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82" r:id="rId22"/>
    <p:sldId id="274" r:id="rId23"/>
    <p:sldId id="275" r:id="rId24"/>
    <p:sldId id="276" r:id="rId25"/>
    <p:sldId id="277" r:id="rId26"/>
    <p:sldId id="286" r:id="rId27"/>
    <p:sldId id="279" r:id="rId28"/>
    <p:sldId id="280" r:id="rId29"/>
    <p:sldId id="281" r:id="rId30"/>
    <p:sldId id="283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70" userDrawn="1">
          <p15:clr>
            <a:srgbClr val="A4A3A4"/>
          </p15:clr>
        </p15:guide>
        <p15:guide id="4" pos="7310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8" y="91"/>
      </p:cViewPr>
      <p:guideLst>
        <p:guide orient="horz" pos="2160"/>
        <p:guide pos="3840"/>
        <p:guide pos="370"/>
        <p:guide pos="7310"/>
        <p:guide orient="horz" pos="346"/>
        <p:guide orient="horz" pos="397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7.4774714551098381E-2"/>
          <c:y val="4.1400079230162395E-2"/>
          <c:w val="0.90178284699706657"/>
          <c:h val="0.86525615123869015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Category A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alpha val="39000"/>
                  </a:schemeClr>
                </a:gs>
                <a:gs pos="100000">
                  <a:schemeClr val="accent2">
                    <a:alpha val="55000"/>
                  </a:schemeClr>
                </a:gs>
              </a:gsLst>
              <a:lin ang="5400000" scaled="1"/>
              <a:tileRect/>
            </a:gradFill>
            <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c:spPr>
          <c:cat>
            <c:numRef>
              <c:f>Sheet1!$A$2:$A$30</c:f>
              <c:numCache>
                <c:formatCode>m/d/yyyy</c:formatCode>
                <c:ptCount val="29"/>
                <c:pt idx="0">
                  <c:v>41903</c:v>
                </c:pt>
                <c:pt idx="1">
                  <c:v>41904</c:v>
                </c:pt>
                <c:pt idx="2">
                  <c:v>41905</c:v>
                </c:pt>
                <c:pt idx="3">
                  <c:v>41906</c:v>
                </c:pt>
                <c:pt idx="4">
                  <c:v>41907</c:v>
                </c:pt>
                <c:pt idx="5">
                  <c:v>41908</c:v>
                </c:pt>
                <c:pt idx="6">
                  <c:v>41909</c:v>
                </c:pt>
                <c:pt idx="7">
                  <c:v>41910</c:v>
                </c:pt>
                <c:pt idx="8">
                  <c:v>41911</c:v>
                </c:pt>
                <c:pt idx="9">
                  <c:v>41912</c:v>
                </c:pt>
                <c:pt idx="10">
                  <c:v>41913</c:v>
                </c:pt>
                <c:pt idx="11">
                  <c:v>41914</c:v>
                </c:pt>
                <c:pt idx="12">
                  <c:v>41915</c:v>
                </c:pt>
                <c:pt idx="13">
                  <c:v>41916</c:v>
                </c:pt>
                <c:pt idx="14">
                  <c:v>41917</c:v>
                </c:pt>
                <c:pt idx="15">
                  <c:v>41918</c:v>
                </c:pt>
                <c:pt idx="16">
                  <c:v>41919</c:v>
                </c:pt>
                <c:pt idx="17">
                  <c:v>41920</c:v>
                </c:pt>
                <c:pt idx="18">
                  <c:v>41921</c:v>
                </c:pt>
                <c:pt idx="19">
                  <c:v>41922</c:v>
                </c:pt>
                <c:pt idx="20">
                  <c:v>41923</c:v>
                </c:pt>
                <c:pt idx="21">
                  <c:v>41924</c:v>
                </c:pt>
                <c:pt idx="22">
                  <c:v>41925</c:v>
                </c:pt>
                <c:pt idx="23">
                  <c:v>41926</c:v>
                </c:pt>
                <c:pt idx="24">
                  <c:v>41927</c:v>
                </c:pt>
                <c:pt idx="25">
                  <c:v>41928</c:v>
                </c:pt>
                <c:pt idx="26">
                  <c:v>41929</c:v>
                </c:pt>
                <c:pt idx="27">
                  <c:v>41930</c:v>
                </c:pt>
                <c:pt idx="28">
                  <c:v>41931</c:v>
                </c:pt>
              </c:numCache>
            </c:numRef>
          </c:cat>
          <c:val>
            <c:numRef>
              <c:f>Sheet1!$B$2:$B$30</c:f>
              <c:numCache>
                <c:formatCode>General</c:formatCode>
                <c:ptCount val="29"/>
                <c:pt idx="0">
                  <c:v>5</c:v>
                </c:pt>
                <c:pt idx="1">
                  <c:v>5</c:v>
                </c:pt>
                <c:pt idx="2">
                  <c:v>8</c:v>
                </c:pt>
                <c:pt idx="3">
                  <c:v>5</c:v>
                </c:pt>
                <c:pt idx="4">
                  <c:v>9</c:v>
                </c:pt>
                <c:pt idx="5">
                  <c:v>14</c:v>
                </c:pt>
                <c:pt idx="6">
                  <c:v>11</c:v>
                </c:pt>
                <c:pt idx="7">
                  <c:v>16</c:v>
                </c:pt>
                <c:pt idx="8">
                  <c:v>14</c:v>
                </c:pt>
                <c:pt idx="9">
                  <c:v>11</c:v>
                </c:pt>
                <c:pt idx="10">
                  <c:v>7</c:v>
                </c:pt>
                <c:pt idx="11">
                  <c:v>14</c:v>
                </c:pt>
                <c:pt idx="12">
                  <c:v>20</c:v>
                </c:pt>
                <c:pt idx="13">
                  <c:v>22</c:v>
                </c:pt>
                <c:pt idx="14">
                  <c:v>28</c:v>
                </c:pt>
                <c:pt idx="15">
                  <c:v>33</c:v>
                </c:pt>
                <c:pt idx="16">
                  <c:v>56</c:v>
                </c:pt>
                <c:pt idx="17">
                  <c:v>144</c:v>
                </c:pt>
                <c:pt idx="18">
                  <c:v>134</c:v>
                </c:pt>
                <c:pt idx="19">
                  <c:v>104</c:v>
                </c:pt>
                <c:pt idx="20">
                  <c:v>110</c:v>
                </c:pt>
                <c:pt idx="21">
                  <c:v>60</c:v>
                </c:pt>
                <c:pt idx="22">
                  <c:v>45</c:v>
                </c:pt>
                <c:pt idx="23">
                  <c:v>50</c:v>
                </c:pt>
                <c:pt idx="24">
                  <c:v>40</c:v>
                </c:pt>
                <c:pt idx="25">
                  <c:v>22</c:v>
                </c:pt>
                <c:pt idx="26">
                  <c:v>12</c:v>
                </c:pt>
                <c:pt idx="27">
                  <c:v>8</c:v>
                </c:pt>
                <c:pt idx="2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FE-4A1F-8E37-9151505DE1D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Category B Fill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alpha val="38000"/>
                  </a:schemeClr>
                </a:gs>
                <a:gs pos="100000">
                  <a:schemeClr val="accent2">
                    <a:alpha val="62000"/>
                  </a:schemeClr>
                </a:gs>
              </a:gsLst>
              <a:lin ang="5400000" scaled="1"/>
              <a:tileRect/>
            </a:gradFill>
            <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  <a:effectLst/>
          </c:spPr>
          <c:cat>
            <c:numRef>
              <c:f>Sheet1!$A$2:$A$30</c:f>
              <c:numCache>
                <c:formatCode>m/d/yyyy</c:formatCode>
                <c:ptCount val="29"/>
                <c:pt idx="0">
                  <c:v>41903</c:v>
                </c:pt>
                <c:pt idx="1">
                  <c:v>41904</c:v>
                </c:pt>
                <c:pt idx="2">
                  <c:v>41905</c:v>
                </c:pt>
                <c:pt idx="3">
                  <c:v>41906</c:v>
                </c:pt>
                <c:pt idx="4">
                  <c:v>41907</c:v>
                </c:pt>
                <c:pt idx="5">
                  <c:v>41908</c:v>
                </c:pt>
                <c:pt idx="6">
                  <c:v>41909</c:v>
                </c:pt>
                <c:pt idx="7">
                  <c:v>41910</c:v>
                </c:pt>
                <c:pt idx="8">
                  <c:v>41911</c:v>
                </c:pt>
                <c:pt idx="9">
                  <c:v>41912</c:v>
                </c:pt>
                <c:pt idx="10">
                  <c:v>41913</c:v>
                </c:pt>
                <c:pt idx="11">
                  <c:v>41914</c:v>
                </c:pt>
                <c:pt idx="12">
                  <c:v>41915</c:v>
                </c:pt>
                <c:pt idx="13">
                  <c:v>41916</c:v>
                </c:pt>
                <c:pt idx="14">
                  <c:v>41917</c:v>
                </c:pt>
                <c:pt idx="15">
                  <c:v>41918</c:v>
                </c:pt>
                <c:pt idx="16">
                  <c:v>41919</c:v>
                </c:pt>
                <c:pt idx="17">
                  <c:v>41920</c:v>
                </c:pt>
                <c:pt idx="18">
                  <c:v>41921</c:v>
                </c:pt>
                <c:pt idx="19">
                  <c:v>41922</c:v>
                </c:pt>
                <c:pt idx="20">
                  <c:v>41923</c:v>
                </c:pt>
                <c:pt idx="21">
                  <c:v>41924</c:v>
                </c:pt>
                <c:pt idx="22">
                  <c:v>41925</c:v>
                </c:pt>
                <c:pt idx="23">
                  <c:v>41926</c:v>
                </c:pt>
                <c:pt idx="24">
                  <c:v>41927</c:v>
                </c:pt>
                <c:pt idx="25">
                  <c:v>41928</c:v>
                </c:pt>
                <c:pt idx="26">
                  <c:v>41929</c:v>
                </c:pt>
                <c:pt idx="27">
                  <c:v>41930</c:v>
                </c:pt>
                <c:pt idx="28">
                  <c:v>41931</c:v>
                </c:pt>
              </c:numCache>
            </c:numRef>
          </c:cat>
          <c:val>
            <c:numRef>
              <c:f>Sheet1!$E$2:$E$30</c:f>
              <c:numCache>
                <c:formatCode>General</c:formatCode>
                <c:ptCount val="29"/>
                <c:pt idx="0">
                  <c:v>10</c:v>
                </c:pt>
                <c:pt idx="1">
                  <c:v>2</c:v>
                </c:pt>
                <c:pt idx="2">
                  <c:v>2</c:v>
                </c:pt>
                <c:pt idx="3">
                  <c:v>8</c:v>
                </c:pt>
                <c:pt idx="4">
                  <c:v>13</c:v>
                </c:pt>
                <c:pt idx="5">
                  <c:v>20</c:v>
                </c:pt>
                <c:pt idx="6">
                  <c:v>19</c:v>
                </c:pt>
                <c:pt idx="7">
                  <c:v>34</c:v>
                </c:pt>
                <c:pt idx="8">
                  <c:v>12</c:v>
                </c:pt>
                <c:pt idx="9">
                  <c:v>40</c:v>
                </c:pt>
                <c:pt idx="10">
                  <c:v>22</c:v>
                </c:pt>
                <c:pt idx="11">
                  <c:v>35</c:v>
                </c:pt>
                <c:pt idx="12">
                  <c:v>35</c:v>
                </c:pt>
                <c:pt idx="13">
                  <c:v>30</c:v>
                </c:pt>
                <c:pt idx="14">
                  <c:v>33</c:v>
                </c:pt>
                <c:pt idx="15">
                  <c:v>40</c:v>
                </c:pt>
                <c:pt idx="16">
                  <c:v>80</c:v>
                </c:pt>
                <c:pt idx="17">
                  <c:v>105</c:v>
                </c:pt>
                <c:pt idx="18">
                  <c:v>80</c:v>
                </c:pt>
                <c:pt idx="19">
                  <c:v>70</c:v>
                </c:pt>
                <c:pt idx="20">
                  <c:v>40</c:v>
                </c:pt>
                <c:pt idx="21">
                  <c:v>30</c:v>
                </c:pt>
                <c:pt idx="22">
                  <c:v>35</c:v>
                </c:pt>
                <c:pt idx="23">
                  <c:v>39</c:v>
                </c:pt>
                <c:pt idx="24">
                  <c:v>37</c:v>
                </c:pt>
                <c:pt idx="25">
                  <c:v>45</c:v>
                </c:pt>
                <c:pt idx="26">
                  <c:v>30</c:v>
                </c:pt>
                <c:pt idx="27">
                  <c:v>25</c:v>
                </c:pt>
                <c:pt idx="28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FE-4A1F-8E37-9151505DE1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1964384"/>
        <c:axId val="-2114779376"/>
      </c:area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Category A Fill</c:v>
                </c:pt>
              </c:strCache>
            </c:strRef>
          </c:tx>
          <c:spPr>
            <a:ln w="635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c:spPr>
          <c:marker>
            <c:symbol val="circle"/>
            <c:size val="5"/>
            <c:spPr>
              <a:solidFill>
                <a:schemeClr val="accent1">
                  <a:lumMod val="75000"/>
                </a:schemeClr>
              </a:solidFill>
              <a:ln w="3175">
                <a:noFill/>
              </a:ln>
            </c:spPr>
          </c:marker>
          <c:cat>
            <c:numRef>
              <c:f>Sheet1!$A$2:$A$30</c:f>
              <c:numCache>
                <c:formatCode>m/d/yyyy</c:formatCode>
                <c:ptCount val="29"/>
                <c:pt idx="0">
                  <c:v>41903</c:v>
                </c:pt>
                <c:pt idx="1">
                  <c:v>41904</c:v>
                </c:pt>
                <c:pt idx="2">
                  <c:v>41905</c:v>
                </c:pt>
                <c:pt idx="3">
                  <c:v>41906</c:v>
                </c:pt>
                <c:pt idx="4">
                  <c:v>41907</c:v>
                </c:pt>
                <c:pt idx="5">
                  <c:v>41908</c:v>
                </c:pt>
                <c:pt idx="6">
                  <c:v>41909</c:v>
                </c:pt>
                <c:pt idx="7">
                  <c:v>41910</c:v>
                </c:pt>
                <c:pt idx="8">
                  <c:v>41911</c:v>
                </c:pt>
                <c:pt idx="9">
                  <c:v>41912</c:v>
                </c:pt>
                <c:pt idx="10">
                  <c:v>41913</c:v>
                </c:pt>
                <c:pt idx="11">
                  <c:v>41914</c:v>
                </c:pt>
                <c:pt idx="12">
                  <c:v>41915</c:v>
                </c:pt>
                <c:pt idx="13">
                  <c:v>41916</c:v>
                </c:pt>
                <c:pt idx="14">
                  <c:v>41917</c:v>
                </c:pt>
                <c:pt idx="15">
                  <c:v>41918</c:v>
                </c:pt>
                <c:pt idx="16">
                  <c:v>41919</c:v>
                </c:pt>
                <c:pt idx="17">
                  <c:v>41920</c:v>
                </c:pt>
                <c:pt idx="18">
                  <c:v>41921</c:v>
                </c:pt>
                <c:pt idx="19">
                  <c:v>41922</c:v>
                </c:pt>
                <c:pt idx="20">
                  <c:v>41923</c:v>
                </c:pt>
                <c:pt idx="21">
                  <c:v>41924</c:v>
                </c:pt>
                <c:pt idx="22">
                  <c:v>41925</c:v>
                </c:pt>
                <c:pt idx="23">
                  <c:v>41926</c:v>
                </c:pt>
                <c:pt idx="24">
                  <c:v>41927</c:v>
                </c:pt>
                <c:pt idx="25">
                  <c:v>41928</c:v>
                </c:pt>
                <c:pt idx="26">
                  <c:v>41929</c:v>
                </c:pt>
                <c:pt idx="27">
                  <c:v>41930</c:v>
                </c:pt>
                <c:pt idx="28">
                  <c:v>41931</c:v>
                </c:pt>
              </c:numCache>
            </c:numRef>
          </c:cat>
          <c:val>
            <c:numRef>
              <c:f>Sheet1!$C$2:$C$30</c:f>
              <c:numCache>
                <c:formatCode>General</c:formatCode>
                <c:ptCount val="29"/>
                <c:pt idx="0">
                  <c:v>5</c:v>
                </c:pt>
                <c:pt idx="1">
                  <c:v>5</c:v>
                </c:pt>
                <c:pt idx="2">
                  <c:v>8</c:v>
                </c:pt>
                <c:pt idx="3">
                  <c:v>5</c:v>
                </c:pt>
                <c:pt idx="4">
                  <c:v>9</c:v>
                </c:pt>
                <c:pt idx="5">
                  <c:v>14</c:v>
                </c:pt>
                <c:pt idx="6">
                  <c:v>11</c:v>
                </c:pt>
                <c:pt idx="7">
                  <c:v>16</c:v>
                </c:pt>
                <c:pt idx="8">
                  <c:v>14</c:v>
                </c:pt>
                <c:pt idx="9">
                  <c:v>11</c:v>
                </c:pt>
                <c:pt idx="10">
                  <c:v>7</c:v>
                </c:pt>
                <c:pt idx="11">
                  <c:v>14</c:v>
                </c:pt>
                <c:pt idx="12">
                  <c:v>20</c:v>
                </c:pt>
                <c:pt idx="13">
                  <c:v>22</c:v>
                </c:pt>
                <c:pt idx="14">
                  <c:v>28</c:v>
                </c:pt>
                <c:pt idx="15">
                  <c:v>33</c:v>
                </c:pt>
                <c:pt idx="16">
                  <c:v>56</c:v>
                </c:pt>
                <c:pt idx="17">
                  <c:v>144</c:v>
                </c:pt>
                <c:pt idx="18">
                  <c:v>134</c:v>
                </c:pt>
                <c:pt idx="19">
                  <c:v>104</c:v>
                </c:pt>
                <c:pt idx="20">
                  <c:v>110</c:v>
                </c:pt>
                <c:pt idx="21">
                  <c:v>60</c:v>
                </c:pt>
                <c:pt idx="22">
                  <c:v>45</c:v>
                </c:pt>
                <c:pt idx="23">
                  <c:v>50</c:v>
                </c:pt>
                <c:pt idx="24">
                  <c:v>40</c:v>
                </c:pt>
                <c:pt idx="25">
                  <c:v>22</c:v>
                </c:pt>
                <c:pt idx="26">
                  <c:v>12</c:v>
                </c:pt>
                <c:pt idx="27">
                  <c:v>8</c:v>
                </c:pt>
                <c:pt idx="28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2FE-4A1F-8E37-9151505DE1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Category B</c:v>
                </c:pt>
              </c:strCache>
            </c:strRef>
          </c:tx>
          <c:spPr>
            <a:ln w="6350">
              <a:solidFill>
                <a:schemeClr val="accent1"/>
              </a:solidFill>
            </a:ln>
          </c:spPr>
          <c:marker>
            <c:symbol val="circle"/>
            <c:size val="4"/>
          </c:marker>
          <c:cat>
            <c:numRef>
              <c:f>Sheet1!$A$2:$A$30</c:f>
              <c:numCache>
                <c:formatCode>m/d/yyyy</c:formatCode>
                <c:ptCount val="29"/>
                <c:pt idx="0">
                  <c:v>41903</c:v>
                </c:pt>
                <c:pt idx="1">
                  <c:v>41904</c:v>
                </c:pt>
                <c:pt idx="2">
                  <c:v>41905</c:v>
                </c:pt>
                <c:pt idx="3">
                  <c:v>41906</c:v>
                </c:pt>
                <c:pt idx="4">
                  <c:v>41907</c:v>
                </c:pt>
                <c:pt idx="5">
                  <c:v>41908</c:v>
                </c:pt>
                <c:pt idx="6">
                  <c:v>41909</c:v>
                </c:pt>
                <c:pt idx="7">
                  <c:v>41910</c:v>
                </c:pt>
                <c:pt idx="8">
                  <c:v>41911</c:v>
                </c:pt>
                <c:pt idx="9">
                  <c:v>41912</c:v>
                </c:pt>
                <c:pt idx="10">
                  <c:v>41913</c:v>
                </c:pt>
                <c:pt idx="11">
                  <c:v>41914</c:v>
                </c:pt>
                <c:pt idx="12">
                  <c:v>41915</c:v>
                </c:pt>
                <c:pt idx="13">
                  <c:v>41916</c:v>
                </c:pt>
                <c:pt idx="14">
                  <c:v>41917</c:v>
                </c:pt>
                <c:pt idx="15">
                  <c:v>41918</c:v>
                </c:pt>
                <c:pt idx="16">
                  <c:v>41919</c:v>
                </c:pt>
                <c:pt idx="17">
                  <c:v>41920</c:v>
                </c:pt>
                <c:pt idx="18">
                  <c:v>41921</c:v>
                </c:pt>
                <c:pt idx="19">
                  <c:v>41922</c:v>
                </c:pt>
                <c:pt idx="20">
                  <c:v>41923</c:v>
                </c:pt>
                <c:pt idx="21">
                  <c:v>41924</c:v>
                </c:pt>
                <c:pt idx="22">
                  <c:v>41925</c:v>
                </c:pt>
                <c:pt idx="23">
                  <c:v>41926</c:v>
                </c:pt>
                <c:pt idx="24">
                  <c:v>41927</c:v>
                </c:pt>
                <c:pt idx="25">
                  <c:v>41928</c:v>
                </c:pt>
                <c:pt idx="26">
                  <c:v>41929</c:v>
                </c:pt>
                <c:pt idx="27">
                  <c:v>41930</c:v>
                </c:pt>
                <c:pt idx="28">
                  <c:v>41931</c:v>
                </c:pt>
              </c:numCache>
            </c:numRef>
          </c:cat>
          <c:val>
            <c:numRef>
              <c:f>Sheet1!$D$2:$D$30</c:f>
              <c:numCache>
                <c:formatCode>General</c:formatCode>
                <c:ptCount val="29"/>
                <c:pt idx="0">
                  <c:v>10</c:v>
                </c:pt>
                <c:pt idx="1">
                  <c:v>2</c:v>
                </c:pt>
                <c:pt idx="2">
                  <c:v>2</c:v>
                </c:pt>
                <c:pt idx="3">
                  <c:v>8</c:v>
                </c:pt>
                <c:pt idx="4">
                  <c:v>13</c:v>
                </c:pt>
                <c:pt idx="5">
                  <c:v>20</c:v>
                </c:pt>
                <c:pt idx="6">
                  <c:v>19</c:v>
                </c:pt>
                <c:pt idx="7">
                  <c:v>34</c:v>
                </c:pt>
                <c:pt idx="8">
                  <c:v>12</c:v>
                </c:pt>
                <c:pt idx="9">
                  <c:v>40</c:v>
                </c:pt>
                <c:pt idx="10">
                  <c:v>22</c:v>
                </c:pt>
                <c:pt idx="11">
                  <c:v>35</c:v>
                </c:pt>
                <c:pt idx="12">
                  <c:v>35</c:v>
                </c:pt>
                <c:pt idx="13">
                  <c:v>30</c:v>
                </c:pt>
                <c:pt idx="14">
                  <c:v>33</c:v>
                </c:pt>
                <c:pt idx="15">
                  <c:v>40</c:v>
                </c:pt>
                <c:pt idx="16">
                  <c:v>80</c:v>
                </c:pt>
                <c:pt idx="17">
                  <c:v>105</c:v>
                </c:pt>
                <c:pt idx="18">
                  <c:v>80</c:v>
                </c:pt>
                <c:pt idx="19">
                  <c:v>70</c:v>
                </c:pt>
                <c:pt idx="20">
                  <c:v>40</c:v>
                </c:pt>
                <c:pt idx="21">
                  <c:v>30</c:v>
                </c:pt>
                <c:pt idx="22">
                  <c:v>35</c:v>
                </c:pt>
                <c:pt idx="23">
                  <c:v>39</c:v>
                </c:pt>
                <c:pt idx="24">
                  <c:v>37</c:v>
                </c:pt>
                <c:pt idx="25">
                  <c:v>45</c:v>
                </c:pt>
                <c:pt idx="26">
                  <c:v>30</c:v>
                </c:pt>
                <c:pt idx="27">
                  <c:v>25</c:v>
                </c:pt>
                <c:pt idx="28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2FE-4A1F-8E37-9151505DE1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1964384"/>
        <c:axId val="-2114779376"/>
      </c:lineChart>
      <c:dateAx>
        <c:axId val="-214196438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en-US"/>
          </a:p>
        </c:txPr>
        <c:crossAx val="-2114779376"/>
        <c:crosses val="autoZero"/>
        <c:auto val="1"/>
        <c:lblOffset val="100"/>
        <c:baseTimeUnit val="days"/>
        <c:majorUnit val="7"/>
        <c:majorTimeUnit val="days"/>
      </c:dateAx>
      <c:valAx>
        <c:axId val="-2114779376"/>
        <c:scaling>
          <c:orientation val="minMax"/>
          <c:max val="160"/>
        </c:scaling>
        <c:delete val="0"/>
        <c:axPos val="l"/>
        <c:majorGridlines>
          <c:spPr>
            <a:ln w="6350">
              <a:solidFill>
                <a:schemeClr val="tx1">
                  <a:lumMod val="60000"/>
                  <a:lumOff val="40000"/>
                  <a:alpha val="5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en-US"/>
          </a:p>
        </c:txPr>
        <c:crossAx val="-2141964384"/>
        <c:crosses val="autoZero"/>
        <c:crossBetween val="midCat"/>
        <c:majorUnit val="40"/>
      </c:valAx>
      <c:spPr>
        <a:noFill/>
        <a:ln w="25400">
          <a:noFill/>
        </a:ln>
      </c:spPr>
    </c:plotArea>
    <c:plotVisOnly val="1"/>
    <c:dispBlanksAs val="zero"/>
    <c:showDLblsOverMax val="0"/>
  </c:chart>
  <c:txPr>
    <a:bodyPr/>
    <a:lstStyle/>
    <a:p>
      <a:pPr>
        <a:defRPr sz="1100" b="0" i="0">
          <a:solidFill>
            <a:schemeClr val="tx1"/>
          </a:solidFill>
          <a:latin typeface="SF UI Display Light" charset="0"/>
          <a:ea typeface="SF UI Display Light" charset="0"/>
          <a:cs typeface="SF UI Display Light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1.5</c:v>
                </c:pt>
                <c:pt idx="1">
                  <c:v>2</c:v>
                </c:pt>
                <c:pt idx="2">
                  <c:v>2.2999999999999998</c:v>
                </c:pt>
                <c:pt idx="3">
                  <c:v>1.8</c:v>
                </c:pt>
                <c:pt idx="4">
                  <c:v>3.4</c:v>
                </c:pt>
                <c:pt idx="5">
                  <c:v>4.2</c:v>
                </c:pt>
                <c:pt idx="6">
                  <c:v>5.3</c:v>
                </c:pt>
                <c:pt idx="7">
                  <c:v>4.5999999999999996</c:v>
                </c:pt>
                <c:pt idx="8">
                  <c:v>3.8</c:v>
                </c:pt>
                <c:pt idx="9">
                  <c:v>7.2</c:v>
                </c:pt>
                <c:pt idx="10">
                  <c:v>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FD-415D-8D3F-EBB09CF4B8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2.4</c:v>
                </c:pt>
                <c:pt idx="1">
                  <c:v>3.2</c:v>
                </c:pt>
                <c:pt idx="2">
                  <c:v>2</c:v>
                </c:pt>
                <c:pt idx="3">
                  <c:v>3.7</c:v>
                </c:pt>
                <c:pt idx="4">
                  <c:v>3.9</c:v>
                </c:pt>
                <c:pt idx="5">
                  <c:v>3.6</c:v>
                </c:pt>
                <c:pt idx="6">
                  <c:v>3.5</c:v>
                </c:pt>
                <c:pt idx="7">
                  <c:v>2.8</c:v>
                </c:pt>
                <c:pt idx="8">
                  <c:v>7.2</c:v>
                </c:pt>
                <c:pt idx="9">
                  <c:v>4.5999999999999996</c:v>
                </c:pt>
                <c:pt idx="10">
                  <c:v>8.4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FD-415D-8D3F-EBB09CF4B8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5"/>
        <c:overlap val="100"/>
        <c:axId val="604000128"/>
        <c:axId val="603988368"/>
      </c:barChart>
      <c:catAx>
        <c:axId val="6040001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03988368"/>
        <c:crosses val="autoZero"/>
        <c:auto val="1"/>
        <c:lblAlgn val="ctr"/>
        <c:lblOffset val="100"/>
        <c:noMultiLvlLbl val="0"/>
      </c:catAx>
      <c:valAx>
        <c:axId val="60398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00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5A-4AA3-9D7A-D717827CF72F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5A-4AA3-9D7A-D717827CF72F}"/>
              </c:ext>
            </c:extLst>
          </c:dPt>
          <c:dPt>
            <c:idx val="2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5A-4AA3-9D7A-D717827CF72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5A-4AA3-9D7A-D717827CF72F}"/>
              </c:ext>
            </c:extLst>
          </c:dPt>
          <c:cat>
            <c:strRef>
              <c:f>Sheet1!$A$2:$A$5</c:f>
              <c:strCache>
                <c:ptCount val="2"/>
                <c:pt idx="0">
                  <c:v>Data One</c:v>
                </c:pt>
                <c:pt idx="1">
                  <c:v>Data Two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5A-4AA3-9D7A-D717827CF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107680" y="1"/>
            <a:ext cx="4084320" cy="3415701"/>
          </a:xfrm>
          <a:custGeom>
            <a:avLst/>
            <a:gdLst>
              <a:gd name="connsiteX0" fmla="*/ 54704 w 4084320"/>
              <a:gd name="connsiteY0" fmla="*/ 0 h 3415701"/>
              <a:gd name="connsiteX1" fmla="*/ 4084320 w 4084320"/>
              <a:gd name="connsiteY1" fmla="*/ 0 h 3415701"/>
              <a:gd name="connsiteX2" fmla="*/ 4084320 w 4084320"/>
              <a:gd name="connsiteY2" fmla="*/ 3138321 h 3415701"/>
              <a:gd name="connsiteX3" fmla="*/ 3975316 w 4084320"/>
              <a:gd name="connsiteY3" fmla="*/ 3190831 h 3415701"/>
              <a:gd name="connsiteX4" fmla="*/ 2861494 w 4084320"/>
              <a:gd name="connsiteY4" fmla="*/ 3415701 h 3415701"/>
              <a:gd name="connsiteX5" fmla="*/ 0 w 4084320"/>
              <a:gd name="connsiteY5" fmla="*/ 554207 h 3415701"/>
              <a:gd name="connsiteX6" fmla="*/ 14774 w 4084320"/>
              <a:gd name="connsiteY6" fmla="*/ 261636 h 3415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4320" h="3415701">
                <a:moveTo>
                  <a:pt x="54704" y="0"/>
                </a:moveTo>
                <a:lnTo>
                  <a:pt x="4084320" y="0"/>
                </a:lnTo>
                <a:lnTo>
                  <a:pt x="4084320" y="3138321"/>
                </a:lnTo>
                <a:lnTo>
                  <a:pt x="3975316" y="3190831"/>
                </a:lnTo>
                <a:cubicBezTo>
                  <a:pt x="3632972" y="3335630"/>
                  <a:pt x="3256584" y="3415701"/>
                  <a:pt x="2861494" y="3415701"/>
                </a:cubicBezTo>
                <a:cubicBezTo>
                  <a:pt x="1281135" y="3415701"/>
                  <a:pt x="0" y="2134566"/>
                  <a:pt x="0" y="554207"/>
                </a:cubicBezTo>
                <a:cubicBezTo>
                  <a:pt x="0" y="455435"/>
                  <a:pt x="5005" y="357831"/>
                  <a:pt x="14774" y="26163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953256" y="21967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200" b="1"/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951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668833" y="596871"/>
            <a:ext cx="1840820" cy="184082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7441" y="2996661"/>
            <a:ext cx="1840821" cy="184082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95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76195" y="810773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5194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7375" y="848873"/>
            <a:ext cx="36798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87375" y="4306208"/>
            <a:ext cx="5270500" cy="1845043"/>
          </a:xfrm>
          <a:custGeom>
            <a:avLst/>
            <a:gdLst>
              <a:gd name="connsiteX0" fmla="*/ 142677 w 5270500"/>
              <a:gd name="connsiteY0" fmla="*/ 0 h 1845043"/>
              <a:gd name="connsiteX1" fmla="*/ 5127823 w 5270500"/>
              <a:gd name="connsiteY1" fmla="*/ 0 h 1845043"/>
              <a:gd name="connsiteX2" fmla="*/ 5270500 w 5270500"/>
              <a:gd name="connsiteY2" fmla="*/ 142677 h 1845043"/>
              <a:gd name="connsiteX3" fmla="*/ 5270500 w 5270500"/>
              <a:gd name="connsiteY3" fmla="*/ 1702366 h 1845043"/>
              <a:gd name="connsiteX4" fmla="*/ 5127823 w 5270500"/>
              <a:gd name="connsiteY4" fmla="*/ 1845043 h 1845043"/>
              <a:gd name="connsiteX5" fmla="*/ 142677 w 5270500"/>
              <a:gd name="connsiteY5" fmla="*/ 1845043 h 1845043"/>
              <a:gd name="connsiteX6" fmla="*/ 0 w 5270500"/>
              <a:gd name="connsiteY6" fmla="*/ 1702366 h 1845043"/>
              <a:gd name="connsiteX7" fmla="*/ 0 w 5270500"/>
              <a:gd name="connsiteY7" fmla="*/ 142677 h 1845043"/>
              <a:gd name="connsiteX8" fmla="*/ 142677 w 5270500"/>
              <a:gd name="connsiteY8" fmla="*/ 0 h 184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70500" h="1845043">
                <a:moveTo>
                  <a:pt x="142677" y="0"/>
                </a:moveTo>
                <a:lnTo>
                  <a:pt x="5127823" y="0"/>
                </a:lnTo>
                <a:cubicBezTo>
                  <a:pt x="5206622" y="0"/>
                  <a:pt x="5270500" y="63879"/>
                  <a:pt x="5270500" y="142677"/>
                </a:cubicBezTo>
                <a:lnTo>
                  <a:pt x="5270500" y="1702366"/>
                </a:lnTo>
                <a:cubicBezTo>
                  <a:pt x="5270500" y="1781164"/>
                  <a:pt x="5206622" y="1845043"/>
                  <a:pt x="5127823" y="1845043"/>
                </a:cubicBezTo>
                <a:lnTo>
                  <a:pt x="142677" y="1845043"/>
                </a:lnTo>
                <a:cubicBezTo>
                  <a:pt x="63879" y="1845043"/>
                  <a:pt x="0" y="1781164"/>
                  <a:pt x="0" y="1702366"/>
                </a:cubicBezTo>
                <a:lnTo>
                  <a:pt x="0" y="142677"/>
                </a:lnTo>
                <a:cubicBezTo>
                  <a:pt x="0" y="63879"/>
                  <a:pt x="63879" y="0"/>
                  <a:pt x="14267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0599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87375" y="1680531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7265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6096000" y="1965608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587374" y="3624826"/>
            <a:ext cx="2110856" cy="211085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913515" y="3624826"/>
            <a:ext cx="2110856" cy="211085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587374" y="1178194"/>
            <a:ext cx="2110856" cy="211085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2913514" y="1178194"/>
            <a:ext cx="2110856" cy="211085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265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2113873" y="325637"/>
            <a:ext cx="79642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2284239" y="1935227"/>
            <a:ext cx="2632422" cy="2632423"/>
          </a:xfrm>
          <a:custGeom>
            <a:avLst/>
            <a:gdLst>
              <a:gd name="connsiteX0" fmla="*/ 1444992 w 2632422"/>
              <a:gd name="connsiteY0" fmla="*/ 981 h 2632423"/>
              <a:gd name="connsiteX1" fmla="*/ 1552726 w 2632422"/>
              <a:gd name="connsiteY1" fmla="*/ 3267 h 2632423"/>
              <a:gd name="connsiteX2" fmla="*/ 1692928 w 2632422"/>
              <a:gd name="connsiteY2" fmla="*/ 30143 h 2632423"/>
              <a:gd name="connsiteX3" fmla="*/ 2136558 w 2632422"/>
              <a:gd name="connsiteY3" fmla="*/ 387166 h 2632423"/>
              <a:gd name="connsiteX4" fmla="*/ 2541041 w 2632422"/>
              <a:gd name="connsiteY4" fmla="*/ 1126784 h 2632423"/>
              <a:gd name="connsiteX5" fmla="*/ 2245257 w 2632422"/>
              <a:gd name="connsiteY5" fmla="*/ 2136557 h 2632423"/>
              <a:gd name="connsiteX6" fmla="*/ 1505641 w 2632422"/>
              <a:gd name="connsiteY6" fmla="*/ 2541043 h 2632423"/>
              <a:gd name="connsiteX7" fmla="*/ 495866 w 2632422"/>
              <a:gd name="connsiteY7" fmla="*/ 2245258 h 2632423"/>
              <a:gd name="connsiteX8" fmla="*/ 91382 w 2632422"/>
              <a:gd name="connsiteY8" fmla="*/ 1505641 h 2632423"/>
              <a:gd name="connsiteX9" fmla="*/ 387166 w 2632422"/>
              <a:gd name="connsiteY9" fmla="*/ 495867 h 2632423"/>
              <a:gd name="connsiteX10" fmla="*/ 1126782 w 2632422"/>
              <a:gd name="connsiteY10" fmla="*/ 91381 h 2632423"/>
              <a:gd name="connsiteX11" fmla="*/ 1444992 w 2632422"/>
              <a:gd name="connsiteY11" fmla="*/ 981 h 263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32422" h="2632423">
                <a:moveTo>
                  <a:pt x="1444992" y="981"/>
                </a:moveTo>
                <a:cubicBezTo>
                  <a:pt x="1481050" y="-875"/>
                  <a:pt x="1517057" y="-85"/>
                  <a:pt x="1552726" y="3267"/>
                </a:cubicBezTo>
                <a:cubicBezTo>
                  <a:pt x="1600285" y="7737"/>
                  <a:pt x="1647244" y="16761"/>
                  <a:pt x="1692928" y="30143"/>
                </a:cubicBezTo>
                <a:cubicBezTo>
                  <a:pt x="1875661" y="83670"/>
                  <a:pt x="2037974" y="206908"/>
                  <a:pt x="2136558" y="387166"/>
                </a:cubicBezTo>
                <a:lnTo>
                  <a:pt x="2541041" y="1126784"/>
                </a:lnTo>
                <a:cubicBezTo>
                  <a:pt x="2738205" y="1487305"/>
                  <a:pt x="2605778" y="1939394"/>
                  <a:pt x="2245257" y="2136557"/>
                </a:cubicBezTo>
                <a:lnTo>
                  <a:pt x="1505641" y="2541043"/>
                </a:lnTo>
                <a:cubicBezTo>
                  <a:pt x="1145118" y="2738205"/>
                  <a:pt x="693028" y="2605779"/>
                  <a:pt x="495866" y="2245258"/>
                </a:cubicBezTo>
                <a:lnTo>
                  <a:pt x="91382" y="1505641"/>
                </a:lnTo>
                <a:cubicBezTo>
                  <a:pt x="-105781" y="1145120"/>
                  <a:pt x="26646" y="693031"/>
                  <a:pt x="387166" y="495867"/>
                </a:cubicBezTo>
                <a:lnTo>
                  <a:pt x="1126782" y="91381"/>
                </a:lnTo>
                <a:cubicBezTo>
                  <a:pt x="1228178" y="35930"/>
                  <a:pt x="1336818" y="6550"/>
                  <a:pt x="1444992" y="98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7275339" y="1935227"/>
            <a:ext cx="2632422" cy="2632423"/>
          </a:xfrm>
          <a:custGeom>
            <a:avLst/>
            <a:gdLst>
              <a:gd name="connsiteX0" fmla="*/ 1444992 w 2632422"/>
              <a:gd name="connsiteY0" fmla="*/ 981 h 2632423"/>
              <a:gd name="connsiteX1" fmla="*/ 1552725 w 2632422"/>
              <a:gd name="connsiteY1" fmla="*/ 3267 h 2632423"/>
              <a:gd name="connsiteX2" fmla="*/ 1692927 w 2632422"/>
              <a:gd name="connsiteY2" fmla="*/ 30143 h 2632423"/>
              <a:gd name="connsiteX3" fmla="*/ 2136558 w 2632422"/>
              <a:gd name="connsiteY3" fmla="*/ 387166 h 2632423"/>
              <a:gd name="connsiteX4" fmla="*/ 2541041 w 2632422"/>
              <a:gd name="connsiteY4" fmla="*/ 1126784 h 2632423"/>
              <a:gd name="connsiteX5" fmla="*/ 2245257 w 2632422"/>
              <a:gd name="connsiteY5" fmla="*/ 2136557 h 2632423"/>
              <a:gd name="connsiteX6" fmla="*/ 1505641 w 2632422"/>
              <a:gd name="connsiteY6" fmla="*/ 2541043 h 2632423"/>
              <a:gd name="connsiteX7" fmla="*/ 495865 w 2632422"/>
              <a:gd name="connsiteY7" fmla="*/ 2245258 h 2632423"/>
              <a:gd name="connsiteX8" fmla="*/ 91381 w 2632422"/>
              <a:gd name="connsiteY8" fmla="*/ 1505641 h 2632423"/>
              <a:gd name="connsiteX9" fmla="*/ 387166 w 2632422"/>
              <a:gd name="connsiteY9" fmla="*/ 495867 h 2632423"/>
              <a:gd name="connsiteX10" fmla="*/ 1126782 w 2632422"/>
              <a:gd name="connsiteY10" fmla="*/ 91381 h 2632423"/>
              <a:gd name="connsiteX11" fmla="*/ 1444992 w 2632422"/>
              <a:gd name="connsiteY11" fmla="*/ 981 h 263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32422" h="2632423">
                <a:moveTo>
                  <a:pt x="1444992" y="981"/>
                </a:moveTo>
                <a:cubicBezTo>
                  <a:pt x="1481050" y="-875"/>
                  <a:pt x="1517057" y="-85"/>
                  <a:pt x="1552725" y="3267"/>
                </a:cubicBezTo>
                <a:cubicBezTo>
                  <a:pt x="1600285" y="7737"/>
                  <a:pt x="1647244" y="16761"/>
                  <a:pt x="1692927" y="30143"/>
                </a:cubicBezTo>
                <a:cubicBezTo>
                  <a:pt x="1875660" y="83670"/>
                  <a:pt x="2037973" y="206908"/>
                  <a:pt x="2136558" y="387166"/>
                </a:cubicBezTo>
                <a:lnTo>
                  <a:pt x="2541041" y="1126784"/>
                </a:lnTo>
                <a:cubicBezTo>
                  <a:pt x="2738204" y="1487305"/>
                  <a:pt x="2605777" y="1939394"/>
                  <a:pt x="2245257" y="2136557"/>
                </a:cubicBezTo>
                <a:lnTo>
                  <a:pt x="1505641" y="2541043"/>
                </a:lnTo>
                <a:cubicBezTo>
                  <a:pt x="1145118" y="2738205"/>
                  <a:pt x="693028" y="2605779"/>
                  <a:pt x="495865" y="2245258"/>
                </a:cubicBezTo>
                <a:lnTo>
                  <a:pt x="91381" y="1505641"/>
                </a:lnTo>
                <a:cubicBezTo>
                  <a:pt x="-105781" y="1145120"/>
                  <a:pt x="26646" y="693031"/>
                  <a:pt x="387166" y="495867"/>
                </a:cubicBezTo>
                <a:lnTo>
                  <a:pt x="1126782" y="91381"/>
                </a:lnTo>
                <a:cubicBezTo>
                  <a:pt x="1228178" y="35930"/>
                  <a:pt x="1336817" y="6550"/>
                  <a:pt x="1444992" y="98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5516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D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587375" y="1295964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741637" y="1309846"/>
            <a:ext cx="3706539" cy="3706540"/>
          </a:xfrm>
          <a:custGeom>
            <a:avLst/>
            <a:gdLst>
              <a:gd name="connsiteX0" fmla="*/ 2034598 w 3706539"/>
              <a:gd name="connsiteY0" fmla="*/ 1380 h 3706540"/>
              <a:gd name="connsiteX1" fmla="*/ 2186290 w 3706539"/>
              <a:gd name="connsiteY1" fmla="*/ 4599 h 3706540"/>
              <a:gd name="connsiteX2" fmla="*/ 2383699 w 3706539"/>
              <a:gd name="connsiteY2" fmla="*/ 42441 h 3706540"/>
              <a:gd name="connsiteX3" fmla="*/ 3008346 w 3706539"/>
              <a:gd name="connsiteY3" fmla="*/ 545141 h 3706540"/>
              <a:gd name="connsiteX4" fmla="*/ 3577872 w 3706539"/>
              <a:gd name="connsiteY4" fmla="*/ 1586549 h 3706540"/>
              <a:gd name="connsiteX5" fmla="*/ 3161398 w 3706539"/>
              <a:gd name="connsiteY5" fmla="*/ 3008344 h 3706540"/>
              <a:gd name="connsiteX6" fmla="*/ 2119994 w 3706539"/>
              <a:gd name="connsiteY6" fmla="*/ 3577873 h 3706540"/>
              <a:gd name="connsiteX7" fmla="*/ 698195 w 3706539"/>
              <a:gd name="connsiteY7" fmla="*/ 3161398 h 3706540"/>
              <a:gd name="connsiteX8" fmla="*/ 128668 w 3706539"/>
              <a:gd name="connsiteY8" fmla="*/ 2119992 h 3706540"/>
              <a:gd name="connsiteX9" fmla="*/ 545143 w 3706539"/>
              <a:gd name="connsiteY9" fmla="*/ 698196 h 3706540"/>
              <a:gd name="connsiteX10" fmla="*/ 1586547 w 3706539"/>
              <a:gd name="connsiteY10" fmla="*/ 128666 h 3706540"/>
              <a:gd name="connsiteX11" fmla="*/ 2034598 w 3706539"/>
              <a:gd name="connsiteY11" fmla="*/ 1380 h 370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06539" h="3706540">
                <a:moveTo>
                  <a:pt x="2034598" y="1380"/>
                </a:moveTo>
                <a:cubicBezTo>
                  <a:pt x="2085368" y="-1233"/>
                  <a:pt x="2136068" y="-121"/>
                  <a:pt x="2186290" y="4599"/>
                </a:cubicBezTo>
                <a:cubicBezTo>
                  <a:pt x="2253256" y="10893"/>
                  <a:pt x="2319376" y="23599"/>
                  <a:pt x="2383699" y="42441"/>
                </a:cubicBezTo>
                <a:cubicBezTo>
                  <a:pt x="2640994" y="117808"/>
                  <a:pt x="2869536" y="291332"/>
                  <a:pt x="3008346" y="545141"/>
                </a:cubicBezTo>
                <a:lnTo>
                  <a:pt x="3577872" y="1586549"/>
                </a:lnTo>
                <a:cubicBezTo>
                  <a:pt x="3855484" y="2094174"/>
                  <a:pt x="3669024" y="2730732"/>
                  <a:pt x="3161398" y="3008344"/>
                </a:cubicBezTo>
                <a:lnTo>
                  <a:pt x="2119994" y="3577873"/>
                </a:lnTo>
                <a:cubicBezTo>
                  <a:pt x="1612365" y="3855484"/>
                  <a:pt x="975807" y="3669024"/>
                  <a:pt x="698195" y="3161398"/>
                </a:cubicBezTo>
                <a:lnTo>
                  <a:pt x="128668" y="2119992"/>
                </a:lnTo>
                <a:cubicBezTo>
                  <a:pt x="-148944" y="1612366"/>
                  <a:pt x="37518" y="975809"/>
                  <a:pt x="545143" y="698196"/>
                </a:cubicBezTo>
                <a:lnTo>
                  <a:pt x="1586547" y="128666"/>
                </a:lnTo>
                <a:cubicBezTo>
                  <a:pt x="1729316" y="50590"/>
                  <a:pt x="1882284" y="9221"/>
                  <a:pt x="2034598" y="138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3967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D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733806" y="2486048"/>
            <a:ext cx="79669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2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99887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8876" y="1573644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7619601" y="3501116"/>
            <a:ext cx="3273316" cy="32733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6891117" y="2022082"/>
            <a:ext cx="2208326" cy="22083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8684592" y="83572"/>
            <a:ext cx="3811136" cy="38111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91056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7375" y="4516853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87375" y="549276"/>
            <a:ext cx="11017250" cy="3468089"/>
          </a:xfrm>
          <a:custGeom>
            <a:avLst/>
            <a:gdLst>
              <a:gd name="connsiteX0" fmla="*/ 0 w 11017250"/>
              <a:gd name="connsiteY0" fmla="*/ 0 h 3468089"/>
              <a:gd name="connsiteX1" fmla="*/ 11017250 w 11017250"/>
              <a:gd name="connsiteY1" fmla="*/ 0 h 3468089"/>
              <a:gd name="connsiteX2" fmla="*/ 11017250 w 11017250"/>
              <a:gd name="connsiteY2" fmla="*/ 3468089 h 3468089"/>
              <a:gd name="connsiteX3" fmla="*/ 0 w 11017250"/>
              <a:gd name="connsiteY3" fmla="*/ 3468089 h 3468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17250" h="3468089">
                <a:moveTo>
                  <a:pt x="0" y="0"/>
                </a:moveTo>
                <a:lnTo>
                  <a:pt x="11017250" y="0"/>
                </a:lnTo>
                <a:lnTo>
                  <a:pt x="11017250" y="3468089"/>
                </a:lnTo>
                <a:lnTo>
                  <a:pt x="0" y="34680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968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618397" y="1590948"/>
            <a:ext cx="4440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476375" y="1610938"/>
            <a:ext cx="3636124" cy="36361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6620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7375" y="1316494"/>
            <a:ext cx="42252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650972" y="1134565"/>
            <a:ext cx="4668793" cy="2082993"/>
          </a:xfrm>
          <a:custGeom>
            <a:avLst/>
            <a:gdLst>
              <a:gd name="connsiteX0" fmla="*/ 337653 w 4668793"/>
              <a:gd name="connsiteY0" fmla="*/ 0 h 2082993"/>
              <a:gd name="connsiteX1" fmla="*/ 4331140 w 4668793"/>
              <a:gd name="connsiteY1" fmla="*/ 0 h 2082993"/>
              <a:gd name="connsiteX2" fmla="*/ 4668793 w 4668793"/>
              <a:gd name="connsiteY2" fmla="*/ 337653 h 2082993"/>
              <a:gd name="connsiteX3" fmla="*/ 4668793 w 4668793"/>
              <a:gd name="connsiteY3" fmla="*/ 1745340 h 2082993"/>
              <a:gd name="connsiteX4" fmla="*/ 4331140 w 4668793"/>
              <a:gd name="connsiteY4" fmla="*/ 2082993 h 2082993"/>
              <a:gd name="connsiteX5" fmla="*/ 337653 w 4668793"/>
              <a:gd name="connsiteY5" fmla="*/ 2082993 h 2082993"/>
              <a:gd name="connsiteX6" fmla="*/ 0 w 4668793"/>
              <a:gd name="connsiteY6" fmla="*/ 1745340 h 2082993"/>
              <a:gd name="connsiteX7" fmla="*/ 0 w 4668793"/>
              <a:gd name="connsiteY7" fmla="*/ 337653 h 2082993"/>
              <a:gd name="connsiteX8" fmla="*/ 337653 w 4668793"/>
              <a:gd name="connsiteY8" fmla="*/ 0 h 208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68793" h="2082993">
                <a:moveTo>
                  <a:pt x="337653" y="0"/>
                </a:moveTo>
                <a:lnTo>
                  <a:pt x="4331140" y="0"/>
                </a:lnTo>
                <a:cubicBezTo>
                  <a:pt x="4517621" y="0"/>
                  <a:pt x="4668793" y="151172"/>
                  <a:pt x="4668793" y="337653"/>
                </a:cubicBezTo>
                <a:lnTo>
                  <a:pt x="4668793" y="1745340"/>
                </a:lnTo>
                <a:cubicBezTo>
                  <a:pt x="4668793" y="1931821"/>
                  <a:pt x="4517621" y="2082993"/>
                  <a:pt x="4331140" y="2082993"/>
                </a:cubicBezTo>
                <a:lnTo>
                  <a:pt x="337653" y="2082993"/>
                </a:lnTo>
                <a:cubicBezTo>
                  <a:pt x="151172" y="2082993"/>
                  <a:pt x="0" y="1931821"/>
                  <a:pt x="0" y="1745340"/>
                </a:cubicBezTo>
                <a:lnTo>
                  <a:pt x="0" y="337653"/>
                </a:lnTo>
                <a:cubicBezTo>
                  <a:pt x="0" y="151172"/>
                  <a:pt x="151172" y="0"/>
                  <a:pt x="33765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71207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587375" y="1192842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5200650" y="3221860"/>
            <a:ext cx="3276600" cy="3276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8022064" y="871021"/>
            <a:ext cx="3276600" cy="3276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5881940" y="1012111"/>
            <a:ext cx="1992460" cy="199246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49423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771223" y="435745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 b="1"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4887" y="1912304"/>
            <a:ext cx="5562600" cy="3482975"/>
          </a:xfrm>
          <a:custGeom>
            <a:avLst/>
            <a:gdLst>
              <a:gd name="connsiteX0" fmla="*/ 0 w 5562600"/>
              <a:gd name="connsiteY0" fmla="*/ 0 h 3482975"/>
              <a:gd name="connsiteX1" fmla="*/ 5562600 w 5562600"/>
              <a:gd name="connsiteY1" fmla="*/ 0 h 3482975"/>
              <a:gd name="connsiteX2" fmla="*/ 5562600 w 5562600"/>
              <a:gd name="connsiteY2" fmla="*/ 3482975 h 3482975"/>
              <a:gd name="connsiteX3" fmla="*/ 0 w 5562600"/>
              <a:gd name="connsiteY3" fmla="*/ 3482975 h 348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2600" h="3482975">
                <a:moveTo>
                  <a:pt x="0" y="0"/>
                </a:moveTo>
                <a:lnTo>
                  <a:pt x="5562600" y="0"/>
                </a:lnTo>
                <a:lnTo>
                  <a:pt x="5562600" y="3482975"/>
                </a:lnTo>
                <a:lnTo>
                  <a:pt x="0" y="34829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73318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7375" y="1577092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760868" y="1017428"/>
            <a:ext cx="3117321" cy="4465111"/>
          </a:xfrm>
          <a:custGeom>
            <a:avLst/>
            <a:gdLst>
              <a:gd name="connsiteX0" fmla="*/ 0 w 3117321"/>
              <a:gd name="connsiteY0" fmla="*/ 0 h 4465111"/>
              <a:gd name="connsiteX1" fmla="*/ 3117321 w 3117321"/>
              <a:gd name="connsiteY1" fmla="*/ 0 h 4465111"/>
              <a:gd name="connsiteX2" fmla="*/ 3117321 w 3117321"/>
              <a:gd name="connsiteY2" fmla="*/ 4465111 h 4465111"/>
              <a:gd name="connsiteX3" fmla="*/ 0 w 3117321"/>
              <a:gd name="connsiteY3" fmla="*/ 4465111 h 4465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7321" h="4465111">
                <a:moveTo>
                  <a:pt x="0" y="0"/>
                </a:moveTo>
                <a:lnTo>
                  <a:pt x="3117321" y="0"/>
                </a:lnTo>
                <a:lnTo>
                  <a:pt x="3117321" y="4465111"/>
                </a:lnTo>
                <a:lnTo>
                  <a:pt x="0" y="44651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56143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514599" y="325637"/>
            <a:ext cx="71628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1403017" y="1862504"/>
            <a:ext cx="2523130" cy="1773420"/>
          </a:xfrm>
          <a:custGeom>
            <a:avLst/>
            <a:gdLst>
              <a:gd name="connsiteX0" fmla="*/ 161304 w 2523130"/>
              <a:gd name="connsiteY0" fmla="*/ 0 h 1773420"/>
              <a:gd name="connsiteX1" fmla="*/ 2361827 w 2523130"/>
              <a:gd name="connsiteY1" fmla="*/ 0 h 1773420"/>
              <a:gd name="connsiteX2" fmla="*/ 2523130 w 2523130"/>
              <a:gd name="connsiteY2" fmla="*/ 143068 h 1773420"/>
              <a:gd name="connsiteX3" fmla="*/ 2523130 w 2523130"/>
              <a:gd name="connsiteY3" fmla="*/ 1773420 h 1773420"/>
              <a:gd name="connsiteX4" fmla="*/ 0 w 2523130"/>
              <a:gd name="connsiteY4" fmla="*/ 1773420 h 1773420"/>
              <a:gd name="connsiteX5" fmla="*/ 0 w 2523130"/>
              <a:gd name="connsiteY5" fmla="*/ 143068 h 1773420"/>
              <a:gd name="connsiteX6" fmla="*/ 161304 w 2523130"/>
              <a:gd name="connsiteY6" fmla="*/ 0 h 177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3130" h="1773420">
                <a:moveTo>
                  <a:pt x="161304" y="0"/>
                </a:moveTo>
                <a:lnTo>
                  <a:pt x="2361827" y="0"/>
                </a:lnTo>
                <a:cubicBezTo>
                  <a:pt x="2450912" y="0"/>
                  <a:pt x="2523130" y="64054"/>
                  <a:pt x="2523130" y="143068"/>
                </a:cubicBezTo>
                <a:lnTo>
                  <a:pt x="2523130" y="1773420"/>
                </a:lnTo>
                <a:lnTo>
                  <a:pt x="0" y="1773420"/>
                </a:lnTo>
                <a:lnTo>
                  <a:pt x="0" y="143068"/>
                </a:lnTo>
                <a:cubicBezTo>
                  <a:pt x="0" y="64054"/>
                  <a:pt x="72218" y="0"/>
                  <a:pt x="16130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826981" y="1862504"/>
            <a:ext cx="2523130" cy="1773420"/>
          </a:xfrm>
          <a:custGeom>
            <a:avLst/>
            <a:gdLst>
              <a:gd name="connsiteX0" fmla="*/ 161304 w 2523130"/>
              <a:gd name="connsiteY0" fmla="*/ 0 h 1773420"/>
              <a:gd name="connsiteX1" fmla="*/ 2361827 w 2523130"/>
              <a:gd name="connsiteY1" fmla="*/ 0 h 1773420"/>
              <a:gd name="connsiteX2" fmla="*/ 2523130 w 2523130"/>
              <a:gd name="connsiteY2" fmla="*/ 143068 h 1773420"/>
              <a:gd name="connsiteX3" fmla="*/ 2523130 w 2523130"/>
              <a:gd name="connsiteY3" fmla="*/ 1773420 h 1773420"/>
              <a:gd name="connsiteX4" fmla="*/ 0 w 2523130"/>
              <a:gd name="connsiteY4" fmla="*/ 1773420 h 1773420"/>
              <a:gd name="connsiteX5" fmla="*/ 0 w 2523130"/>
              <a:gd name="connsiteY5" fmla="*/ 143068 h 1773420"/>
              <a:gd name="connsiteX6" fmla="*/ 161304 w 2523130"/>
              <a:gd name="connsiteY6" fmla="*/ 0 h 177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3130" h="1773420">
                <a:moveTo>
                  <a:pt x="161304" y="0"/>
                </a:moveTo>
                <a:lnTo>
                  <a:pt x="2361827" y="0"/>
                </a:lnTo>
                <a:cubicBezTo>
                  <a:pt x="2450912" y="0"/>
                  <a:pt x="2523130" y="64054"/>
                  <a:pt x="2523130" y="143068"/>
                </a:cubicBezTo>
                <a:lnTo>
                  <a:pt x="2523130" y="1773420"/>
                </a:lnTo>
                <a:lnTo>
                  <a:pt x="0" y="1773420"/>
                </a:lnTo>
                <a:lnTo>
                  <a:pt x="0" y="143068"/>
                </a:lnTo>
                <a:cubicBezTo>
                  <a:pt x="0" y="64054"/>
                  <a:pt x="72218" y="0"/>
                  <a:pt x="16130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8250944" y="1862504"/>
            <a:ext cx="2523130" cy="1773420"/>
          </a:xfrm>
          <a:custGeom>
            <a:avLst/>
            <a:gdLst>
              <a:gd name="connsiteX0" fmla="*/ 161304 w 2523130"/>
              <a:gd name="connsiteY0" fmla="*/ 0 h 1773420"/>
              <a:gd name="connsiteX1" fmla="*/ 2361826 w 2523130"/>
              <a:gd name="connsiteY1" fmla="*/ 0 h 1773420"/>
              <a:gd name="connsiteX2" fmla="*/ 2523130 w 2523130"/>
              <a:gd name="connsiteY2" fmla="*/ 143068 h 1773420"/>
              <a:gd name="connsiteX3" fmla="*/ 2523130 w 2523130"/>
              <a:gd name="connsiteY3" fmla="*/ 1773420 h 1773420"/>
              <a:gd name="connsiteX4" fmla="*/ 0 w 2523130"/>
              <a:gd name="connsiteY4" fmla="*/ 1773420 h 1773420"/>
              <a:gd name="connsiteX5" fmla="*/ 0 w 2523130"/>
              <a:gd name="connsiteY5" fmla="*/ 143068 h 1773420"/>
              <a:gd name="connsiteX6" fmla="*/ 161304 w 2523130"/>
              <a:gd name="connsiteY6" fmla="*/ 0 h 177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3130" h="1773420">
                <a:moveTo>
                  <a:pt x="161304" y="0"/>
                </a:moveTo>
                <a:lnTo>
                  <a:pt x="2361826" y="0"/>
                </a:lnTo>
                <a:cubicBezTo>
                  <a:pt x="2450912" y="0"/>
                  <a:pt x="2523130" y="64054"/>
                  <a:pt x="2523130" y="143068"/>
                </a:cubicBezTo>
                <a:lnTo>
                  <a:pt x="2523130" y="1773420"/>
                </a:lnTo>
                <a:lnTo>
                  <a:pt x="0" y="1773420"/>
                </a:lnTo>
                <a:lnTo>
                  <a:pt x="0" y="143068"/>
                </a:lnTo>
                <a:cubicBezTo>
                  <a:pt x="0" y="64054"/>
                  <a:pt x="72218" y="0"/>
                  <a:pt x="16130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75677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464525" y="1650890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805175" y="1557097"/>
            <a:ext cx="1435878" cy="14358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805175" y="3728797"/>
            <a:ext cx="1435878" cy="14358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21146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87375" y="463597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3058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87375" y="914518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77181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87375" y="499737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93356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71222" y="470228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 b="1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260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87375" y="847083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00495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6357784" y="900571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009242" y="807028"/>
            <a:ext cx="4595567" cy="5243944"/>
          </a:xfrm>
          <a:custGeom>
            <a:avLst/>
            <a:gdLst>
              <a:gd name="connsiteX0" fmla="*/ 744941 w 4595567"/>
              <a:gd name="connsiteY0" fmla="*/ 0 h 5243944"/>
              <a:gd name="connsiteX1" fmla="*/ 3850626 w 4595567"/>
              <a:gd name="connsiteY1" fmla="*/ 0 h 5243944"/>
              <a:gd name="connsiteX2" fmla="*/ 4595567 w 4595567"/>
              <a:gd name="connsiteY2" fmla="*/ 744941 h 5243944"/>
              <a:gd name="connsiteX3" fmla="*/ 4595567 w 4595567"/>
              <a:gd name="connsiteY3" fmla="*/ 4499003 h 5243944"/>
              <a:gd name="connsiteX4" fmla="*/ 3850626 w 4595567"/>
              <a:gd name="connsiteY4" fmla="*/ 5243944 h 5243944"/>
              <a:gd name="connsiteX5" fmla="*/ 744941 w 4595567"/>
              <a:gd name="connsiteY5" fmla="*/ 5243944 h 5243944"/>
              <a:gd name="connsiteX6" fmla="*/ 0 w 4595567"/>
              <a:gd name="connsiteY6" fmla="*/ 4499003 h 5243944"/>
              <a:gd name="connsiteX7" fmla="*/ 0 w 4595567"/>
              <a:gd name="connsiteY7" fmla="*/ 744941 h 5243944"/>
              <a:gd name="connsiteX8" fmla="*/ 744941 w 4595567"/>
              <a:gd name="connsiteY8" fmla="*/ 0 h 524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95567" h="5243944">
                <a:moveTo>
                  <a:pt x="744941" y="0"/>
                </a:moveTo>
                <a:lnTo>
                  <a:pt x="3850626" y="0"/>
                </a:lnTo>
                <a:cubicBezTo>
                  <a:pt x="4262047" y="0"/>
                  <a:pt x="4595567" y="333521"/>
                  <a:pt x="4595567" y="744941"/>
                </a:cubicBezTo>
                <a:lnTo>
                  <a:pt x="4595567" y="4499003"/>
                </a:lnTo>
                <a:cubicBezTo>
                  <a:pt x="4595567" y="4910423"/>
                  <a:pt x="4262047" y="5243944"/>
                  <a:pt x="3850626" y="5243944"/>
                </a:cubicBezTo>
                <a:lnTo>
                  <a:pt x="744941" y="5243944"/>
                </a:lnTo>
                <a:cubicBezTo>
                  <a:pt x="333521" y="5243944"/>
                  <a:pt x="0" y="4910423"/>
                  <a:pt x="0" y="4499003"/>
                </a:cubicBezTo>
                <a:lnTo>
                  <a:pt x="0" y="744941"/>
                </a:lnTo>
                <a:cubicBezTo>
                  <a:pt x="0" y="333521"/>
                  <a:pt x="333521" y="0"/>
                  <a:pt x="74494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35957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113780" y="1826372"/>
            <a:ext cx="6078220" cy="5031629"/>
          </a:xfrm>
          <a:custGeom>
            <a:avLst/>
            <a:gdLst>
              <a:gd name="connsiteX0" fmla="*/ 3718560 w 6078220"/>
              <a:gd name="connsiteY0" fmla="*/ 0 h 5031629"/>
              <a:gd name="connsiteX1" fmla="*/ 5797642 w 6078220"/>
              <a:gd name="connsiteY1" fmla="*/ 635072 h 5031629"/>
              <a:gd name="connsiteX2" fmla="*/ 6078220 w 6078220"/>
              <a:gd name="connsiteY2" fmla="*/ 844884 h 5031629"/>
              <a:gd name="connsiteX3" fmla="*/ 6078220 w 6078220"/>
              <a:gd name="connsiteY3" fmla="*/ 5031629 h 5031629"/>
              <a:gd name="connsiteX4" fmla="*/ 243046 w 6078220"/>
              <a:gd name="connsiteY4" fmla="*/ 5031629 h 5031629"/>
              <a:gd name="connsiteX5" fmla="*/ 167179 w 6078220"/>
              <a:gd name="connsiteY5" fmla="*/ 4824346 h 5031629"/>
              <a:gd name="connsiteX6" fmla="*/ 0 w 6078220"/>
              <a:gd name="connsiteY6" fmla="*/ 3718560 h 5031629"/>
              <a:gd name="connsiteX7" fmla="*/ 3718560 w 6078220"/>
              <a:gd name="connsiteY7" fmla="*/ 0 h 503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78220" h="5031629">
                <a:moveTo>
                  <a:pt x="3718560" y="0"/>
                </a:moveTo>
                <a:cubicBezTo>
                  <a:pt x="4488699" y="0"/>
                  <a:pt x="5204156" y="234121"/>
                  <a:pt x="5797642" y="635072"/>
                </a:cubicBezTo>
                <a:lnTo>
                  <a:pt x="6078220" y="844884"/>
                </a:lnTo>
                <a:lnTo>
                  <a:pt x="6078220" y="5031629"/>
                </a:lnTo>
                <a:lnTo>
                  <a:pt x="243046" y="5031629"/>
                </a:lnTo>
                <a:lnTo>
                  <a:pt x="167179" y="4824346"/>
                </a:lnTo>
                <a:cubicBezTo>
                  <a:pt x="58530" y="4475029"/>
                  <a:pt x="0" y="4103630"/>
                  <a:pt x="0" y="3718560"/>
                </a:cubicBezTo>
                <a:cubicBezTo>
                  <a:pt x="0" y="1664856"/>
                  <a:pt x="1664856" y="0"/>
                  <a:pt x="371856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914400" y="2196798"/>
            <a:ext cx="8775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200" b="1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478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587375" y="1499819"/>
            <a:ext cx="89929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4572000"/>
            <a:ext cx="12192000" cy="2286000"/>
          </a:xfrm>
          <a:custGeom>
            <a:avLst/>
            <a:gdLst>
              <a:gd name="connsiteX0" fmla="*/ 3739878 w 12192000"/>
              <a:gd name="connsiteY0" fmla="*/ 148 h 2286000"/>
              <a:gd name="connsiteX1" fmla="*/ 5037241 w 12192000"/>
              <a:gd name="connsiteY1" fmla="*/ 46204 h 2286000"/>
              <a:gd name="connsiteX2" fmla="*/ 7951348 w 12192000"/>
              <a:gd name="connsiteY2" fmla="*/ 1005452 h 2286000"/>
              <a:gd name="connsiteX3" fmla="*/ 11948816 w 12192000"/>
              <a:gd name="connsiteY3" fmla="*/ 1347053 h 2286000"/>
              <a:gd name="connsiteX4" fmla="*/ 12192000 w 12192000"/>
              <a:gd name="connsiteY4" fmla="*/ 1372769 h 2286000"/>
              <a:gd name="connsiteX5" fmla="*/ 12192000 w 12192000"/>
              <a:gd name="connsiteY5" fmla="*/ 2286000 h 2286000"/>
              <a:gd name="connsiteX6" fmla="*/ 0 w 12192000"/>
              <a:gd name="connsiteY6" fmla="*/ 2286000 h 2286000"/>
              <a:gd name="connsiteX7" fmla="*/ 0 w 12192000"/>
              <a:gd name="connsiteY7" fmla="*/ 142704 h 2286000"/>
              <a:gd name="connsiteX8" fmla="*/ 73867 w 12192000"/>
              <a:gd name="connsiteY8" fmla="*/ 139344 h 2286000"/>
              <a:gd name="connsiteX9" fmla="*/ 3739878 w 12192000"/>
              <a:gd name="connsiteY9" fmla="*/ 148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2286000">
                <a:moveTo>
                  <a:pt x="3739878" y="148"/>
                </a:moveTo>
                <a:cubicBezTo>
                  <a:pt x="4238030" y="-1526"/>
                  <a:pt x="4690323" y="10892"/>
                  <a:pt x="5037241" y="46204"/>
                </a:cubicBezTo>
                <a:cubicBezTo>
                  <a:pt x="6424911" y="187452"/>
                  <a:pt x="6646938" y="764863"/>
                  <a:pt x="7951348" y="1005452"/>
                </a:cubicBezTo>
                <a:cubicBezTo>
                  <a:pt x="8929655" y="1185892"/>
                  <a:pt x="10762682" y="1233622"/>
                  <a:pt x="11948816" y="1347053"/>
                </a:cubicBezTo>
                <a:lnTo>
                  <a:pt x="12192000" y="1372769"/>
                </a:lnTo>
                <a:lnTo>
                  <a:pt x="12192000" y="2286000"/>
                </a:lnTo>
                <a:lnTo>
                  <a:pt x="0" y="2286000"/>
                </a:lnTo>
                <a:lnTo>
                  <a:pt x="0" y="142704"/>
                </a:lnTo>
                <a:lnTo>
                  <a:pt x="73867" y="139344"/>
                </a:lnTo>
                <a:cubicBezTo>
                  <a:pt x="962504" y="96583"/>
                  <a:pt x="2494498" y="4332"/>
                  <a:pt x="3739878" y="14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215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587375" y="1254699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9036050" y="549275"/>
            <a:ext cx="2568576" cy="256857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223744" y="2545443"/>
            <a:ext cx="3763282" cy="376328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521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7375" y="1401037"/>
            <a:ext cx="8023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245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155841" y="1090535"/>
            <a:ext cx="4676928" cy="467692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87375" y="2765156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263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5970034" y="1220233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967270" y="1220234"/>
            <a:ext cx="4417534" cy="4417533"/>
          </a:xfrm>
          <a:custGeom>
            <a:avLst/>
            <a:gdLst>
              <a:gd name="connsiteX0" fmla="*/ 2424877 w 4417534"/>
              <a:gd name="connsiteY0" fmla="*/ 1645 h 4417533"/>
              <a:gd name="connsiteX1" fmla="*/ 2605668 w 4417534"/>
              <a:gd name="connsiteY1" fmla="*/ 5481 h 4417533"/>
              <a:gd name="connsiteX2" fmla="*/ 2840944 w 4417534"/>
              <a:gd name="connsiteY2" fmla="*/ 50582 h 4417533"/>
              <a:gd name="connsiteX3" fmla="*/ 3585412 w 4417534"/>
              <a:gd name="connsiteY3" fmla="*/ 649711 h 4417533"/>
              <a:gd name="connsiteX4" fmla="*/ 4264185 w 4417534"/>
              <a:gd name="connsiteY4" fmla="*/ 1890882 h 4417533"/>
              <a:gd name="connsiteX5" fmla="*/ 3767822 w 4417534"/>
              <a:gd name="connsiteY5" fmla="*/ 3585408 h 4417533"/>
              <a:gd name="connsiteX6" fmla="*/ 2526654 w 4417534"/>
              <a:gd name="connsiteY6" fmla="*/ 4264185 h 4417533"/>
              <a:gd name="connsiteX7" fmla="*/ 832124 w 4417534"/>
              <a:gd name="connsiteY7" fmla="*/ 3767821 h 4417533"/>
              <a:gd name="connsiteX8" fmla="*/ 153349 w 4417534"/>
              <a:gd name="connsiteY8" fmla="*/ 2526651 h 4417533"/>
              <a:gd name="connsiteX9" fmla="*/ 649713 w 4417534"/>
              <a:gd name="connsiteY9" fmla="*/ 832125 h 4417533"/>
              <a:gd name="connsiteX10" fmla="*/ 1890881 w 4417534"/>
              <a:gd name="connsiteY10" fmla="*/ 153347 h 4417533"/>
              <a:gd name="connsiteX11" fmla="*/ 2424877 w 4417534"/>
              <a:gd name="connsiteY11" fmla="*/ 1645 h 441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7534" h="4417533">
                <a:moveTo>
                  <a:pt x="2424877" y="1645"/>
                </a:moveTo>
                <a:cubicBezTo>
                  <a:pt x="2485387" y="-1470"/>
                  <a:pt x="2545811" y="-144"/>
                  <a:pt x="2605668" y="5481"/>
                </a:cubicBezTo>
                <a:cubicBezTo>
                  <a:pt x="2685479" y="12982"/>
                  <a:pt x="2764282" y="28126"/>
                  <a:pt x="2840944" y="50582"/>
                </a:cubicBezTo>
                <a:cubicBezTo>
                  <a:pt x="3147593" y="140406"/>
                  <a:pt x="3419975" y="347215"/>
                  <a:pt x="3585412" y="649711"/>
                </a:cubicBezTo>
                <a:lnTo>
                  <a:pt x="4264185" y="1890882"/>
                </a:lnTo>
                <a:cubicBezTo>
                  <a:pt x="4595049" y="2495881"/>
                  <a:pt x="4372821" y="3254544"/>
                  <a:pt x="3767822" y="3585408"/>
                </a:cubicBezTo>
                <a:lnTo>
                  <a:pt x="2526654" y="4264185"/>
                </a:lnTo>
                <a:cubicBezTo>
                  <a:pt x="1921651" y="4595048"/>
                  <a:pt x="1162988" y="4372820"/>
                  <a:pt x="832124" y="3767821"/>
                </a:cubicBezTo>
                <a:lnTo>
                  <a:pt x="153349" y="2526651"/>
                </a:lnTo>
                <a:cubicBezTo>
                  <a:pt x="-177515" y="1921652"/>
                  <a:pt x="44715" y="1162990"/>
                  <a:pt x="649713" y="832125"/>
                </a:cubicBezTo>
                <a:lnTo>
                  <a:pt x="1890881" y="153347"/>
                </a:lnTo>
                <a:cubicBezTo>
                  <a:pt x="2061036" y="60294"/>
                  <a:pt x="2243347" y="10989"/>
                  <a:pt x="2424877" y="164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729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3907582" y="353532"/>
            <a:ext cx="66842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902630" y="1962113"/>
            <a:ext cx="1840820" cy="184082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388280" y="4361903"/>
            <a:ext cx="1840820" cy="184082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166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016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 flipH="1">
            <a:off x="-2" y="227040"/>
            <a:ext cx="7531101" cy="6630960"/>
          </a:xfrm>
          <a:custGeom>
            <a:avLst/>
            <a:gdLst>
              <a:gd name="connsiteX0" fmla="*/ 5316113 w 7422421"/>
              <a:gd name="connsiteY0" fmla="*/ 371 h 5755119"/>
              <a:gd name="connsiteX1" fmla="*/ 7380817 w 7422421"/>
              <a:gd name="connsiteY1" fmla="*/ 350804 h 5755119"/>
              <a:gd name="connsiteX2" fmla="*/ 7422421 w 7422421"/>
              <a:gd name="connsiteY2" fmla="*/ 359263 h 5755119"/>
              <a:gd name="connsiteX3" fmla="*/ 7422421 w 7422421"/>
              <a:gd name="connsiteY3" fmla="*/ 5755119 h 5755119"/>
              <a:gd name="connsiteX4" fmla="*/ 212151 w 7422421"/>
              <a:gd name="connsiteY4" fmla="*/ 5755119 h 5755119"/>
              <a:gd name="connsiteX5" fmla="*/ 196243 w 7422421"/>
              <a:gd name="connsiteY5" fmla="*/ 5689727 h 5755119"/>
              <a:gd name="connsiteX6" fmla="*/ 177559 w 7422421"/>
              <a:gd name="connsiteY6" fmla="*/ 3750473 h 5755119"/>
              <a:gd name="connsiteX7" fmla="*/ 2944206 w 7422421"/>
              <a:gd name="connsiteY7" fmla="*/ 2531273 h 5755119"/>
              <a:gd name="connsiteX8" fmla="*/ 4585436 w 7422421"/>
              <a:gd name="connsiteY8" fmla="*/ 116319 h 5755119"/>
              <a:gd name="connsiteX9" fmla="*/ 5316113 w 7422421"/>
              <a:gd name="connsiteY9" fmla="*/ 371 h 575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22421" h="5755119">
                <a:moveTo>
                  <a:pt x="5316113" y="371"/>
                </a:moveTo>
                <a:cubicBezTo>
                  <a:pt x="6017513" y="10903"/>
                  <a:pt x="6880335" y="243152"/>
                  <a:pt x="7380817" y="350804"/>
                </a:cubicBezTo>
                <a:lnTo>
                  <a:pt x="7422421" y="359263"/>
                </a:lnTo>
                <a:lnTo>
                  <a:pt x="7422421" y="5755119"/>
                </a:lnTo>
                <a:lnTo>
                  <a:pt x="212151" y="5755119"/>
                </a:lnTo>
                <a:lnTo>
                  <a:pt x="196243" y="5689727"/>
                </a:lnTo>
                <a:cubicBezTo>
                  <a:pt x="53734" y="5103756"/>
                  <a:pt x="-153617" y="4201812"/>
                  <a:pt x="177559" y="3750473"/>
                </a:cubicBezTo>
                <a:cubicBezTo>
                  <a:pt x="619128" y="3148688"/>
                  <a:pt x="2209560" y="3136965"/>
                  <a:pt x="2944206" y="2531273"/>
                </a:cubicBezTo>
                <a:cubicBezTo>
                  <a:pt x="3678852" y="1925581"/>
                  <a:pt x="3803898" y="471919"/>
                  <a:pt x="4585436" y="116319"/>
                </a:cubicBezTo>
                <a:cubicBezTo>
                  <a:pt x="4780821" y="27419"/>
                  <a:pt x="5035553" y="-3842"/>
                  <a:pt x="5316113" y="37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/>
          <p:cNvSpPr txBox="1"/>
          <p:nvPr/>
        </p:nvSpPr>
        <p:spPr>
          <a:xfrm>
            <a:off x="3953256" y="3337043"/>
            <a:ext cx="464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Medical Presentation Template 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04176" y="2240227"/>
            <a:ext cx="603504" cy="619353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3256" y="3694444"/>
            <a:ext cx="60670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39644" y="1287727"/>
            <a:ext cx="603504" cy="619353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6291" y="5389827"/>
            <a:ext cx="603504" cy="619353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3991" y="347927"/>
            <a:ext cx="603504" cy="619353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38847" y="5389826"/>
            <a:ext cx="603504" cy="619353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Amstein</a:t>
            </a:r>
            <a:endParaRPr lang="en-ID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187417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3947850" cy="6858000"/>
          </a:xfrm>
          <a:custGeom>
            <a:avLst/>
            <a:gdLst>
              <a:gd name="connsiteX0" fmla="*/ 0 w 3947850"/>
              <a:gd name="connsiteY0" fmla="*/ 0 h 6858000"/>
              <a:gd name="connsiteX1" fmla="*/ 3371764 w 3947850"/>
              <a:gd name="connsiteY1" fmla="*/ 0 h 6858000"/>
              <a:gd name="connsiteX2" fmla="*/ 3442315 w 3947850"/>
              <a:gd name="connsiteY2" fmla="*/ 148157 h 6858000"/>
              <a:gd name="connsiteX3" fmla="*/ 3134599 w 3947850"/>
              <a:gd name="connsiteY3" fmla="*/ 5509243 h 6858000"/>
              <a:gd name="connsiteX4" fmla="*/ 2117124 w 3947850"/>
              <a:gd name="connsiteY4" fmla="*/ 6786522 h 6858000"/>
              <a:gd name="connsiteX5" fmla="*/ 2037830 w 3947850"/>
              <a:gd name="connsiteY5" fmla="*/ 6858000 h 6858000"/>
              <a:gd name="connsiteX6" fmla="*/ 0 w 3947850"/>
              <a:gd name="connsiteY6" fmla="*/ 6858000 h 6858000"/>
              <a:gd name="connsiteX7" fmla="*/ 0 w 3947850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47850" h="6858000">
                <a:moveTo>
                  <a:pt x="0" y="0"/>
                </a:moveTo>
                <a:lnTo>
                  <a:pt x="3371764" y="0"/>
                </a:lnTo>
                <a:lnTo>
                  <a:pt x="3442315" y="148157"/>
                </a:lnTo>
                <a:cubicBezTo>
                  <a:pt x="4178121" y="1822644"/>
                  <a:pt x="4139931" y="3807778"/>
                  <a:pt x="3134599" y="5509243"/>
                </a:cubicBezTo>
                <a:cubicBezTo>
                  <a:pt x="2851956" y="5990304"/>
                  <a:pt x="2507832" y="6417660"/>
                  <a:pt x="2117124" y="6786522"/>
                </a:cubicBezTo>
                <a:lnTo>
                  <a:pt x="203783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Rectangle 5"/>
          <p:cNvSpPr/>
          <p:nvPr/>
        </p:nvSpPr>
        <p:spPr>
          <a:xfrm>
            <a:off x="5013649" y="1645349"/>
            <a:ext cx="4957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malesuada</a:t>
            </a:r>
            <a:r>
              <a:rPr lang="en-ID" sz="1200" dirty="0"/>
              <a:t> </a:t>
            </a:r>
            <a:r>
              <a:rPr lang="en-ID" sz="1200" dirty="0" err="1"/>
              <a:t>neque</a:t>
            </a:r>
            <a:r>
              <a:rPr lang="en-ID" sz="1200" dirty="0"/>
              <a:t>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sem</a:t>
            </a:r>
            <a:r>
              <a:rPr lang="en-ID" sz="1200" dirty="0"/>
              <a:t> </a:t>
            </a:r>
            <a:r>
              <a:rPr lang="en-ID" sz="1200" dirty="0" err="1"/>
              <a:t>dapibus</a:t>
            </a:r>
            <a:r>
              <a:rPr lang="en-ID" sz="1200" dirty="0"/>
              <a:t> </a:t>
            </a:r>
            <a:r>
              <a:rPr lang="en-ID" sz="1200" dirty="0" err="1"/>
              <a:t>scelerisque</a:t>
            </a:r>
            <a:r>
              <a:rPr lang="en-ID" sz="1200" dirty="0"/>
              <a:t>. </a:t>
            </a:r>
            <a:r>
              <a:rPr lang="en-ID" sz="1200" dirty="0" err="1"/>
              <a:t>Sed</a:t>
            </a:r>
            <a:r>
              <a:rPr lang="en-ID" sz="1200" dirty="0"/>
              <a:t> </a:t>
            </a:r>
            <a:r>
              <a:rPr lang="en-ID" sz="1200" dirty="0" err="1"/>
              <a:t>bibendum</a:t>
            </a:r>
            <a:r>
              <a:rPr lang="en-ID" sz="1200" dirty="0"/>
              <a:t> </a:t>
            </a:r>
            <a:r>
              <a:rPr lang="en-ID" sz="1200" dirty="0" err="1"/>
              <a:t>faucibus</a:t>
            </a:r>
            <a:r>
              <a:rPr lang="en-ID" sz="1200" dirty="0"/>
              <a:t> nisi, </a:t>
            </a:r>
            <a:r>
              <a:rPr lang="en-ID" sz="1200" dirty="0" err="1"/>
              <a:t>bibendum</a:t>
            </a:r>
            <a:r>
              <a:rPr lang="en-ID" sz="1200" dirty="0"/>
              <a:t> </a:t>
            </a:r>
            <a:r>
              <a:rPr lang="en-ID" sz="1200" dirty="0" err="1"/>
              <a:t>hendrerit</a:t>
            </a:r>
            <a:r>
              <a:rPr lang="en-ID" sz="1200" dirty="0"/>
              <a:t> </a:t>
            </a:r>
            <a:r>
              <a:rPr lang="en-ID" sz="1200" dirty="0" err="1"/>
              <a:t>leo</a:t>
            </a:r>
            <a:r>
              <a:rPr lang="en-ID" sz="1200" dirty="0"/>
              <a:t> </a:t>
            </a:r>
            <a:r>
              <a:rPr lang="en-ID" sz="1200" dirty="0" err="1"/>
              <a:t>aliquam</a:t>
            </a:r>
            <a:r>
              <a:rPr lang="en-ID" sz="1200" dirty="0"/>
              <a:t> a.</a:t>
            </a:r>
          </a:p>
        </p:txBody>
      </p:sp>
      <p:sp>
        <p:nvSpPr>
          <p:cNvPr id="7" name="Rectangle 6"/>
          <p:cNvSpPr/>
          <p:nvPr/>
        </p:nvSpPr>
        <p:spPr>
          <a:xfrm>
            <a:off x="5013650" y="1240400"/>
            <a:ext cx="2873830" cy="413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b="1" dirty="0">
                <a:latin typeface="+mj-lt"/>
              </a:rPr>
              <a:t>Description Three.</a:t>
            </a:r>
          </a:p>
        </p:txBody>
      </p:sp>
      <p:sp>
        <p:nvSpPr>
          <p:cNvPr id="9" name="Rectangle 8"/>
          <p:cNvSpPr/>
          <p:nvPr/>
        </p:nvSpPr>
        <p:spPr>
          <a:xfrm>
            <a:off x="5379619" y="4045139"/>
            <a:ext cx="4957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malesuada</a:t>
            </a:r>
            <a:r>
              <a:rPr lang="en-ID" sz="1200" dirty="0"/>
              <a:t> </a:t>
            </a:r>
            <a:r>
              <a:rPr lang="en-ID" sz="1200" dirty="0" err="1"/>
              <a:t>neque</a:t>
            </a:r>
            <a:r>
              <a:rPr lang="en-ID" sz="1200" dirty="0"/>
              <a:t>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sem</a:t>
            </a:r>
            <a:r>
              <a:rPr lang="en-ID" sz="1200" dirty="0"/>
              <a:t> </a:t>
            </a:r>
            <a:r>
              <a:rPr lang="en-ID" sz="1200" dirty="0" err="1"/>
              <a:t>dapibus</a:t>
            </a:r>
            <a:r>
              <a:rPr lang="en-ID" sz="1200" dirty="0"/>
              <a:t> </a:t>
            </a:r>
            <a:r>
              <a:rPr lang="en-ID" sz="1200" dirty="0" err="1"/>
              <a:t>scelerisque</a:t>
            </a:r>
            <a:r>
              <a:rPr lang="en-ID" sz="1200" dirty="0"/>
              <a:t>. </a:t>
            </a:r>
            <a:r>
              <a:rPr lang="en-ID" sz="1200" dirty="0" err="1"/>
              <a:t>Sed</a:t>
            </a:r>
            <a:r>
              <a:rPr lang="en-ID" sz="1200" dirty="0"/>
              <a:t> </a:t>
            </a:r>
            <a:r>
              <a:rPr lang="en-ID" sz="1200" dirty="0" err="1"/>
              <a:t>bibendum</a:t>
            </a:r>
            <a:r>
              <a:rPr lang="en-ID" sz="1200" dirty="0"/>
              <a:t> </a:t>
            </a:r>
            <a:r>
              <a:rPr lang="en-ID" sz="1200" dirty="0" err="1"/>
              <a:t>faucibus</a:t>
            </a:r>
            <a:r>
              <a:rPr lang="en-ID" sz="1200" dirty="0"/>
              <a:t> nisi, </a:t>
            </a:r>
            <a:r>
              <a:rPr lang="en-ID" sz="1200" dirty="0" err="1"/>
              <a:t>bibendum</a:t>
            </a:r>
            <a:r>
              <a:rPr lang="en-ID" sz="1200" dirty="0"/>
              <a:t> </a:t>
            </a:r>
            <a:r>
              <a:rPr lang="en-ID" sz="1200" dirty="0" err="1"/>
              <a:t>hendrerit</a:t>
            </a:r>
            <a:r>
              <a:rPr lang="en-ID" sz="1200" dirty="0"/>
              <a:t> </a:t>
            </a:r>
            <a:r>
              <a:rPr lang="en-ID" sz="1200" dirty="0" err="1"/>
              <a:t>leo</a:t>
            </a:r>
            <a:r>
              <a:rPr lang="en-ID" sz="1200" dirty="0"/>
              <a:t> </a:t>
            </a:r>
            <a:r>
              <a:rPr lang="en-ID" sz="1200" dirty="0" err="1"/>
              <a:t>aliquam</a:t>
            </a:r>
            <a:r>
              <a:rPr lang="en-ID" sz="1200" dirty="0"/>
              <a:t> a.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79620" y="3640190"/>
            <a:ext cx="2873830" cy="413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b="1" dirty="0">
                <a:latin typeface="+mj-lt"/>
              </a:rPr>
              <a:t>Description Four.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13649" y="457985"/>
            <a:ext cx="1224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800" b="1" dirty="0">
                <a:ln w="31750">
                  <a:solidFill>
                    <a:schemeClr val="accent1"/>
                  </a:solidFill>
                </a:ln>
                <a:noFill/>
                <a:latin typeface="+mj-lt"/>
              </a:rPr>
              <a:t>03.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79618" y="2842113"/>
            <a:ext cx="1311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800" b="1" dirty="0">
                <a:ln w="31750">
                  <a:solidFill>
                    <a:schemeClr val="accent1"/>
                  </a:solidFill>
                </a:ln>
                <a:noFill/>
                <a:latin typeface="+mj-lt"/>
              </a:rPr>
              <a:t>04.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8A31C6-755C-4274-AEFA-C7C41D35CAE6}"/>
              </a:ext>
            </a:extLst>
          </p:cNvPr>
          <p:cNvSpPr txBox="1"/>
          <p:nvPr/>
        </p:nvSpPr>
        <p:spPr>
          <a:xfrm>
            <a:off x="3386457" y="5426569"/>
            <a:ext cx="695082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Lorem ipsum dolor sit amet, consectetuer adipiscing elit. Maecenas porttitor congue massa. Fusce posuere, magna sed pulvinar ultricies, purus lectus </a:t>
            </a:r>
            <a:r>
              <a:rPr lang="en-US" sz="1200" dirty="0" err="1"/>
              <a:t>malesuada</a:t>
            </a:r>
            <a:r>
              <a:rPr lang="en-US" sz="1200" dirty="0"/>
              <a:t> libero.</a:t>
            </a:r>
          </a:p>
        </p:txBody>
      </p:sp>
      <p:sp>
        <p:nvSpPr>
          <p:cNvPr id="19" name="Oval 18"/>
          <p:cNvSpPr/>
          <p:nvPr/>
        </p:nvSpPr>
        <p:spPr>
          <a:xfrm>
            <a:off x="3713821" y="227773"/>
            <a:ext cx="274717" cy="2747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Oval 19"/>
          <p:cNvSpPr/>
          <p:nvPr/>
        </p:nvSpPr>
        <p:spPr>
          <a:xfrm>
            <a:off x="4191565" y="1771119"/>
            <a:ext cx="520561" cy="5205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0"/>
          <p:cNvSpPr/>
          <p:nvPr/>
        </p:nvSpPr>
        <p:spPr>
          <a:xfrm>
            <a:off x="3451884" y="4921661"/>
            <a:ext cx="274717" cy="2747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/>
          <p:cNvSpPr txBox="1"/>
          <p:nvPr/>
        </p:nvSpPr>
        <p:spPr>
          <a:xfrm>
            <a:off x="-25967" y="6217935"/>
            <a:ext cx="605852" cy="62176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667583" y="441623"/>
            <a:ext cx="798777" cy="7987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943606" y="3490852"/>
            <a:ext cx="1096018" cy="1124800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79885" y="2137997"/>
            <a:ext cx="299694" cy="299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050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6425" y="275180"/>
            <a:ext cx="928573" cy="952958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6" name="Freeform 5"/>
          <p:cNvSpPr/>
          <p:nvPr/>
        </p:nvSpPr>
        <p:spPr>
          <a:xfrm flipH="1">
            <a:off x="-4" y="614157"/>
            <a:ext cx="5239661" cy="6243843"/>
          </a:xfrm>
          <a:custGeom>
            <a:avLst/>
            <a:gdLst>
              <a:gd name="connsiteX0" fmla="*/ 5316113 w 7422421"/>
              <a:gd name="connsiteY0" fmla="*/ 371 h 5755119"/>
              <a:gd name="connsiteX1" fmla="*/ 7380817 w 7422421"/>
              <a:gd name="connsiteY1" fmla="*/ 350804 h 5755119"/>
              <a:gd name="connsiteX2" fmla="*/ 7422421 w 7422421"/>
              <a:gd name="connsiteY2" fmla="*/ 359263 h 5755119"/>
              <a:gd name="connsiteX3" fmla="*/ 7422421 w 7422421"/>
              <a:gd name="connsiteY3" fmla="*/ 5755119 h 5755119"/>
              <a:gd name="connsiteX4" fmla="*/ 212151 w 7422421"/>
              <a:gd name="connsiteY4" fmla="*/ 5755119 h 5755119"/>
              <a:gd name="connsiteX5" fmla="*/ 196243 w 7422421"/>
              <a:gd name="connsiteY5" fmla="*/ 5689727 h 5755119"/>
              <a:gd name="connsiteX6" fmla="*/ 177559 w 7422421"/>
              <a:gd name="connsiteY6" fmla="*/ 3750473 h 5755119"/>
              <a:gd name="connsiteX7" fmla="*/ 2944206 w 7422421"/>
              <a:gd name="connsiteY7" fmla="*/ 2531273 h 5755119"/>
              <a:gd name="connsiteX8" fmla="*/ 4585436 w 7422421"/>
              <a:gd name="connsiteY8" fmla="*/ 116319 h 5755119"/>
              <a:gd name="connsiteX9" fmla="*/ 5316113 w 7422421"/>
              <a:gd name="connsiteY9" fmla="*/ 371 h 575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22421" h="5755119">
                <a:moveTo>
                  <a:pt x="5316113" y="371"/>
                </a:moveTo>
                <a:cubicBezTo>
                  <a:pt x="6017513" y="10903"/>
                  <a:pt x="6880335" y="243152"/>
                  <a:pt x="7380817" y="350804"/>
                </a:cubicBezTo>
                <a:lnTo>
                  <a:pt x="7422421" y="359263"/>
                </a:lnTo>
                <a:lnTo>
                  <a:pt x="7422421" y="5755119"/>
                </a:lnTo>
                <a:lnTo>
                  <a:pt x="212151" y="5755119"/>
                </a:lnTo>
                <a:lnTo>
                  <a:pt x="196243" y="5689727"/>
                </a:lnTo>
                <a:cubicBezTo>
                  <a:pt x="53734" y="5103756"/>
                  <a:pt x="-153617" y="4201812"/>
                  <a:pt x="177559" y="3750473"/>
                </a:cubicBezTo>
                <a:cubicBezTo>
                  <a:pt x="619128" y="3148688"/>
                  <a:pt x="2209560" y="3136965"/>
                  <a:pt x="2944206" y="2531273"/>
                </a:cubicBezTo>
                <a:cubicBezTo>
                  <a:pt x="3678852" y="1925581"/>
                  <a:pt x="3803898" y="471919"/>
                  <a:pt x="4585436" y="116319"/>
                </a:cubicBezTo>
                <a:cubicBezTo>
                  <a:pt x="4780821" y="27419"/>
                  <a:pt x="5035553" y="-3842"/>
                  <a:pt x="5316113" y="37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/>
          <p:cNvSpPr/>
          <p:nvPr/>
        </p:nvSpPr>
        <p:spPr>
          <a:xfrm>
            <a:off x="643165" y="1738837"/>
            <a:ext cx="1807936" cy="180793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/>
          <p:cNvSpPr/>
          <p:nvPr/>
        </p:nvSpPr>
        <p:spPr>
          <a:xfrm>
            <a:off x="516164" y="2732719"/>
            <a:ext cx="2061936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600" b="1" dirty="0">
                <a:solidFill>
                  <a:schemeClr val="accent1"/>
                </a:solidFill>
              </a:rPr>
              <a:t>Service One</a:t>
            </a:r>
          </a:p>
        </p:txBody>
      </p:sp>
      <p:sp>
        <p:nvSpPr>
          <p:cNvPr id="10" name="Oval 9"/>
          <p:cNvSpPr/>
          <p:nvPr/>
        </p:nvSpPr>
        <p:spPr>
          <a:xfrm>
            <a:off x="643165" y="3661070"/>
            <a:ext cx="1807936" cy="180793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/>
          <p:cNvSpPr/>
          <p:nvPr/>
        </p:nvSpPr>
        <p:spPr>
          <a:xfrm>
            <a:off x="516164" y="4654952"/>
            <a:ext cx="2061936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600" b="1" dirty="0">
                <a:solidFill>
                  <a:schemeClr val="accent1"/>
                </a:solidFill>
              </a:rPr>
              <a:t>Service Three</a:t>
            </a:r>
          </a:p>
        </p:txBody>
      </p:sp>
      <p:sp>
        <p:nvSpPr>
          <p:cNvPr id="13" name="Oval 12"/>
          <p:cNvSpPr/>
          <p:nvPr/>
        </p:nvSpPr>
        <p:spPr>
          <a:xfrm>
            <a:off x="2578102" y="2578558"/>
            <a:ext cx="1807936" cy="180793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/>
          <p:cNvSpPr/>
          <p:nvPr/>
        </p:nvSpPr>
        <p:spPr>
          <a:xfrm>
            <a:off x="2451101" y="3572440"/>
            <a:ext cx="2061936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600" b="1" dirty="0">
                <a:solidFill>
                  <a:schemeClr val="accent1"/>
                </a:solidFill>
              </a:rPr>
              <a:t>Service Two</a:t>
            </a:r>
          </a:p>
        </p:txBody>
      </p:sp>
      <p:sp>
        <p:nvSpPr>
          <p:cNvPr id="16" name="Oval 15"/>
          <p:cNvSpPr/>
          <p:nvPr/>
        </p:nvSpPr>
        <p:spPr>
          <a:xfrm>
            <a:off x="2705101" y="4500791"/>
            <a:ext cx="1807936" cy="180793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/>
          <p:cNvSpPr/>
          <p:nvPr/>
        </p:nvSpPr>
        <p:spPr>
          <a:xfrm>
            <a:off x="2578100" y="5561276"/>
            <a:ext cx="2061936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600" b="1" dirty="0">
                <a:solidFill>
                  <a:schemeClr val="accent1"/>
                </a:solidFill>
              </a:rPr>
              <a:t>Service Four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76195" y="2136336"/>
            <a:ext cx="65808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6219245" y="3209500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Service One.</a:t>
            </a:r>
            <a:endParaRPr lang="en-US" sz="1600" b="1" dirty="0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19246" y="3463895"/>
            <a:ext cx="5143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Make every detail perfect and limit the number of details to perfect.</a:t>
            </a:r>
            <a:endParaRPr lang="en-ID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6219245" y="3946792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Service Two.</a:t>
            </a:r>
            <a:endParaRPr lang="en-US" sz="1600" b="1" dirty="0"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219246" y="4201187"/>
            <a:ext cx="5143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Make every detail perfect and limit the number of details to perfect.</a:t>
            </a:r>
            <a:endParaRPr lang="en-ID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6219245" y="4684084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Service Three.</a:t>
            </a:r>
            <a:endParaRPr lang="en-US" sz="1600" b="1" dirty="0">
              <a:latin typeface="+mj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219246" y="4938479"/>
            <a:ext cx="5143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Make every detail perfect and limit the number of details to perfect.</a:t>
            </a:r>
            <a:endParaRPr lang="en-ID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6219245" y="5421376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Service Four.</a:t>
            </a:r>
            <a:endParaRPr lang="en-US" sz="1600" b="1" dirty="0"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19246" y="5675771"/>
            <a:ext cx="5143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Make every detail perfect and limit the number of details to perfect.</a:t>
            </a:r>
            <a:endParaRPr lang="en-ID" sz="1200" dirty="0"/>
          </a:p>
        </p:txBody>
      </p:sp>
      <p:sp>
        <p:nvSpPr>
          <p:cNvPr id="48" name="Oval 47"/>
          <p:cNvSpPr/>
          <p:nvPr/>
        </p:nvSpPr>
        <p:spPr>
          <a:xfrm>
            <a:off x="5939850" y="3279562"/>
            <a:ext cx="198431" cy="1984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9" name="Oval 48"/>
          <p:cNvSpPr/>
          <p:nvPr/>
        </p:nvSpPr>
        <p:spPr>
          <a:xfrm>
            <a:off x="5939850" y="5491437"/>
            <a:ext cx="198431" cy="1984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0" name="Oval 49"/>
          <p:cNvSpPr/>
          <p:nvPr/>
        </p:nvSpPr>
        <p:spPr>
          <a:xfrm>
            <a:off x="5939850" y="4754146"/>
            <a:ext cx="198431" cy="1984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1" name="Oval 50"/>
          <p:cNvSpPr/>
          <p:nvPr/>
        </p:nvSpPr>
        <p:spPr>
          <a:xfrm>
            <a:off x="5939850" y="4016854"/>
            <a:ext cx="198431" cy="1984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3" name="Oval 52"/>
          <p:cNvSpPr/>
          <p:nvPr/>
        </p:nvSpPr>
        <p:spPr>
          <a:xfrm>
            <a:off x="2355069" y="188154"/>
            <a:ext cx="654261" cy="6542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" name="Oval 53"/>
          <p:cNvSpPr/>
          <p:nvPr/>
        </p:nvSpPr>
        <p:spPr>
          <a:xfrm>
            <a:off x="5261524" y="6705801"/>
            <a:ext cx="304398" cy="3043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" name="Oval 54"/>
          <p:cNvSpPr/>
          <p:nvPr/>
        </p:nvSpPr>
        <p:spPr>
          <a:xfrm>
            <a:off x="125713" y="597320"/>
            <a:ext cx="188559" cy="1885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" name="Oval 55"/>
          <p:cNvSpPr/>
          <p:nvPr/>
        </p:nvSpPr>
        <p:spPr>
          <a:xfrm>
            <a:off x="2765879" y="1917344"/>
            <a:ext cx="350032" cy="350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7" name="TextBox 56"/>
          <p:cNvSpPr txBox="1"/>
          <p:nvPr/>
        </p:nvSpPr>
        <p:spPr>
          <a:xfrm>
            <a:off x="1931692" y="5510277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We Provide </a:t>
            </a:r>
            <a:br>
              <a:rPr lang="en-ID" dirty="0"/>
            </a:br>
            <a:r>
              <a:rPr lang="en-ID" dirty="0"/>
              <a:t>The Best Service</a:t>
            </a:r>
          </a:p>
        </p:txBody>
      </p:sp>
      <p:sp>
        <p:nvSpPr>
          <p:cNvPr id="31" name="Freeform 30"/>
          <p:cNvSpPr>
            <a:spLocks noEditPoints="1"/>
          </p:cNvSpPr>
          <p:nvPr/>
        </p:nvSpPr>
        <p:spPr bwMode="auto">
          <a:xfrm>
            <a:off x="3226605" y="3019580"/>
            <a:ext cx="510930" cy="604690"/>
          </a:xfrm>
          <a:custGeom>
            <a:avLst/>
            <a:gdLst>
              <a:gd name="T0" fmla="*/ 21 w 159"/>
              <a:gd name="T1" fmla="*/ 137 h 188"/>
              <a:gd name="T2" fmla="*/ 21 w 159"/>
              <a:gd name="T3" fmla="*/ 123 h 188"/>
              <a:gd name="T4" fmla="*/ 159 w 159"/>
              <a:gd name="T5" fmla="*/ 161 h 188"/>
              <a:gd name="T6" fmla="*/ 148 w 159"/>
              <a:gd name="T7" fmla="*/ 188 h 188"/>
              <a:gd name="T8" fmla="*/ 18 w 159"/>
              <a:gd name="T9" fmla="*/ 177 h 188"/>
              <a:gd name="T10" fmla="*/ 15 w 159"/>
              <a:gd name="T11" fmla="*/ 172 h 188"/>
              <a:gd name="T12" fmla="*/ 0 w 159"/>
              <a:gd name="T13" fmla="*/ 130 h 188"/>
              <a:gd name="T14" fmla="*/ 42 w 159"/>
              <a:gd name="T15" fmla="*/ 130 h 188"/>
              <a:gd name="T16" fmla="*/ 27 w 159"/>
              <a:gd name="T17" fmla="*/ 172 h 188"/>
              <a:gd name="T18" fmla="*/ 24 w 159"/>
              <a:gd name="T19" fmla="*/ 177 h 188"/>
              <a:gd name="T20" fmla="*/ 148 w 159"/>
              <a:gd name="T21" fmla="*/ 182 h 188"/>
              <a:gd name="T22" fmla="*/ 153 w 159"/>
              <a:gd name="T23" fmla="*/ 161 h 188"/>
              <a:gd name="T24" fmla="*/ 97 w 159"/>
              <a:gd name="T25" fmla="*/ 156 h 188"/>
              <a:gd name="T26" fmla="*/ 86 w 159"/>
              <a:gd name="T27" fmla="*/ 143 h 188"/>
              <a:gd name="T28" fmla="*/ 83 w 159"/>
              <a:gd name="T29" fmla="*/ 130 h 188"/>
              <a:gd name="T30" fmla="*/ 59 w 159"/>
              <a:gd name="T31" fmla="*/ 123 h 188"/>
              <a:gd name="T32" fmla="*/ 21 w 159"/>
              <a:gd name="T33" fmla="*/ 46 h 188"/>
              <a:gd name="T34" fmla="*/ 41 w 159"/>
              <a:gd name="T35" fmla="*/ 14 h 188"/>
              <a:gd name="T36" fmla="*/ 46 w 159"/>
              <a:gd name="T37" fmla="*/ 7 h 188"/>
              <a:gd name="T38" fmla="*/ 53 w 159"/>
              <a:gd name="T39" fmla="*/ 0 h 188"/>
              <a:gd name="T40" fmla="*/ 61 w 159"/>
              <a:gd name="T41" fmla="*/ 29 h 188"/>
              <a:gd name="T42" fmla="*/ 53 w 159"/>
              <a:gd name="T43" fmla="*/ 36 h 188"/>
              <a:gd name="T44" fmla="*/ 46 w 159"/>
              <a:gd name="T45" fmla="*/ 29 h 188"/>
              <a:gd name="T46" fmla="*/ 28 w 159"/>
              <a:gd name="T47" fmla="*/ 46 h 188"/>
              <a:gd name="T48" fmla="*/ 66 w 159"/>
              <a:gd name="T49" fmla="*/ 114 h 188"/>
              <a:gd name="T50" fmla="*/ 103 w 159"/>
              <a:gd name="T51" fmla="*/ 119 h 188"/>
              <a:gd name="T52" fmla="*/ 117 w 159"/>
              <a:gd name="T53" fmla="*/ 113 h 188"/>
              <a:gd name="T54" fmla="*/ 137 w 159"/>
              <a:gd name="T55" fmla="*/ 26 h 188"/>
              <a:gd name="T56" fmla="*/ 133 w 159"/>
              <a:gd name="T57" fmla="*/ 29 h 188"/>
              <a:gd name="T58" fmla="*/ 126 w 159"/>
              <a:gd name="T59" fmla="*/ 36 h 188"/>
              <a:gd name="T60" fmla="*/ 118 w 159"/>
              <a:gd name="T61" fmla="*/ 7 h 188"/>
              <a:gd name="T62" fmla="*/ 126 w 159"/>
              <a:gd name="T63" fmla="*/ 0 h 188"/>
              <a:gd name="T64" fmla="*/ 133 w 159"/>
              <a:gd name="T65" fmla="*/ 7 h 188"/>
              <a:gd name="T66" fmla="*/ 138 w 159"/>
              <a:gd name="T67" fmla="*/ 18 h 188"/>
              <a:gd name="T68" fmla="*/ 122 w 159"/>
              <a:gd name="T69" fmla="*/ 118 h 188"/>
              <a:gd name="T70" fmla="*/ 103 w 159"/>
              <a:gd name="T71" fmla="*/ 130 h 188"/>
              <a:gd name="T72" fmla="*/ 95 w 159"/>
              <a:gd name="T73" fmla="*/ 138 h 188"/>
              <a:gd name="T74" fmla="*/ 92 w 159"/>
              <a:gd name="T75" fmla="*/ 145 h 188"/>
              <a:gd name="T76" fmla="*/ 148 w 159"/>
              <a:gd name="T77" fmla="*/ 150 h 188"/>
              <a:gd name="T78" fmla="*/ 34 w 159"/>
              <a:gd name="T79" fmla="*/ 130 h 188"/>
              <a:gd name="T80" fmla="*/ 8 w 159"/>
              <a:gd name="T81" fmla="*/ 130 h 188"/>
              <a:gd name="T82" fmla="*/ 34 w 159"/>
              <a:gd name="T83" fmla="*/ 13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9" h="188">
                <a:moveTo>
                  <a:pt x="28" y="130"/>
                </a:moveTo>
                <a:cubicBezTo>
                  <a:pt x="28" y="134"/>
                  <a:pt x="25" y="137"/>
                  <a:pt x="21" y="137"/>
                </a:cubicBezTo>
                <a:cubicBezTo>
                  <a:pt x="17" y="137"/>
                  <a:pt x="14" y="134"/>
                  <a:pt x="14" y="130"/>
                </a:cubicBezTo>
                <a:cubicBezTo>
                  <a:pt x="14" y="126"/>
                  <a:pt x="17" y="123"/>
                  <a:pt x="21" y="123"/>
                </a:cubicBezTo>
                <a:cubicBezTo>
                  <a:pt x="25" y="123"/>
                  <a:pt x="28" y="126"/>
                  <a:pt x="28" y="130"/>
                </a:cubicBezTo>
                <a:close/>
                <a:moveTo>
                  <a:pt x="159" y="161"/>
                </a:moveTo>
                <a:cubicBezTo>
                  <a:pt x="159" y="177"/>
                  <a:pt x="159" y="177"/>
                  <a:pt x="159" y="177"/>
                </a:cubicBezTo>
                <a:cubicBezTo>
                  <a:pt x="159" y="183"/>
                  <a:pt x="154" y="188"/>
                  <a:pt x="148" y="188"/>
                </a:cubicBezTo>
                <a:cubicBezTo>
                  <a:pt x="29" y="188"/>
                  <a:pt x="29" y="188"/>
                  <a:pt x="29" y="188"/>
                </a:cubicBezTo>
                <a:cubicBezTo>
                  <a:pt x="23" y="188"/>
                  <a:pt x="18" y="183"/>
                  <a:pt x="18" y="177"/>
                </a:cubicBezTo>
                <a:cubicBezTo>
                  <a:pt x="18" y="172"/>
                  <a:pt x="18" y="172"/>
                  <a:pt x="18" y="172"/>
                </a:cubicBezTo>
                <a:cubicBezTo>
                  <a:pt x="15" y="172"/>
                  <a:pt x="15" y="172"/>
                  <a:pt x="15" y="172"/>
                </a:cubicBezTo>
                <a:cubicBezTo>
                  <a:pt x="15" y="150"/>
                  <a:pt x="15" y="150"/>
                  <a:pt x="15" y="150"/>
                </a:cubicBezTo>
                <a:cubicBezTo>
                  <a:pt x="7" y="147"/>
                  <a:pt x="0" y="139"/>
                  <a:pt x="0" y="130"/>
                </a:cubicBezTo>
                <a:cubicBezTo>
                  <a:pt x="0" y="119"/>
                  <a:pt x="10" y="109"/>
                  <a:pt x="21" y="109"/>
                </a:cubicBezTo>
                <a:cubicBezTo>
                  <a:pt x="33" y="109"/>
                  <a:pt x="42" y="119"/>
                  <a:pt x="42" y="130"/>
                </a:cubicBezTo>
                <a:cubicBezTo>
                  <a:pt x="42" y="139"/>
                  <a:pt x="36" y="147"/>
                  <a:pt x="27" y="150"/>
                </a:cubicBezTo>
                <a:cubicBezTo>
                  <a:pt x="27" y="172"/>
                  <a:pt x="27" y="172"/>
                  <a:pt x="27" y="172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7"/>
                  <a:pt x="24" y="177"/>
                  <a:pt x="24" y="177"/>
                </a:cubicBezTo>
                <a:cubicBezTo>
                  <a:pt x="24" y="180"/>
                  <a:pt x="26" y="182"/>
                  <a:pt x="29" y="182"/>
                </a:cubicBezTo>
                <a:cubicBezTo>
                  <a:pt x="148" y="182"/>
                  <a:pt x="148" y="182"/>
                  <a:pt x="148" y="182"/>
                </a:cubicBezTo>
                <a:cubicBezTo>
                  <a:pt x="151" y="182"/>
                  <a:pt x="153" y="180"/>
                  <a:pt x="153" y="177"/>
                </a:cubicBezTo>
                <a:cubicBezTo>
                  <a:pt x="153" y="161"/>
                  <a:pt x="153" y="161"/>
                  <a:pt x="153" y="161"/>
                </a:cubicBezTo>
                <a:cubicBezTo>
                  <a:pt x="153" y="158"/>
                  <a:pt x="151" y="156"/>
                  <a:pt x="148" y="156"/>
                </a:cubicBezTo>
                <a:cubicBezTo>
                  <a:pt x="97" y="156"/>
                  <a:pt x="97" y="156"/>
                  <a:pt x="97" y="156"/>
                </a:cubicBezTo>
                <a:cubicBezTo>
                  <a:pt x="91" y="156"/>
                  <a:pt x="86" y="151"/>
                  <a:pt x="86" y="145"/>
                </a:cubicBezTo>
                <a:cubicBezTo>
                  <a:pt x="86" y="143"/>
                  <a:pt x="86" y="143"/>
                  <a:pt x="86" y="143"/>
                </a:cubicBezTo>
                <a:cubicBezTo>
                  <a:pt x="84" y="142"/>
                  <a:pt x="83" y="140"/>
                  <a:pt x="83" y="138"/>
                </a:cubicBezTo>
                <a:cubicBezTo>
                  <a:pt x="83" y="130"/>
                  <a:pt x="83" y="130"/>
                  <a:pt x="83" y="130"/>
                </a:cubicBezTo>
                <a:cubicBezTo>
                  <a:pt x="76" y="130"/>
                  <a:pt x="76" y="130"/>
                  <a:pt x="76" y="130"/>
                </a:cubicBezTo>
                <a:cubicBezTo>
                  <a:pt x="71" y="130"/>
                  <a:pt x="65" y="128"/>
                  <a:pt x="59" y="123"/>
                </a:cubicBezTo>
                <a:cubicBezTo>
                  <a:pt x="58" y="121"/>
                  <a:pt x="57" y="120"/>
                  <a:pt x="57" y="118"/>
                </a:cubicBezTo>
                <a:cubicBezTo>
                  <a:pt x="37" y="98"/>
                  <a:pt x="21" y="56"/>
                  <a:pt x="21" y="46"/>
                </a:cubicBezTo>
                <a:cubicBezTo>
                  <a:pt x="21" y="31"/>
                  <a:pt x="37" y="21"/>
                  <a:pt x="41" y="18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0"/>
                  <a:pt x="43" y="7"/>
                  <a:pt x="46" y="7"/>
                </a:cubicBezTo>
                <a:cubicBezTo>
                  <a:pt x="46" y="7"/>
                  <a:pt x="46" y="7"/>
                  <a:pt x="46" y="7"/>
                </a:cubicBezTo>
                <a:cubicBezTo>
                  <a:pt x="46" y="3"/>
                  <a:pt x="49" y="0"/>
                  <a:pt x="53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7" y="0"/>
                  <a:pt x="61" y="3"/>
                  <a:pt x="61" y="7"/>
                </a:cubicBezTo>
                <a:cubicBezTo>
                  <a:pt x="61" y="29"/>
                  <a:pt x="61" y="29"/>
                  <a:pt x="61" y="29"/>
                </a:cubicBezTo>
                <a:cubicBezTo>
                  <a:pt x="61" y="33"/>
                  <a:pt x="57" y="36"/>
                  <a:pt x="53" y="36"/>
                </a:cubicBezTo>
                <a:cubicBezTo>
                  <a:pt x="53" y="36"/>
                  <a:pt x="53" y="36"/>
                  <a:pt x="53" y="36"/>
                </a:cubicBezTo>
                <a:cubicBezTo>
                  <a:pt x="49" y="36"/>
                  <a:pt x="46" y="33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4" y="29"/>
                  <a:pt x="43" y="28"/>
                  <a:pt x="42" y="26"/>
                </a:cubicBezTo>
                <a:cubicBezTo>
                  <a:pt x="37" y="30"/>
                  <a:pt x="28" y="38"/>
                  <a:pt x="28" y="46"/>
                </a:cubicBezTo>
                <a:cubicBezTo>
                  <a:pt x="28" y="56"/>
                  <a:pt x="45" y="96"/>
                  <a:pt x="62" y="113"/>
                </a:cubicBezTo>
                <a:cubicBezTo>
                  <a:pt x="63" y="113"/>
                  <a:pt x="65" y="113"/>
                  <a:pt x="66" y="114"/>
                </a:cubicBezTo>
                <a:cubicBezTo>
                  <a:pt x="70" y="117"/>
                  <a:pt x="74" y="119"/>
                  <a:pt x="76" y="119"/>
                </a:cubicBezTo>
                <a:cubicBezTo>
                  <a:pt x="103" y="119"/>
                  <a:pt x="103" y="119"/>
                  <a:pt x="103" y="119"/>
                </a:cubicBezTo>
                <a:cubicBezTo>
                  <a:pt x="105" y="119"/>
                  <a:pt x="109" y="117"/>
                  <a:pt x="113" y="114"/>
                </a:cubicBezTo>
                <a:cubicBezTo>
                  <a:pt x="114" y="113"/>
                  <a:pt x="116" y="113"/>
                  <a:pt x="117" y="113"/>
                </a:cubicBezTo>
                <a:cubicBezTo>
                  <a:pt x="134" y="96"/>
                  <a:pt x="151" y="56"/>
                  <a:pt x="151" y="46"/>
                </a:cubicBezTo>
                <a:cubicBezTo>
                  <a:pt x="151" y="38"/>
                  <a:pt x="142" y="30"/>
                  <a:pt x="137" y="26"/>
                </a:cubicBezTo>
                <a:cubicBezTo>
                  <a:pt x="136" y="28"/>
                  <a:pt x="135" y="29"/>
                  <a:pt x="133" y="29"/>
                </a:cubicBezTo>
                <a:cubicBezTo>
                  <a:pt x="133" y="29"/>
                  <a:pt x="133" y="29"/>
                  <a:pt x="133" y="29"/>
                </a:cubicBezTo>
                <a:cubicBezTo>
                  <a:pt x="133" y="33"/>
                  <a:pt x="130" y="36"/>
                  <a:pt x="126" y="36"/>
                </a:cubicBezTo>
                <a:cubicBezTo>
                  <a:pt x="126" y="36"/>
                  <a:pt x="126" y="36"/>
                  <a:pt x="126" y="36"/>
                </a:cubicBezTo>
                <a:cubicBezTo>
                  <a:pt x="122" y="36"/>
                  <a:pt x="118" y="33"/>
                  <a:pt x="118" y="29"/>
                </a:cubicBezTo>
                <a:cubicBezTo>
                  <a:pt x="118" y="7"/>
                  <a:pt x="118" y="7"/>
                  <a:pt x="118" y="7"/>
                </a:cubicBezTo>
                <a:cubicBezTo>
                  <a:pt x="118" y="3"/>
                  <a:pt x="122" y="0"/>
                  <a:pt x="126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0" y="0"/>
                  <a:pt x="133" y="3"/>
                  <a:pt x="133" y="7"/>
                </a:cubicBezTo>
                <a:cubicBezTo>
                  <a:pt x="133" y="7"/>
                  <a:pt x="133" y="7"/>
                  <a:pt x="133" y="7"/>
                </a:cubicBezTo>
                <a:cubicBezTo>
                  <a:pt x="136" y="7"/>
                  <a:pt x="138" y="10"/>
                  <a:pt x="138" y="14"/>
                </a:cubicBezTo>
                <a:cubicBezTo>
                  <a:pt x="138" y="18"/>
                  <a:pt x="138" y="18"/>
                  <a:pt x="138" y="18"/>
                </a:cubicBezTo>
                <a:cubicBezTo>
                  <a:pt x="142" y="21"/>
                  <a:pt x="158" y="31"/>
                  <a:pt x="158" y="46"/>
                </a:cubicBezTo>
                <a:cubicBezTo>
                  <a:pt x="158" y="56"/>
                  <a:pt x="141" y="98"/>
                  <a:pt x="122" y="118"/>
                </a:cubicBezTo>
                <a:cubicBezTo>
                  <a:pt x="122" y="120"/>
                  <a:pt x="121" y="121"/>
                  <a:pt x="120" y="123"/>
                </a:cubicBezTo>
                <a:cubicBezTo>
                  <a:pt x="114" y="128"/>
                  <a:pt x="108" y="130"/>
                  <a:pt x="103" y="130"/>
                </a:cubicBezTo>
                <a:cubicBezTo>
                  <a:pt x="95" y="130"/>
                  <a:pt x="95" y="130"/>
                  <a:pt x="95" y="130"/>
                </a:cubicBezTo>
                <a:cubicBezTo>
                  <a:pt x="95" y="138"/>
                  <a:pt x="95" y="138"/>
                  <a:pt x="95" y="138"/>
                </a:cubicBezTo>
                <a:cubicBezTo>
                  <a:pt x="95" y="140"/>
                  <a:pt x="93" y="142"/>
                  <a:pt x="92" y="143"/>
                </a:cubicBezTo>
                <a:cubicBezTo>
                  <a:pt x="92" y="145"/>
                  <a:pt x="92" y="145"/>
                  <a:pt x="92" y="145"/>
                </a:cubicBezTo>
                <a:cubicBezTo>
                  <a:pt x="92" y="148"/>
                  <a:pt x="94" y="150"/>
                  <a:pt x="97" y="150"/>
                </a:cubicBezTo>
                <a:cubicBezTo>
                  <a:pt x="148" y="150"/>
                  <a:pt x="148" y="150"/>
                  <a:pt x="148" y="150"/>
                </a:cubicBezTo>
                <a:cubicBezTo>
                  <a:pt x="154" y="150"/>
                  <a:pt x="159" y="155"/>
                  <a:pt x="159" y="161"/>
                </a:cubicBezTo>
                <a:close/>
                <a:moveTo>
                  <a:pt x="34" y="130"/>
                </a:moveTo>
                <a:cubicBezTo>
                  <a:pt x="34" y="123"/>
                  <a:pt x="28" y="117"/>
                  <a:pt x="21" y="117"/>
                </a:cubicBezTo>
                <a:cubicBezTo>
                  <a:pt x="14" y="117"/>
                  <a:pt x="8" y="123"/>
                  <a:pt x="8" y="130"/>
                </a:cubicBezTo>
                <a:cubicBezTo>
                  <a:pt x="8" y="137"/>
                  <a:pt x="14" y="143"/>
                  <a:pt x="21" y="143"/>
                </a:cubicBezTo>
                <a:cubicBezTo>
                  <a:pt x="28" y="143"/>
                  <a:pt x="34" y="137"/>
                  <a:pt x="34" y="1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  <p:sp>
        <p:nvSpPr>
          <p:cNvPr id="32" name="Freeform 31"/>
          <p:cNvSpPr>
            <a:spLocks noEditPoints="1"/>
          </p:cNvSpPr>
          <p:nvPr/>
        </p:nvSpPr>
        <p:spPr bwMode="auto">
          <a:xfrm>
            <a:off x="1350099" y="4059965"/>
            <a:ext cx="394068" cy="611486"/>
          </a:xfrm>
          <a:custGeom>
            <a:avLst/>
            <a:gdLst>
              <a:gd name="T0" fmla="*/ 61 w 123"/>
              <a:gd name="T1" fmla="*/ 0 h 190"/>
              <a:gd name="T2" fmla="*/ 0 w 123"/>
              <a:gd name="T3" fmla="*/ 129 h 190"/>
              <a:gd name="T4" fmla="*/ 61 w 123"/>
              <a:gd name="T5" fmla="*/ 190 h 190"/>
              <a:gd name="T6" fmla="*/ 123 w 123"/>
              <a:gd name="T7" fmla="*/ 129 h 190"/>
              <a:gd name="T8" fmla="*/ 61 w 123"/>
              <a:gd name="T9" fmla="*/ 0 h 190"/>
              <a:gd name="T10" fmla="*/ 28 w 123"/>
              <a:gd name="T11" fmla="*/ 154 h 190"/>
              <a:gd name="T12" fmla="*/ 25 w 123"/>
              <a:gd name="T13" fmla="*/ 155 h 190"/>
              <a:gd name="T14" fmla="*/ 21 w 123"/>
              <a:gd name="T15" fmla="*/ 153 h 190"/>
              <a:gd name="T16" fmla="*/ 14 w 123"/>
              <a:gd name="T17" fmla="*/ 130 h 190"/>
              <a:gd name="T18" fmla="*/ 49 w 123"/>
              <a:gd name="T19" fmla="*/ 45 h 190"/>
              <a:gd name="T20" fmla="*/ 25 w 123"/>
              <a:gd name="T21" fmla="*/ 130 h 190"/>
              <a:gd name="T22" fmla="*/ 30 w 123"/>
              <a:gd name="T23" fmla="*/ 147 h 190"/>
              <a:gd name="T24" fmla="*/ 28 w 123"/>
              <a:gd name="T25" fmla="*/ 154 h 190"/>
              <a:gd name="T26" fmla="*/ 58 w 123"/>
              <a:gd name="T27" fmla="*/ 174 h 190"/>
              <a:gd name="T28" fmla="*/ 36 w 123"/>
              <a:gd name="T29" fmla="*/ 168 h 190"/>
              <a:gd name="T30" fmla="*/ 34 w 123"/>
              <a:gd name="T31" fmla="*/ 161 h 190"/>
              <a:gd name="T32" fmla="*/ 42 w 123"/>
              <a:gd name="T33" fmla="*/ 159 h 190"/>
              <a:gd name="T34" fmla="*/ 58 w 123"/>
              <a:gd name="T35" fmla="*/ 163 h 190"/>
              <a:gd name="T36" fmla="*/ 63 w 123"/>
              <a:gd name="T37" fmla="*/ 168 h 190"/>
              <a:gd name="T38" fmla="*/ 58 w 123"/>
              <a:gd name="T39" fmla="*/ 174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3" h="190">
                <a:moveTo>
                  <a:pt x="61" y="0"/>
                </a:moveTo>
                <a:cubicBezTo>
                  <a:pt x="61" y="0"/>
                  <a:pt x="0" y="95"/>
                  <a:pt x="0" y="129"/>
                </a:cubicBezTo>
                <a:cubicBezTo>
                  <a:pt x="0" y="163"/>
                  <a:pt x="28" y="190"/>
                  <a:pt x="61" y="190"/>
                </a:cubicBezTo>
                <a:cubicBezTo>
                  <a:pt x="95" y="190"/>
                  <a:pt x="123" y="163"/>
                  <a:pt x="123" y="129"/>
                </a:cubicBezTo>
                <a:cubicBezTo>
                  <a:pt x="123" y="95"/>
                  <a:pt x="61" y="0"/>
                  <a:pt x="61" y="0"/>
                </a:cubicBezTo>
                <a:close/>
                <a:moveTo>
                  <a:pt x="28" y="154"/>
                </a:moveTo>
                <a:cubicBezTo>
                  <a:pt x="27" y="155"/>
                  <a:pt x="26" y="155"/>
                  <a:pt x="25" y="155"/>
                </a:cubicBezTo>
                <a:cubicBezTo>
                  <a:pt x="24" y="155"/>
                  <a:pt x="22" y="154"/>
                  <a:pt x="21" y="153"/>
                </a:cubicBezTo>
                <a:cubicBezTo>
                  <a:pt x="17" y="146"/>
                  <a:pt x="14" y="138"/>
                  <a:pt x="14" y="130"/>
                </a:cubicBezTo>
                <a:cubicBezTo>
                  <a:pt x="14" y="102"/>
                  <a:pt x="49" y="45"/>
                  <a:pt x="49" y="45"/>
                </a:cubicBezTo>
                <a:cubicBezTo>
                  <a:pt x="49" y="45"/>
                  <a:pt x="25" y="106"/>
                  <a:pt x="25" y="130"/>
                </a:cubicBezTo>
                <a:cubicBezTo>
                  <a:pt x="25" y="136"/>
                  <a:pt x="26" y="142"/>
                  <a:pt x="30" y="147"/>
                </a:cubicBezTo>
                <a:cubicBezTo>
                  <a:pt x="31" y="150"/>
                  <a:pt x="30" y="153"/>
                  <a:pt x="28" y="154"/>
                </a:cubicBezTo>
                <a:close/>
                <a:moveTo>
                  <a:pt x="58" y="174"/>
                </a:moveTo>
                <a:cubicBezTo>
                  <a:pt x="51" y="174"/>
                  <a:pt x="43" y="171"/>
                  <a:pt x="36" y="168"/>
                </a:cubicBezTo>
                <a:cubicBezTo>
                  <a:pt x="34" y="166"/>
                  <a:pt x="33" y="163"/>
                  <a:pt x="34" y="161"/>
                </a:cubicBezTo>
                <a:cubicBezTo>
                  <a:pt x="36" y="158"/>
                  <a:pt x="39" y="157"/>
                  <a:pt x="42" y="159"/>
                </a:cubicBezTo>
                <a:cubicBezTo>
                  <a:pt x="47" y="162"/>
                  <a:pt x="52" y="163"/>
                  <a:pt x="58" y="163"/>
                </a:cubicBezTo>
                <a:cubicBezTo>
                  <a:pt x="61" y="163"/>
                  <a:pt x="63" y="166"/>
                  <a:pt x="63" y="168"/>
                </a:cubicBezTo>
                <a:cubicBezTo>
                  <a:pt x="63" y="171"/>
                  <a:pt x="61" y="174"/>
                  <a:pt x="58" y="1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  <p:sp>
        <p:nvSpPr>
          <p:cNvPr id="33" name="Freeform 32"/>
          <p:cNvSpPr>
            <a:spLocks noEditPoints="1"/>
          </p:cNvSpPr>
          <p:nvPr/>
        </p:nvSpPr>
        <p:spPr bwMode="auto">
          <a:xfrm>
            <a:off x="1322243" y="2113355"/>
            <a:ext cx="449780" cy="620996"/>
          </a:xfrm>
          <a:custGeom>
            <a:avLst/>
            <a:gdLst>
              <a:gd name="T0" fmla="*/ 111 w 140"/>
              <a:gd name="T1" fmla="*/ 42 h 193"/>
              <a:gd name="T2" fmla="*/ 105 w 140"/>
              <a:gd name="T3" fmla="*/ 0 h 193"/>
              <a:gd name="T4" fmla="*/ 29 w 140"/>
              <a:gd name="T5" fmla="*/ 7 h 193"/>
              <a:gd name="T6" fmla="*/ 28 w 140"/>
              <a:gd name="T7" fmla="*/ 42 h 193"/>
              <a:gd name="T8" fmla="*/ 0 w 140"/>
              <a:gd name="T9" fmla="*/ 94 h 193"/>
              <a:gd name="T10" fmla="*/ 0 w 140"/>
              <a:gd name="T11" fmla="*/ 180 h 193"/>
              <a:gd name="T12" fmla="*/ 28 w 140"/>
              <a:gd name="T13" fmla="*/ 193 h 193"/>
              <a:gd name="T14" fmla="*/ 127 w 140"/>
              <a:gd name="T15" fmla="*/ 193 h 193"/>
              <a:gd name="T16" fmla="*/ 140 w 140"/>
              <a:gd name="T17" fmla="*/ 132 h 193"/>
              <a:gd name="T18" fmla="*/ 140 w 140"/>
              <a:gd name="T19" fmla="*/ 69 h 193"/>
              <a:gd name="T20" fmla="*/ 100 w 140"/>
              <a:gd name="T21" fmla="*/ 12 h 193"/>
              <a:gd name="T22" fmla="*/ 105 w 140"/>
              <a:gd name="T23" fmla="*/ 12 h 193"/>
              <a:gd name="T24" fmla="*/ 102 w 140"/>
              <a:gd name="T25" fmla="*/ 34 h 193"/>
              <a:gd name="T26" fmla="*/ 100 w 140"/>
              <a:gd name="T27" fmla="*/ 12 h 193"/>
              <a:gd name="T28" fmla="*/ 92 w 140"/>
              <a:gd name="T29" fmla="*/ 10 h 193"/>
              <a:gd name="T30" fmla="*/ 94 w 140"/>
              <a:gd name="T31" fmla="*/ 31 h 193"/>
              <a:gd name="T32" fmla="*/ 89 w 140"/>
              <a:gd name="T33" fmla="*/ 31 h 193"/>
              <a:gd name="T34" fmla="*/ 79 w 140"/>
              <a:gd name="T35" fmla="*/ 12 h 193"/>
              <a:gd name="T36" fmla="*/ 84 w 140"/>
              <a:gd name="T37" fmla="*/ 12 h 193"/>
              <a:gd name="T38" fmla="*/ 81 w 140"/>
              <a:gd name="T39" fmla="*/ 34 h 193"/>
              <a:gd name="T40" fmla="*/ 79 w 140"/>
              <a:gd name="T41" fmla="*/ 12 h 193"/>
              <a:gd name="T42" fmla="*/ 71 w 140"/>
              <a:gd name="T43" fmla="*/ 10 h 193"/>
              <a:gd name="T44" fmla="*/ 73 w 140"/>
              <a:gd name="T45" fmla="*/ 31 h 193"/>
              <a:gd name="T46" fmla="*/ 68 w 140"/>
              <a:gd name="T47" fmla="*/ 31 h 193"/>
              <a:gd name="T48" fmla="*/ 58 w 140"/>
              <a:gd name="T49" fmla="*/ 12 h 193"/>
              <a:gd name="T50" fmla="*/ 63 w 140"/>
              <a:gd name="T51" fmla="*/ 12 h 193"/>
              <a:gd name="T52" fmla="*/ 60 w 140"/>
              <a:gd name="T53" fmla="*/ 34 h 193"/>
              <a:gd name="T54" fmla="*/ 58 w 140"/>
              <a:gd name="T55" fmla="*/ 12 h 193"/>
              <a:gd name="T56" fmla="*/ 50 w 140"/>
              <a:gd name="T57" fmla="*/ 10 h 193"/>
              <a:gd name="T58" fmla="*/ 52 w 140"/>
              <a:gd name="T59" fmla="*/ 31 h 193"/>
              <a:gd name="T60" fmla="*/ 47 w 140"/>
              <a:gd name="T61" fmla="*/ 31 h 193"/>
              <a:gd name="T62" fmla="*/ 37 w 140"/>
              <a:gd name="T63" fmla="*/ 12 h 193"/>
              <a:gd name="T64" fmla="*/ 42 w 140"/>
              <a:gd name="T65" fmla="*/ 12 h 193"/>
              <a:gd name="T66" fmla="*/ 39 w 140"/>
              <a:gd name="T67" fmla="*/ 34 h 193"/>
              <a:gd name="T68" fmla="*/ 37 w 140"/>
              <a:gd name="T69" fmla="*/ 12 h 193"/>
              <a:gd name="T70" fmla="*/ 104 w 140"/>
              <a:gd name="T71" fmla="*/ 165 h 193"/>
              <a:gd name="T72" fmla="*/ 23 w 140"/>
              <a:gd name="T73" fmla="*/ 151 h 193"/>
              <a:gd name="T74" fmla="*/ 37 w 140"/>
              <a:gd name="T75" fmla="*/ 82 h 193"/>
              <a:gd name="T76" fmla="*/ 118 w 140"/>
              <a:gd name="T77" fmla="*/ 96 h 193"/>
              <a:gd name="T78" fmla="*/ 104 w 140"/>
              <a:gd name="T79" fmla="*/ 89 h 193"/>
              <a:gd name="T80" fmla="*/ 30 w 140"/>
              <a:gd name="T81" fmla="*/ 96 h 193"/>
              <a:gd name="T82" fmla="*/ 37 w 140"/>
              <a:gd name="T83" fmla="*/ 158 h 193"/>
              <a:gd name="T84" fmla="*/ 111 w 140"/>
              <a:gd name="T85" fmla="*/ 151 h 193"/>
              <a:gd name="T86" fmla="*/ 104 w 140"/>
              <a:gd name="T87" fmla="*/ 89 h 193"/>
              <a:gd name="T88" fmla="*/ 84 w 140"/>
              <a:gd name="T89" fmla="*/ 138 h 193"/>
              <a:gd name="T90" fmla="*/ 57 w 140"/>
              <a:gd name="T91" fmla="*/ 153 h 193"/>
              <a:gd name="T92" fmla="*/ 42 w 140"/>
              <a:gd name="T93" fmla="*/ 138 h 193"/>
              <a:gd name="T94" fmla="*/ 57 w 140"/>
              <a:gd name="T95" fmla="*/ 111 h 193"/>
              <a:gd name="T96" fmla="*/ 84 w 140"/>
              <a:gd name="T97" fmla="*/ 96 h 193"/>
              <a:gd name="T98" fmla="*/ 99 w 140"/>
              <a:gd name="T99" fmla="*/ 11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0" h="193">
                <a:moveTo>
                  <a:pt x="113" y="42"/>
                </a:moveTo>
                <a:cubicBezTo>
                  <a:pt x="111" y="42"/>
                  <a:pt x="111" y="42"/>
                  <a:pt x="111" y="42"/>
                </a:cubicBezTo>
                <a:cubicBezTo>
                  <a:pt x="111" y="7"/>
                  <a:pt x="111" y="7"/>
                  <a:pt x="111" y="7"/>
                </a:cubicBezTo>
                <a:cubicBezTo>
                  <a:pt x="111" y="3"/>
                  <a:pt x="108" y="0"/>
                  <a:pt x="105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2" y="0"/>
                  <a:pt x="29" y="3"/>
                  <a:pt x="29" y="7"/>
                </a:cubicBezTo>
                <a:cubicBezTo>
                  <a:pt x="29" y="42"/>
                  <a:pt x="29" y="42"/>
                  <a:pt x="29" y="42"/>
                </a:cubicBezTo>
                <a:cubicBezTo>
                  <a:pt x="28" y="42"/>
                  <a:pt x="28" y="42"/>
                  <a:pt x="28" y="42"/>
                </a:cubicBezTo>
                <a:cubicBezTo>
                  <a:pt x="13" y="42"/>
                  <a:pt x="0" y="54"/>
                  <a:pt x="0" y="69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132"/>
                  <a:pt x="0" y="132"/>
                  <a:pt x="0" y="132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187"/>
                  <a:pt x="6" y="193"/>
                  <a:pt x="14" y="193"/>
                </a:cubicBezTo>
                <a:cubicBezTo>
                  <a:pt x="28" y="193"/>
                  <a:pt x="28" y="193"/>
                  <a:pt x="28" y="193"/>
                </a:cubicBezTo>
                <a:cubicBezTo>
                  <a:pt x="113" y="193"/>
                  <a:pt x="113" y="193"/>
                  <a:pt x="113" y="193"/>
                </a:cubicBezTo>
                <a:cubicBezTo>
                  <a:pt x="127" y="193"/>
                  <a:pt x="127" y="193"/>
                  <a:pt x="127" y="193"/>
                </a:cubicBezTo>
                <a:cubicBezTo>
                  <a:pt x="134" y="193"/>
                  <a:pt x="140" y="187"/>
                  <a:pt x="140" y="180"/>
                </a:cubicBezTo>
                <a:cubicBezTo>
                  <a:pt x="140" y="132"/>
                  <a:pt x="140" y="132"/>
                  <a:pt x="140" y="132"/>
                </a:cubicBezTo>
                <a:cubicBezTo>
                  <a:pt x="140" y="94"/>
                  <a:pt x="140" y="94"/>
                  <a:pt x="140" y="94"/>
                </a:cubicBezTo>
                <a:cubicBezTo>
                  <a:pt x="140" y="69"/>
                  <a:pt x="140" y="69"/>
                  <a:pt x="140" y="69"/>
                </a:cubicBezTo>
                <a:cubicBezTo>
                  <a:pt x="140" y="54"/>
                  <a:pt x="128" y="42"/>
                  <a:pt x="113" y="42"/>
                </a:cubicBezTo>
                <a:close/>
                <a:moveTo>
                  <a:pt x="100" y="12"/>
                </a:moveTo>
                <a:cubicBezTo>
                  <a:pt x="100" y="11"/>
                  <a:pt x="101" y="10"/>
                  <a:pt x="102" y="10"/>
                </a:cubicBezTo>
                <a:cubicBezTo>
                  <a:pt x="104" y="10"/>
                  <a:pt x="105" y="11"/>
                  <a:pt x="105" y="12"/>
                </a:cubicBezTo>
                <a:cubicBezTo>
                  <a:pt x="105" y="31"/>
                  <a:pt x="105" y="31"/>
                  <a:pt x="105" y="31"/>
                </a:cubicBezTo>
                <a:cubicBezTo>
                  <a:pt x="105" y="32"/>
                  <a:pt x="104" y="34"/>
                  <a:pt x="102" y="34"/>
                </a:cubicBezTo>
                <a:cubicBezTo>
                  <a:pt x="101" y="34"/>
                  <a:pt x="100" y="32"/>
                  <a:pt x="100" y="31"/>
                </a:cubicBezTo>
                <a:lnTo>
                  <a:pt x="100" y="12"/>
                </a:lnTo>
                <a:close/>
                <a:moveTo>
                  <a:pt x="89" y="12"/>
                </a:moveTo>
                <a:cubicBezTo>
                  <a:pt x="89" y="11"/>
                  <a:pt x="91" y="10"/>
                  <a:pt x="92" y="10"/>
                </a:cubicBezTo>
                <a:cubicBezTo>
                  <a:pt x="93" y="10"/>
                  <a:pt x="94" y="11"/>
                  <a:pt x="94" y="12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32"/>
                  <a:pt x="93" y="34"/>
                  <a:pt x="92" y="34"/>
                </a:cubicBezTo>
                <a:cubicBezTo>
                  <a:pt x="91" y="34"/>
                  <a:pt x="89" y="32"/>
                  <a:pt x="89" y="31"/>
                </a:cubicBezTo>
                <a:lnTo>
                  <a:pt x="89" y="12"/>
                </a:lnTo>
                <a:close/>
                <a:moveTo>
                  <a:pt x="79" y="12"/>
                </a:moveTo>
                <a:cubicBezTo>
                  <a:pt x="79" y="11"/>
                  <a:pt x="80" y="10"/>
                  <a:pt x="81" y="10"/>
                </a:cubicBezTo>
                <a:cubicBezTo>
                  <a:pt x="83" y="10"/>
                  <a:pt x="84" y="11"/>
                  <a:pt x="84" y="12"/>
                </a:cubicBezTo>
                <a:cubicBezTo>
                  <a:pt x="84" y="31"/>
                  <a:pt x="84" y="31"/>
                  <a:pt x="84" y="31"/>
                </a:cubicBezTo>
                <a:cubicBezTo>
                  <a:pt x="84" y="32"/>
                  <a:pt x="83" y="34"/>
                  <a:pt x="81" y="34"/>
                </a:cubicBezTo>
                <a:cubicBezTo>
                  <a:pt x="80" y="34"/>
                  <a:pt x="79" y="32"/>
                  <a:pt x="79" y="31"/>
                </a:cubicBezTo>
                <a:lnTo>
                  <a:pt x="79" y="12"/>
                </a:lnTo>
                <a:close/>
                <a:moveTo>
                  <a:pt x="68" y="12"/>
                </a:moveTo>
                <a:cubicBezTo>
                  <a:pt x="68" y="11"/>
                  <a:pt x="69" y="10"/>
                  <a:pt x="71" y="10"/>
                </a:cubicBezTo>
                <a:cubicBezTo>
                  <a:pt x="72" y="10"/>
                  <a:pt x="73" y="11"/>
                  <a:pt x="73" y="12"/>
                </a:cubicBezTo>
                <a:cubicBezTo>
                  <a:pt x="73" y="31"/>
                  <a:pt x="73" y="31"/>
                  <a:pt x="73" y="31"/>
                </a:cubicBezTo>
                <a:cubicBezTo>
                  <a:pt x="73" y="32"/>
                  <a:pt x="72" y="34"/>
                  <a:pt x="71" y="34"/>
                </a:cubicBezTo>
                <a:cubicBezTo>
                  <a:pt x="69" y="34"/>
                  <a:pt x="68" y="32"/>
                  <a:pt x="68" y="31"/>
                </a:cubicBezTo>
                <a:lnTo>
                  <a:pt x="68" y="12"/>
                </a:lnTo>
                <a:close/>
                <a:moveTo>
                  <a:pt x="58" y="12"/>
                </a:moveTo>
                <a:cubicBezTo>
                  <a:pt x="58" y="11"/>
                  <a:pt x="59" y="10"/>
                  <a:pt x="60" y="10"/>
                </a:cubicBezTo>
                <a:cubicBezTo>
                  <a:pt x="62" y="10"/>
                  <a:pt x="63" y="11"/>
                  <a:pt x="63" y="12"/>
                </a:cubicBezTo>
                <a:cubicBezTo>
                  <a:pt x="63" y="31"/>
                  <a:pt x="63" y="31"/>
                  <a:pt x="63" y="31"/>
                </a:cubicBezTo>
                <a:cubicBezTo>
                  <a:pt x="63" y="32"/>
                  <a:pt x="62" y="34"/>
                  <a:pt x="60" y="34"/>
                </a:cubicBezTo>
                <a:cubicBezTo>
                  <a:pt x="59" y="34"/>
                  <a:pt x="58" y="32"/>
                  <a:pt x="58" y="31"/>
                </a:cubicBezTo>
                <a:lnTo>
                  <a:pt x="58" y="12"/>
                </a:lnTo>
                <a:close/>
                <a:moveTo>
                  <a:pt x="47" y="12"/>
                </a:moveTo>
                <a:cubicBezTo>
                  <a:pt x="47" y="11"/>
                  <a:pt x="48" y="10"/>
                  <a:pt x="50" y="10"/>
                </a:cubicBezTo>
                <a:cubicBezTo>
                  <a:pt x="51" y="10"/>
                  <a:pt x="52" y="11"/>
                  <a:pt x="52" y="12"/>
                </a:cubicBezTo>
                <a:cubicBezTo>
                  <a:pt x="52" y="31"/>
                  <a:pt x="52" y="31"/>
                  <a:pt x="52" y="31"/>
                </a:cubicBezTo>
                <a:cubicBezTo>
                  <a:pt x="52" y="32"/>
                  <a:pt x="51" y="34"/>
                  <a:pt x="50" y="34"/>
                </a:cubicBezTo>
                <a:cubicBezTo>
                  <a:pt x="48" y="34"/>
                  <a:pt x="47" y="32"/>
                  <a:pt x="47" y="31"/>
                </a:cubicBezTo>
                <a:lnTo>
                  <a:pt x="47" y="12"/>
                </a:lnTo>
                <a:close/>
                <a:moveTo>
                  <a:pt x="37" y="12"/>
                </a:moveTo>
                <a:cubicBezTo>
                  <a:pt x="37" y="11"/>
                  <a:pt x="38" y="10"/>
                  <a:pt x="39" y="10"/>
                </a:cubicBezTo>
                <a:cubicBezTo>
                  <a:pt x="41" y="10"/>
                  <a:pt x="42" y="11"/>
                  <a:pt x="42" y="12"/>
                </a:cubicBezTo>
                <a:cubicBezTo>
                  <a:pt x="42" y="31"/>
                  <a:pt x="42" y="31"/>
                  <a:pt x="42" y="31"/>
                </a:cubicBezTo>
                <a:cubicBezTo>
                  <a:pt x="42" y="32"/>
                  <a:pt x="41" y="34"/>
                  <a:pt x="39" y="34"/>
                </a:cubicBezTo>
                <a:cubicBezTo>
                  <a:pt x="38" y="34"/>
                  <a:pt x="37" y="32"/>
                  <a:pt x="37" y="31"/>
                </a:cubicBezTo>
                <a:lnTo>
                  <a:pt x="37" y="12"/>
                </a:lnTo>
                <a:close/>
                <a:moveTo>
                  <a:pt x="118" y="151"/>
                </a:moveTo>
                <a:cubicBezTo>
                  <a:pt x="118" y="159"/>
                  <a:pt x="112" y="165"/>
                  <a:pt x="104" y="165"/>
                </a:cubicBezTo>
                <a:cubicBezTo>
                  <a:pt x="37" y="165"/>
                  <a:pt x="37" y="165"/>
                  <a:pt x="37" y="165"/>
                </a:cubicBezTo>
                <a:cubicBezTo>
                  <a:pt x="29" y="165"/>
                  <a:pt x="23" y="159"/>
                  <a:pt x="23" y="151"/>
                </a:cubicBezTo>
                <a:cubicBezTo>
                  <a:pt x="23" y="96"/>
                  <a:pt x="23" y="96"/>
                  <a:pt x="23" y="96"/>
                </a:cubicBezTo>
                <a:cubicBezTo>
                  <a:pt x="23" y="89"/>
                  <a:pt x="29" y="82"/>
                  <a:pt x="37" y="82"/>
                </a:cubicBezTo>
                <a:cubicBezTo>
                  <a:pt x="104" y="82"/>
                  <a:pt x="104" y="82"/>
                  <a:pt x="104" y="82"/>
                </a:cubicBezTo>
                <a:cubicBezTo>
                  <a:pt x="112" y="82"/>
                  <a:pt x="118" y="89"/>
                  <a:pt x="118" y="96"/>
                </a:cubicBezTo>
                <a:lnTo>
                  <a:pt x="118" y="151"/>
                </a:lnTo>
                <a:close/>
                <a:moveTo>
                  <a:pt x="104" y="89"/>
                </a:moveTo>
                <a:cubicBezTo>
                  <a:pt x="37" y="89"/>
                  <a:pt x="37" y="89"/>
                  <a:pt x="37" y="89"/>
                </a:cubicBezTo>
                <a:cubicBezTo>
                  <a:pt x="33" y="89"/>
                  <a:pt x="30" y="92"/>
                  <a:pt x="30" y="96"/>
                </a:cubicBezTo>
                <a:cubicBezTo>
                  <a:pt x="30" y="151"/>
                  <a:pt x="30" y="151"/>
                  <a:pt x="30" y="151"/>
                </a:cubicBezTo>
                <a:cubicBezTo>
                  <a:pt x="30" y="155"/>
                  <a:pt x="33" y="158"/>
                  <a:pt x="37" y="158"/>
                </a:cubicBezTo>
                <a:cubicBezTo>
                  <a:pt x="104" y="158"/>
                  <a:pt x="104" y="158"/>
                  <a:pt x="104" y="158"/>
                </a:cubicBezTo>
                <a:cubicBezTo>
                  <a:pt x="108" y="158"/>
                  <a:pt x="111" y="155"/>
                  <a:pt x="111" y="151"/>
                </a:cubicBezTo>
                <a:cubicBezTo>
                  <a:pt x="111" y="96"/>
                  <a:pt x="111" y="96"/>
                  <a:pt x="111" y="96"/>
                </a:cubicBezTo>
                <a:cubicBezTo>
                  <a:pt x="111" y="92"/>
                  <a:pt x="108" y="89"/>
                  <a:pt x="104" y="89"/>
                </a:cubicBezTo>
                <a:close/>
                <a:moveTo>
                  <a:pt x="99" y="138"/>
                </a:moveTo>
                <a:cubicBezTo>
                  <a:pt x="84" y="138"/>
                  <a:pt x="84" y="138"/>
                  <a:pt x="84" y="138"/>
                </a:cubicBezTo>
                <a:cubicBezTo>
                  <a:pt x="84" y="153"/>
                  <a:pt x="84" y="153"/>
                  <a:pt x="84" y="153"/>
                </a:cubicBezTo>
                <a:cubicBezTo>
                  <a:pt x="57" y="153"/>
                  <a:pt x="57" y="153"/>
                  <a:pt x="57" y="153"/>
                </a:cubicBezTo>
                <a:cubicBezTo>
                  <a:pt x="57" y="138"/>
                  <a:pt x="57" y="138"/>
                  <a:pt x="57" y="138"/>
                </a:cubicBezTo>
                <a:cubicBezTo>
                  <a:pt x="42" y="138"/>
                  <a:pt x="42" y="138"/>
                  <a:pt x="42" y="138"/>
                </a:cubicBezTo>
                <a:cubicBezTo>
                  <a:pt x="42" y="111"/>
                  <a:pt x="42" y="111"/>
                  <a:pt x="42" y="111"/>
                </a:cubicBezTo>
                <a:cubicBezTo>
                  <a:pt x="57" y="111"/>
                  <a:pt x="57" y="111"/>
                  <a:pt x="57" y="111"/>
                </a:cubicBezTo>
                <a:cubicBezTo>
                  <a:pt x="57" y="96"/>
                  <a:pt x="57" y="96"/>
                  <a:pt x="57" y="96"/>
                </a:cubicBezTo>
                <a:cubicBezTo>
                  <a:pt x="84" y="96"/>
                  <a:pt x="84" y="96"/>
                  <a:pt x="84" y="96"/>
                </a:cubicBezTo>
                <a:cubicBezTo>
                  <a:pt x="84" y="111"/>
                  <a:pt x="84" y="111"/>
                  <a:pt x="84" y="111"/>
                </a:cubicBezTo>
                <a:cubicBezTo>
                  <a:pt x="99" y="111"/>
                  <a:pt x="99" y="111"/>
                  <a:pt x="99" y="111"/>
                </a:cubicBezTo>
                <a:lnTo>
                  <a:pt x="99" y="1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  <p:sp>
        <p:nvSpPr>
          <p:cNvPr id="34" name="Freeform 33"/>
          <p:cNvSpPr>
            <a:spLocks noEditPoints="1"/>
          </p:cNvSpPr>
          <p:nvPr/>
        </p:nvSpPr>
        <p:spPr bwMode="auto">
          <a:xfrm>
            <a:off x="3312160" y="4974128"/>
            <a:ext cx="593818" cy="524518"/>
          </a:xfrm>
          <a:custGeom>
            <a:avLst/>
            <a:gdLst>
              <a:gd name="T0" fmla="*/ 185 w 185"/>
              <a:gd name="T1" fmla="*/ 94 h 163"/>
              <a:gd name="T2" fmla="*/ 0 w 185"/>
              <a:gd name="T3" fmla="*/ 163 h 163"/>
              <a:gd name="T4" fmla="*/ 17 w 185"/>
              <a:gd name="T5" fmla="*/ 99 h 163"/>
              <a:gd name="T6" fmla="*/ 46 w 185"/>
              <a:gd name="T7" fmla="*/ 126 h 163"/>
              <a:gd name="T8" fmla="*/ 124 w 185"/>
              <a:gd name="T9" fmla="*/ 140 h 163"/>
              <a:gd name="T10" fmla="*/ 138 w 185"/>
              <a:gd name="T11" fmla="*/ 99 h 163"/>
              <a:gd name="T12" fmla="*/ 185 w 185"/>
              <a:gd name="T13" fmla="*/ 28 h 163"/>
              <a:gd name="T14" fmla="*/ 168 w 185"/>
              <a:gd name="T15" fmla="*/ 90 h 163"/>
              <a:gd name="T16" fmla="*/ 138 w 185"/>
              <a:gd name="T17" fmla="*/ 73 h 163"/>
              <a:gd name="T18" fmla="*/ 60 w 185"/>
              <a:gd name="T19" fmla="*/ 59 h 163"/>
              <a:gd name="T20" fmla="*/ 46 w 185"/>
              <a:gd name="T21" fmla="*/ 90 h 163"/>
              <a:gd name="T22" fmla="*/ 0 w 185"/>
              <a:gd name="T23" fmla="*/ 82 h 163"/>
              <a:gd name="T24" fmla="*/ 51 w 185"/>
              <a:gd name="T25" fmla="*/ 28 h 163"/>
              <a:gd name="T26" fmla="*/ 62 w 185"/>
              <a:gd name="T27" fmla="*/ 2 h 163"/>
              <a:gd name="T28" fmla="*/ 71 w 185"/>
              <a:gd name="T29" fmla="*/ 0 h 163"/>
              <a:gd name="T30" fmla="*/ 114 w 185"/>
              <a:gd name="T31" fmla="*/ 2 h 163"/>
              <a:gd name="T32" fmla="*/ 134 w 185"/>
              <a:gd name="T33" fmla="*/ 14 h 163"/>
              <a:gd name="T34" fmla="*/ 185 w 185"/>
              <a:gd name="T35" fmla="*/ 28 h 163"/>
              <a:gd name="T36" fmla="*/ 122 w 185"/>
              <a:gd name="T37" fmla="*/ 10 h 163"/>
              <a:gd name="T38" fmla="*/ 114 w 185"/>
              <a:gd name="T39" fmla="*/ 12 h 163"/>
              <a:gd name="T40" fmla="*/ 71 w 185"/>
              <a:gd name="T41" fmla="*/ 10 h 163"/>
              <a:gd name="T42" fmla="*/ 59 w 185"/>
              <a:gd name="T43" fmla="*/ 14 h 163"/>
              <a:gd name="T44" fmla="*/ 126 w 185"/>
              <a:gd name="T45" fmla="*/ 28 h 163"/>
              <a:gd name="T46" fmla="*/ 60 w 185"/>
              <a:gd name="T47" fmla="*/ 132 h 163"/>
              <a:gd name="T48" fmla="*/ 54 w 185"/>
              <a:gd name="T49" fmla="*/ 73 h 163"/>
              <a:gd name="T50" fmla="*/ 124 w 185"/>
              <a:gd name="T51" fmla="*/ 67 h 163"/>
              <a:gd name="T52" fmla="*/ 131 w 185"/>
              <a:gd name="T53" fmla="*/ 126 h 163"/>
              <a:gd name="T54" fmla="*/ 60 w 185"/>
              <a:gd name="T55" fmla="*/ 132 h 163"/>
              <a:gd name="T56" fmla="*/ 79 w 185"/>
              <a:gd name="T57" fmla="*/ 113 h 163"/>
              <a:gd name="T58" fmla="*/ 105 w 185"/>
              <a:gd name="T59" fmla="*/ 127 h 163"/>
              <a:gd name="T60" fmla="*/ 119 w 185"/>
              <a:gd name="T61" fmla="*/ 113 h 163"/>
              <a:gd name="T62" fmla="*/ 105 w 185"/>
              <a:gd name="T63" fmla="*/ 87 h 163"/>
              <a:gd name="T64" fmla="*/ 79 w 185"/>
              <a:gd name="T65" fmla="*/ 73 h 163"/>
              <a:gd name="T66" fmla="*/ 65 w 185"/>
              <a:gd name="T67" fmla="*/ 8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85" h="163">
                <a:moveTo>
                  <a:pt x="168" y="99"/>
                </a:moveTo>
                <a:cubicBezTo>
                  <a:pt x="174" y="99"/>
                  <a:pt x="180" y="97"/>
                  <a:pt x="185" y="94"/>
                </a:cubicBezTo>
                <a:cubicBezTo>
                  <a:pt x="185" y="163"/>
                  <a:pt x="185" y="163"/>
                  <a:pt x="185" y="163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94"/>
                  <a:pt x="0" y="94"/>
                  <a:pt x="0" y="94"/>
                </a:cubicBezTo>
                <a:cubicBezTo>
                  <a:pt x="5" y="97"/>
                  <a:pt x="10" y="99"/>
                  <a:pt x="17" y="99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126"/>
                  <a:pt x="46" y="126"/>
                  <a:pt x="46" y="126"/>
                </a:cubicBezTo>
                <a:cubicBezTo>
                  <a:pt x="46" y="134"/>
                  <a:pt x="52" y="140"/>
                  <a:pt x="60" y="140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32" y="140"/>
                  <a:pt x="138" y="134"/>
                  <a:pt x="138" y="126"/>
                </a:cubicBezTo>
                <a:cubicBezTo>
                  <a:pt x="138" y="99"/>
                  <a:pt x="138" y="99"/>
                  <a:pt x="138" y="99"/>
                </a:cubicBezTo>
                <a:lnTo>
                  <a:pt x="168" y="99"/>
                </a:lnTo>
                <a:close/>
                <a:moveTo>
                  <a:pt x="185" y="28"/>
                </a:moveTo>
                <a:cubicBezTo>
                  <a:pt x="185" y="82"/>
                  <a:pt x="185" y="82"/>
                  <a:pt x="185" y="82"/>
                </a:cubicBezTo>
                <a:cubicBezTo>
                  <a:pt x="180" y="87"/>
                  <a:pt x="174" y="90"/>
                  <a:pt x="168" y="90"/>
                </a:cubicBezTo>
                <a:cubicBezTo>
                  <a:pt x="138" y="90"/>
                  <a:pt x="138" y="90"/>
                  <a:pt x="138" y="90"/>
                </a:cubicBezTo>
                <a:cubicBezTo>
                  <a:pt x="138" y="73"/>
                  <a:pt x="138" y="73"/>
                  <a:pt x="138" y="73"/>
                </a:cubicBezTo>
                <a:cubicBezTo>
                  <a:pt x="138" y="66"/>
                  <a:pt x="132" y="59"/>
                  <a:pt x="124" y="59"/>
                </a:cubicBezTo>
                <a:cubicBezTo>
                  <a:pt x="60" y="59"/>
                  <a:pt x="60" y="59"/>
                  <a:pt x="60" y="59"/>
                </a:cubicBezTo>
                <a:cubicBezTo>
                  <a:pt x="52" y="59"/>
                  <a:pt x="46" y="66"/>
                  <a:pt x="46" y="73"/>
                </a:cubicBezTo>
                <a:cubicBezTo>
                  <a:pt x="46" y="90"/>
                  <a:pt x="46" y="90"/>
                  <a:pt x="46" y="90"/>
                </a:cubicBezTo>
                <a:cubicBezTo>
                  <a:pt x="17" y="90"/>
                  <a:pt x="17" y="90"/>
                  <a:pt x="17" y="90"/>
                </a:cubicBezTo>
                <a:cubicBezTo>
                  <a:pt x="10" y="90"/>
                  <a:pt x="4" y="87"/>
                  <a:pt x="0" y="82"/>
                </a:cubicBezTo>
                <a:cubicBezTo>
                  <a:pt x="0" y="28"/>
                  <a:pt x="0" y="28"/>
                  <a:pt x="0" y="28"/>
                </a:cubicBezTo>
                <a:cubicBezTo>
                  <a:pt x="51" y="28"/>
                  <a:pt x="51" y="28"/>
                  <a:pt x="51" y="28"/>
                </a:cubicBezTo>
                <a:cubicBezTo>
                  <a:pt x="51" y="14"/>
                  <a:pt x="51" y="14"/>
                  <a:pt x="51" y="14"/>
                </a:cubicBezTo>
                <a:cubicBezTo>
                  <a:pt x="51" y="7"/>
                  <a:pt x="56" y="2"/>
                  <a:pt x="62" y="2"/>
                </a:cubicBezTo>
                <a:cubicBezTo>
                  <a:pt x="71" y="2"/>
                  <a:pt x="71" y="2"/>
                  <a:pt x="71" y="2"/>
                </a:cubicBezTo>
                <a:cubicBezTo>
                  <a:pt x="71" y="0"/>
                  <a:pt x="71" y="0"/>
                  <a:pt x="71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4" y="2"/>
                  <a:pt x="114" y="2"/>
                  <a:pt x="114" y="2"/>
                </a:cubicBezTo>
                <a:cubicBezTo>
                  <a:pt x="122" y="2"/>
                  <a:pt x="122" y="2"/>
                  <a:pt x="122" y="2"/>
                </a:cubicBezTo>
                <a:cubicBezTo>
                  <a:pt x="129" y="2"/>
                  <a:pt x="134" y="7"/>
                  <a:pt x="134" y="14"/>
                </a:cubicBezTo>
                <a:cubicBezTo>
                  <a:pt x="134" y="28"/>
                  <a:pt x="134" y="28"/>
                  <a:pt x="134" y="28"/>
                </a:cubicBezTo>
                <a:lnTo>
                  <a:pt x="185" y="28"/>
                </a:lnTo>
                <a:close/>
                <a:moveTo>
                  <a:pt x="126" y="14"/>
                </a:moveTo>
                <a:cubicBezTo>
                  <a:pt x="126" y="12"/>
                  <a:pt x="125" y="10"/>
                  <a:pt x="122" y="10"/>
                </a:cubicBezTo>
                <a:cubicBezTo>
                  <a:pt x="114" y="10"/>
                  <a:pt x="114" y="10"/>
                  <a:pt x="114" y="10"/>
                </a:cubicBezTo>
                <a:cubicBezTo>
                  <a:pt x="114" y="12"/>
                  <a:pt x="114" y="12"/>
                  <a:pt x="114" y="12"/>
                </a:cubicBezTo>
                <a:cubicBezTo>
                  <a:pt x="71" y="12"/>
                  <a:pt x="71" y="12"/>
                  <a:pt x="71" y="12"/>
                </a:cubicBezTo>
                <a:cubicBezTo>
                  <a:pt x="71" y="10"/>
                  <a:pt x="71" y="10"/>
                  <a:pt x="71" y="10"/>
                </a:cubicBezTo>
                <a:cubicBezTo>
                  <a:pt x="62" y="10"/>
                  <a:pt x="62" y="10"/>
                  <a:pt x="62" y="10"/>
                </a:cubicBezTo>
                <a:cubicBezTo>
                  <a:pt x="60" y="10"/>
                  <a:pt x="59" y="12"/>
                  <a:pt x="59" y="14"/>
                </a:cubicBezTo>
                <a:cubicBezTo>
                  <a:pt x="59" y="28"/>
                  <a:pt x="59" y="28"/>
                  <a:pt x="59" y="28"/>
                </a:cubicBezTo>
                <a:cubicBezTo>
                  <a:pt x="126" y="28"/>
                  <a:pt x="126" y="28"/>
                  <a:pt x="126" y="28"/>
                </a:cubicBezTo>
                <a:lnTo>
                  <a:pt x="126" y="14"/>
                </a:lnTo>
                <a:close/>
                <a:moveTo>
                  <a:pt x="60" y="132"/>
                </a:moveTo>
                <a:cubicBezTo>
                  <a:pt x="56" y="132"/>
                  <a:pt x="54" y="129"/>
                  <a:pt x="54" y="126"/>
                </a:cubicBezTo>
                <a:cubicBezTo>
                  <a:pt x="54" y="73"/>
                  <a:pt x="54" y="73"/>
                  <a:pt x="54" y="73"/>
                </a:cubicBezTo>
                <a:cubicBezTo>
                  <a:pt x="54" y="70"/>
                  <a:pt x="56" y="67"/>
                  <a:pt x="60" y="67"/>
                </a:cubicBezTo>
                <a:cubicBezTo>
                  <a:pt x="124" y="67"/>
                  <a:pt x="124" y="67"/>
                  <a:pt x="124" y="67"/>
                </a:cubicBezTo>
                <a:cubicBezTo>
                  <a:pt x="128" y="67"/>
                  <a:pt x="131" y="70"/>
                  <a:pt x="131" y="73"/>
                </a:cubicBezTo>
                <a:cubicBezTo>
                  <a:pt x="131" y="126"/>
                  <a:pt x="131" y="126"/>
                  <a:pt x="131" y="126"/>
                </a:cubicBezTo>
                <a:cubicBezTo>
                  <a:pt x="131" y="129"/>
                  <a:pt x="128" y="132"/>
                  <a:pt x="124" y="132"/>
                </a:cubicBezTo>
                <a:lnTo>
                  <a:pt x="60" y="132"/>
                </a:lnTo>
                <a:close/>
                <a:moveTo>
                  <a:pt x="65" y="113"/>
                </a:moveTo>
                <a:cubicBezTo>
                  <a:pt x="79" y="113"/>
                  <a:pt x="79" y="113"/>
                  <a:pt x="79" y="113"/>
                </a:cubicBezTo>
                <a:cubicBezTo>
                  <a:pt x="79" y="127"/>
                  <a:pt x="79" y="127"/>
                  <a:pt x="79" y="127"/>
                </a:cubicBezTo>
                <a:cubicBezTo>
                  <a:pt x="105" y="127"/>
                  <a:pt x="105" y="127"/>
                  <a:pt x="105" y="127"/>
                </a:cubicBezTo>
                <a:cubicBezTo>
                  <a:pt x="105" y="113"/>
                  <a:pt x="105" y="113"/>
                  <a:pt x="105" y="113"/>
                </a:cubicBezTo>
                <a:cubicBezTo>
                  <a:pt x="119" y="113"/>
                  <a:pt x="119" y="113"/>
                  <a:pt x="119" y="113"/>
                </a:cubicBezTo>
                <a:cubicBezTo>
                  <a:pt x="119" y="87"/>
                  <a:pt x="119" y="87"/>
                  <a:pt x="119" y="87"/>
                </a:cubicBezTo>
                <a:cubicBezTo>
                  <a:pt x="105" y="87"/>
                  <a:pt x="105" y="87"/>
                  <a:pt x="105" y="87"/>
                </a:cubicBezTo>
                <a:cubicBezTo>
                  <a:pt x="105" y="73"/>
                  <a:pt x="105" y="73"/>
                  <a:pt x="105" y="73"/>
                </a:cubicBezTo>
                <a:cubicBezTo>
                  <a:pt x="79" y="73"/>
                  <a:pt x="79" y="73"/>
                  <a:pt x="79" y="73"/>
                </a:cubicBezTo>
                <a:cubicBezTo>
                  <a:pt x="79" y="87"/>
                  <a:pt x="79" y="87"/>
                  <a:pt x="79" y="87"/>
                </a:cubicBezTo>
                <a:cubicBezTo>
                  <a:pt x="65" y="87"/>
                  <a:pt x="65" y="87"/>
                  <a:pt x="65" y="87"/>
                </a:cubicBezTo>
                <a:lnTo>
                  <a:pt x="65" y="1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3206515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E33BA6CB-6EAF-4D41-8F9D-ED3DF64D4953}"/>
              </a:ext>
            </a:extLst>
          </p:cNvPr>
          <p:cNvSpPr/>
          <p:nvPr/>
        </p:nvSpPr>
        <p:spPr bwMode="auto">
          <a:xfrm flipH="1" flipV="1">
            <a:off x="0" y="4669536"/>
            <a:ext cx="12192000" cy="2188464"/>
          </a:xfrm>
          <a:custGeom>
            <a:avLst/>
            <a:gdLst>
              <a:gd name="connsiteX0" fmla="*/ 0 w 12191999"/>
              <a:gd name="connsiteY0" fmla="*/ 0 h 4895330"/>
              <a:gd name="connsiteX1" fmla="*/ 12191999 w 12191999"/>
              <a:gd name="connsiteY1" fmla="*/ 0 h 4895330"/>
              <a:gd name="connsiteX2" fmla="*/ 12191999 w 12191999"/>
              <a:gd name="connsiteY2" fmla="*/ 4526153 h 4895330"/>
              <a:gd name="connsiteX3" fmla="*/ 12100892 w 12191999"/>
              <a:gd name="connsiteY3" fmla="*/ 4539195 h 4895330"/>
              <a:gd name="connsiteX4" fmla="*/ 11430001 w 12191999"/>
              <a:gd name="connsiteY4" fmla="*/ 4488257 h 4895330"/>
              <a:gd name="connsiteX5" fmla="*/ 9104244 w 12191999"/>
              <a:gd name="connsiteY5" fmla="*/ 3653370 h 4895330"/>
              <a:gd name="connsiteX6" fmla="*/ 6460436 w 12191999"/>
              <a:gd name="connsiteY6" fmla="*/ 4726796 h 4895330"/>
              <a:gd name="connsiteX7" fmla="*/ 4929810 w 12191999"/>
              <a:gd name="connsiteY7" fmla="*/ 4150327 h 4895330"/>
              <a:gd name="connsiteX8" fmla="*/ 2464905 w 12191999"/>
              <a:gd name="connsiteY8" fmla="*/ 4885823 h 4895330"/>
              <a:gd name="connsiteX9" fmla="*/ 146137 w 12191999"/>
              <a:gd name="connsiteY9" fmla="*/ 3826840 h 4895330"/>
              <a:gd name="connsiteX10" fmla="*/ 0 w 12191999"/>
              <a:gd name="connsiteY10" fmla="*/ 3738356 h 489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1999" h="4895330">
                <a:moveTo>
                  <a:pt x="0" y="0"/>
                </a:moveTo>
                <a:lnTo>
                  <a:pt x="12191999" y="0"/>
                </a:lnTo>
                <a:lnTo>
                  <a:pt x="12191999" y="4526153"/>
                </a:lnTo>
                <a:lnTo>
                  <a:pt x="12100892" y="4539195"/>
                </a:lnTo>
                <a:cubicBezTo>
                  <a:pt x="11930270" y="4557831"/>
                  <a:pt x="11711609" y="4556175"/>
                  <a:pt x="11430001" y="4488257"/>
                </a:cubicBezTo>
                <a:cubicBezTo>
                  <a:pt x="10866784" y="4352422"/>
                  <a:pt x="9932505" y="3613614"/>
                  <a:pt x="9104244" y="3653370"/>
                </a:cubicBezTo>
                <a:cubicBezTo>
                  <a:pt x="8275983" y="3693127"/>
                  <a:pt x="7156175" y="4643970"/>
                  <a:pt x="6460436" y="4726796"/>
                </a:cubicBezTo>
                <a:cubicBezTo>
                  <a:pt x="5764697" y="4809622"/>
                  <a:pt x="5595732" y="4123823"/>
                  <a:pt x="4929810" y="4150327"/>
                </a:cubicBezTo>
                <a:cubicBezTo>
                  <a:pt x="4263888" y="4176832"/>
                  <a:pt x="3349488" y="4991840"/>
                  <a:pt x="2464905" y="4885823"/>
                </a:cubicBezTo>
                <a:cubicBezTo>
                  <a:pt x="1801468" y="4806310"/>
                  <a:pt x="806313" y="4225493"/>
                  <a:pt x="146137" y="3826840"/>
                </a:cubicBezTo>
                <a:lnTo>
                  <a:pt x="0" y="3738356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7376" y="2718895"/>
            <a:ext cx="50228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587375" y="2331912"/>
            <a:ext cx="2704465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b="1" dirty="0"/>
              <a:t>Description Service.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66110" y="850997"/>
            <a:ext cx="5238515" cy="5300253"/>
          </a:xfrm>
          <a:prstGeom prst="roundRect">
            <a:avLst>
              <a:gd name="adj" fmla="val 7733"/>
            </a:avLst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9421AD-7D74-F241-A5F9-C84B462BE505}"/>
              </a:ext>
            </a:extLst>
          </p:cNvPr>
          <p:cNvSpPr txBox="1"/>
          <p:nvPr/>
        </p:nvSpPr>
        <p:spPr>
          <a:xfrm>
            <a:off x="6665958" y="1812414"/>
            <a:ext cx="115089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ID" sz="1200" b="1" dirty="0"/>
              <a:t>Description</a:t>
            </a:r>
            <a:endParaRPr lang="en-US" sz="1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8D1776-BEBE-DB4B-9DA6-F4D1BC180B2C}"/>
              </a:ext>
            </a:extLst>
          </p:cNvPr>
          <p:cNvSpPr txBox="1"/>
          <p:nvPr/>
        </p:nvSpPr>
        <p:spPr>
          <a:xfrm>
            <a:off x="6665957" y="1360576"/>
            <a:ext cx="138159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ID" sz="2800" b="1" dirty="0"/>
              <a:t>3.749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7816851" y="1405331"/>
            <a:ext cx="3373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Paying attention to simple little things that most men neglect makes a few men rich.</a:t>
            </a:r>
            <a:endParaRPr lang="en-ID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9421AD-7D74-F241-A5F9-C84B462BE505}"/>
              </a:ext>
            </a:extLst>
          </p:cNvPr>
          <p:cNvSpPr txBox="1"/>
          <p:nvPr/>
        </p:nvSpPr>
        <p:spPr>
          <a:xfrm>
            <a:off x="6665958" y="2643757"/>
            <a:ext cx="115089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ID" sz="1200" b="1" dirty="0"/>
              <a:t>Description</a:t>
            </a:r>
            <a:endParaRPr 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8D1776-BEBE-DB4B-9DA6-F4D1BC180B2C}"/>
              </a:ext>
            </a:extLst>
          </p:cNvPr>
          <p:cNvSpPr txBox="1"/>
          <p:nvPr/>
        </p:nvSpPr>
        <p:spPr>
          <a:xfrm>
            <a:off x="6665957" y="2191919"/>
            <a:ext cx="138159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ID" sz="2800" b="1" dirty="0"/>
              <a:t>273K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7816851" y="2236674"/>
            <a:ext cx="3373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Paying attention to simple little things that most men neglect makes a few men rich.</a:t>
            </a:r>
            <a:endParaRPr lang="en-ID" sz="1200" b="1" dirty="0"/>
          </a:p>
        </p:txBody>
      </p:sp>
      <p:sp>
        <p:nvSpPr>
          <p:cNvPr id="17" name="Rectangle 16"/>
          <p:cNvSpPr/>
          <p:nvPr/>
        </p:nvSpPr>
        <p:spPr>
          <a:xfrm>
            <a:off x="6665957" y="3068017"/>
            <a:ext cx="45245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</a:rPr>
              <a:t>One day your life will flash before your eyes. Make sure it is worth watching.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57678" y="3738506"/>
            <a:ext cx="4232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A goal is a dream with a deadline.</a:t>
            </a:r>
            <a:endParaRPr lang="en-ID" sz="1200" dirty="0"/>
          </a:p>
        </p:txBody>
      </p:sp>
      <p:sp>
        <p:nvSpPr>
          <p:cNvPr id="19" name="Oval 18"/>
          <p:cNvSpPr/>
          <p:nvPr/>
        </p:nvSpPr>
        <p:spPr>
          <a:xfrm>
            <a:off x="6773015" y="3840919"/>
            <a:ext cx="130331" cy="1303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 21"/>
          <p:cNvSpPr/>
          <p:nvPr/>
        </p:nvSpPr>
        <p:spPr>
          <a:xfrm>
            <a:off x="6957678" y="4130508"/>
            <a:ext cx="4232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Be content to act, and leave the talking to others.</a:t>
            </a:r>
            <a:endParaRPr lang="en-ID" sz="1200" dirty="0"/>
          </a:p>
        </p:txBody>
      </p:sp>
      <p:sp>
        <p:nvSpPr>
          <p:cNvPr id="23" name="Oval 22"/>
          <p:cNvSpPr/>
          <p:nvPr/>
        </p:nvSpPr>
        <p:spPr>
          <a:xfrm>
            <a:off x="6773015" y="4232921"/>
            <a:ext cx="130331" cy="1303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 24"/>
          <p:cNvSpPr/>
          <p:nvPr/>
        </p:nvSpPr>
        <p:spPr>
          <a:xfrm>
            <a:off x="6957678" y="4522510"/>
            <a:ext cx="4232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What the mind of man can conceive and believe, it can.</a:t>
            </a:r>
            <a:endParaRPr lang="en-ID" sz="1200" dirty="0"/>
          </a:p>
        </p:txBody>
      </p:sp>
      <p:sp>
        <p:nvSpPr>
          <p:cNvPr id="26" name="Oval 25"/>
          <p:cNvSpPr/>
          <p:nvPr/>
        </p:nvSpPr>
        <p:spPr>
          <a:xfrm>
            <a:off x="6773015" y="4624923"/>
            <a:ext cx="130331" cy="1303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 27"/>
          <p:cNvSpPr/>
          <p:nvPr/>
        </p:nvSpPr>
        <p:spPr>
          <a:xfrm>
            <a:off x="6957677" y="4914512"/>
            <a:ext cx="4232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Courage is being scared to death, but saddling up anyway</a:t>
            </a:r>
            <a:endParaRPr lang="en-ID" sz="1200" dirty="0"/>
          </a:p>
        </p:txBody>
      </p:sp>
      <p:sp>
        <p:nvSpPr>
          <p:cNvPr id="29" name="Oval 28"/>
          <p:cNvSpPr/>
          <p:nvPr/>
        </p:nvSpPr>
        <p:spPr>
          <a:xfrm>
            <a:off x="6773015" y="5016925"/>
            <a:ext cx="130331" cy="1303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 30"/>
          <p:cNvSpPr/>
          <p:nvPr/>
        </p:nvSpPr>
        <p:spPr>
          <a:xfrm>
            <a:off x="6957678" y="5306514"/>
            <a:ext cx="4232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Be content to act, and leave the talking to others.</a:t>
            </a:r>
            <a:endParaRPr lang="en-ID" sz="1200" dirty="0"/>
          </a:p>
        </p:txBody>
      </p:sp>
      <p:sp>
        <p:nvSpPr>
          <p:cNvPr id="32" name="Oval 31"/>
          <p:cNvSpPr/>
          <p:nvPr/>
        </p:nvSpPr>
        <p:spPr>
          <a:xfrm>
            <a:off x="6773015" y="5408927"/>
            <a:ext cx="130331" cy="1303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TextBox 33"/>
          <p:cNvSpPr txBox="1"/>
          <p:nvPr/>
        </p:nvSpPr>
        <p:spPr>
          <a:xfrm>
            <a:off x="2981931" y="1305756"/>
            <a:ext cx="481387" cy="494029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41497" y="223680"/>
            <a:ext cx="304398" cy="3043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/>
          <p:cNvSpPr/>
          <p:nvPr/>
        </p:nvSpPr>
        <p:spPr>
          <a:xfrm>
            <a:off x="12016984" y="4795234"/>
            <a:ext cx="350032" cy="350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Oval 36"/>
          <p:cNvSpPr/>
          <p:nvPr/>
        </p:nvSpPr>
        <p:spPr>
          <a:xfrm>
            <a:off x="6135412" y="350184"/>
            <a:ext cx="822265" cy="8222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The Detail Service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548452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7353300" y="0"/>
            <a:ext cx="4838700" cy="6858000"/>
          </a:xfrm>
          <a:custGeom>
            <a:avLst/>
            <a:gdLst>
              <a:gd name="connsiteX0" fmla="*/ 1834590 w 5554869"/>
              <a:gd name="connsiteY0" fmla="*/ 0 h 6858000"/>
              <a:gd name="connsiteX1" fmla="*/ 5554869 w 5554869"/>
              <a:gd name="connsiteY1" fmla="*/ 0 h 6858000"/>
              <a:gd name="connsiteX2" fmla="*/ 5554869 w 5554869"/>
              <a:gd name="connsiteY2" fmla="*/ 6858000 h 6858000"/>
              <a:gd name="connsiteX3" fmla="*/ 0 w 5554869"/>
              <a:gd name="connsiteY3" fmla="*/ 6858000 h 6858000"/>
              <a:gd name="connsiteX4" fmla="*/ 122132 w 5554869"/>
              <a:gd name="connsiteY4" fmla="*/ 6764790 h 6858000"/>
              <a:gd name="connsiteX5" fmla="*/ 688359 w 5554869"/>
              <a:gd name="connsiteY5" fmla="*/ 6059432 h 6858000"/>
              <a:gd name="connsiteX6" fmla="*/ 410712 w 5554869"/>
              <a:gd name="connsiteY6" fmla="*/ 2728248 h 6858000"/>
              <a:gd name="connsiteX7" fmla="*/ 1903197 w 5554869"/>
              <a:gd name="connsiteY7" fmla="*/ 1547527 h 6858000"/>
              <a:gd name="connsiteX8" fmla="*/ 1850910 w 5554869"/>
              <a:gd name="connsiteY8" fmla="*/ 1289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54869" h="6858000">
                <a:moveTo>
                  <a:pt x="1834590" y="0"/>
                </a:moveTo>
                <a:lnTo>
                  <a:pt x="5554869" y="0"/>
                </a:lnTo>
                <a:lnTo>
                  <a:pt x="5554869" y="6858000"/>
                </a:lnTo>
                <a:lnTo>
                  <a:pt x="0" y="6858000"/>
                </a:lnTo>
                <a:lnTo>
                  <a:pt x="122132" y="6764790"/>
                </a:lnTo>
                <a:cubicBezTo>
                  <a:pt x="377308" y="6558938"/>
                  <a:pt x="587655" y="6327708"/>
                  <a:pt x="688359" y="6059432"/>
                </a:cubicBezTo>
                <a:cubicBezTo>
                  <a:pt x="1010610" y="5200949"/>
                  <a:pt x="208238" y="3480232"/>
                  <a:pt x="410712" y="2728248"/>
                </a:cubicBezTo>
                <a:cubicBezTo>
                  <a:pt x="613185" y="1976264"/>
                  <a:pt x="1636571" y="2234338"/>
                  <a:pt x="1903197" y="1547527"/>
                </a:cubicBezTo>
                <a:cubicBezTo>
                  <a:pt x="2036509" y="1204121"/>
                  <a:pt x="1926057" y="675126"/>
                  <a:pt x="1850910" y="12896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Freeform 6"/>
          <p:cNvSpPr/>
          <p:nvPr/>
        </p:nvSpPr>
        <p:spPr>
          <a:xfrm>
            <a:off x="6925859" y="1859659"/>
            <a:ext cx="2463800" cy="2463800"/>
          </a:xfrm>
          <a:custGeom>
            <a:avLst/>
            <a:gdLst>
              <a:gd name="connsiteX0" fmla="*/ 2424877 w 4417534"/>
              <a:gd name="connsiteY0" fmla="*/ 1645 h 4417533"/>
              <a:gd name="connsiteX1" fmla="*/ 2605668 w 4417534"/>
              <a:gd name="connsiteY1" fmla="*/ 5481 h 4417533"/>
              <a:gd name="connsiteX2" fmla="*/ 2840944 w 4417534"/>
              <a:gd name="connsiteY2" fmla="*/ 50582 h 4417533"/>
              <a:gd name="connsiteX3" fmla="*/ 3585412 w 4417534"/>
              <a:gd name="connsiteY3" fmla="*/ 649711 h 4417533"/>
              <a:gd name="connsiteX4" fmla="*/ 4264185 w 4417534"/>
              <a:gd name="connsiteY4" fmla="*/ 1890882 h 4417533"/>
              <a:gd name="connsiteX5" fmla="*/ 3767822 w 4417534"/>
              <a:gd name="connsiteY5" fmla="*/ 3585408 h 4417533"/>
              <a:gd name="connsiteX6" fmla="*/ 2526654 w 4417534"/>
              <a:gd name="connsiteY6" fmla="*/ 4264185 h 4417533"/>
              <a:gd name="connsiteX7" fmla="*/ 832124 w 4417534"/>
              <a:gd name="connsiteY7" fmla="*/ 3767821 h 4417533"/>
              <a:gd name="connsiteX8" fmla="*/ 153349 w 4417534"/>
              <a:gd name="connsiteY8" fmla="*/ 2526651 h 4417533"/>
              <a:gd name="connsiteX9" fmla="*/ 649713 w 4417534"/>
              <a:gd name="connsiteY9" fmla="*/ 832125 h 4417533"/>
              <a:gd name="connsiteX10" fmla="*/ 1890881 w 4417534"/>
              <a:gd name="connsiteY10" fmla="*/ 153347 h 4417533"/>
              <a:gd name="connsiteX11" fmla="*/ 2424877 w 4417534"/>
              <a:gd name="connsiteY11" fmla="*/ 1645 h 441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7534" h="4417533">
                <a:moveTo>
                  <a:pt x="2424877" y="1645"/>
                </a:moveTo>
                <a:cubicBezTo>
                  <a:pt x="2485387" y="-1470"/>
                  <a:pt x="2545811" y="-144"/>
                  <a:pt x="2605668" y="5481"/>
                </a:cubicBezTo>
                <a:cubicBezTo>
                  <a:pt x="2685479" y="12982"/>
                  <a:pt x="2764282" y="28126"/>
                  <a:pt x="2840944" y="50582"/>
                </a:cubicBezTo>
                <a:cubicBezTo>
                  <a:pt x="3147593" y="140406"/>
                  <a:pt x="3419975" y="347215"/>
                  <a:pt x="3585412" y="649711"/>
                </a:cubicBezTo>
                <a:lnTo>
                  <a:pt x="4264185" y="1890882"/>
                </a:lnTo>
                <a:cubicBezTo>
                  <a:pt x="4595049" y="2495881"/>
                  <a:pt x="4372821" y="3254544"/>
                  <a:pt x="3767822" y="3585408"/>
                </a:cubicBezTo>
                <a:lnTo>
                  <a:pt x="2526654" y="4264185"/>
                </a:lnTo>
                <a:cubicBezTo>
                  <a:pt x="1921651" y="4595048"/>
                  <a:pt x="1162988" y="4372820"/>
                  <a:pt x="832124" y="3767821"/>
                </a:cubicBezTo>
                <a:lnTo>
                  <a:pt x="153349" y="2526651"/>
                </a:lnTo>
                <a:cubicBezTo>
                  <a:pt x="-177515" y="1921652"/>
                  <a:pt x="44715" y="1162990"/>
                  <a:pt x="649713" y="832125"/>
                </a:cubicBezTo>
                <a:lnTo>
                  <a:pt x="1890881" y="153347"/>
                </a:lnTo>
                <a:cubicBezTo>
                  <a:pt x="2061036" y="60294"/>
                  <a:pt x="2243347" y="10989"/>
                  <a:pt x="2424877" y="16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9421AD-7D74-F241-A5F9-C84B462BE505}"/>
              </a:ext>
            </a:extLst>
          </p:cNvPr>
          <p:cNvSpPr txBox="1"/>
          <p:nvPr/>
        </p:nvSpPr>
        <p:spPr>
          <a:xfrm>
            <a:off x="7582313" y="3422952"/>
            <a:ext cx="115089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sz="1200" b="1" dirty="0">
                <a:solidFill>
                  <a:schemeClr val="accent1"/>
                </a:solidFill>
              </a:rPr>
              <a:t>Description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8D1776-BEBE-DB4B-9DA6-F4D1BC180B2C}"/>
              </a:ext>
            </a:extLst>
          </p:cNvPr>
          <p:cNvSpPr txBox="1"/>
          <p:nvPr/>
        </p:nvSpPr>
        <p:spPr>
          <a:xfrm>
            <a:off x="7466964" y="2971114"/>
            <a:ext cx="138159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sz="2800" b="1" dirty="0">
                <a:solidFill>
                  <a:schemeClr val="accent1"/>
                </a:solidFill>
              </a:rPr>
              <a:t>3.749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8427784" y="3638910"/>
            <a:ext cx="2463800" cy="2463800"/>
          </a:xfrm>
          <a:custGeom>
            <a:avLst/>
            <a:gdLst>
              <a:gd name="connsiteX0" fmla="*/ 2424877 w 4417534"/>
              <a:gd name="connsiteY0" fmla="*/ 1645 h 4417533"/>
              <a:gd name="connsiteX1" fmla="*/ 2605668 w 4417534"/>
              <a:gd name="connsiteY1" fmla="*/ 5481 h 4417533"/>
              <a:gd name="connsiteX2" fmla="*/ 2840944 w 4417534"/>
              <a:gd name="connsiteY2" fmla="*/ 50582 h 4417533"/>
              <a:gd name="connsiteX3" fmla="*/ 3585412 w 4417534"/>
              <a:gd name="connsiteY3" fmla="*/ 649711 h 4417533"/>
              <a:gd name="connsiteX4" fmla="*/ 4264185 w 4417534"/>
              <a:gd name="connsiteY4" fmla="*/ 1890882 h 4417533"/>
              <a:gd name="connsiteX5" fmla="*/ 3767822 w 4417534"/>
              <a:gd name="connsiteY5" fmla="*/ 3585408 h 4417533"/>
              <a:gd name="connsiteX6" fmla="*/ 2526654 w 4417534"/>
              <a:gd name="connsiteY6" fmla="*/ 4264185 h 4417533"/>
              <a:gd name="connsiteX7" fmla="*/ 832124 w 4417534"/>
              <a:gd name="connsiteY7" fmla="*/ 3767821 h 4417533"/>
              <a:gd name="connsiteX8" fmla="*/ 153349 w 4417534"/>
              <a:gd name="connsiteY8" fmla="*/ 2526651 h 4417533"/>
              <a:gd name="connsiteX9" fmla="*/ 649713 w 4417534"/>
              <a:gd name="connsiteY9" fmla="*/ 832125 h 4417533"/>
              <a:gd name="connsiteX10" fmla="*/ 1890881 w 4417534"/>
              <a:gd name="connsiteY10" fmla="*/ 153347 h 4417533"/>
              <a:gd name="connsiteX11" fmla="*/ 2424877 w 4417534"/>
              <a:gd name="connsiteY11" fmla="*/ 1645 h 441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7534" h="4417533">
                <a:moveTo>
                  <a:pt x="2424877" y="1645"/>
                </a:moveTo>
                <a:cubicBezTo>
                  <a:pt x="2485387" y="-1470"/>
                  <a:pt x="2545811" y="-144"/>
                  <a:pt x="2605668" y="5481"/>
                </a:cubicBezTo>
                <a:cubicBezTo>
                  <a:pt x="2685479" y="12982"/>
                  <a:pt x="2764282" y="28126"/>
                  <a:pt x="2840944" y="50582"/>
                </a:cubicBezTo>
                <a:cubicBezTo>
                  <a:pt x="3147593" y="140406"/>
                  <a:pt x="3419975" y="347215"/>
                  <a:pt x="3585412" y="649711"/>
                </a:cubicBezTo>
                <a:lnTo>
                  <a:pt x="4264185" y="1890882"/>
                </a:lnTo>
                <a:cubicBezTo>
                  <a:pt x="4595049" y="2495881"/>
                  <a:pt x="4372821" y="3254544"/>
                  <a:pt x="3767822" y="3585408"/>
                </a:cubicBezTo>
                <a:lnTo>
                  <a:pt x="2526654" y="4264185"/>
                </a:lnTo>
                <a:cubicBezTo>
                  <a:pt x="1921651" y="4595048"/>
                  <a:pt x="1162988" y="4372820"/>
                  <a:pt x="832124" y="3767821"/>
                </a:cubicBezTo>
                <a:lnTo>
                  <a:pt x="153349" y="2526651"/>
                </a:lnTo>
                <a:cubicBezTo>
                  <a:pt x="-177515" y="1921652"/>
                  <a:pt x="44715" y="1162990"/>
                  <a:pt x="649713" y="832125"/>
                </a:cubicBezTo>
                <a:lnTo>
                  <a:pt x="1890881" y="153347"/>
                </a:lnTo>
                <a:cubicBezTo>
                  <a:pt x="2061036" y="60294"/>
                  <a:pt x="2243347" y="10989"/>
                  <a:pt x="2424877" y="16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9421AD-7D74-F241-A5F9-C84B462BE505}"/>
              </a:ext>
            </a:extLst>
          </p:cNvPr>
          <p:cNvSpPr txBox="1"/>
          <p:nvPr/>
        </p:nvSpPr>
        <p:spPr>
          <a:xfrm>
            <a:off x="9084238" y="5202203"/>
            <a:ext cx="115089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sz="1200" b="1" dirty="0">
                <a:solidFill>
                  <a:schemeClr val="accent1"/>
                </a:solidFill>
              </a:rPr>
              <a:t>Description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8D1776-BEBE-DB4B-9DA6-F4D1BC180B2C}"/>
              </a:ext>
            </a:extLst>
          </p:cNvPr>
          <p:cNvSpPr txBox="1"/>
          <p:nvPr/>
        </p:nvSpPr>
        <p:spPr>
          <a:xfrm>
            <a:off x="8968889" y="4750365"/>
            <a:ext cx="138159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sz="2800" b="1" dirty="0">
                <a:solidFill>
                  <a:schemeClr val="accent1"/>
                </a:solidFill>
              </a:rPr>
              <a:t>476K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9044156" y="965200"/>
            <a:ext cx="2463800" cy="2463800"/>
          </a:xfrm>
          <a:custGeom>
            <a:avLst/>
            <a:gdLst>
              <a:gd name="connsiteX0" fmla="*/ 2424877 w 4417534"/>
              <a:gd name="connsiteY0" fmla="*/ 1645 h 4417533"/>
              <a:gd name="connsiteX1" fmla="*/ 2605668 w 4417534"/>
              <a:gd name="connsiteY1" fmla="*/ 5481 h 4417533"/>
              <a:gd name="connsiteX2" fmla="*/ 2840944 w 4417534"/>
              <a:gd name="connsiteY2" fmla="*/ 50582 h 4417533"/>
              <a:gd name="connsiteX3" fmla="*/ 3585412 w 4417534"/>
              <a:gd name="connsiteY3" fmla="*/ 649711 h 4417533"/>
              <a:gd name="connsiteX4" fmla="*/ 4264185 w 4417534"/>
              <a:gd name="connsiteY4" fmla="*/ 1890882 h 4417533"/>
              <a:gd name="connsiteX5" fmla="*/ 3767822 w 4417534"/>
              <a:gd name="connsiteY5" fmla="*/ 3585408 h 4417533"/>
              <a:gd name="connsiteX6" fmla="*/ 2526654 w 4417534"/>
              <a:gd name="connsiteY6" fmla="*/ 4264185 h 4417533"/>
              <a:gd name="connsiteX7" fmla="*/ 832124 w 4417534"/>
              <a:gd name="connsiteY7" fmla="*/ 3767821 h 4417533"/>
              <a:gd name="connsiteX8" fmla="*/ 153349 w 4417534"/>
              <a:gd name="connsiteY8" fmla="*/ 2526651 h 4417533"/>
              <a:gd name="connsiteX9" fmla="*/ 649713 w 4417534"/>
              <a:gd name="connsiteY9" fmla="*/ 832125 h 4417533"/>
              <a:gd name="connsiteX10" fmla="*/ 1890881 w 4417534"/>
              <a:gd name="connsiteY10" fmla="*/ 153347 h 4417533"/>
              <a:gd name="connsiteX11" fmla="*/ 2424877 w 4417534"/>
              <a:gd name="connsiteY11" fmla="*/ 1645 h 441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7534" h="4417533">
                <a:moveTo>
                  <a:pt x="2424877" y="1645"/>
                </a:moveTo>
                <a:cubicBezTo>
                  <a:pt x="2485387" y="-1470"/>
                  <a:pt x="2545811" y="-144"/>
                  <a:pt x="2605668" y="5481"/>
                </a:cubicBezTo>
                <a:cubicBezTo>
                  <a:pt x="2685479" y="12982"/>
                  <a:pt x="2764282" y="28126"/>
                  <a:pt x="2840944" y="50582"/>
                </a:cubicBezTo>
                <a:cubicBezTo>
                  <a:pt x="3147593" y="140406"/>
                  <a:pt x="3419975" y="347215"/>
                  <a:pt x="3585412" y="649711"/>
                </a:cubicBezTo>
                <a:lnTo>
                  <a:pt x="4264185" y="1890882"/>
                </a:lnTo>
                <a:cubicBezTo>
                  <a:pt x="4595049" y="2495881"/>
                  <a:pt x="4372821" y="3254544"/>
                  <a:pt x="3767822" y="3585408"/>
                </a:cubicBezTo>
                <a:lnTo>
                  <a:pt x="2526654" y="4264185"/>
                </a:lnTo>
                <a:cubicBezTo>
                  <a:pt x="1921651" y="4595048"/>
                  <a:pt x="1162988" y="4372820"/>
                  <a:pt x="832124" y="3767821"/>
                </a:cubicBezTo>
                <a:lnTo>
                  <a:pt x="153349" y="2526651"/>
                </a:lnTo>
                <a:cubicBezTo>
                  <a:pt x="-177515" y="1921652"/>
                  <a:pt x="44715" y="1162990"/>
                  <a:pt x="649713" y="832125"/>
                </a:cubicBezTo>
                <a:lnTo>
                  <a:pt x="1890881" y="153347"/>
                </a:lnTo>
                <a:cubicBezTo>
                  <a:pt x="2061036" y="60294"/>
                  <a:pt x="2243347" y="10989"/>
                  <a:pt x="2424877" y="16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9421AD-7D74-F241-A5F9-C84B462BE505}"/>
              </a:ext>
            </a:extLst>
          </p:cNvPr>
          <p:cNvSpPr txBox="1"/>
          <p:nvPr/>
        </p:nvSpPr>
        <p:spPr>
          <a:xfrm>
            <a:off x="9700610" y="2528493"/>
            <a:ext cx="115089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sz="1200" b="1" dirty="0">
                <a:solidFill>
                  <a:schemeClr val="accent1"/>
                </a:solidFill>
              </a:rPr>
              <a:t>Description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8D1776-BEBE-DB4B-9DA6-F4D1BC180B2C}"/>
              </a:ext>
            </a:extLst>
          </p:cNvPr>
          <p:cNvSpPr txBox="1"/>
          <p:nvPr/>
        </p:nvSpPr>
        <p:spPr>
          <a:xfrm>
            <a:off x="9585261" y="2076655"/>
            <a:ext cx="138159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sz="2800" b="1" dirty="0">
                <a:solidFill>
                  <a:schemeClr val="accent1"/>
                </a:solidFill>
              </a:rPr>
              <a:t>97%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99362" y="3307219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09224" y="5147511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427784" y="1343083"/>
            <a:ext cx="350032" cy="350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Oval 26"/>
          <p:cNvSpPr/>
          <p:nvPr/>
        </p:nvSpPr>
        <p:spPr>
          <a:xfrm>
            <a:off x="7934888" y="-436168"/>
            <a:ext cx="798317" cy="7983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 27"/>
          <p:cNvSpPr/>
          <p:nvPr/>
        </p:nvSpPr>
        <p:spPr>
          <a:xfrm>
            <a:off x="587375" y="3195253"/>
            <a:ext cx="55990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, </a:t>
            </a:r>
            <a:r>
              <a:rPr lang="en-ID" sz="1200" dirty="0" err="1"/>
              <a:t>eu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 </a:t>
            </a:r>
            <a:r>
              <a:rPr lang="en-ID" sz="1200" dirty="0" err="1"/>
              <a:t>mauris</a:t>
            </a:r>
            <a:r>
              <a:rPr lang="en-ID" sz="1200" dirty="0"/>
              <a:t> </a:t>
            </a:r>
            <a:r>
              <a:rPr lang="en-ID" sz="1200" dirty="0" err="1"/>
              <a:t>ultricies</a:t>
            </a:r>
            <a:r>
              <a:rPr lang="en-ID" sz="1200" dirty="0"/>
              <a:t> in.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7375" y="4590571"/>
            <a:ext cx="55990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</a:rPr>
              <a:t>If your actions inspire others to dream more, learn more, do more and become more, you are a leader.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21312" y="1350964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Our Achievement In </a:t>
            </a:r>
            <a:r>
              <a:rPr lang="en-ID" dirty="0" err="1"/>
              <a:t>Healty</a:t>
            </a:r>
            <a:r>
              <a:rPr lang="en-ID" dirty="0"/>
              <a:t> Life</a:t>
            </a:r>
          </a:p>
        </p:txBody>
      </p:sp>
      <p:sp>
        <p:nvSpPr>
          <p:cNvPr id="20" name="Freeform 19"/>
          <p:cNvSpPr>
            <a:spLocks noEditPoints="1"/>
          </p:cNvSpPr>
          <p:nvPr/>
        </p:nvSpPr>
        <p:spPr bwMode="auto">
          <a:xfrm>
            <a:off x="10083774" y="1542777"/>
            <a:ext cx="384564" cy="485018"/>
          </a:xfrm>
          <a:custGeom>
            <a:avLst/>
            <a:gdLst>
              <a:gd name="T0" fmla="*/ 143 w 160"/>
              <a:gd name="T1" fmla="*/ 202 h 202"/>
              <a:gd name="T2" fmla="*/ 3 w 160"/>
              <a:gd name="T3" fmla="*/ 195 h 202"/>
              <a:gd name="T4" fmla="*/ 43 w 160"/>
              <a:gd name="T5" fmla="*/ 105 h 202"/>
              <a:gd name="T6" fmla="*/ 50 w 160"/>
              <a:gd name="T7" fmla="*/ 39 h 202"/>
              <a:gd name="T8" fmla="*/ 42 w 160"/>
              <a:gd name="T9" fmla="*/ 34 h 202"/>
              <a:gd name="T10" fmla="*/ 61 w 160"/>
              <a:gd name="T11" fmla="*/ 29 h 202"/>
              <a:gd name="T12" fmla="*/ 52 w 160"/>
              <a:gd name="T13" fmla="*/ 110 h 202"/>
              <a:gd name="T14" fmla="*/ 12 w 160"/>
              <a:gd name="T15" fmla="*/ 189 h 202"/>
              <a:gd name="T16" fmla="*/ 143 w 160"/>
              <a:gd name="T17" fmla="*/ 191 h 202"/>
              <a:gd name="T18" fmla="*/ 147 w 160"/>
              <a:gd name="T19" fmla="*/ 183 h 202"/>
              <a:gd name="T20" fmla="*/ 99 w 160"/>
              <a:gd name="T21" fmla="*/ 75 h 202"/>
              <a:gd name="T22" fmla="*/ 113 w 160"/>
              <a:gd name="T23" fmla="*/ 29 h 202"/>
              <a:gd name="T24" fmla="*/ 113 w 160"/>
              <a:gd name="T25" fmla="*/ 39 h 202"/>
              <a:gd name="T26" fmla="*/ 109 w 160"/>
              <a:gd name="T27" fmla="*/ 75 h 202"/>
              <a:gd name="T28" fmla="*/ 157 w 160"/>
              <a:gd name="T29" fmla="*/ 178 h 202"/>
              <a:gd name="T30" fmla="*/ 85 w 160"/>
              <a:gd name="T31" fmla="*/ 107 h 202"/>
              <a:gd name="T32" fmla="*/ 85 w 160"/>
              <a:gd name="T33" fmla="*/ 125 h 202"/>
              <a:gd name="T34" fmla="*/ 85 w 160"/>
              <a:gd name="T35" fmla="*/ 107 h 202"/>
              <a:gd name="T36" fmla="*/ 79 w 160"/>
              <a:gd name="T37" fmla="*/ 116 h 202"/>
              <a:gd name="T38" fmla="*/ 90 w 160"/>
              <a:gd name="T39" fmla="*/ 116 h 202"/>
              <a:gd name="T40" fmla="*/ 68 w 160"/>
              <a:gd name="T41" fmla="*/ 125 h 202"/>
              <a:gd name="T42" fmla="*/ 92 w 160"/>
              <a:gd name="T43" fmla="*/ 131 h 202"/>
              <a:gd name="T44" fmla="*/ 107 w 160"/>
              <a:gd name="T45" fmla="*/ 131 h 202"/>
              <a:gd name="T46" fmla="*/ 140 w 160"/>
              <a:gd name="T47" fmla="*/ 184 h 202"/>
              <a:gd name="T48" fmla="*/ 48 w 160"/>
              <a:gd name="T49" fmla="*/ 131 h 202"/>
              <a:gd name="T50" fmla="*/ 68 w 160"/>
              <a:gd name="T51" fmla="*/ 125 h 202"/>
              <a:gd name="T52" fmla="*/ 104 w 160"/>
              <a:gd name="T53" fmla="*/ 135 h 202"/>
              <a:gd name="T54" fmla="*/ 99 w 160"/>
              <a:gd name="T55" fmla="*/ 131 h 202"/>
              <a:gd name="T56" fmla="*/ 95 w 160"/>
              <a:gd name="T57" fmla="*/ 135 h 202"/>
              <a:gd name="T58" fmla="*/ 99 w 160"/>
              <a:gd name="T59" fmla="*/ 141 h 202"/>
              <a:gd name="T60" fmla="*/ 63 w 160"/>
              <a:gd name="T61" fmla="*/ 131 h 202"/>
              <a:gd name="T62" fmla="*/ 62 w 160"/>
              <a:gd name="T63" fmla="*/ 133 h 202"/>
              <a:gd name="T64" fmla="*/ 68 w 160"/>
              <a:gd name="T65" fmla="*/ 142 h 202"/>
              <a:gd name="T66" fmla="*/ 74 w 160"/>
              <a:gd name="T67" fmla="*/ 133 h 202"/>
              <a:gd name="T68" fmla="*/ 73 w 160"/>
              <a:gd name="T69" fmla="*/ 131 h 202"/>
              <a:gd name="T70" fmla="*/ 63 w 160"/>
              <a:gd name="T71" fmla="*/ 131 h 202"/>
              <a:gd name="T72" fmla="*/ 80 w 160"/>
              <a:gd name="T73" fmla="*/ 91 h 202"/>
              <a:gd name="T74" fmla="*/ 97 w 160"/>
              <a:gd name="T75" fmla="*/ 91 h 202"/>
              <a:gd name="T76" fmla="*/ 94 w 160"/>
              <a:gd name="T77" fmla="*/ 91 h 202"/>
              <a:gd name="T78" fmla="*/ 84 w 160"/>
              <a:gd name="T79" fmla="*/ 91 h 202"/>
              <a:gd name="T80" fmla="*/ 94 w 160"/>
              <a:gd name="T81" fmla="*/ 91 h 202"/>
              <a:gd name="T82" fmla="*/ 89 w 160"/>
              <a:gd name="T83" fmla="*/ 7 h 202"/>
              <a:gd name="T84" fmla="*/ 89 w 160"/>
              <a:gd name="T85" fmla="*/ 24 h 202"/>
              <a:gd name="T86" fmla="*/ 84 w 160"/>
              <a:gd name="T87" fmla="*/ 16 h 202"/>
              <a:gd name="T88" fmla="*/ 94 w 160"/>
              <a:gd name="T89" fmla="*/ 16 h 202"/>
              <a:gd name="T90" fmla="*/ 84 w 160"/>
              <a:gd name="T91" fmla="*/ 16 h 202"/>
              <a:gd name="T92" fmla="*/ 78 w 160"/>
              <a:gd name="T93" fmla="*/ 103 h 202"/>
              <a:gd name="T94" fmla="*/ 64 w 160"/>
              <a:gd name="T95" fmla="*/ 103 h 202"/>
              <a:gd name="T96" fmla="*/ 71 w 160"/>
              <a:gd name="T97" fmla="*/ 100 h 202"/>
              <a:gd name="T98" fmla="*/ 71 w 160"/>
              <a:gd name="T99" fmla="*/ 106 h 202"/>
              <a:gd name="T100" fmla="*/ 71 w 160"/>
              <a:gd name="T101" fmla="*/ 100 h 202"/>
              <a:gd name="T102" fmla="*/ 70 w 160"/>
              <a:gd name="T103" fmla="*/ 0 h 202"/>
              <a:gd name="T104" fmla="*/ 70 w 160"/>
              <a:gd name="T105" fmla="*/ 14 h 202"/>
              <a:gd name="T106" fmla="*/ 67 w 160"/>
              <a:gd name="T107" fmla="*/ 7 h 202"/>
              <a:gd name="T108" fmla="*/ 73 w 160"/>
              <a:gd name="T109" fmla="*/ 7 h 202"/>
              <a:gd name="T110" fmla="*/ 67 w 160"/>
              <a:gd name="T111" fmla="*/ 7 h 202"/>
              <a:gd name="T112" fmla="*/ 81 w 160"/>
              <a:gd name="T113" fmla="*/ 42 h 202"/>
              <a:gd name="T114" fmla="*/ 81 w 160"/>
              <a:gd name="T115" fmla="*/ 29 h 202"/>
              <a:gd name="T116" fmla="*/ 84 w 160"/>
              <a:gd name="T117" fmla="*/ 35 h 202"/>
              <a:gd name="T118" fmla="*/ 77 w 160"/>
              <a:gd name="T119" fmla="*/ 35 h 202"/>
              <a:gd name="T120" fmla="*/ 84 w 160"/>
              <a:gd name="T121" fmla="*/ 35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0" h="202">
                <a:moveTo>
                  <a:pt x="157" y="195"/>
                </a:moveTo>
                <a:cubicBezTo>
                  <a:pt x="154" y="199"/>
                  <a:pt x="149" y="202"/>
                  <a:pt x="143" y="202"/>
                </a:cubicBezTo>
                <a:cubicBezTo>
                  <a:pt x="17" y="202"/>
                  <a:pt x="17" y="202"/>
                  <a:pt x="17" y="202"/>
                </a:cubicBezTo>
                <a:cubicBezTo>
                  <a:pt x="11" y="202"/>
                  <a:pt x="5" y="199"/>
                  <a:pt x="3" y="195"/>
                </a:cubicBezTo>
                <a:cubicBezTo>
                  <a:pt x="0" y="190"/>
                  <a:pt x="0" y="184"/>
                  <a:pt x="3" y="178"/>
                </a:cubicBezTo>
                <a:cubicBezTo>
                  <a:pt x="43" y="105"/>
                  <a:pt x="43" y="105"/>
                  <a:pt x="43" y="105"/>
                </a:cubicBezTo>
                <a:cubicBezTo>
                  <a:pt x="47" y="97"/>
                  <a:pt x="50" y="83"/>
                  <a:pt x="50" y="75"/>
                </a:cubicBezTo>
                <a:cubicBezTo>
                  <a:pt x="50" y="39"/>
                  <a:pt x="50" y="39"/>
                  <a:pt x="50" y="39"/>
                </a:cubicBezTo>
                <a:cubicBezTo>
                  <a:pt x="47" y="39"/>
                  <a:pt x="47" y="39"/>
                  <a:pt x="47" y="39"/>
                </a:cubicBezTo>
                <a:cubicBezTo>
                  <a:pt x="44" y="39"/>
                  <a:pt x="42" y="37"/>
                  <a:pt x="42" y="34"/>
                </a:cubicBezTo>
                <a:cubicBezTo>
                  <a:pt x="42" y="31"/>
                  <a:pt x="44" y="29"/>
                  <a:pt x="47" y="29"/>
                </a:cubicBezTo>
                <a:cubicBezTo>
                  <a:pt x="61" y="29"/>
                  <a:pt x="61" y="29"/>
                  <a:pt x="61" y="29"/>
                </a:cubicBezTo>
                <a:cubicBezTo>
                  <a:pt x="61" y="75"/>
                  <a:pt x="61" y="75"/>
                  <a:pt x="61" y="75"/>
                </a:cubicBezTo>
                <a:cubicBezTo>
                  <a:pt x="61" y="85"/>
                  <a:pt x="57" y="101"/>
                  <a:pt x="52" y="110"/>
                </a:cubicBezTo>
                <a:cubicBezTo>
                  <a:pt x="13" y="183"/>
                  <a:pt x="13" y="183"/>
                  <a:pt x="13" y="183"/>
                </a:cubicBezTo>
                <a:cubicBezTo>
                  <a:pt x="11" y="186"/>
                  <a:pt x="11" y="188"/>
                  <a:pt x="12" y="189"/>
                </a:cubicBezTo>
                <a:cubicBezTo>
                  <a:pt x="12" y="190"/>
                  <a:pt x="14" y="191"/>
                  <a:pt x="17" y="191"/>
                </a:cubicBezTo>
                <a:cubicBezTo>
                  <a:pt x="143" y="191"/>
                  <a:pt x="143" y="191"/>
                  <a:pt x="143" y="191"/>
                </a:cubicBezTo>
                <a:cubicBezTo>
                  <a:pt x="145" y="191"/>
                  <a:pt x="147" y="190"/>
                  <a:pt x="148" y="189"/>
                </a:cubicBezTo>
                <a:cubicBezTo>
                  <a:pt x="149" y="188"/>
                  <a:pt x="149" y="186"/>
                  <a:pt x="147" y="183"/>
                </a:cubicBezTo>
                <a:cubicBezTo>
                  <a:pt x="108" y="110"/>
                  <a:pt x="108" y="110"/>
                  <a:pt x="108" y="110"/>
                </a:cubicBezTo>
                <a:cubicBezTo>
                  <a:pt x="103" y="101"/>
                  <a:pt x="99" y="85"/>
                  <a:pt x="99" y="75"/>
                </a:cubicBezTo>
                <a:cubicBezTo>
                  <a:pt x="99" y="29"/>
                  <a:pt x="99" y="29"/>
                  <a:pt x="99" y="29"/>
                </a:cubicBezTo>
                <a:cubicBezTo>
                  <a:pt x="113" y="29"/>
                  <a:pt x="113" y="29"/>
                  <a:pt x="113" y="29"/>
                </a:cubicBezTo>
                <a:cubicBezTo>
                  <a:pt x="116" y="29"/>
                  <a:pt x="118" y="31"/>
                  <a:pt x="118" y="34"/>
                </a:cubicBezTo>
                <a:cubicBezTo>
                  <a:pt x="118" y="37"/>
                  <a:pt x="116" y="39"/>
                  <a:pt x="113" y="39"/>
                </a:cubicBezTo>
                <a:cubicBezTo>
                  <a:pt x="109" y="39"/>
                  <a:pt x="109" y="39"/>
                  <a:pt x="109" y="39"/>
                </a:cubicBezTo>
                <a:cubicBezTo>
                  <a:pt x="109" y="75"/>
                  <a:pt x="109" y="75"/>
                  <a:pt x="109" y="75"/>
                </a:cubicBezTo>
                <a:cubicBezTo>
                  <a:pt x="109" y="83"/>
                  <a:pt x="113" y="97"/>
                  <a:pt x="117" y="105"/>
                </a:cubicBezTo>
                <a:cubicBezTo>
                  <a:pt x="157" y="178"/>
                  <a:pt x="157" y="178"/>
                  <a:pt x="157" y="178"/>
                </a:cubicBezTo>
                <a:cubicBezTo>
                  <a:pt x="160" y="184"/>
                  <a:pt x="160" y="190"/>
                  <a:pt x="157" y="195"/>
                </a:cubicBezTo>
                <a:close/>
                <a:moveTo>
                  <a:pt x="85" y="107"/>
                </a:moveTo>
                <a:cubicBezTo>
                  <a:pt x="90" y="107"/>
                  <a:pt x="94" y="111"/>
                  <a:pt x="94" y="116"/>
                </a:cubicBezTo>
                <a:cubicBezTo>
                  <a:pt x="94" y="121"/>
                  <a:pt x="90" y="125"/>
                  <a:pt x="85" y="125"/>
                </a:cubicBezTo>
                <a:cubicBezTo>
                  <a:pt x="79" y="125"/>
                  <a:pt x="75" y="121"/>
                  <a:pt x="75" y="116"/>
                </a:cubicBezTo>
                <a:cubicBezTo>
                  <a:pt x="75" y="111"/>
                  <a:pt x="79" y="107"/>
                  <a:pt x="85" y="107"/>
                </a:cubicBezTo>
                <a:close/>
                <a:moveTo>
                  <a:pt x="85" y="110"/>
                </a:moveTo>
                <a:cubicBezTo>
                  <a:pt x="81" y="110"/>
                  <a:pt x="79" y="113"/>
                  <a:pt x="79" y="116"/>
                </a:cubicBezTo>
                <a:cubicBezTo>
                  <a:pt x="79" y="119"/>
                  <a:pt x="81" y="122"/>
                  <a:pt x="85" y="122"/>
                </a:cubicBezTo>
                <a:cubicBezTo>
                  <a:pt x="88" y="122"/>
                  <a:pt x="90" y="119"/>
                  <a:pt x="90" y="116"/>
                </a:cubicBezTo>
                <a:cubicBezTo>
                  <a:pt x="90" y="113"/>
                  <a:pt x="88" y="110"/>
                  <a:pt x="85" y="110"/>
                </a:cubicBezTo>
                <a:close/>
                <a:moveTo>
                  <a:pt x="68" y="125"/>
                </a:moveTo>
                <a:cubicBezTo>
                  <a:pt x="73" y="125"/>
                  <a:pt x="76" y="127"/>
                  <a:pt x="78" y="131"/>
                </a:cubicBezTo>
                <a:cubicBezTo>
                  <a:pt x="92" y="131"/>
                  <a:pt x="92" y="131"/>
                  <a:pt x="92" y="131"/>
                </a:cubicBezTo>
                <a:cubicBezTo>
                  <a:pt x="94" y="129"/>
                  <a:pt x="97" y="127"/>
                  <a:pt x="99" y="127"/>
                </a:cubicBezTo>
                <a:cubicBezTo>
                  <a:pt x="102" y="127"/>
                  <a:pt x="105" y="129"/>
                  <a:pt x="107" y="131"/>
                </a:cubicBezTo>
                <a:cubicBezTo>
                  <a:pt x="111" y="131"/>
                  <a:pt x="111" y="131"/>
                  <a:pt x="111" y="131"/>
                </a:cubicBezTo>
                <a:cubicBezTo>
                  <a:pt x="140" y="184"/>
                  <a:pt x="140" y="184"/>
                  <a:pt x="140" y="184"/>
                </a:cubicBezTo>
                <a:cubicBezTo>
                  <a:pt x="20" y="184"/>
                  <a:pt x="20" y="184"/>
                  <a:pt x="20" y="184"/>
                </a:cubicBezTo>
                <a:cubicBezTo>
                  <a:pt x="48" y="131"/>
                  <a:pt x="48" y="131"/>
                  <a:pt x="48" y="131"/>
                </a:cubicBezTo>
                <a:cubicBezTo>
                  <a:pt x="58" y="131"/>
                  <a:pt x="58" y="131"/>
                  <a:pt x="58" y="131"/>
                </a:cubicBezTo>
                <a:cubicBezTo>
                  <a:pt x="60" y="127"/>
                  <a:pt x="63" y="125"/>
                  <a:pt x="68" y="125"/>
                </a:cubicBezTo>
                <a:close/>
                <a:moveTo>
                  <a:pt x="104" y="136"/>
                </a:moveTo>
                <a:cubicBezTo>
                  <a:pt x="104" y="136"/>
                  <a:pt x="104" y="136"/>
                  <a:pt x="104" y="135"/>
                </a:cubicBezTo>
                <a:cubicBezTo>
                  <a:pt x="104" y="135"/>
                  <a:pt x="104" y="135"/>
                  <a:pt x="104" y="134"/>
                </a:cubicBezTo>
                <a:cubicBezTo>
                  <a:pt x="103" y="133"/>
                  <a:pt x="101" y="131"/>
                  <a:pt x="99" y="131"/>
                </a:cubicBezTo>
                <a:cubicBezTo>
                  <a:pt x="98" y="131"/>
                  <a:pt x="96" y="133"/>
                  <a:pt x="95" y="134"/>
                </a:cubicBezTo>
                <a:cubicBezTo>
                  <a:pt x="95" y="135"/>
                  <a:pt x="95" y="135"/>
                  <a:pt x="95" y="135"/>
                </a:cubicBezTo>
                <a:cubicBezTo>
                  <a:pt x="95" y="136"/>
                  <a:pt x="95" y="136"/>
                  <a:pt x="95" y="136"/>
                </a:cubicBezTo>
                <a:cubicBezTo>
                  <a:pt x="95" y="139"/>
                  <a:pt x="97" y="141"/>
                  <a:pt x="99" y="141"/>
                </a:cubicBezTo>
                <a:cubicBezTo>
                  <a:pt x="102" y="141"/>
                  <a:pt x="104" y="139"/>
                  <a:pt x="104" y="136"/>
                </a:cubicBezTo>
                <a:close/>
                <a:moveTo>
                  <a:pt x="63" y="131"/>
                </a:moveTo>
                <a:cubicBezTo>
                  <a:pt x="62" y="132"/>
                  <a:pt x="62" y="132"/>
                  <a:pt x="62" y="133"/>
                </a:cubicBezTo>
                <a:cubicBezTo>
                  <a:pt x="62" y="133"/>
                  <a:pt x="62" y="133"/>
                  <a:pt x="62" y="133"/>
                </a:cubicBezTo>
                <a:cubicBezTo>
                  <a:pt x="61" y="134"/>
                  <a:pt x="61" y="135"/>
                  <a:pt x="61" y="135"/>
                </a:cubicBezTo>
                <a:cubicBezTo>
                  <a:pt x="61" y="139"/>
                  <a:pt x="64" y="142"/>
                  <a:pt x="68" y="142"/>
                </a:cubicBezTo>
                <a:cubicBezTo>
                  <a:pt x="72" y="142"/>
                  <a:pt x="75" y="139"/>
                  <a:pt x="75" y="135"/>
                </a:cubicBezTo>
                <a:cubicBezTo>
                  <a:pt x="75" y="135"/>
                  <a:pt x="75" y="134"/>
                  <a:pt x="74" y="133"/>
                </a:cubicBezTo>
                <a:cubicBezTo>
                  <a:pt x="74" y="133"/>
                  <a:pt x="74" y="133"/>
                  <a:pt x="74" y="133"/>
                </a:cubicBezTo>
                <a:cubicBezTo>
                  <a:pt x="74" y="132"/>
                  <a:pt x="74" y="132"/>
                  <a:pt x="73" y="131"/>
                </a:cubicBezTo>
                <a:cubicBezTo>
                  <a:pt x="72" y="130"/>
                  <a:pt x="70" y="129"/>
                  <a:pt x="68" y="129"/>
                </a:cubicBezTo>
                <a:cubicBezTo>
                  <a:pt x="66" y="129"/>
                  <a:pt x="64" y="130"/>
                  <a:pt x="63" y="131"/>
                </a:cubicBezTo>
                <a:close/>
                <a:moveTo>
                  <a:pt x="89" y="99"/>
                </a:moveTo>
                <a:cubicBezTo>
                  <a:pt x="84" y="99"/>
                  <a:pt x="80" y="95"/>
                  <a:pt x="80" y="91"/>
                </a:cubicBezTo>
                <a:cubicBezTo>
                  <a:pt x="80" y="86"/>
                  <a:pt x="84" y="82"/>
                  <a:pt x="89" y="82"/>
                </a:cubicBezTo>
                <a:cubicBezTo>
                  <a:pt x="94" y="82"/>
                  <a:pt x="97" y="86"/>
                  <a:pt x="97" y="91"/>
                </a:cubicBezTo>
                <a:cubicBezTo>
                  <a:pt x="97" y="95"/>
                  <a:pt x="94" y="99"/>
                  <a:pt x="89" y="99"/>
                </a:cubicBezTo>
                <a:close/>
                <a:moveTo>
                  <a:pt x="94" y="91"/>
                </a:moveTo>
                <a:cubicBezTo>
                  <a:pt x="94" y="88"/>
                  <a:pt x="92" y="86"/>
                  <a:pt x="89" y="86"/>
                </a:cubicBezTo>
                <a:cubicBezTo>
                  <a:pt x="86" y="86"/>
                  <a:pt x="84" y="88"/>
                  <a:pt x="84" y="91"/>
                </a:cubicBezTo>
                <a:cubicBezTo>
                  <a:pt x="84" y="93"/>
                  <a:pt x="86" y="96"/>
                  <a:pt x="89" y="96"/>
                </a:cubicBezTo>
                <a:cubicBezTo>
                  <a:pt x="92" y="96"/>
                  <a:pt x="94" y="93"/>
                  <a:pt x="94" y="91"/>
                </a:cubicBezTo>
                <a:close/>
                <a:moveTo>
                  <a:pt x="80" y="16"/>
                </a:moveTo>
                <a:cubicBezTo>
                  <a:pt x="80" y="11"/>
                  <a:pt x="84" y="7"/>
                  <a:pt x="89" y="7"/>
                </a:cubicBezTo>
                <a:cubicBezTo>
                  <a:pt x="94" y="7"/>
                  <a:pt x="97" y="11"/>
                  <a:pt x="97" y="16"/>
                </a:cubicBezTo>
                <a:cubicBezTo>
                  <a:pt x="97" y="21"/>
                  <a:pt x="94" y="24"/>
                  <a:pt x="89" y="24"/>
                </a:cubicBezTo>
                <a:cubicBezTo>
                  <a:pt x="84" y="24"/>
                  <a:pt x="80" y="21"/>
                  <a:pt x="80" y="16"/>
                </a:cubicBezTo>
                <a:close/>
                <a:moveTo>
                  <a:pt x="84" y="16"/>
                </a:moveTo>
                <a:cubicBezTo>
                  <a:pt x="84" y="19"/>
                  <a:pt x="86" y="21"/>
                  <a:pt x="89" y="21"/>
                </a:cubicBezTo>
                <a:cubicBezTo>
                  <a:pt x="92" y="21"/>
                  <a:pt x="94" y="19"/>
                  <a:pt x="94" y="16"/>
                </a:cubicBezTo>
                <a:cubicBezTo>
                  <a:pt x="94" y="13"/>
                  <a:pt x="92" y="11"/>
                  <a:pt x="89" y="11"/>
                </a:cubicBezTo>
                <a:cubicBezTo>
                  <a:pt x="86" y="11"/>
                  <a:pt x="84" y="13"/>
                  <a:pt x="84" y="16"/>
                </a:cubicBezTo>
                <a:close/>
                <a:moveTo>
                  <a:pt x="71" y="96"/>
                </a:moveTo>
                <a:cubicBezTo>
                  <a:pt x="75" y="96"/>
                  <a:pt x="78" y="99"/>
                  <a:pt x="78" y="103"/>
                </a:cubicBezTo>
                <a:cubicBezTo>
                  <a:pt x="78" y="107"/>
                  <a:pt x="75" y="110"/>
                  <a:pt x="71" y="110"/>
                </a:cubicBezTo>
                <a:cubicBezTo>
                  <a:pt x="67" y="110"/>
                  <a:pt x="64" y="107"/>
                  <a:pt x="64" y="103"/>
                </a:cubicBezTo>
                <a:cubicBezTo>
                  <a:pt x="64" y="99"/>
                  <a:pt x="67" y="96"/>
                  <a:pt x="71" y="96"/>
                </a:cubicBezTo>
                <a:close/>
                <a:moveTo>
                  <a:pt x="71" y="100"/>
                </a:moveTo>
                <a:cubicBezTo>
                  <a:pt x="69" y="100"/>
                  <a:pt x="68" y="101"/>
                  <a:pt x="68" y="103"/>
                </a:cubicBezTo>
                <a:cubicBezTo>
                  <a:pt x="68" y="105"/>
                  <a:pt x="69" y="106"/>
                  <a:pt x="71" y="106"/>
                </a:cubicBezTo>
                <a:cubicBezTo>
                  <a:pt x="73" y="106"/>
                  <a:pt x="74" y="105"/>
                  <a:pt x="74" y="103"/>
                </a:cubicBezTo>
                <a:cubicBezTo>
                  <a:pt x="74" y="101"/>
                  <a:pt x="73" y="100"/>
                  <a:pt x="71" y="100"/>
                </a:cubicBezTo>
                <a:close/>
                <a:moveTo>
                  <a:pt x="63" y="7"/>
                </a:moveTo>
                <a:cubicBezTo>
                  <a:pt x="63" y="4"/>
                  <a:pt x="66" y="0"/>
                  <a:pt x="70" y="0"/>
                </a:cubicBezTo>
                <a:cubicBezTo>
                  <a:pt x="74" y="0"/>
                  <a:pt x="77" y="4"/>
                  <a:pt x="77" y="7"/>
                </a:cubicBezTo>
                <a:cubicBezTo>
                  <a:pt x="77" y="11"/>
                  <a:pt x="74" y="14"/>
                  <a:pt x="70" y="14"/>
                </a:cubicBezTo>
                <a:cubicBezTo>
                  <a:pt x="66" y="14"/>
                  <a:pt x="63" y="11"/>
                  <a:pt x="63" y="7"/>
                </a:cubicBezTo>
                <a:close/>
                <a:moveTo>
                  <a:pt x="67" y="7"/>
                </a:moveTo>
                <a:cubicBezTo>
                  <a:pt x="67" y="9"/>
                  <a:pt x="68" y="11"/>
                  <a:pt x="70" y="11"/>
                </a:cubicBezTo>
                <a:cubicBezTo>
                  <a:pt x="72" y="11"/>
                  <a:pt x="73" y="9"/>
                  <a:pt x="73" y="7"/>
                </a:cubicBezTo>
                <a:cubicBezTo>
                  <a:pt x="73" y="5"/>
                  <a:pt x="72" y="4"/>
                  <a:pt x="70" y="4"/>
                </a:cubicBezTo>
                <a:cubicBezTo>
                  <a:pt x="68" y="4"/>
                  <a:pt x="67" y="5"/>
                  <a:pt x="67" y="7"/>
                </a:cubicBezTo>
                <a:close/>
                <a:moveTo>
                  <a:pt x="87" y="35"/>
                </a:moveTo>
                <a:cubicBezTo>
                  <a:pt x="87" y="39"/>
                  <a:pt x="84" y="42"/>
                  <a:pt x="81" y="42"/>
                </a:cubicBezTo>
                <a:cubicBezTo>
                  <a:pt x="77" y="42"/>
                  <a:pt x="74" y="39"/>
                  <a:pt x="74" y="35"/>
                </a:cubicBezTo>
                <a:cubicBezTo>
                  <a:pt x="74" y="32"/>
                  <a:pt x="77" y="29"/>
                  <a:pt x="81" y="29"/>
                </a:cubicBezTo>
                <a:cubicBezTo>
                  <a:pt x="84" y="29"/>
                  <a:pt x="87" y="32"/>
                  <a:pt x="87" y="35"/>
                </a:cubicBezTo>
                <a:close/>
                <a:moveTo>
                  <a:pt x="84" y="35"/>
                </a:moveTo>
                <a:cubicBezTo>
                  <a:pt x="84" y="34"/>
                  <a:pt x="82" y="32"/>
                  <a:pt x="81" y="32"/>
                </a:cubicBezTo>
                <a:cubicBezTo>
                  <a:pt x="79" y="32"/>
                  <a:pt x="77" y="34"/>
                  <a:pt x="77" y="35"/>
                </a:cubicBezTo>
                <a:cubicBezTo>
                  <a:pt x="77" y="37"/>
                  <a:pt x="79" y="39"/>
                  <a:pt x="81" y="39"/>
                </a:cubicBezTo>
                <a:cubicBezTo>
                  <a:pt x="82" y="39"/>
                  <a:pt x="84" y="37"/>
                  <a:pt x="84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9467587" y="4200853"/>
            <a:ext cx="381520" cy="492120"/>
          </a:xfrm>
          <a:custGeom>
            <a:avLst/>
            <a:gdLst>
              <a:gd name="T0" fmla="*/ 152 w 159"/>
              <a:gd name="T1" fmla="*/ 12 h 205"/>
              <a:gd name="T2" fmla="*/ 148 w 159"/>
              <a:gd name="T3" fmla="*/ 7 h 205"/>
              <a:gd name="T4" fmla="*/ 123 w 159"/>
              <a:gd name="T5" fmla="*/ 7 h 205"/>
              <a:gd name="T6" fmla="*/ 99 w 159"/>
              <a:gd name="T7" fmla="*/ 31 h 205"/>
              <a:gd name="T8" fmla="*/ 94 w 159"/>
              <a:gd name="T9" fmla="*/ 27 h 205"/>
              <a:gd name="T10" fmla="*/ 83 w 159"/>
              <a:gd name="T11" fmla="*/ 25 h 205"/>
              <a:gd name="T12" fmla="*/ 85 w 159"/>
              <a:gd name="T13" fmla="*/ 36 h 205"/>
              <a:gd name="T14" fmla="*/ 90 w 159"/>
              <a:gd name="T15" fmla="*/ 42 h 205"/>
              <a:gd name="T16" fmla="*/ 35 w 159"/>
              <a:gd name="T17" fmla="*/ 97 h 205"/>
              <a:gd name="T18" fmla="*/ 28 w 159"/>
              <a:gd name="T19" fmla="*/ 110 h 205"/>
              <a:gd name="T20" fmla="*/ 26 w 159"/>
              <a:gd name="T21" fmla="*/ 118 h 205"/>
              <a:gd name="T22" fmla="*/ 21 w 159"/>
              <a:gd name="T23" fmla="*/ 128 h 205"/>
              <a:gd name="T24" fmla="*/ 21 w 159"/>
              <a:gd name="T25" fmla="*/ 129 h 205"/>
              <a:gd name="T26" fmla="*/ 19 w 159"/>
              <a:gd name="T27" fmla="*/ 141 h 205"/>
              <a:gd name="T28" fmla="*/ 31 w 159"/>
              <a:gd name="T29" fmla="*/ 139 h 205"/>
              <a:gd name="T30" fmla="*/ 32 w 159"/>
              <a:gd name="T31" fmla="*/ 138 h 205"/>
              <a:gd name="T32" fmla="*/ 42 w 159"/>
              <a:gd name="T33" fmla="*/ 133 h 205"/>
              <a:gd name="T34" fmla="*/ 49 w 159"/>
              <a:gd name="T35" fmla="*/ 131 h 205"/>
              <a:gd name="T36" fmla="*/ 62 w 159"/>
              <a:gd name="T37" fmla="*/ 124 h 205"/>
              <a:gd name="T38" fmla="*/ 117 w 159"/>
              <a:gd name="T39" fmla="*/ 69 h 205"/>
              <a:gd name="T40" fmla="*/ 123 w 159"/>
              <a:gd name="T41" fmla="*/ 75 h 205"/>
              <a:gd name="T42" fmla="*/ 134 w 159"/>
              <a:gd name="T43" fmla="*/ 76 h 205"/>
              <a:gd name="T44" fmla="*/ 133 w 159"/>
              <a:gd name="T45" fmla="*/ 65 h 205"/>
              <a:gd name="T46" fmla="*/ 128 w 159"/>
              <a:gd name="T47" fmla="*/ 60 h 205"/>
              <a:gd name="T48" fmla="*/ 152 w 159"/>
              <a:gd name="T49" fmla="*/ 36 h 205"/>
              <a:gd name="T50" fmla="*/ 152 w 159"/>
              <a:gd name="T51" fmla="*/ 12 h 205"/>
              <a:gd name="T52" fmla="*/ 99 w 159"/>
              <a:gd name="T53" fmla="*/ 78 h 205"/>
              <a:gd name="T54" fmla="*/ 64 w 159"/>
              <a:gd name="T55" fmla="*/ 78 h 205"/>
              <a:gd name="T56" fmla="*/ 95 w 159"/>
              <a:gd name="T57" fmla="*/ 47 h 205"/>
              <a:gd name="T58" fmla="*/ 113 w 159"/>
              <a:gd name="T59" fmla="*/ 64 h 205"/>
              <a:gd name="T60" fmla="*/ 99 w 159"/>
              <a:gd name="T61" fmla="*/ 78 h 205"/>
              <a:gd name="T62" fmla="*/ 20 w 159"/>
              <a:gd name="T63" fmla="*/ 152 h 205"/>
              <a:gd name="T64" fmla="*/ 39 w 159"/>
              <a:gd name="T65" fmla="*/ 186 h 205"/>
              <a:gd name="T66" fmla="*/ 20 w 159"/>
              <a:gd name="T67" fmla="*/ 205 h 205"/>
              <a:gd name="T68" fmla="*/ 0 w 159"/>
              <a:gd name="T69" fmla="*/ 186 h 205"/>
              <a:gd name="T70" fmla="*/ 20 w 159"/>
              <a:gd name="T71" fmla="*/ 152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9" h="205">
                <a:moveTo>
                  <a:pt x="152" y="12"/>
                </a:moveTo>
                <a:cubicBezTo>
                  <a:pt x="148" y="7"/>
                  <a:pt x="148" y="7"/>
                  <a:pt x="148" y="7"/>
                </a:cubicBezTo>
                <a:cubicBezTo>
                  <a:pt x="141" y="0"/>
                  <a:pt x="130" y="0"/>
                  <a:pt x="123" y="7"/>
                </a:cubicBezTo>
                <a:cubicBezTo>
                  <a:pt x="99" y="31"/>
                  <a:pt x="99" y="31"/>
                  <a:pt x="99" y="31"/>
                </a:cubicBezTo>
                <a:cubicBezTo>
                  <a:pt x="94" y="27"/>
                  <a:pt x="94" y="27"/>
                  <a:pt x="94" y="27"/>
                </a:cubicBezTo>
                <a:cubicBezTo>
                  <a:pt x="91" y="23"/>
                  <a:pt x="86" y="23"/>
                  <a:pt x="83" y="25"/>
                </a:cubicBezTo>
                <a:cubicBezTo>
                  <a:pt x="81" y="28"/>
                  <a:pt x="81" y="33"/>
                  <a:pt x="85" y="36"/>
                </a:cubicBezTo>
                <a:cubicBezTo>
                  <a:pt x="90" y="42"/>
                  <a:pt x="90" y="42"/>
                  <a:pt x="90" y="42"/>
                </a:cubicBezTo>
                <a:cubicBezTo>
                  <a:pt x="35" y="97"/>
                  <a:pt x="35" y="97"/>
                  <a:pt x="35" y="97"/>
                </a:cubicBezTo>
                <a:cubicBezTo>
                  <a:pt x="32" y="100"/>
                  <a:pt x="29" y="106"/>
                  <a:pt x="28" y="110"/>
                </a:cubicBezTo>
                <a:cubicBezTo>
                  <a:pt x="26" y="118"/>
                  <a:pt x="26" y="118"/>
                  <a:pt x="26" y="118"/>
                </a:cubicBezTo>
                <a:cubicBezTo>
                  <a:pt x="26" y="121"/>
                  <a:pt x="23" y="126"/>
                  <a:pt x="21" y="128"/>
                </a:cubicBezTo>
                <a:cubicBezTo>
                  <a:pt x="21" y="129"/>
                  <a:pt x="21" y="129"/>
                  <a:pt x="21" y="129"/>
                </a:cubicBezTo>
                <a:cubicBezTo>
                  <a:pt x="16" y="133"/>
                  <a:pt x="16" y="138"/>
                  <a:pt x="19" y="141"/>
                </a:cubicBezTo>
                <a:cubicBezTo>
                  <a:pt x="22" y="144"/>
                  <a:pt x="27" y="143"/>
                  <a:pt x="31" y="139"/>
                </a:cubicBezTo>
                <a:cubicBezTo>
                  <a:pt x="32" y="138"/>
                  <a:pt x="32" y="138"/>
                  <a:pt x="32" y="138"/>
                </a:cubicBezTo>
                <a:cubicBezTo>
                  <a:pt x="34" y="136"/>
                  <a:pt x="39" y="134"/>
                  <a:pt x="42" y="133"/>
                </a:cubicBezTo>
                <a:cubicBezTo>
                  <a:pt x="49" y="131"/>
                  <a:pt x="49" y="131"/>
                  <a:pt x="49" y="131"/>
                </a:cubicBezTo>
                <a:cubicBezTo>
                  <a:pt x="53" y="131"/>
                  <a:pt x="59" y="127"/>
                  <a:pt x="62" y="124"/>
                </a:cubicBezTo>
                <a:cubicBezTo>
                  <a:pt x="117" y="69"/>
                  <a:pt x="117" y="69"/>
                  <a:pt x="117" y="69"/>
                </a:cubicBezTo>
                <a:cubicBezTo>
                  <a:pt x="123" y="75"/>
                  <a:pt x="123" y="75"/>
                  <a:pt x="123" y="75"/>
                </a:cubicBezTo>
                <a:cubicBezTo>
                  <a:pt x="126" y="78"/>
                  <a:pt x="131" y="79"/>
                  <a:pt x="134" y="76"/>
                </a:cubicBezTo>
                <a:cubicBezTo>
                  <a:pt x="137" y="73"/>
                  <a:pt x="136" y="69"/>
                  <a:pt x="133" y="65"/>
                </a:cubicBezTo>
                <a:cubicBezTo>
                  <a:pt x="128" y="60"/>
                  <a:pt x="128" y="60"/>
                  <a:pt x="128" y="60"/>
                </a:cubicBezTo>
                <a:cubicBezTo>
                  <a:pt x="152" y="36"/>
                  <a:pt x="152" y="36"/>
                  <a:pt x="152" y="36"/>
                </a:cubicBezTo>
                <a:cubicBezTo>
                  <a:pt x="159" y="29"/>
                  <a:pt x="159" y="18"/>
                  <a:pt x="152" y="12"/>
                </a:cubicBezTo>
                <a:close/>
                <a:moveTo>
                  <a:pt x="99" y="78"/>
                </a:moveTo>
                <a:cubicBezTo>
                  <a:pt x="64" y="78"/>
                  <a:pt x="64" y="78"/>
                  <a:pt x="64" y="78"/>
                </a:cubicBezTo>
                <a:cubicBezTo>
                  <a:pt x="95" y="47"/>
                  <a:pt x="95" y="47"/>
                  <a:pt x="95" y="47"/>
                </a:cubicBezTo>
                <a:cubicBezTo>
                  <a:pt x="113" y="64"/>
                  <a:pt x="113" y="64"/>
                  <a:pt x="113" y="64"/>
                </a:cubicBezTo>
                <a:lnTo>
                  <a:pt x="99" y="78"/>
                </a:lnTo>
                <a:close/>
                <a:moveTo>
                  <a:pt x="20" y="152"/>
                </a:moveTo>
                <a:cubicBezTo>
                  <a:pt x="20" y="152"/>
                  <a:pt x="39" y="175"/>
                  <a:pt x="39" y="186"/>
                </a:cubicBezTo>
                <a:cubicBezTo>
                  <a:pt x="39" y="197"/>
                  <a:pt x="31" y="205"/>
                  <a:pt x="20" y="205"/>
                </a:cubicBezTo>
                <a:cubicBezTo>
                  <a:pt x="9" y="205"/>
                  <a:pt x="0" y="197"/>
                  <a:pt x="0" y="186"/>
                </a:cubicBezTo>
                <a:cubicBezTo>
                  <a:pt x="0" y="175"/>
                  <a:pt x="20" y="152"/>
                  <a:pt x="20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  <p:sp>
        <p:nvSpPr>
          <p:cNvPr id="32" name="Freeform 31"/>
          <p:cNvSpPr>
            <a:spLocks noEditPoints="1"/>
          </p:cNvSpPr>
          <p:nvPr/>
        </p:nvSpPr>
        <p:spPr bwMode="auto">
          <a:xfrm>
            <a:off x="7939602" y="2485631"/>
            <a:ext cx="436314" cy="490092"/>
          </a:xfrm>
          <a:custGeom>
            <a:avLst/>
            <a:gdLst>
              <a:gd name="T0" fmla="*/ 42 w 182"/>
              <a:gd name="T1" fmla="*/ 17 h 204"/>
              <a:gd name="T2" fmla="*/ 39 w 182"/>
              <a:gd name="T3" fmla="*/ 21 h 204"/>
              <a:gd name="T4" fmla="*/ 21 w 182"/>
              <a:gd name="T5" fmla="*/ 39 h 204"/>
              <a:gd name="T6" fmla="*/ 17 w 182"/>
              <a:gd name="T7" fmla="*/ 43 h 204"/>
              <a:gd name="T8" fmla="*/ 13 w 182"/>
              <a:gd name="T9" fmla="*/ 39 h 204"/>
              <a:gd name="T10" fmla="*/ 39 w 182"/>
              <a:gd name="T11" fmla="*/ 14 h 204"/>
              <a:gd name="T12" fmla="*/ 42 w 182"/>
              <a:gd name="T13" fmla="*/ 17 h 204"/>
              <a:gd name="T14" fmla="*/ 68 w 182"/>
              <a:gd name="T15" fmla="*/ 178 h 204"/>
              <a:gd name="T16" fmla="*/ 46 w 182"/>
              <a:gd name="T17" fmla="*/ 185 h 204"/>
              <a:gd name="T18" fmla="*/ 39 w 182"/>
              <a:gd name="T19" fmla="*/ 185 h 204"/>
              <a:gd name="T20" fmla="*/ 0 w 182"/>
              <a:gd name="T21" fmla="*/ 146 h 204"/>
              <a:gd name="T22" fmla="*/ 0 w 182"/>
              <a:gd name="T23" fmla="*/ 39 h 204"/>
              <a:gd name="T24" fmla="*/ 39 w 182"/>
              <a:gd name="T25" fmla="*/ 0 h 204"/>
              <a:gd name="T26" fmla="*/ 46 w 182"/>
              <a:gd name="T27" fmla="*/ 0 h 204"/>
              <a:gd name="T28" fmla="*/ 85 w 182"/>
              <a:gd name="T29" fmla="*/ 39 h 204"/>
              <a:gd name="T30" fmla="*/ 85 w 182"/>
              <a:gd name="T31" fmla="*/ 90 h 204"/>
              <a:gd name="T32" fmla="*/ 75 w 182"/>
              <a:gd name="T33" fmla="*/ 98 h 204"/>
              <a:gd name="T34" fmla="*/ 68 w 182"/>
              <a:gd name="T35" fmla="*/ 178 h 204"/>
              <a:gd name="T36" fmla="*/ 77 w 182"/>
              <a:gd name="T37" fmla="*/ 89 h 204"/>
              <a:gd name="T38" fmla="*/ 77 w 182"/>
              <a:gd name="T39" fmla="*/ 39 h 204"/>
              <a:gd name="T40" fmla="*/ 46 w 182"/>
              <a:gd name="T41" fmla="*/ 8 h 204"/>
              <a:gd name="T42" fmla="*/ 39 w 182"/>
              <a:gd name="T43" fmla="*/ 8 h 204"/>
              <a:gd name="T44" fmla="*/ 7 w 182"/>
              <a:gd name="T45" fmla="*/ 39 h 204"/>
              <a:gd name="T46" fmla="*/ 7 w 182"/>
              <a:gd name="T47" fmla="*/ 89 h 204"/>
              <a:gd name="T48" fmla="*/ 13 w 182"/>
              <a:gd name="T49" fmla="*/ 89 h 204"/>
              <a:gd name="T50" fmla="*/ 13 w 182"/>
              <a:gd name="T51" fmla="*/ 147 h 204"/>
              <a:gd name="T52" fmla="*/ 16 w 182"/>
              <a:gd name="T53" fmla="*/ 150 h 204"/>
              <a:gd name="T54" fmla="*/ 20 w 182"/>
              <a:gd name="T55" fmla="*/ 147 h 204"/>
              <a:gd name="T56" fmla="*/ 20 w 182"/>
              <a:gd name="T57" fmla="*/ 89 h 204"/>
              <a:gd name="T58" fmla="*/ 77 w 182"/>
              <a:gd name="T59" fmla="*/ 89 h 204"/>
              <a:gd name="T60" fmla="*/ 160 w 182"/>
              <a:gd name="T61" fmla="*/ 182 h 204"/>
              <a:gd name="T62" fmla="*/ 81 w 182"/>
              <a:gd name="T63" fmla="*/ 182 h 204"/>
              <a:gd name="T64" fmla="*/ 81 w 182"/>
              <a:gd name="T65" fmla="*/ 103 h 204"/>
              <a:gd name="T66" fmla="*/ 160 w 182"/>
              <a:gd name="T67" fmla="*/ 103 h 204"/>
              <a:gd name="T68" fmla="*/ 160 w 182"/>
              <a:gd name="T69" fmla="*/ 182 h 204"/>
              <a:gd name="T70" fmla="*/ 155 w 182"/>
              <a:gd name="T71" fmla="*/ 108 h 204"/>
              <a:gd name="T72" fmla="*/ 150 w 182"/>
              <a:gd name="T73" fmla="*/ 108 h 204"/>
              <a:gd name="T74" fmla="*/ 86 w 182"/>
              <a:gd name="T75" fmla="*/ 172 h 204"/>
              <a:gd name="T76" fmla="*/ 86 w 182"/>
              <a:gd name="T77" fmla="*/ 178 h 204"/>
              <a:gd name="T78" fmla="*/ 91 w 182"/>
              <a:gd name="T79" fmla="*/ 178 h 204"/>
              <a:gd name="T80" fmla="*/ 155 w 182"/>
              <a:gd name="T81" fmla="*/ 113 h 204"/>
              <a:gd name="T82" fmla="*/ 155 w 182"/>
              <a:gd name="T83" fmla="*/ 108 h 204"/>
              <a:gd name="T84" fmla="*/ 16 w 182"/>
              <a:gd name="T85" fmla="*/ 54 h 204"/>
              <a:gd name="T86" fmla="*/ 13 w 182"/>
              <a:gd name="T87" fmla="*/ 58 h 204"/>
              <a:gd name="T88" fmla="*/ 13 w 182"/>
              <a:gd name="T89" fmla="*/ 89 h 204"/>
              <a:gd name="T90" fmla="*/ 20 w 182"/>
              <a:gd name="T91" fmla="*/ 89 h 204"/>
              <a:gd name="T92" fmla="*/ 20 w 182"/>
              <a:gd name="T93" fmla="*/ 58 h 204"/>
              <a:gd name="T94" fmla="*/ 16 w 182"/>
              <a:gd name="T95" fmla="*/ 54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82" h="204">
                <a:moveTo>
                  <a:pt x="42" y="17"/>
                </a:moveTo>
                <a:cubicBezTo>
                  <a:pt x="42" y="20"/>
                  <a:pt x="41" y="21"/>
                  <a:pt x="39" y="21"/>
                </a:cubicBezTo>
                <a:cubicBezTo>
                  <a:pt x="29" y="21"/>
                  <a:pt x="21" y="29"/>
                  <a:pt x="21" y="39"/>
                </a:cubicBezTo>
                <a:cubicBezTo>
                  <a:pt x="21" y="41"/>
                  <a:pt x="19" y="43"/>
                  <a:pt x="17" y="43"/>
                </a:cubicBezTo>
                <a:cubicBezTo>
                  <a:pt x="15" y="43"/>
                  <a:pt x="13" y="41"/>
                  <a:pt x="13" y="39"/>
                </a:cubicBezTo>
                <a:cubicBezTo>
                  <a:pt x="13" y="25"/>
                  <a:pt x="25" y="14"/>
                  <a:pt x="39" y="14"/>
                </a:cubicBezTo>
                <a:cubicBezTo>
                  <a:pt x="41" y="14"/>
                  <a:pt x="42" y="15"/>
                  <a:pt x="42" y="17"/>
                </a:cubicBezTo>
                <a:close/>
                <a:moveTo>
                  <a:pt x="68" y="178"/>
                </a:moveTo>
                <a:cubicBezTo>
                  <a:pt x="62" y="182"/>
                  <a:pt x="54" y="185"/>
                  <a:pt x="46" y="185"/>
                </a:cubicBezTo>
                <a:cubicBezTo>
                  <a:pt x="39" y="185"/>
                  <a:pt x="39" y="185"/>
                  <a:pt x="39" y="185"/>
                </a:cubicBezTo>
                <a:cubicBezTo>
                  <a:pt x="17" y="185"/>
                  <a:pt x="0" y="167"/>
                  <a:pt x="0" y="146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7"/>
                  <a:pt x="17" y="0"/>
                  <a:pt x="39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68" y="0"/>
                  <a:pt x="85" y="17"/>
                  <a:pt x="85" y="39"/>
                </a:cubicBezTo>
                <a:cubicBezTo>
                  <a:pt x="85" y="90"/>
                  <a:pt x="85" y="90"/>
                  <a:pt x="85" y="90"/>
                </a:cubicBezTo>
                <a:cubicBezTo>
                  <a:pt x="82" y="92"/>
                  <a:pt x="78" y="95"/>
                  <a:pt x="75" y="98"/>
                </a:cubicBezTo>
                <a:cubicBezTo>
                  <a:pt x="54" y="120"/>
                  <a:pt x="51" y="154"/>
                  <a:pt x="68" y="178"/>
                </a:cubicBezTo>
                <a:close/>
                <a:moveTo>
                  <a:pt x="77" y="89"/>
                </a:moveTo>
                <a:cubicBezTo>
                  <a:pt x="77" y="39"/>
                  <a:pt x="77" y="39"/>
                  <a:pt x="77" y="39"/>
                </a:cubicBezTo>
                <a:cubicBezTo>
                  <a:pt x="77" y="22"/>
                  <a:pt x="63" y="8"/>
                  <a:pt x="46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21" y="8"/>
                  <a:pt x="7" y="22"/>
                  <a:pt x="7" y="39"/>
                </a:cubicBezTo>
                <a:cubicBezTo>
                  <a:pt x="7" y="89"/>
                  <a:pt x="7" y="89"/>
                  <a:pt x="7" y="89"/>
                </a:cubicBezTo>
                <a:cubicBezTo>
                  <a:pt x="13" y="89"/>
                  <a:pt x="13" y="89"/>
                  <a:pt x="13" y="89"/>
                </a:cubicBezTo>
                <a:cubicBezTo>
                  <a:pt x="13" y="147"/>
                  <a:pt x="13" y="147"/>
                  <a:pt x="13" y="147"/>
                </a:cubicBezTo>
                <a:cubicBezTo>
                  <a:pt x="13" y="148"/>
                  <a:pt x="15" y="150"/>
                  <a:pt x="16" y="150"/>
                </a:cubicBezTo>
                <a:cubicBezTo>
                  <a:pt x="18" y="150"/>
                  <a:pt x="20" y="148"/>
                  <a:pt x="20" y="147"/>
                </a:cubicBezTo>
                <a:cubicBezTo>
                  <a:pt x="20" y="89"/>
                  <a:pt x="20" y="89"/>
                  <a:pt x="20" y="89"/>
                </a:cubicBezTo>
                <a:lnTo>
                  <a:pt x="77" y="89"/>
                </a:lnTo>
                <a:close/>
                <a:moveTo>
                  <a:pt x="160" y="182"/>
                </a:moveTo>
                <a:cubicBezTo>
                  <a:pt x="138" y="204"/>
                  <a:pt x="103" y="204"/>
                  <a:pt x="81" y="182"/>
                </a:cubicBezTo>
                <a:cubicBezTo>
                  <a:pt x="59" y="160"/>
                  <a:pt x="59" y="125"/>
                  <a:pt x="81" y="103"/>
                </a:cubicBezTo>
                <a:cubicBezTo>
                  <a:pt x="103" y="81"/>
                  <a:pt x="138" y="81"/>
                  <a:pt x="160" y="103"/>
                </a:cubicBezTo>
                <a:cubicBezTo>
                  <a:pt x="182" y="125"/>
                  <a:pt x="182" y="160"/>
                  <a:pt x="160" y="182"/>
                </a:cubicBezTo>
                <a:close/>
                <a:moveTo>
                  <a:pt x="155" y="108"/>
                </a:moveTo>
                <a:cubicBezTo>
                  <a:pt x="154" y="106"/>
                  <a:pt x="151" y="106"/>
                  <a:pt x="150" y="108"/>
                </a:cubicBezTo>
                <a:cubicBezTo>
                  <a:pt x="86" y="172"/>
                  <a:pt x="86" y="172"/>
                  <a:pt x="86" y="172"/>
                </a:cubicBezTo>
                <a:cubicBezTo>
                  <a:pt x="84" y="174"/>
                  <a:pt x="84" y="176"/>
                  <a:pt x="86" y="178"/>
                </a:cubicBezTo>
                <a:cubicBezTo>
                  <a:pt x="87" y="179"/>
                  <a:pt x="90" y="179"/>
                  <a:pt x="91" y="178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57" y="112"/>
                  <a:pt x="157" y="110"/>
                  <a:pt x="155" y="108"/>
                </a:cubicBezTo>
                <a:close/>
                <a:moveTo>
                  <a:pt x="16" y="54"/>
                </a:moveTo>
                <a:cubicBezTo>
                  <a:pt x="15" y="54"/>
                  <a:pt x="13" y="56"/>
                  <a:pt x="13" y="58"/>
                </a:cubicBezTo>
                <a:cubicBezTo>
                  <a:pt x="13" y="89"/>
                  <a:pt x="13" y="89"/>
                  <a:pt x="13" y="89"/>
                </a:cubicBezTo>
                <a:cubicBezTo>
                  <a:pt x="20" y="89"/>
                  <a:pt x="20" y="89"/>
                  <a:pt x="20" y="89"/>
                </a:cubicBezTo>
                <a:cubicBezTo>
                  <a:pt x="20" y="58"/>
                  <a:pt x="20" y="58"/>
                  <a:pt x="20" y="58"/>
                </a:cubicBezTo>
                <a:cubicBezTo>
                  <a:pt x="20" y="56"/>
                  <a:pt x="18" y="54"/>
                  <a:pt x="16" y="5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1727582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 flipH="1">
            <a:off x="-5" y="614157"/>
            <a:ext cx="5201592" cy="6243843"/>
          </a:xfrm>
          <a:custGeom>
            <a:avLst/>
            <a:gdLst>
              <a:gd name="connsiteX0" fmla="*/ 5316113 w 7422421"/>
              <a:gd name="connsiteY0" fmla="*/ 371 h 5755119"/>
              <a:gd name="connsiteX1" fmla="*/ 7380817 w 7422421"/>
              <a:gd name="connsiteY1" fmla="*/ 350804 h 5755119"/>
              <a:gd name="connsiteX2" fmla="*/ 7422421 w 7422421"/>
              <a:gd name="connsiteY2" fmla="*/ 359263 h 5755119"/>
              <a:gd name="connsiteX3" fmla="*/ 7422421 w 7422421"/>
              <a:gd name="connsiteY3" fmla="*/ 5755119 h 5755119"/>
              <a:gd name="connsiteX4" fmla="*/ 212151 w 7422421"/>
              <a:gd name="connsiteY4" fmla="*/ 5755119 h 5755119"/>
              <a:gd name="connsiteX5" fmla="*/ 196243 w 7422421"/>
              <a:gd name="connsiteY5" fmla="*/ 5689727 h 5755119"/>
              <a:gd name="connsiteX6" fmla="*/ 177559 w 7422421"/>
              <a:gd name="connsiteY6" fmla="*/ 3750473 h 5755119"/>
              <a:gd name="connsiteX7" fmla="*/ 2944206 w 7422421"/>
              <a:gd name="connsiteY7" fmla="*/ 2531273 h 5755119"/>
              <a:gd name="connsiteX8" fmla="*/ 4585436 w 7422421"/>
              <a:gd name="connsiteY8" fmla="*/ 116319 h 5755119"/>
              <a:gd name="connsiteX9" fmla="*/ 5316113 w 7422421"/>
              <a:gd name="connsiteY9" fmla="*/ 371 h 575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22421" h="5755119">
                <a:moveTo>
                  <a:pt x="5316113" y="371"/>
                </a:moveTo>
                <a:cubicBezTo>
                  <a:pt x="6017513" y="10903"/>
                  <a:pt x="6880335" y="243152"/>
                  <a:pt x="7380817" y="350804"/>
                </a:cubicBezTo>
                <a:lnTo>
                  <a:pt x="7422421" y="359263"/>
                </a:lnTo>
                <a:lnTo>
                  <a:pt x="7422421" y="5755119"/>
                </a:lnTo>
                <a:lnTo>
                  <a:pt x="212151" y="5755119"/>
                </a:lnTo>
                <a:lnTo>
                  <a:pt x="196243" y="5689727"/>
                </a:lnTo>
                <a:cubicBezTo>
                  <a:pt x="53734" y="5103756"/>
                  <a:pt x="-153617" y="4201812"/>
                  <a:pt x="177559" y="3750473"/>
                </a:cubicBezTo>
                <a:cubicBezTo>
                  <a:pt x="619128" y="3148688"/>
                  <a:pt x="2209560" y="3136965"/>
                  <a:pt x="2944206" y="2531273"/>
                </a:cubicBezTo>
                <a:cubicBezTo>
                  <a:pt x="3678852" y="1925581"/>
                  <a:pt x="3803898" y="471919"/>
                  <a:pt x="4585436" y="116319"/>
                </a:cubicBezTo>
                <a:cubicBezTo>
                  <a:pt x="4780821" y="27419"/>
                  <a:pt x="5035553" y="-3842"/>
                  <a:pt x="5316113" y="37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TextBox 4"/>
          <p:cNvSpPr txBox="1"/>
          <p:nvPr/>
        </p:nvSpPr>
        <p:spPr>
          <a:xfrm>
            <a:off x="10731782" y="2295636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1" y="3415064"/>
            <a:ext cx="49589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, </a:t>
            </a:r>
            <a:r>
              <a:rPr lang="en-ID" sz="1200" dirty="0" err="1"/>
              <a:t>eu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 </a:t>
            </a:r>
            <a:r>
              <a:rPr lang="en-ID" sz="1200" dirty="0" err="1"/>
              <a:t>mauris</a:t>
            </a:r>
            <a:r>
              <a:rPr lang="en-ID" sz="1200" dirty="0"/>
              <a:t> </a:t>
            </a:r>
            <a:r>
              <a:rPr lang="en-ID" sz="1200" dirty="0" err="1"/>
              <a:t>ultricies</a:t>
            </a:r>
            <a:r>
              <a:rPr lang="en-ID" sz="1200" dirty="0"/>
              <a:t> in.</a:t>
            </a:r>
          </a:p>
        </p:txBody>
      </p:sp>
      <p:sp>
        <p:nvSpPr>
          <p:cNvPr id="8" name="Oval 7"/>
          <p:cNvSpPr/>
          <p:nvPr/>
        </p:nvSpPr>
        <p:spPr>
          <a:xfrm>
            <a:off x="2736296" y="1311347"/>
            <a:ext cx="654261" cy="6542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/>
          <p:cNvSpPr/>
          <p:nvPr/>
        </p:nvSpPr>
        <p:spPr>
          <a:xfrm>
            <a:off x="5201587" y="6156526"/>
            <a:ext cx="304398" cy="3043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/>
          <p:cNvSpPr/>
          <p:nvPr/>
        </p:nvSpPr>
        <p:spPr>
          <a:xfrm>
            <a:off x="125713" y="597320"/>
            <a:ext cx="188559" cy="1885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/>
          <p:cNvSpPr txBox="1"/>
          <p:nvPr/>
        </p:nvSpPr>
        <p:spPr>
          <a:xfrm>
            <a:off x="1665490" y="5965148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48412" y="375613"/>
            <a:ext cx="1151914" cy="1182164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Our Team That’s Always Care To You</a:t>
            </a:r>
          </a:p>
        </p:txBody>
      </p:sp>
    </p:spTree>
    <p:extLst>
      <p:ext uri="{BB962C8B-B14F-4D97-AF65-F5344CB8AC3E}">
        <p14:creationId xmlns:p14="http://schemas.microsoft.com/office/powerpoint/2010/main" val="2412404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E33BA6CB-6EAF-4D41-8F9D-ED3DF64D4953}"/>
              </a:ext>
            </a:extLst>
          </p:cNvPr>
          <p:cNvSpPr/>
          <p:nvPr/>
        </p:nvSpPr>
        <p:spPr bwMode="auto">
          <a:xfrm>
            <a:off x="0" y="0"/>
            <a:ext cx="12191999" cy="3848100"/>
          </a:xfrm>
          <a:custGeom>
            <a:avLst/>
            <a:gdLst>
              <a:gd name="connsiteX0" fmla="*/ 0 w 12191999"/>
              <a:gd name="connsiteY0" fmla="*/ 0 h 4895330"/>
              <a:gd name="connsiteX1" fmla="*/ 12191999 w 12191999"/>
              <a:gd name="connsiteY1" fmla="*/ 0 h 4895330"/>
              <a:gd name="connsiteX2" fmla="*/ 12191999 w 12191999"/>
              <a:gd name="connsiteY2" fmla="*/ 4526153 h 4895330"/>
              <a:gd name="connsiteX3" fmla="*/ 12100892 w 12191999"/>
              <a:gd name="connsiteY3" fmla="*/ 4539195 h 4895330"/>
              <a:gd name="connsiteX4" fmla="*/ 11430001 w 12191999"/>
              <a:gd name="connsiteY4" fmla="*/ 4488257 h 4895330"/>
              <a:gd name="connsiteX5" fmla="*/ 9104244 w 12191999"/>
              <a:gd name="connsiteY5" fmla="*/ 3653370 h 4895330"/>
              <a:gd name="connsiteX6" fmla="*/ 6460436 w 12191999"/>
              <a:gd name="connsiteY6" fmla="*/ 4726796 h 4895330"/>
              <a:gd name="connsiteX7" fmla="*/ 4929810 w 12191999"/>
              <a:gd name="connsiteY7" fmla="*/ 4150327 h 4895330"/>
              <a:gd name="connsiteX8" fmla="*/ 2464905 w 12191999"/>
              <a:gd name="connsiteY8" fmla="*/ 4885823 h 4895330"/>
              <a:gd name="connsiteX9" fmla="*/ 146137 w 12191999"/>
              <a:gd name="connsiteY9" fmla="*/ 3826840 h 4895330"/>
              <a:gd name="connsiteX10" fmla="*/ 0 w 12191999"/>
              <a:gd name="connsiteY10" fmla="*/ 3738356 h 489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1999" h="4895330">
                <a:moveTo>
                  <a:pt x="0" y="0"/>
                </a:moveTo>
                <a:lnTo>
                  <a:pt x="12191999" y="0"/>
                </a:lnTo>
                <a:lnTo>
                  <a:pt x="12191999" y="4526153"/>
                </a:lnTo>
                <a:lnTo>
                  <a:pt x="12100892" y="4539195"/>
                </a:lnTo>
                <a:cubicBezTo>
                  <a:pt x="11930270" y="4557831"/>
                  <a:pt x="11711609" y="4556175"/>
                  <a:pt x="11430001" y="4488257"/>
                </a:cubicBezTo>
                <a:cubicBezTo>
                  <a:pt x="10866784" y="4352422"/>
                  <a:pt x="9932505" y="3613614"/>
                  <a:pt x="9104244" y="3653370"/>
                </a:cubicBezTo>
                <a:cubicBezTo>
                  <a:pt x="8275983" y="3693127"/>
                  <a:pt x="7156175" y="4643970"/>
                  <a:pt x="6460436" y="4726796"/>
                </a:cubicBezTo>
                <a:cubicBezTo>
                  <a:pt x="5764697" y="4809622"/>
                  <a:pt x="5595732" y="4123823"/>
                  <a:pt x="4929810" y="4150327"/>
                </a:cubicBezTo>
                <a:cubicBezTo>
                  <a:pt x="4263888" y="4176832"/>
                  <a:pt x="3349488" y="4991840"/>
                  <a:pt x="2464905" y="4885823"/>
                </a:cubicBezTo>
                <a:cubicBezTo>
                  <a:pt x="1801468" y="4806310"/>
                  <a:pt x="806313" y="4225493"/>
                  <a:pt x="146137" y="3826840"/>
                </a:cubicBezTo>
                <a:lnTo>
                  <a:pt x="0" y="3738356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098675" y="1749663"/>
            <a:ext cx="3003550" cy="3003550"/>
          </a:xfrm>
          <a:custGeom>
            <a:avLst/>
            <a:gdLst>
              <a:gd name="connsiteX0" fmla="*/ 2424877 w 4417534"/>
              <a:gd name="connsiteY0" fmla="*/ 1645 h 4417533"/>
              <a:gd name="connsiteX1" fmla="*/ 2605668 w 4417534"/>
              <a:gd name="connsiteY1" fmla="*/ 5481 h 4417533"/>
              <a:gd name="connsiteX2" fmla="*/ 2840944 w 4417534"/>
              <a:gd name="connsiteY2" fmla="*/ 50582 h 4417533"/>
              <a:gd name="connsiteX3" fmla="*/ 3585412 w 4417534"/>
              <a:gd name="connsiteY3" fmla="*/ 649711 h 4417533"/>
              <a:gd name="connsiteX4" fmla="*/ 4264185 w 4417534"/>
              <a:gd name="connsiteY4" fmla="*/ 1890882 h 4417533"/>
              <a:gd name="connsiteX5" fmla="*/ 3767822 w 4417534"/>
              <a:gd name="connsiteY5" fmla="*/ 3585408 h 4417533"/>
              <a:gd name="connsiteX6" fmla="*/ 2526654 w 4417534"/>
              <a:gd name="connsiteY6" fmla="*/ 4264185 h 4417533"/>
              <a:gd name="connsiteX7" fmla="*/ 832124 w 4417534"/>
              <a:gd name="connsiteY7" fmla="*/ 3767821 h 4417533"/>
              <a:gd name="connsiteX8" fmla="*/ 153349 w 4417534"/>
              <a:gd name="connsiteY8" fmla="*/ 2526651 h 4417533"/>
              <a:gd name="connsiteX9" fmla="*/ 649713 w 4417534"/>
              <a:gd name="connsiteY9" fmla="*/ 832125 h 4417533"/>
              <a:gd name="connsiteX10" fmla="*/ 1890881 w 4417534"/>
              <a:gd name="connsiteY10" fmla="*/ 153347 h 4417533"/>
              <a:gd name="connsiteX11" fmla="*/ 2424877 w 4417534"/>
              <a:gd name="connsiteY11" fmla="*/ 1645 h 441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7534" h="4417533">
                <a:moveTo>
                  <a:pt x="2424877" y="1645"/>
                </a:moveTo>
                <a:cubicBezTo>
                  <a:pt x="2485387" y="-1470"/>
                  <a:pt x="2545811" y="-144"/>
                  <a:pt x="2605668" y="5481"/>
                </a:cubicBezTo>
                <a:cubicBezTo>
                  <a:pt x="2685479" y="12982"/>
                  <a:pt x="2764282" y="28126"/>
                  <a:pt x="2840944" y="50582"/>
                </a:cubicBezTo>
                <a:cubicBezTo>
                  <a:pt x="3147593" y="140406"/>
                  <a:pt x="3419975" y="347215"/>
                  <a:pt x="3585412" y="649711"/>
                </a:cubicBezTo>
                <a:lnTo>
                  <a:pt x="4264185" y="1890882"/>
                </a:lnTo>
                <a:cubicBezTo>
                  <a:pt x="4595049" y="2495881"/>
                  <a:pt x="4372821" y="3254544"/>
                  <a:pt x="3767822" y="3585408"/>
                </a:cubicBezTo>
                <a:lnTo>
                  <a:pt x="2526654" y="4264185"/>
                </a:lnTo>
                <a:cubicBezTo>
                  <a:pt x="1921651" y="4595048"/>
                  <a:pt x="1162988" y="4372820"/>
                  <a:pt x="832124" y="3767821"/>
                </a:cubicBezTo>
                <a:lnTo>
                  <a:pt x="153349" y="2526651"/>
                </a:lnTo>
                <a:cubicBezTo>
                  <a:pt x="-177515" y="1921652"/>
                  <a:pt x="44715" y="1162990"/>
                  <a:pt x="649713" y="832125"/>
                </a:cubicBezTo>
                <a:lnTo>
                  <a:pt x="1890881" y="153347"/>
                </a:lnTo>
                <a:cubicBezTo>
                  <a:pt x="2061036" y="60294"/>
                  <a:pt x="2243347" y="10989"/>
                  <a:pt x="2424877" y="1645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2536246" y="4840267"/>
            <a:ext cx="212840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b="1" dirty="0">
                <a:solidFill>
                  <a:schemeClr val="accent1"/>
                </a:solidFill>
                <a:latin typeface="+mj-lt"/>
              </a:rPr>
              <a:t>Raymond Martin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43660" y="5456117"/>
            <a:ext cx="3513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/>
              <a:t>Paying attention to simple little things that most men neglect makes a few men rich</a:t>
            </a:r>
            <a:endParaRPr lang="en-ID" sz="1200" dirty="0"/>
          </a:p>
        </p:txBody>
      </p:sp>
      <p:sp>
        <p:nvSpPr>
          <p:cNvPr id="12" name="Rectangle 11"/>
          <p:cNvSpPr/>
          <p:nvPr/>
        </p:nvSpPr>
        <p:spPr>
          <a:xfrm>
            <a:off x="1952045" y="5160514"/>
            <a:ext cx="3296810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i="1" dirty="0"/>
              <a:t>Professional Doctor</a:t>
            </a:r>
            <a:endParaRPr lang="en-ID" sz="1200" b="1" i="1" dirty="0"/>
          </a:p>
        </p:txBody>
      </p:sp>
      <p:sp>
        <p:nvSpPr>
          <p:cNvPr id="21" name="Freeform 20"/>
          <p:cNvSpPr/>
          <p:nvPr/>
        </p:nvSpPr>
        <p:spPr>
          <a:xfrm>
            <a:off x="7089775" y="1749663"/>
            <a:ext cx="3003550" cy="3003550"/>
          </a:xfrm>
          <a:custGeom>
            <a:avLst/>
            <a:gdLst>
              <a:gd name="connsiteX0" fmla="*/ 2424877 w 4417534"/>
              <a:gd name="connsiteY0" fmla="*/ 1645 h 4417533"/>
              <a:gd name="connsiteX1" fmla="*/ 2605668 w 4417534"/>
              <a:gd name="connsiteY1" fmla="*/ 5481 h 4417533"/>
              <a:gd name="connsiteX2" fmla="*/ 2840944 w 4417534"/>
              <a:gd name="connsiteY2" fmla="*/ 50582 h 4417533"/>
              <a:gd name="connsiteX3" fmla="*/ 3585412 w 4417534"/>
              <a:gd name="connsiteY3" fmla="*/ 649711 h 4417533"/>
              <a:gd name="connsiteX4" fmla="*/ 4264185 w 4417534"/>
              <a:gd name="connsiteY4" fmla="*/ 1890882 h 4417533"/>
              <a:gd name="connsiteX5" fmla="*/ 3767822 w 4417534"/>
              <a:gd name="connsiteY5" fmla="*/ 3585408 h 4417533"/>
              <a:gd name="connsiteX6" fmla="*/ 2526654 w 4417534"/>
              <a:gd name="connsiteY6" fmla="*/ 4264185 h 4417533"/>
              <a:gd name="connsiteX7" fmla="*/ 832124 w 4417534"/>
              <a:gd name="connsiteY7" fmla="*/ 3767821 h 4417533"/>
              <a:gd name="connsiteX8" fmla="*/ 153349 w 4417534"/>
              <a:gd name="connsiteY8" fmla="*/ 2526651 h 4417533"/>
              <a:gd name="connsiteX9" fmla="*/ 649713 w 4417534"/>
              <a:gd name="connsiteY9" fmla="*/ 832125 h 4417533"/>
              <a:gd name="connsiteX10" fmla="*/ 1890881 w 4417534"/>
              <a:gd name="connsiteY10" fmla="*/ 153347 h 4417533"/>
              <a:gd name="connsiteX11" fmla="*/ 2424877 w 4417534"/>
              <a:gd name="connsiteY11" fmla="*/ 1645 h 441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7534" h="4417533">
                <a:moveTo>
                  <a:pt x="2424877" y="1645"/>
                </a:moveTo>
                <a:cubicBezTo>
                  <a:pt x="2485387" y="-1470"/>
                  <a:pt x="2545811" y="-144"/>
                  <a:pt x="2605668" y="5481"/>
                </a:cubicBezTo>
                <a:cubicBezTo>
                  <a:pt x="2685479" y="12982"/>
                  <a:pt x="2764282" y="28126"/>
                  <a:pt x="2840944" y="50582"/>
                </a:cubicBezTo>
                <a:cubicBezTo>
                  <a:pt x="3147593" y="140406"/>
                  <a:pt x="3419975" y="347215"/>
                  <a:pt x="3585412" y="649711"/>
                </a:cubicBezTo>
                <a:lnTo>
                  <a:pt x="4264185" y="1890882"/>
                </a:lnTo>
                <a:cubicBezTo>
                  <a:pt x="4595049" y="2495881"/>
                  <a:pt x="4372821" y="3254544"/>
                  <a:pt x="3767822" y="3585408"/>
                </a:cubicBezTo>
                <a:lnTo>
                  <a:pt x="2526654" y="4264185"/>
                </a:lnTo>
                <a:cubicBezTo>
                  <a:pt x="1921651" y="4595048"/>
                  <a:pt x="1162988" y="4372820"/>
                  <a:pt x="832124" y="3767821"/>
                </a:cubicBezTo>
                <a:lnTo>
                  <a:pt x="153349" y="2526651"/>
                </a:lnTo>
                <a:cubicBezTo>
                  <a:pt x="-177515" y="1921652"/>
                  <a:pt x="44715" y="1162990"/>
                  <a:pt x="649713" y="832125"/>
                </a:cubicBezTo>
                <a:lnTo>
                  <a:pt x="1890881" y="153347"/>
                </a:lnTo>
                <a:cubicBezTo>
                  <a:pt x="2061036" y="60294"/>
                  <a:pt x="2243347" y="10989"/>
                  <a:pt x="2424877" y="1645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7527346" y="4840267"/>
            <a:ext cx="212840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b="1" dirty="0">
                <a:solidFill>
                  <a:schemeClr val="accent1"/>
                </a:solidFill>
                <a:latin typeface="+mj-lt"/>
              </a:rPr>
              <a:t>Paul Barker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4760" y="5456117"/>
            <a:ext cx="3513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/>
              <a:t>Paying attention to simple little things that most men neglect makes a few men rich</a:t>
            </a:r>
            <a:endParaRPr lang="en-ID" sz="1200" dirty="0"/>
          </a:p>
        </p:txBody>
      </p:sp>
      <p:sp>
        <p:nvSpPr>
          <p:cNvPr id="19" name="Rectangle 18"/>
          <p:cNvSpPr/>
          <p:nvPr/>
        </p:nvSpPr>
        <p:spPr>
          <a:xfrm>
            <a:off x="6943145" y="5160514"/>
            <a:ext cx="3296810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i="1" dirty="0"/>
              <a:t>Professional Doctor</a:t>
            </a:r>
            <a:endParaRPr lang="en-ID" sz="1200" b="1" i="1" dirty="0"/>
          </a:p>
        </p:txBody>
      </p:sp>
      <p:sp>
        <p:nvSpPr>
          <p:cNvPr id="23" name="Oval 22"/>
          <p:cNvSpPr/>
          <p:nvPr/>
        </p:nvSpPr>
        <p:spPr>
          <a:xfrm>
            <a:off x="111125" y="3627476"/>
            <a:ext cx="350032" cy="350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Oval 23"/>
          <p:cNvSpPr/>
          <p:nvPr/>
        </p:nvSpPr>
        <p:spPr>
          <a:xfrm>
            <a:off x="11792840" y="3578350"/>
            <a:ext cx="798317" cy="7983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Oval 24"/>
          <p:cNvSpPr/>
          <p:nvPr/>
        </p:nvSpPr>
        <p:spPr>
          <a:xfrm>
            <a:off x="6278790" y="6102448"/>
            <a:ext cx="555970" cy="5559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TextBox 25"/>
          <p:cNvSpPr txBox="1"/>
          <p:nvPr/>
        </p:nvSpPr>
        <p:spPr>
          <a:xfrm>
            <a:off x="5555156" y="3516860"/>
            <a:ext cx="580284" cy="595523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588858" y="634476"/>
            <a:ext cx="1107608" cy="1136694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Our Professional Team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597061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8" name="Rectangle 27"/>
          <p:cNvSpPr/>
          <p:nvPr/>
        </p:nvSpPr>
        <p:spPr>
          <a:xfrm rot="5400000">
            <a:off x="1730830" y="-1730830"/>
            <a:ext cx="6858000" cy="10319660"/>
          </a:xfrm>
          <a:prstGeom prst="rect">
            <a:avLst/>
          </a:prstGeom>
          <a:gradFill>
            <a:gsLst>
              <a:gs pos="0">
                <a:schemeClr val="bg1">
                  <a:alpha val="4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reeform 4"/>
          <p:cNvSpPr/>
          <p:nvPr/>
        </p:nvSpPr>
        <p:spPr>
          <a:xfrm>
            <a:off x="6407820" y="0"/>
            <a:ext cx="5784181" cy="6858000"/>
          </a:xfrm>
          <a:custGeom>
            <a:avLst/>
            <a:gdLst>
              <a:gd name="connsiteX0" fmla="*/ 4073905 w 9378751"/>
              <a:gd name="connsiteY0" fmla="*/ 0 h 6858000"/>
              <a:gd name="connsiteX1" fmla="*/ 9378751 w 9378751"/>
              <a:gd name="connsiteY1" fmla="*/ 0 h 6858000"/>
              <a:gd name="connsiteX2" fmla="*/ 9378751 w 9378751"/>
              <a:gd name="connsiteY2" fmla="*/ 6858000 h 6858000"/>
              <a:gd name="connsiteX3" fmla="*/ 0 w 9378751"/>
              <a:gd name="connsiteY3" fmla="*/ 6858000 h 6858000"/>
              <a:gd name="connsiteX4" fmla="*/ 178715 w 9378751"/>
              <a:gd name="connsiteY4" fmla="*/ 6774986 h 6858000"/>
              <a:gd name="connsiteX5" fmla="*/ 485375 w 9378751"/>
              <a:gd name="connsiteY5" fmla="*/ 6538244 h 6858000"/>
              <a:gd name="connsiteX6" fmla="*/ 1319600 w 9378751"/>
              <a:gd name="connsiteY6" fmla="*/ 2707868 h 6858000"/>
              <a:gd name="connsiteX7" fmla="*/ 3496749 w 9378751"/>
              <a:gd name="connsiteY7" fmla="*/ 2280252 h 6858000"/>
              <a:gd name="connsiteX8" fmla="*/ 4019489 w 9378751"/>
              <a:gd name="connsiteY8" fmla="*/ 2094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78751" h="6858000">
                <a:moveTo>
                  <a:pt x="4073905" y="0"/>
                </a:moveTo>
                <a:lnTo>
                  <a:pt x="9378751" y="0"/>
                </a:lnTo>
                <a:lnTo>
                  <a:pt x="9378751" y="6858000"/>
                </a:lnTo>
                <a:lnTo>
                  <a:pt x="0" y="6858000"/>
                </a:lnTo>
                <a:lnTo>
                  <a:pt x="178715" y="6774986"/>
                </a:lnTo>
                <a:cubicBezTo>
                  <a:pt x="296517" y="6710690"/>
                  <a:pt x="400285" y="6632858"/>
                  <a:pt x="485375" y="6538244"/>
                </a:cubicBezTo>
                <a:cubicBezTo>
                  <a:pt x="1166093" y="5781333"/>
                  <a:pt x="817704" y="3417532"/>
                  <a:pt x="1319600" y="2707868"/>
                </a:cubicBezTo>
                <a:cubicBezTo>
                  <a:pt x="1821496" y="1998201"/>
                  <a:pt x="2941729" y="2880650"/>
                  <a:pt x="3496749" y="2280252"/>
                </a:cubicBezTo>
                <a:cubicBezTo>
                  <a:pt x="3843636" y="1905003"/>
                  <a:pt x="3841280" y="987780"/>
                  <a:pt x="4019489" y="209438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Freeform 14"/>
          <p:cNvSpPr/>
          <p:nvPr/>
        </p:nvSpPr>
        <p:spPr>
          <a:xfrm>
            <a:off x="6480356" y="1048566"/>
            <a:ext cx="4229100" cy="4229100"/>
          </a:xfrm>
          <a:custGeom>
            <a:avLst/>
            <a:gdLst>
              <a:gd name="connsiteX0" fmla="*/ 2424877 w 4417534"/>
              <a:gd name="connsiteY0" fmla="*/ 1645 h 4417533"/>
              <a:gd name="connsiteX1" fmla="*/ 2605668 w 4417534"/>
              <a:gd name="connsiteY1" fmla="*/ 5481 h 4417533"/>
              <a:gd name="connsiteX2" fmla="*/ 2840944 w 4417534"/>
              <a:gd name="connsiteY2" fmla="*/ 50582 h 4417533"/>
              <a:gd name="connsiteX3" fmla="*/ 3585412 w 4417534"/>
              <a:gd name="connsiteY3" fmla="*/ 649711 h 4417533"/>
              <a:gd name="connsiteX4" fmla="*/ 4264185 w 4417534"/>
              <a:gd name="connsiteY4" fmla="*/ 1890882 h 4417533"/>
              <a:gd name="connsiteX5" fmla="*/ 3767822 w 4417534"/>
              <a:gd name="connsiteY5" fmla="*/ 3585408 h 4417533"/>
              <a:gd name="connsiteX6" fmla="*/ 2526654 w 4417534"/>
              <a:gd name="connsiteY6" fmla="*/ 4264185 h 4417533"/>
              <a:gd name="connsiteX7" fmla="*/ 832124 w 4417534"/>
              <a:gd name="connsiteY7" fmla="*/ 3767821 h 4417533"/>
              <a:gd name="connsiteX8" fmla="*/ 153349 w 4417534"/>
              <a:gd name="connsiteY8" fmla="*/ 2526651 h 4417533"/>
              <a:gd name="connsiteX9" fmla="*/ 649713 w 4417534"/>
              <a:gd name="connsiteY9" fmla="*/ 832125 h 4417533"/>
              <a:gd name="connsiteX10" fmla="*/ 1890881 w 4417534"/>
              <a:gd name="connsiteY10" fmla="*/ 153347 h 4417533"/>
              <a:gd name="connsiteX11" fmla="*/ 2424877 w 4417534"/>
              <a:gd name="connsiteY11" fmla="*/ 1645 h 441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7534" h="4417533">
                <a:moveTo>
                  <a:pt x="2424877" y="1645"/>
                </a:moveTo>
                <a:cubicBezTo>
                  <a:pt x="2485387" y="-1470"/>
                  <a:pt x="2545811" y="-144"/>
                  <a:pt x="2605668" y="5481"/>
                </a:cubicBezTo>
                <a:cubicBezTo>
                  <a:pt x="2685479" y="12982"/>
                  <a:pt x="2764282" y="28126"/>
                  <a:pt x="2840944" y="50582"/>
                </a:cubicBezTo>
                <a:cubicBezTo>
                  <a:pt x="3147593" y="140406"/>
                  <a:pt x="3419975" y="347215"/>
                  <a:pt x="3585412" y="649711"/>
                </a:cubicBezTo>
                <a:lnTo>
                  <a:pt x="4264185" y="1890882"/>
                </a:lnTo>
                <a:cubicBezTo>
                  <a:pt x="4595049" y="2495881"/>
                  <a:pt x="4372821" y="3254544"/>
                  <a:pt x="3767822" y="3585408"/>
                </a:cubicBezTo>
                <a:lnTo>
                  <a:pt x="2526654" y="4264185"/>
                </a:lnTo>
                <a:cubicBezTo>
                  <a:pt x="1921651" y="4595048"/>
                  <a:pt x="1162988" y="4372820"/>
                  <a:pt x="832124" y="3767821"/>
                </a:cubicBezTo>
                <a:lnTo>
                  <a:pt x="153349" y="2526651"/>
                </a:lnTo>
                <a:cubicBezTo>
                  <a:pt x="-177515" y="1921652"/>
                  <a:pt x="44715" y="1162990"/>
                  <a:pt x="649713" y="832125"/>
                </a:cubicBezTo>
                <a:lnTo>
                  <a:pt x="1890881" y="153347"/>
                </a:lnTo>
                <a:cubicBezTo>
                  <a:pt x="2061036" y="60294"/>
                  <a:pt x="2243347" y="10989"/>
                  <a:pt x="2424877" y="1645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587375" y="1158528"/>
            <a:ext cx="212840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2800" b="1" dirty="0">
                <a:solidFill>
                  <a:schemeClr val="accent1"/>
                </a:solidFill>
                <a:latin typeface="+mj-lt"/>
              </a:rPr>
              <a:t>Meet,</a:t>
            </a:r>
            <a:endParaRPr lang="en-US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587375" y="2389632"/>
            <a:ext cx="295030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b="1" dirty="0">
                <a:latin typeface="+mj-lt"/>
              </a:rPr>
              <a:t>Professional Doctor</a:t>
            </a:r>
            <a:endParaRPr lang="en-US" b="1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7375" y="2880888"/>
            <a:ext cx="47847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, </a:t>
            </a:r>
            <a:r>
              <a:rPr lang="en-ID" sz="1200" dirty="0" err="1"/>
              <a:t>eu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A45BC9D-A5E1-4A4A-A33A-8B6EDAFB8F60}"/>
              </a:ext>
            </a:extLst>
          </p:cNvPr>
          <p:cNvSpPr/>
          <p:nvPr/>
        </p:nvSpPr>
        <p:spPr bwMode="auto">
          <a:xfrm>
            <a:off x="587375" y="4220017"/>
            <a:ext cx="4527032" cy="148492"/>
          </a:xfrm>
          <a:prstGeom prst="roundRect">
            <a:avLst>
              <a:gd name="adj" fmla="val 50000"/>
            </a:avLst>
          </a:prstGeom>
          <a:solidFill>
            <a:schemeClr val="bg2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33A32E6-78BD-E14C-8797-C2EB9AFD7A93}"/>
              </a:ext>
            </a:extLst>
          </p:cNvPr>
          <p:cNvSpPr/>
          <p:nvPr/>
        </p:nvSpPr>
        <p:spPr bwMode="auto">
          <a:xfrm>
            <a:off x="587375" y="4220017"/>
            <a:ext cx="3757918" cy="14849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BA56BE-6CD9-9F47-BBFF-474E74973143}"/>
              </a:ext>
            </a:extLst>
          </p:cNvPr>
          <p:cNvSpPr txBox="1"/>
          <p:nvPr/>
        </p:nvSpPr>
        <p:spPr>
          <a:xfrm>
            <a:off x="587375" y="3957608"/>
            <a:ext cx="452703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000" dirty="0">
                <a:latin typeface="+mj-lt"/>
              </a:rPr>
              <a:t>Skill One</a:t>
            </a:r>
            <a:endParaRPr lang="en-US" sz="400" dirty="0">
              <a:latin typeface="+mj-lt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B416E73-F372-F14D-8E19-AEAE4CEF73A1}"/>
              </a:ext>
            </a:extLst>
          </p:cNvPr>
          <p:cNvSpPr/>
          <p:nvPr/>
        </p:nvSpPr>
        <p:spPr bwMode="auto">
          <a:xfrm>
            <a:off x="587375" y="4885499"/>
            <a:ext cx="4527032" cy="148492"/>
          </a:xfrm>
          <a:prstGeom prst="roundRect">
            <a:avLst>
              <a:gd name="adj" fmla="val 50000"/>
            </a:avLst>
          </a:prstGeom>
          <a:solidFill>
            <a:schemeClr val="bg2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E53EF4C-24E8-4E40-8886-3263C707E6F6}"/>
              </a:ext>
            </a:extLst>
          </p:cNvPr>
          <p:cNvSpPr/>
          <p:nvPr/>
        </p:nvSpPr>
        <p:spPr bwMode="auto">
          <a:xfrm>
            <a:off x="587375" y="4885499"/>
            <a:ext cx="3069271" cy="14849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446138-0AC0-4C41-8A22-23D5976F66C2}"/>
              </a:ext>
            </a:extLst>
          </p:cNvPr>
          <p:cNvSpPr txBox="1"/>
          <p:nvPr/>
        </p:nvSpPr>
        <p:spPr>
          <a:xfrm>
            <a:off x="587375" y="4623090"/>
            <a:ext cx="452703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000">
                <a:latin typeface="+mj-lt"/>
              </a:rPr>
              <a:t>Skill Two</a:t>
            </a:r>
            <a:endParaRPr lang="en-US" sz="400">
              <a:latin typeface="+mj-lt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F5B7B2F-E0D2-F345-B499-FC2897FF9873}"/>
              </a:ext>
            </a:extLst>
          </p:cNvPr>
          <p:cNvSpPr/>
          <p:nvPr/>
        </p:nvSpPr>
        <p:spPr bwMode="auto">
          <a:xfrm>
            <a:off x="587375" y="5550981"/>
            <a:ext cx="4527032" cy="148492"/>
          </a:xfrm>
          <a:prstGeom prst="roundRect">
            <a:avLst>
              <a:gd name="adj" fmla="val 50000"/>
            </a:avLst>
          </a:prstGeom>
          <a:solidFill>
            <a:schemeClr val="bg2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D6B2699-5D01-3F4C-99BF-C59279E02B1D}"/>
              </a:ext>
            </a:extLst>
          </p:cNvPr>
          <p:cNvSpPr/>
          <p:nvPr/>
        </p:nvSpPr>
        <p:spPr bwMode="auto">
          <a:xfrm>
            <a:off x="587375" y="5550981"/>
            <a:ext cx="4114300" cy="14849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283DE3-90E2-074B-8536-91E653F34B08}"/>
              </a:ext>
            </a:extLst>
          </p:cNvPr>
          <p:cNvSpPr txBox="1"/>
          <p:nvPr/>
        </p:nvSpPr>
        <p:spPr>
          <a:xfrm>
            <a:off x="587375" y="5288572"/>
            <a:ext cx="452703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000">
                <a:latin typeface="+mj-lt"/>
              </a:rPr>
              <a:t>Skill Three</a:t>
            </a:r>
            <a:endParaRPr lang="en-US" sz="400"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80911" y="5466024"/>
            <a:ext cx="40285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bg1"/>
                </a:solidFill>
                <a:latin typeface="+mj-lt"/>
              </a:rPr>
              <a:t>Have the end in mind and every day make sure your working towards it</a:t>
            </a:r>
            <a:endParaRPr lang="en-ID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Dr.</a:t>
            </a:r>
            <a:r>
              <a:rPr lang="en-ID" dirty="0"/>
              <a:t> James </a:t>
            </a:r>
            <a:r>
              <a:rPr lang="en-ID" dirty="0" err="1"/>
              <a:t>Moralez</a:t>
            </a:r>
            <a:endParaRPr lang="en-ID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256715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Freeform 4"/>
          <p:cNvSpPr/>
          <p:nvPr/>
        </p:nvSpPr>
        <p:spPr>
          <a:xfrm>
            <a:off x="0" y="0"/>
            <a:ext cx="10071144" cy="6858000"/>
          </a:xfrm>
          <a:custGeom>
            <a:avLst/>
            <a:gdLst>
              <a:gd name="connsiteX0" fmla="*/ 0 w 10071144"/>
              <a:gd name="connsiteY0" fmla="*/ 0 h 6858000"/>
              <a:gd name="connsiteX1" fmla="*/ 9420584 w 10071144"/>
              <a:gd name="connsiteY1" fmla="*/ 0 h 6858000"/>
              <a:gd name="connsiteX2" fmla="*/ 9191954 w 10071144"/>
              <a:gd name="connsiteY2" fmla="*/ 319428 h 6858000"/>
              <a:gd name="connsiteX3" fmla="*/ 8118485 w 10071144"/>
              <a:gd name="connsiteY3" fmla="*/ 2290115 h 6858000"/>
              <a:gd name="connsiteX4" fmla="*/ 10071034 w 10071144"/>
              <a:gd name="connsiteY4" fmla="*/ 4629378 h 6858000"/>
              <a:gd name="connsiteX5" fmla="*/ 8401968 w 10071144"/>
              <a:gd name="connsiteY5" fmla="*/ 6798408 h 6858000"/>
              <a:gd name="connsiteX6" fmla="*/ 8369013 w 10071144"/>
              <a:gd name="connsiteY6" fmla="*/ 6858000 h 6858000"/>
              <a:gd name="connsiteX7" fmla="*/ 0 w 1007114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71144" h="6858000">
                <a:moveTo>
                  <a:pt x="0" y="0"/>
                </a:moveTo>
                <a:lnTo>
                  <a:pt x="9420584" y="0"/>
                </a:lnTo>
                <a:lnTo>
                  <a:pt x="9191954" y="319428"/>
                </a:lnTo>
                <a:cubicBezTo>
                  <a:pt x="8649574" y="1082730"/>
                  <a:pt x="8195559" y="1772630"/>
                  <a:pt x="8118485" y="2290115"/>
                </a:cubicBezTo>
                <a:cubicBezTo>
                  <a:pt x="7912955" y="3670075"/>
                  <a:pt x="10053908" y="3762415"/>
                  <a:pt x="10071034" y="4629378"/>
                </a:cubicBezTo>
                <a:cubicBezTo>
                  <a:pt x="10084415" y="5306694"/>
                  <a:pt x="8874692" y="6002796"/>
                  <a:pt x="8401968" y="6798408"/>
                </a:cubicBezTo>
                <a:lnTo>
                  <a:pt x="83690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/>
          <p:cNvSpPr txBox="1"/>
          <p:nvPr/>
        </p:nvSpPr>
        <p:spPr>
          <a:xfrm>
            <a:off x="6572525" y="2486482"/>
            <a:ext cx="603504" cy="619353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3806" y="3663004"/>
            <a:ext cx="6806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>
                <a:solidFill>
                  <a:schemeClr val="bg1"/>
                </a:solidFill>
              </a:rPr>
              <a:t>Morbi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eget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arcu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vulputate</a:t>
            </a:r>
            <a:r>
              <a:rPr lang="en-ID" sz="1200" dirty="0">
                <a:solidFill>
                  <a:schemeClr val="bg1"/>
                </a:solidFill>
              </a:rPr>
              <a:t>, </a:t>
            </a:r>
            <a:r>
              <a:rPr lang="en-ID" sz="1200" dirty="0" err="1">
                <a:solidFill>
                  <a:schemeClr val="bg1"/>
                </a:solidFill>
              </a:rPr>
              <a:t>interdum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nibh</a:t>
            </a:r>
            <a:r>
              <a:rPr lang="en-ID" sz="1200" dirty="0">
                <a:solidFill>
                  <a:schemeClr val="bg1"/>
                </a:solidFill>
              </a:rPr>
              <a:t> et, </a:t>
            </a:r>
            <a:r>
              <a:rPr lang="en-ID" sz="1200" dirty="0" err="1">
                <a:solidFill>
                  <a:schemeClr val="bg1"/>
                </a:solidFill>
              </a:rPr>
              <a:t>efficitur</a:t>
            </a:r>
            <a:r>
              <a:rPr lang="en-ID" sz="1200" dirty="0">
                <a:solidFill>
                  <a:schemeClr val="bg1"/>
                </a:solidFill>
              </a:rPr>
              <a:t> ipsum. </a:t>
            </a:r>
            <a:r>
              <a:rPr lang="en-ID" sz="1200" dirty="0" err="1">
                <a:solidFill>
                  <a:schemeClr val="bg1"/>
                </a:solidFill>
              </a:rPr>
              <a:t>Donec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molestie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eros</a:t>
            </a:r>
            <a:r>
              <a:rPr lang="en-ID" sz="1200" dirty="0">
                <a:solidFill>
                  <a:schemeClr val="bg1"/>
                </a:solidFill>
              </a:rPr>
              <a:t> at dictum </a:t>
            </a:r>
            <a:r>
              <a:rPr lang="en-ID" sz="1200" dirty="0" err="1">
                <a:solidFill>
                  <a:schemeClr val="bg1"/>
                </a:solidFill>
              </a:rPr>
              <a:t>lobortis</a:t>
            </a:r>
            <a:r>
              <a:rPr lang="en-ID" sz="1200" dirty="0">
                <a:solidFill>
                  <a:schemeClr val="bg1"/>
                </a:solidFill>
              </a:rPr>
              <a:t>. </a:t>
            </a:r>
            <a:r>
              <a:rPr lang="en-ID" sz="1200" dirty="0" err="1">
                <a:solidFill>
                  <a:schemeClr val="bg1"/>
                </a:solidFill>
              </a:rPr>
              <a:t>Vestibulum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tempor</a:t>
            </a:r>
            <a:r>
              <a:rPr lang="en-ID" sz="1200" dirty="0">
                <a:solidFill>
                  <a:schemeClr val="bg1"/>
                </a:solidFill>
              </a:rPr>
              <a:t> ante sit </a:t>
            </a:r>
            <a:r>
              <a:rPr lang="en-ID" sz="1200" dirty="0" err="1">
                <a:solidFill>
                  <a:schemeClr val="bg1"/>
                </a:solidFill>
              </a:rPr>
              <a:t>amet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eros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suscipit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auctor</a:t>
            </a:r>
            <a:r>
              <a:rPr lang="en-ID" sz="1200" dirty="0">
                <a:solidFill>
                  <a:schemeClr val="bg1"/>
                </a:solidFill>
              </a:rPr>
              <a:t>. In tempus </a:t>
            </a:r>
            <a:r>
              <a:rPr lang="en-ID" sz="1200" dirty="0" err="1">
                <a:solidFill>
                  <a:schemeClr val="bg1"/>
                </a:solidFill>
              </a:rPr>
              <a:t>rhoncus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elit</a:t>
            </a:r>
            <a:r>
              <a:rPr lang="en-ID" sz="1200" dirty="0">
                <a:solidFill>
                  <a:schemeClr val="bg1"/>
                </a:solidFill>
              </a:rPr>
              <a:t>, </a:t>
            </a:r>
            <a:r>
              <a:rPr lang="en-ID" sz="1200" dirty="0" err="1">
                <a:solidFill>
                  <a:schemeClr val="bg1"/>
                </a:solidFill>
              </a:rPr>
              <a:t>eu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auctor</a:t>
            </a:r>
            <a:r>
              <a:rPr lang="en-ID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Oval 9"/>
          <p:cNvSpPr/>
          <p:nvPr/>
        </p:nvSpPr>
        <p:spPr>
          <a:xfrm>
            <a:off x="9999315" y="3148830"/>
            <a:ext cx="654261" cy="6542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/>
          <p:cNvSpPr/>
          <p:nvPr/>
        </p:nvSpPr>
        <p:spPr>
          <a:xfrm>
            <a:off x="9519520" y="5586019"/>
            <a:ext cx="304398" cy="3043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/>
          <p:cNvSpPr/>
          <p:nvPr/>
        </p:nvSpPr>
        <p:spPr>
          <a:xfrm>
            <a:off x="8573195" y="2062091"/>
            <a:ext cx="188559" cy="1885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9927741" y="-240813"/>
            <a:ext cx="1539742" cy="1580176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Break Section</a:t>
            </a:r>
          </a:p>
        </p:txBody>
      </p:sp>
    </p:spTree>
    <p:extLst>
      <p:ext uri="{BB962C8B-B14F-4D97-AF65-F5344CB8AC3E}">
        <p14:creationId xmlns:p14="http://schemas.microsoft.com/office/powerpoint/2010/main" val="4251613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7619601" y="0"/>
            <a:ext cx="4572400" cy="6858000"/>
          </a:xfrm>
          <a:custGeom>
            <a:avLst/>
            <a:gdLst>
              <a:gd name="connsiteX0" fmla="*/ 4073905 w 9378751"/>
              <a:gd name="connsiteY0" fmla="*/ 0 h 6858000"/>
              <a:gd name="connsiteX1" fmla="*/ 9378751 w 9378751"/>
              <a:gd name="connsiteY1" fmla="*/ 0 h 6858000"/>
              <a:gd name="connsiteX2" fmla="*/ 9378751 w 9378751"/>
              <a:gd name="connsiteY2" fmla="*/ 6858000 h 6858000"/>
              <a:gd name="connsiteX3" fmla="*/ 0 w 9378751"/>
              <a:gd name="connsiteY3" fmla="*/ 6858000 h 6858000"/>
              <a:gd name="connsiteX4" fmla="*/ 178715 w 9378751"/>
              <a:gd name="connsiteY4" fmla="*/ 6774986 h 6858000"/>
              <a:gd name="connsiteX5" fmla="*/ 485375 w 9378751"/>
              <a:gd name="connsiteY5" fmla="*/ 6538244 h 6858000"/>
              <a:gd name="connsiteX6" fmla="*/ 1319600 w 9378751"/>
              <a:gd name="connsiteY6" fmla="*/ 2707868 h 6858000"/>
              <a:gd name="connsiteX7" fmla="*/ 3496749 w 9378751"/>
              <a:gd name="connsiteY7" fmla="*/ 2280252 h 6858000"/>
              <a:gd name="connsiteX8" fmla="*/ 4019489 w 9378751"/>
              <a:gd name="connsiteY8" fmla="*/ 2094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78751" h="6858000">
                <a:moveTo>
                  <a:pt x="4073905" y="0"/>
                </a:moveTo>
                <a:lnTo>
                  <a:pt x="9378751" y="0"/>
                </a:lnTo>
                <a:lnTo>
                  <a:pt x="9378751" y="6858000"/>
                </a:lnTo>
                <a:lnTo>
                  <a:pt x="0" y="6858000"/>
                </a:lnTo>
                <a:lnTo>
                  <a:pt x="178715" y="6774986"/>
                </a:lnTo>
                <a:cubicBezTo>
                  <a:pt x="296517" y="6710690"/>
                  <a:pt x="400285" y="6632858"/>
                  <a:pt x="485375" y="6538244"/>
                </a:cubicBezTo>
                <a:cubicBezTo>
                  <a:pt x="1166093" y="5781333"/>
                  <a:pt x="817704" y="3417532"/>
                  <a:pt x="1319600" y="2707868"/>
                </a:cubicBezTo>
                <a:cubicBezTo>
                  <a:pt x="1821496" y="1998201"/>
                  <a:pt x="2941729" y="2880650"/>
                  <a:pt x="3496749" y="2280252"/>
                </a:cubicBezTo>
                <a:cubicBezTo>
                  <a:pt x="3843636" y="1905003"/>
                  <a:pt x="3841280" y="987780"/>
                  <a:pt x="4019489" y="209438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/>
          <p:cNvSpPr txBox="1"/>
          <p:nvPr/>
        </p:nvSpPr>
        <p:spPr>
          <a:xfrm>
            <a:off x="587375" y="754657"/>
            <a:ext cx="1600202" cy="164222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23777" y="3167567"/>
            <a:ext cx="48930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, </a:t>
            </a:r>
            <a:r>
              <a:rPr lang="en-ID" sz="1200" dirty="0" err="1"/>
              <a:t>eu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 </a:t>
            </a:r>
            <a:r>
              <a:rPr lang="en-ID" sz="1200" dirty="0" err="1"/>
              <a:t>mauris</a:t>
            </a:r>
            <a:r>
              <a:rPr lang="en-ID" sz="1200" dirty="0"/>
              <a:t> </a:t>
            </a:r>
            <a:r>
              <a:rPr lang="en-ID" sz="1200" dirty="0" err="1"/>
              <a:t>ultricies</a:t>
            </a:r>
            <a:r>
              <a:rPr lang="en-ID" sz="1200" dirty="0"/>
              <a:t> in.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23777" y="4697458"/>
            <a:ext cx="4893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</a:rPr>
              <a:t>If your actions inspire others to dream more, learn more, do more and become more, you are a leader.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380859" y="4268305"/>
            <a:ext cx="350032" cy="350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/>
          <p:cNvSpPr/>
          <p:nvPr/>
        </p:nvSpPr>
        <p:spPr>
          <a:xfrm>
            <a:off x="7874112" y="1236374"/>
            <a:ext cx="555970" cy="5559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/>
          <p:cNvSpPr txBox="1"/>
          <p:nvPr/>
        </p:nvSpPr>
        <p:spPr>
          <a:xfrm>
            <a:off x="10994621" y="4082671"/>
            <a:ext cx="547838" cy="562224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Health Is The Main Thing For Life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85986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898EFC16-627E-0341-8DEA-CCAB44DB8B02}"/>
              </a:ext>
            </a:extLst>
          </p:cNvPr>
          <p:cNvSpPr/>
          <p:nvPr/>
        </p:nvSpPr>
        <p:spPr bwMode="auto">
          <a:xfrm flipV="1">
            <a:off x="1" y="-13894"/>
            <a:ext cx="12192000" cy="2510101"/>
          </a:xfrm>
          <a:custGeom>
            <a:avLst/>
            <a:gdLst>
              <a:gd name="connsiteX0" fmla="*/ 5441324 w 5907915"/>
              <a:gd name="connsiteY0" fmla="*/ 387 h 1510633"/>
              <a:gd name="connsiteX1" fmla="*/ 5771904 w 5907915"/>
              <a:gd name="connsiteY1" fmla="*/ 31295 h 1510633"/>
              <a:gd name="connsiteX2" fmla="*/ 5907915 w 5907915"/>
              <a:gd name="connsiteY2" fmla="*/ 55676 h 1510633"/>
              <a:gd name="connsiteX3" fmla="*/ 5907915 w 5907915"/>
              <a:gd name="connsiteY3" fmla="*/ 1510633 h 1510633"/>
              <a:gd name="connsiteX4" fmla="*/ 0 w 5907915"/>
              <a:gd name="connsiteY4" fmla="*/ 1510633 h 1510633"/>
              <a:gd name="connsiteX5" fmla="*/ 72340 w 5907915"/>
              <a:gd name="connsiteY5" fmla="*/ 1477230 h 1510633"/>
              <a:gd name="connsiteX6" fmla="*/ 1329695 w 5907915"/>
              <a:gd name="connsiteY6" fmla="*/ 1053434 h 1510633"/>
              <a:gd name="connsiteX7" fmla="*/ 3419752 w 5907915"/>
              <a:gd name="connsiteY7" fmla="*/ 1165401 h 1510633"/>
              <a:gd name="connsiteX8" fmla="*/ 4912650 w 5907915"/>
              <a:gd name="connsiteY8" fmla="*/ 83050 h 1510633"/>
              <a:gd name="connsiteX9" fmla="*/ 5441324 w 5907915"/>
              <a:gd name="connsiteY9" fmla="*/ 387 h 151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07915" h="1510633">
                <a:moveTo>
                  <a:pt x="5441324" y="387"/>
                </a:moveTo>
                <a:cubicBezTo>
                  <a:pt x="5558078" y="2720"/>
                  <a:pt x="5670701" y="15355"/>
                  <a:pt x="5771904" y="31295"/>
                </a:cubicBezTo>
                <a:lnTo>
                  <a:pt x="5907915" y="55676"/>
                </a:lnTo>
                <a:lnTo>
                  <a:pt x="5907915" y="1510633"/>
                </a:lnTo>
                <a:lnTo>
                  <a:pt x="0" y="1510633"/>
                </a:lnTo>
                <a:lnTo>
                  <a:pt x="72340" y="1477230"/>
                </a:lnTo>
                <a:cubicBezTo>
                  <a:pt x="442558" y="1309540"/>
                  <a:pt x="929257" y="1109807"/>
                  <a:pt x="1329695" y="1053434"/>
                </a:cubicBezTo>
                <a:cubicBezTo>
                  <a:pt x="1970397" y="963238"/>
                  <a:pt x="2822593" y="1327132"/>
                  <a:pt x="3419752" y="1165401"/>
                </a:cubicBezTo>
                <a:cubicBezTo>
                  <a:pt x="4016911" y="1003670"/>
                  <a:pt x="4461671" y="260331"/>
                  <a:pt x="4912650" y="83050"/>
                </a:cubicBezTo>
                <a:cubicBezTo>
                  <a:pt x="5081767" y="16570"/>
                  <a:pt x="5266192" y="-3112"/>
                  <a:pt x="5441324" y="387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" panose="02020603050405020304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0" name="Oval 9"/>
          <p:cNvSpPr/>
          <p:nvPr/>
        </p:nvSpPr>
        <p:spPr>
          <a:xfrm>
            <a:off x="11427547" y="2798152"/>
            <a:ext cx="555970" cy="5559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/>
          <p:cNvSpPr txBox="1"/>
          <p:nvPr/>
        </p:nvSpPr>
        <p:spPr>
          <a:xfrm>
            <a:off x="3581474" y="4319308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04279" y="4580531"/>
            <a:ext cx="60282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, </a:t>
            </a:r>
            <a:r>
              <a:rPr lang="en-ID" sz="1200" dirty="0" err="1"/>
              <a:t>eu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 </a:t>
            </a:r>
            <a:r>
              <a:rPr lang="en-ID" sz="1200" dirty="0" err="1"/>
              <a:t>mauris</a:t>
            </a:r>
            <a:r>
              <a:rPr lang="en-ID" sz="1200" dirty="0"/>
              <a:t> </a:t>
            </a:r>
            <a:r>
              <a:rPr lang="en-ID" sz="1200" dirty="0" err="1"/>
              <a:t>ultricies</a:t>
            </a:r>
            <a:r>
              <a:rPr lang="en-ID" sz="1200" dirty="0"/>
              <a:t> in.</a:t>
            </a:r>
          </a:p>
        </p:txBody>
      </p:sp>
      <p:sp>
        <p:nvSpPr>
          <p:cNvPr id="9" name="Oval 8"/>
          <p:cNvSpPr/>
          <p:nvPr/>
        </p:nvSpPr>
        <p:spPr>
          <a:xfrm>
            <a:off x="237343" y="274425"/>
            <a:ext cx="350032" cy="350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Health Is The Greatest Gift</a:t>
            </a:r>
          </a:p>
        </p:txBody>
      </p:sp>
    </p:spTree>
    <p:extLst>
      <p:ext uri="{BB962C8B-B14F-4D97-AF65-F5344CB8AC3E}">
        <p14:creationId xmlns:p14="http://schemas.microsoft.com/office/powerpoint/2010/main" val="305527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-5312722" y="-1284514"/>
            <a:ext cx="9427028" cy="94270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1" name="TextBox 20"/>
          <p:cNvSpPr txBox="1"/>
          <p:nvPr/>
        </p:nvSpPr>
        <p:spPr>
          <a:xfrm>
            <a:off x="4940130" y="856036"/>
            <a:ext cx="1691172" cy="17355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18397" y="3370240"/>
            <a:ext cx="57280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, </a:t>
            </a:r>
            <a:r>
              <a:rPr lang="en-ID" sz="1200" dirty="0" err="1"/>
              <a:t>eu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 </a:t>
            </a:r>
            <a:r>
              <a:rPr lang="en-ID" sz="1200" dirty="0" err="1"/>
              <a:t>mauris</a:t>
            </a:r>
            <a:r>
              <a:rPr lang="en-ID" sz="1200" dirty="0"/>
              <a:t> </a:t>
            </a:r>
            <a:r>
              <a:rPr lang="en-ID" sz="1200" dirty="0" err="1"/>
              <a:t>ultricies</a:t>
            </a:r>
            <a:r>
              <a:rPr lang="en-ID" sz="1200" dirty="0"/>
              <a:t> in.</a:t>
            </a:r>
          </a:p>
        </p:txBody>
      </p:sp>
      <p:sp>
        <p:nvSpPr>
          <p:cNvPr id="7" name="Rectangle 6"/>
          <p:cNvSpPr/>
          <p:nvPr/>
        </p:nvSpPr>
        <p:spPr>
          <a:xfrm>
            <a:off x="5618397" y="4680153"/>
            <a:ext cx="572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</a:rPr>
              <a:t>If your actions inspire others to dream more, learn more, do more and become more, you are a leader.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18397" y="2988606"/>
            <a:ext cx="2704465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b="1" dirty="0"/>
              <a:t>Description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428222" y="566641"/>
            <a:ext cx="1651648" cy="1695020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Welcome To </a:t>
            </a:r>
            <a:br>
              <a:rPr lang="en-ID" dirty="0"/>
            </a:br>
            <a:r>
              <a:rPr lang="en-ID" dirty="0"/>
              <a:t>Our Presentation</a:t>
            </a:r>
          </a:p>
        </p:txBody>
      </p:sp>
      <p:sp>
        <p:nvSpPr>
          <p:cNvPr id="16" name="Freeform 15"/>
          <p:cNvSpPr/>
          <p:nvPr/>
        </p:nvSpPr>
        <p:spPr>
          <a:xfrm>
            <a:off x="1476375" y="1610938"/>
            <a:ext cx="3636124" cy="3636123"/>
          </a:xfrm>
          <a:custGeom>
            <a:avLst/>
            <a:gdLst>
              <a:gd name="connsiteX0" fmla="*/ 1818062 w 3636124"/>
              <a:gd name="connsiteY0" fmla="*/ 0 h 3636124"/>
              <a:gd name="connsiteX1" fmla="*/ 3636124 w 3636124"/>
              <a:gd name="connsiteY1" fmla="*/ 1818062 h 3636124"/>
              <a:gd name="connsiteX2" fmla="*/ 1818062 w 3636124"/>
              <a:gd name="connsiteY2" fmla="*/ 3636124 h 3636124"/>
              <a:gd name="connsiteX3" fmla="*/ 0 w 3636124"/>
              <a:gd name="connsiteY3" fmla="*/ 1818062 h 3636124"/>
              <a:gd name="connsiteX4" fmla="*/ 1818062 w 3636124"/>
              <a:gd name="connsiteY4" fmla="*/ 0 h 363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6124" h="3636124">
                <a:moveTo>
                  <a:pt x="1818062" y="0"/>
                </a:moveTo>
                <a:cubicBezTo>
                  <a:pt x="2822150" y="0"/>
                  <a:pt x="3636124" y="813974"/>
                  <a:pt x="3636124" y="1818062"/>
                </a:cubicBezTo>
                <a:cubicBezTo>
                  <a:pt x="3636124" y="2822150"/>
                  <a:pt x="2822150" y="3636124"/>
                  <a:pt x="1818062" y="3636124"/>
                </a:cubicBezTo>
                <a:cubicBezTo>
                  <a:pt x="813974" y="3636124"/>
                  <a:pt x="0" y="2822150"/>
                  <a:pt x="0" y="1818062"/>
                </a:cubicBezTo>
                <a:cubicBezTo>
                  <a:pt x="0" y="813974"/>
                  <a:pt x="813974" y="0"/>
                  <a:pt x="1818062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/>
          <p:cNvSpPr/>
          <p:nvPr/>
        </p:nvSpPr>
        <p:spPr>
          <a:xfrm>
            <a:off x="2121973" y="4196816"/>
            <a:ext cx="2344928" cy="413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600" b="1" dirty="0" err="1">
                <a:solidFill>
                  <a:schemeClr val="accent1"/>
                </a:solidFill>
                <a:latin typeface="+mj-lt"/>
              </a:rPr>
              <a:t>Dr.</a:t>
            </a:r>
            <a:r>
              <a:rPr lang="en-ID" sz="1600" b="1" dirty="0">
                <a:solidFill>
                  <a:schemeClr val="accent1"/>
                </a:solidFill>
                <a:latin typeface="+mj-lt"/>
              </a:rPr>
              <a:t> Zack Shaman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21973" y="4547381"/>
            <a:ext cx="2344928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200" b="1" i="1" dirty="0">
                <a:solidFill>
                  <a:schemeClr val="accent1"/>
                </a:solidFill>
              </a:rPr>
              <a:t>Leader Team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92685" y="5408140"/>
            <a:ext cx="603504" cy="619353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1555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3999522" y="0"/>
            <a:ext cx="8192478" cy="6858000"/>
          </a:xfrm>
          <a:custGeom>
            <a:avLst/>
            <a:gdLst>
              <a:gd name="connsiteX0" fmla="*/ 6065986 w 8192478"/>
              <a:gd name="connsiteY0" fmla="*/ 0 h 6858000"/>
              <a:gd name="connsiteX1" fmla="*/ 8192478 w 8192478"/>
              <a:gd name="connsiteY1" fmla="*/ 0 h 6858000"/>
              <a:gd name="connsiteX2" fmla="*/ 8192478 w 8192478"/>
              <a:gd name="connsiteY2" fmla="*/ 6858000 h 6858000"/>
              <a:gd name="connsiteX3" fmla="*/ 0 w 8192478"/>
              <a:gd name="connsiteY3" fmla="*/ 6858000 h 6858000"/>
              <a:gd name="connsiteX4" fmla="*/ 96782 w 8192478"/>
              <a:gd name="connsiteY4" fmla="*/ 6803101 h 6858000"/>
              <a:gd name="connsiteX5" fmla="*/ 1307833 w 8192478"/>
              <a:gd name="connsiteY5" fmla="*/ 4856831 h 6858000"/>
              <a:gd name="connsiteX6" fmla="*/ 4500606 w 8192478"/>
              <a:gd name="connsiteY6" fmla="*/ 2694309 h 6858000"/>
              <a:gd name="connsiteX7" fmla="*/ 6058969 w 8192478"/>
              <a:gd name="connsiteY7" fmla="*/ 95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2478" h="6858000">
                <a:moveTo>
                  <a:pt x="6065986" y="0"/>
                </a:moveTo>
                <a:lnTo>
                  <a:pt x="8192478" y="0"/>
                </a:lnTo>
                <a:lnTo>
                  <a:pt x="8192478" y="6858000"/>
                </a:lnTo>
                <a:lnTo>
                  <a:pt x="0" y="6858000"/>
                </a:lnTo>
                <a:lnTo>
                  <a:pt x="96782" y="6803101"/>
                </a:lnTo>
                <a:cubicBezTo>
                  <a:pt x="665608" y="6415649"/>
                  <a:pt x="573862" y="5541629"/>
                  <a:pt x="1307833" y="4856831"/>
                </a:cubicBezTo>
                <a:cubicBezTo>
                  <a:pt x="2041804" y="4172032"/>
                  <a:pt x="3649200" y="3568328"/>
                  <a:pt x="4500606" y="2694309"/>
                </a:cubicBezTo>
                <a:cubicBezTo>
                  <a:pt x="5192373" y="1984168"/>
                  <a:pt x="5574037" y="726778"/>
                  <a:pt x="6058969" y="95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/>
          <p:cNvSpPr txBox="1"/>
          <p:nvPr/>
        </p:nvSpPr>
        <p:spPr>
          <a:xfrm>
            <a:off x="3143476" y="984803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366110" y="850997"/>
            <a:ext cx="5238515" cy="5300253"/>
          </a:xfrm>
          <a:prstGeom prst="roundRect">
            <a:avLst>
              <a:gd name="adj" fmla="val 7733"/>
            </a:avLst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6650971" y="3452406"/>
            <a:ext cx="236536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solidFill>
                  <a:schemeClr val="accent1"/>
                </a:solidFill>
                <a:latin typeface="+mj-lt"/>
              </a:rPr>
              <a:t>Description.</a:t>
            </a:r>
            <a:endParaRPr lang="en-US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50971" y="3734015"/>
            <a:ext cx="4668793" cy="144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/>
              <a:t>Vivamus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tortor</a:t>
            </a:r>
            <a:r>
              <a:rPr lang="en-US" sz="1200" dirty="0"/>
              <a:t>. </a:t>
            </a:r>
            <a:r>
              <a:rPr lang="en-US" sz="1200" dirty="0" err="1"/>
              <a:t>Donec</a:t>
            </a:r>
            <a:r>
              <a:rPr lang="en-US" sz="1200" dirty="0"/>
              <a:t> dui ligula, </a:t>
            </a:r>
            <a:r>
              <a:rPr lang="en-US" sz="1200" dirty="0" err="1"/>
              <a:t>aliquam</a:t>
            </a:r>
            <a:r>
              <a:rPr lang="en-US" sz="1200" dirty="0"/>
              <a:t> in </a:t>
            </a:r>
            <a:r>
              <a:rPr lang="en-US" sz="1200" dirty="0" err="1"/>
              <a:t>finibus</a:t>
            </a:r>
            <a:r>
              <a:rPr lang="en-US" sz="1200" dirty="0"/>
              <a:t> in, </a:t>
            </a:r>
            <a:r>
              <a:rPr lang="en-US" sz="1200" dirty="0" err="1"/>
              <a:t>ullamcorper</a:t>
            </a:r>
            <a:r>
              <a:rPr lang="en-US" sz="1200" dirty="0"/>
              <a:t> a dolor.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,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et, </a:t>
            </a:r>
            <a:r>
              <a:rPr lang="en-US" sz="1200" dirty="0" err="1"/>
              <a:t>efficitur</a:t>
            </a:r>
            <a:r>
              <a:rPr lang="en-US" sz="1200" dirty="0"/>
              <a:t> ipsum. </a:t>
            </a:r>
            <a:r>
              <a:rPr lang="en-US" sz="1200" dirty="0" err="1"/>
              <a:t>Donec</a:t>
            </a:r>
            <a:r>
              <a:rPr lang="en-US" sz="1200" dirty="0"/>
              <a:t> </a:t>
            </a:r>
            <a:r>
              <a:rPr lang="en-US" sz="1200" dirty="0" err="1"/>
              <a:t>molestie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at dictum </a:t>
            </a:r>
            <a:r>
              <a:rPr lang="en-US" sz="1200" dirty="0" err="1"/>
              <a:t>lobortis</a:t>
            </a:r>
            <a:r>
              <a:rPr lang="en-US" sz="1200" dirty="0"/>
              <a:t>. </a:t>
            </a:r>
            <a:r>
              <a:rPr lang="en-US" sz="1200" dirty="0" err="1"/>
              <a:t>Vestibulum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ante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</a:t>
            </a:r>
            <a:r>
              <a:rPr lang="en-US" sz="1200" dirty="0" err="1"/>
              <a:t>suscipit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. In tempus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in.</a:t>
            </a:r>
            <a:endParaRPr lang="en-ID" sz="1200" dirty="0"/>
          </a:p>
        </p:txBody>
      </p:sp>
      <p:sp>
        <p:nvSpPr>
          <p:cNvPr id="13" name="Rectangle 12"/>
          <p:cNvSpPr/>
          <p:nvPr/>
        </p:nvSpPr>
        <p:spPr>
          <a:xfrm>
            <a:off x="6650971" y="5223640"/>
            <a:ext cx="46687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</a:rPr>
              <a:t>Paying attention to simple little things that most men neglect makes a few men rich.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7374" y="2792881"/>
            <a:ext cx="53199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Integer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malesuada</a:t>
            </a:r>
            <a:r>
              <a:rPr lang="en-US" sz="1200" dirty="0"/>
              <a:t> ipsum, </a:t>
            </a:r>
            <a:r>
              <a:rPr lang="en-US" sz="1200" dirty="0" err="1"/>
              <a:t>euismod</a:t>
            </a:r>
            <a:r>
              <a:rPr lang="en-US" sz="1200" dirty="0"/>
              <a:t>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. </a:t>
            </a:r>
            <a:r>
              <a:rPr lang="en-US" sz="1200" dirty="0" err="1"/>
              <a:t>Vivamus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tortor</a:t>
            </a:r>
            <a:r>
              <a:rPr lang="en-US" sz="1200" dirty="0"/>
              <a:t>. </a:t>
            </a:r>
            <a:r>
              <a:rPr lang="en-US" sz="1200" dirty="0" err="1"/>
              <a:t>Donec</a:t>
            </a:r>
            <a:r>
              <a:rPr lang="en-US" sz="1200" dirty="0"/>
              <a:t> dui ligula, </a:t>
            </a:r>
            <a:r>
              <a:rPr lang="en-US" sz="1200" dirty="0" err="1"/>
              <a:t>aliquam</a:t>
            </a:r>
            <a:r>
              <a:rPr lang="en-US" sz="1200" dirty="0"/>
              <a:t> in </a:t>
            </a:r>
            <a:r>
              <a:rPr lang="en-US" sz="1200" dirty="0" err="1"/>
              <a:t>finibus</a:t>
            </a:r>
            <a:r>
              <a:rPr lang="en-US" sz="1200" dirty="0"/>
              <a:t> in, </a:t>
            </a:r>
            <a:r>
              <a:rPr lang="en-US" sz="1200" dirty="0" err="1"/>
              <a:t>ullamcorper</a:t>
            </a:r>
            <a:r>
              <a:rPr lang="en-US" sz="1200" dirty="0"/>
              <a:t> a dolor.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,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et, </a:t>
            </a:r>
            <a:r>
              <a:rPr lang="en-US" sz="1200" dirty="0" err="1"/>
              <a:t>efficitur</a:t>
            </a:r>
            <a:r>
              <a:rPr lang="en-US" sz="1200" dirty="0"/>
              <a:t> ipsum. </a:t>
            </a:r>
            <a:r>
              <a:rPr lang="en-US" sz="1200" dirty="0" err="1"/>
              <a:t>Donec</a:t>
            </a:r>
            <a:r>
              <a:rPr lang="en-US" sz="1200" dirty="0"/>
              <a:t> </a:t>
            </a:r>
            <a:r>
              <a:rPr lang="en-US" sz="1200" dirty="0" err="1"/>
              <a:t>molestie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at dictum </a:t>
            </a:r>
            <a:r>
              <a:rPr lang="en-US" sz="1200" dirty="0" err="1"/>
              <a:t>lobortis</a:t>
            </a:r>
            <a:r>
              <a:rPr lang="en-US" sz="1200" dirty="0"/>
              <a:t>. </a:t>
            </a:r>
            <a:r>
              <a:rPr lang="en-US" sz="1200" dirty="0" err="1"/>
              <a:t>Vestibulum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ante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</a:t>
            </a:r>
            <a:r>
              <a:rPr lang="en-US" sz="1200" dirty="0" err="1"/>
              <a:t>suscipit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. In tempus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in.</a:t>
            </a:r>
            <a:endParaRPr lang="en-ID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9421AD-7D74-F241-A5F9-C84B462BE505}"/>
              </a:ext>
            </a:extLst>
          </p:cNvPr>
          <p:cNvSpPr txBox="1"/>
          <p:nvPr/>
        </p:nvSpPr>
        <p:spPr>
          <a:xfrm>
            <a:off x="587376" y="4946641"/>
            <a:ext cx="15737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ID" sz="1200" b="1" dirty="0">
                <a:solidFill>
                  <a:schemeClr val="accent1"/>
                </a:solidFill>
              </a:rPr>
              <a:t>About Description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8D1776-BEBE-DB4B-9DA6-F4D1BC180B2C}"/>
              </a:ext>
            </a:extLst>
          </p:cNvPr>
          <p:cNvSpPr txBox="1"/>
          <p:nvPr/>
        </p:nvSpPr>
        <p:spPr>
          <a:xfrm>
            <a:off x="587375" y="4494803"/>
            <a:ext cx="210191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ID" sz="2800" b="1" dirty="0">
                <a:solidFill>
                  <a:schemeClr val="accent1"/>
                </a:solidFill>
              </a:rPr>
              <a:t>287.932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61143" y="4539558"/>
            <a:ext cx="3746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Paying attention to simple little things that most men neglect makes a few men rich.</a:t>
            </a:r>
            <a:endParaRPr lang="en-ID" sz="1200" b="1" dirty="0"/>
          </a:p>
        </p:txBody>
      </p:sp>
      <p:sp>
        <p:nvSpPr>
          <p:cNvPr id="20" name="Oval 19"/>
          <p:cNvSpPr/>
          <p:nvPr/>
        </p:nvSpPr>
        <p:spPr>
          <a:xfrm>
            <a:off x="9402118" y="182340"/>
            <a:ext cx="304398" cy="3043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0"/>
          <p:cNvSpPr/>
          <p:nvPr/>
        </p:nvSpPr>
        <p:spPr>
          <a:xfrm>
            <a:off x="4063346" y="6120166"/>
            <a:ext cx="188559" cy="1885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Our Latest Project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9" name="Oval 18"/>
          <p:cNvSpPr/>
          <p:nvPr/>
        </p:nvSpPr>
        <p:spPr>
          <a:xfrm>
            <a:off x="6510878" y="791729"/>
            <a:ext cx="654261" cy="6542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7569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827953" y="0"/>
            <a:ext cx="6364049" cy="6858000"/>
          </a:xfrm>
          <a:custGeom>
            <a:avLst/>
            <a:gdLst>
              <a:gd name="connsiteX0" fmla="*/ 5228277 w 6364049"/>
              <a:gd name="connsiteY0" fmla="*/ 0 h 6858000"/>
              <a:gd name="connsiteX1" fmla="*/ 6364049 w 6364049"/>
              <a:gd name="connsiteY1" fmla="*/ 0 h 6858000"/>
              <a:gd name="connsiteX2" fmla="*/ 6364049 w 6364049"/>
              <a:gd name="connsiteY2" fmla="*/ 6858000 h 6858000"/>
              <a:gd name="connsiteX3" fmla="*/ 468933 w 6364049"/>
              <a:gd name="connsiteY3" fmla="*/ 6858000 h 6858000"/>
              <a:gd name="connsiteX4" fmla="*/ 409893 w 6364049"/>
              <a:gd name="connsiteY4" fmla="*/ 6774592 h 6858000"/>
              <a:gd name="connsiteX5" fmla="*/ 432355 w 6364049"/>
              <a:gd name="connsiteY5" fmla="*/ 3934072 h 6858000"/>
              <a:gd name="connsiteX6" fmla="*/ 2437478 w 6364049"/>
              <a:gd name="connsiteY6" fmla="*/ 2996578 h 6858000"/>
              <a:gd name="connsiteX7" fmla="*/ 4340695 w 6364049"/>
              <a:gd name="connsiteY7" fmla="*/ 2337754 h 6858000"/>
              <a:gd name="connsiteX8" fmla="*/ 4368083 w 6364049"/>
              <a:gd name="connsiteY8" fmla="*/ 2322097 h 6858000"/>
              <a:gd name="connsiteX9" fmla="*/ 5224938 w 6364049"/>
              <a:gd name="connsiteY9" fmla="*/ 2158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64049" h="6858000">
                <a:moveTo>
                  <a:pt x="5228277" y="0"/>
                </a:moveTo>
                <a:lnTo>
                  <a:pt x="6364049" y="0"/>
                </a:lnTo>
                <a:lnTo>
                  <a:pt x="6364049" y="6858000"/>
                </a:lnTo>
                <a:lnTo>
                  <a:pt x="468933" y="6858000"/>
                </a:lnTo>
                <a:lnTo>
                  <a:pt x="409893" y="6774592"/>
                </a:lnTo>
                <a:cubicBezTo>
                  <a:pt x="-138137" y="5922798"/>
                  <a:pt x="-142539" y="4766878"/>
                  <a:pt x="432355" y="3934072"/>
                </a:cubicBezTo>
                <a:cubicBezTo>
                  <a:pt x="921632" y="3229000"/>
                  <a:pt x="1679546" y="2911716"/>
                  <a:pt x="2437478" y="2996578"/>
                </a:cubicBezTo>
                <a:cubicBezTo>
                  <a:pt x="3133258" y="3070569"/>
                  <a:pt x="3824283" y="2830192"/>
                  <a:pt x="4340695" y="2337754"/>
                </a:cubicBezTo>
                <a:cubicBezTo>
                  <a:pt x="4350439" y="2336051"/>
                  <a:pt x="4358339" y="2323801"/>
                  <a:pt x="4368083" y="2322097"/>
                </a:cubicBezTo>
                <a:cubicBezTo>
                  <a:pt x="4929527" y="1800047"/>
                  <a:pt x="5246305" y="1027315"/>
                  <a:pt x="5224938" y="215883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Nobile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3105" y="3247712"/>
            <a:ext cx="3984239" cy="638241"/>
            <a:chOff x="673105" y="2374696"/>
            <a:chExt cx="3984239" cy="63824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DD72A1-E349-5E47-8B14-F68CE551FB58}"/>
                </a:ext>
              </a:extLst>
            </p:cNvPr>
            <p:cNvSpPr txBox="1"/>
            <p:nvPr/>
          </p:nvSpPr>
          <p:spPr>
            <a:xfrm>
              <a:off x="952500" y="2374696"/>
              <a:ext cx="260586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D" sz="1600" b="1" dirty="0">
                  <a:latin typeface="+mj-lt"/>
                </a:rPr>
                <a:t>Description One.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52502" y="2643605"/>
              <a:ext cx="3704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/>
                <a:t>Failure defeats losers, failure inspires winners.</a:t>
              </a:r>
              <a:endParaRPr lang="en-ID" sz="12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673105" y="2444758"/>
              <a:ext cx="198431" cy="1984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3105" y="3982895"/>
            <a:ext cx="3984239" cy="638241"/>
            <a:chOff x="673105" y="2374696"/>
            <a:chExt cx="3984239" cy="63824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DD72A1-E349-5E47-8B14-F68CE551FB58}"/>
                </a:ext>
              </a:extLst>
            </p:cNvPr>
            <p:cNvSpPr txBox="1"/>
            <p:nvPr/>
          </p:nvSpPr>
          <p:spPr>
            <a:xfrm>
              <a:off x="952500" y="2374696"/>
              <a:ext cx="260586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D" sz="1600" b="1" dirty="0">
                  <a:latin typeface="+mj-lt"/>
                </a:rPr>
                <a:t>Description Two.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52502" y="2643605"/>
              <a:ext cx="3704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/>
                <a:t>Failure defeats losers, failure inspires winners.</a:t>
              </a:r>
              <a:endParaRPr lang="en-ID" sz="12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673105" y="2444758"/>
              <a:ext cx="198431" cy="1984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3105" y="4718078"/>
            <a:ext cx="3984239" cy="638241"/>
            <a:chOff x="673105" y="2374696"/>
            <a:chExt cx="3984239" cy="63824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DD72A1-E349-5E47-8B14-F68CE551FB58}"/>
                </a:ext>
              </a:extLst>
            </p:cNvPr>
            <p:cNvSpPr txBox="1"/>
            <p:nvPr/>
          </p:nvSpPr>
          <p:spPr>
            <a:xfrm>
              <a:off x="952500" y="2374696"/>
              <a:ext cx="260586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D" sz="1600" b="1" dirty="0">
                  <a:latin typeface="+mj-lt"/>
                </a:rPr>
                <a:t>Description Three.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52502" y="2643605"/>
              <a:ext cx="3704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/>
                <a:t>Failure defeats losers, failure inspires winners.</a:t>
              </a:r>
              <a:endParaRPr lang="en-ID" sz="12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673105" y="2444758"/>
              <a:ext cx="198431" cy="1984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87C539A-2F13-4EAA-909F-43B5291DB099}"/>
              </a:ext>
            </a:extLst>
          </p:cNvPr>
          <p:cNvSpPr txBox="1"/>
          <p:nvPr/>
        </p:nvSpPr>
        <p:spPr>
          <a:xfrm>
            <a:off x="673104" y="2207077"/>
            <a:ext cx="421471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,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et, </a:t>
            </a:r>
            <a:r>
              <a:rPr lang="en-US" sz="1200" dirty="0" err="1"/>
              <a:t>efficitur</a:t>
            </a:r>
            <a:r>
              <a:rPr lang="en-US" sz="1200" dirty="0"/>
              <a:t> ipsum. </a:t>
            </a:r>
            <a:r>
              <a:rPr lang="en-US" sz="1200" dirty="0" err="1"/>
              <a:t>Donec</a:t>
            </a:r>
            <a:r>
              <a:rPr lang="en-US" sz="1200" dirty="0"/>
              <a:t> </a:t>
            </a:r>
            <a:r>
              <a:rPr lang="en-US" sz="1200" dirty="0" err="1"/>
              <a:t>molestie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at dictum </a:t>
            </a:r>
            <a:r>
              <a:rPr lang="en-US" sz="1200" dirty="0" err="1"/>
              <a:t>lobortis</a:t>
            </a:r>
            <a:r>
              <a:rPr lang="en-US" sz="1200" dirty="0"/>
              <a:t>. </a:t>
            </a:r>
            <a:r>
              <a:rPr lang="en-US" sz="1200" dirty="0" err="1"/>
              <a:t>Vestibulum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ante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</a:t>
            </a:r>
            <a:r>
              <a:rPr lang="en-US" sz="1200" dirty="0" err="1"/>
              <a:t>suscipit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.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42195" y="1262965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Our Information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781548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45"/>
          <p:cNvSpPr/>
          <p:nvPr/>
        </p:nvSpPr>
        <p:spPr>
          <a:xfrm>
            <a:off x="1" y="744584"/>
            <a:ext cx="4761621" cy="6113415"/>
          </a:xfrm>
          <a:custGeom>
            <a:avLst/>
            <a:gdLst>
              <a:gd name="connsiteX0" fmla="*/ 996588 w 4761621"/>
              <a:gd name="connsiteY0" fmla="*/ 1207 h 4224229"/>
              <a:gd name="connsiteX1" fmla="*/ 3115806 w 4761621"/>
              <a:gd name="connsiteY1" fmla="*/ 2372078 h 4224229"/>
              <a:gd name="connsiteX2" fmla="*/ 4761621 w 4761621"/>
              <a:gd name="connsiteY2" fmla="*/ 3764706 h 4224229"/>
              <a:gd name="connsiteX3" fmla="*/ 4694310 w 4761621"/>
              <a:gd name="connsiteY3" fmla="*/ 4224229 h 4224229"/>
              <a:gd name="connsiteX4" fmla="*/ 17938 w 4761621"/>
              <a:gd name="connsiteY4" fmla="*/ 4224229 h 4224229"/>
              <a:gd name="connsiteX5" fmla="*/ 0 w 4761621"/>
              <a:gd name="connsiteY5" fmla="*/ 4224229 h 4224229"/>
              <a:gd name="connsiteX6" fmla="*/ 0 w 4761621"/>
              <a:gd name="connsiteY6" fmla="*/ 246281 h 4224229"/>
              <a:gd name="connsiteX7" fmla="*/ 127058 w 4761621"/>
              <a:gd name="connsiteY7" fmla="*/ 187575 h 4224229"/>
              <a:gd name="connsiteX8" fmla="*/ 996588 w 4761621"/>
              <a:gd name="connsiteY8" fmla="*/ 1207 h 422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61621" h="4224229">
                <a:moveTo>
                  <a:pt x="996588" y="1207"/>
                </a:moveTo>
                <a:cubicBezTo>
                  <a:pt x="3035919" y="-57251"/>
                  <a:pt x="2743001" y="2027251"/>
                  <a:pt x="3115806" y="2372078"/>
                </a:cubicBezTo>
                <a:cubicBezTo>
                  <a:pt x="3488611" y="2716905"/>
                  <a:pt x="4761621" y="2616269"/>
                  <a:pt x="4761621" y="3764706"/>
                </a:cubicBezTo>
                <a:cubicBezTo>
                  <a:pt x="4761621" y="3924540"/>
                  <a:pt x="4737951" y="4078455"/>
                  <a:pt x="4694310" y="4224229"/>
                </a:cubicBezTo>
                <a:cubicBezTo>
                  <a:pt x="1608869" y="4224229"/>
                  <a:pt x="451828" y="4224229"/>
                  <a:pt x="17938" y="4224229"/>
                </a:cubicBezTo>
                <a:lnTo>
                  <a:pt x="0" y="4224229"/>
                </a:lnTo>
                <a:lnTo>
                  <a:pt x="0" y="246281"/>
                </a:lnTo>
                <a:lnTo>
                  <a:pt x="127058" y="187575"/>
                </a:lnTo>
                <a:cubicBezTo>
                  <a:pt x="395102" y="75399"/>
                  <a:pt x="688764" y="10038"/>
                  <a:pt x="996588" y="1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204FBBE-4026-4B92-B3AE-F95249A800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1" y="1687617"/>
            <a:ext cx="7277555" cy="418162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7A7F810-AA81-4F0F-A2AB-8A5420FCDF2E}"/>
              </a:ext>
            </a:extLst>
          </p:cNvPr>
          <p:cNvSpPr/>
          <p:nvPr/>
        </p:nvSpPr>
        <p:spPr>
          <a:xfrm>
            <a:off x="8416038" y="3936335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61B1D4-D406-48D7-9DB9-9EB82D55F419}"/>
              </a:ext>
            </a:extLst>
          </p:cNvPr>
          <p:cNvSpPr/>
          <p:nvPr/>
        </p:nvSpPr>
        <p:spPr>
          <a:xfrm>
            <a:off x="8638259" y="3936335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268150-7BB4-486E-A185-DADFEF8E1B06}"/>
              </a:ext>
            </a:extLst>
          </p:cNvPr>
          <p:cNvSpPr/>
          <p:nvPr/>
        </p:nvSpPr>
        <p:spPr>
          <a:xfrm>
            <a:off x="8860481" y="3936335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E5C32CF-73CE-46FC-A02D-3C4377D030C8}"/>
              </a:ext>
            </a:extLst>
          </p:cNvPr>
          <p:cNvSpPr/>
          <p:nvPr/>
        </p:nvSpPr>
        <p:spPr>
          <a:xfrm>
            <a:off x="9082702" y="3936335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28C1AD8-A3CE-4687-9E51-CBB2853D7C58}"/>
              </a:ext>
            </a:extLst>
          </p:cNvPr>
          <p:cNvSpPr/>
          <p:nvPr/>
        </p:nvSpPr>
        <p:spPr>
          <a:xfrm>
            <a:off x="9305121" y="3936335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484630-2F9D-4899-AC9E-8B7B0E349111}"/>
              </a:ext>
            </a:extLst>
          </p:cNvPr>
          <p:cNvSpPr/>
          <p:nvPr/>
        </p:nvSpPr>
        <p:spPr>
          <a:xfrm>
            <a:off x="9529996" y="3936335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6E5836-0F09-4C37-BBDF-308E3B75F772}"/>
              </a:ext>
            </a:extLst>
          </p:cNvPr>
          <p:cNvSpPr/>
          <p:nvPr/>
        </p:nvSpPr>
        <p:spPr>
          <a:xfrm>
            <a:off x="9754871" y="3936335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EFB0DB-8914-4720-92E3-7CDDA2F44C72}"/>
              </a:ext>
            </a:extLst>
          </p:cNvPr>
          <p:cNvSpPr/>
          <p:nvPr/>
        </p:nvSpPr>
        <p:spPr>
          <a:xfrm>
            <a:off x="9979746" y="3936335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3A767C2-60F2-480E-BB71-852B1D5677AA}"/>
              </a:ext>
            </a:extLst>
          </p:cNvPr>
          <p:cNvSpPr/>
          <p:nvPr/>
        </p:nvSpPr>
        <p:spPr>
          <a:xfrm>
            <a:off x="10204621" y="3936335"/>
            <a:ext cx="140780" cy="1407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8B97F9-8011-4A81-8DBA-239F39B27FFF}"/>
              </a:ext>
            </a:extLst>
          </p:cNvPr>
          <p:cNvSpPr/>
          <p:nvPr/>
        </p:nvSpPr>
        <p:spPr>
          <a:xfrm>
            <a:off x="10429496" y="3936335"/>
            <a:ext cx="140780" cy="1407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B59D9A-BAAB-4C87-BB5E-73E29930806A}"/>
              </a:ext>
            </a:extLst>
          </p:cNvPr>
          <p:cNvSpPr txBox="1"/>
          <p:nvPr/>
        </p:nvSpPr>
        <p:spPr>
          <a:xfrm>
            <a:off x="7035182" y="3858665"/>
            <a:ext cx="121357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latin typeface="+mj-lt"/>
              </a:rPr>
              <a:t>Description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5958E0-3A51-4567-95BB-B476F7EDEE21}"/>
              </a:ext>
            </a:extLst>
          </p:cNvPr>
          <p:cNvSpPr/>
          <p:nvPr/>
        </p:nvSpPr>
        <p:spPr>
          <a:xfrm>
            <a:off x="8416038" y="430536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D9132B8-AC19-42E1-87A8-928FAF58D128}"/>
              </a:ext>
            </a:extLst>
          </p:cNvPr>
          <p:cNvSpPr/>
          <p:nvPr/>
        </p:nvSpPr>
        <p:spPr>
          <a:xfrm>
            <a:off x="8638259" y="430536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EB4D4B6-68E3-46FC-8978-7A697D974FD6}"/>
              </a:ext>
            </a:extLst>
          </p:cNvPr>
          <p:cNvSpPr/>
          <p:nvPr/>
        </p:nvSpPr>
        <p:spPr>
          <a:xfrm>
            <a:off x="8860481" y="430536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D07894-ED71-41C6-97C9-2E87408CE8E4}"/>
              </a:ext>
            </a:extLst>
          </p:cNvPr>
          <p:cNvSpPr/>
          <p:nvPr/>
        </p:nvSpPr>
        <p:spPr>
          <a:xfrm>
            <a:off x="9082702" y="430536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C0B577C-7D80-4A88-8D89-F6557F2B41BE}"/>
              </a:ext>
            </a:extLst>
          </p:cNvPr>
          <p:cNvSpPr/>
          <p:nvPr/>
        </p:nvSpPr>
        <p:spPr>
          <a:xfrm>
            <a:off x="9305121" y="430536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1DE594-1B5D-4E8A-80F4-C5602F21A649}"/>
              </a:ext>
            </a:extLst>
          </p:cNvPr>
          <p:cNvSpPr/>
          <p:nvPr/>
        </p:nvSpPr>
        <p:spPr>
          <a:xfrm>
            <a:off x="9529996" y="430536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24DF25E-7DD2-47E1-B3B8-EED336587A09}"/>
              </a:ext>
            </a:extLst>
          </p:cNvPr>
          <p:cNvSpPr/>
          <p:nvPr/>
        </p:nvSpPr>
        <p:spPr>
          <a:xfrm>
            <a:off x="9754871" y="430536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D26D8C-CA0C-42D6-8AD3-C28DFBC17A01}"/>
              </a:ext>
            </a:extLst>
          </p:cNvPr>
          <p:cNvSpPr/>
          <p:nvPr/>
        </p:nvSpPr>
        <p:spPr>
          <a:xfrm>
            <a:off x="9979746" y="430536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E009DF4-3DBC-43CC-A58E-87E44DE0482D}"/>
              </a:ext>
            </a:extLst>
          </p:cNvPr>
          <p:cNvSpPr/>
          <p:nvPr/>
        </p:nvSpPr>
        <p:spPr>
          <a:xfrm>
            <a:off x="10204621" y="430536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22063EA-B1FE-4FEE-B71F-3898F4422477}"/>
              </a:ext>
            </a:extLst>
          </p:cNvPr>
          <p:cNvSpPr/>
          <p:nvPr/>
        </p:nvSpPr>
        <p:spPr>
          <a:xfrm>
            <a:off x="10429496" y="4305369"/>
            <a:ext cx="140780" cy="1407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94DDFE-7B5E-4374-826F-E69A678F67A6}"/>
              </a:ext>
            </a:extLst>
          </p:cNvPr>
          <p:cNvSpPr txBox="1"/>
          <p:nvPr/>
        </p:nvSpPr>
        <p:spPr>
          <a:xfrm>
            <a:off x="7035182" y="4227699"/>
            <a:ext cx="121357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latin typeface="+mj-lt"/>
              </a:rPr>
              <a:t>Description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7588843-8246-4DC8-9E94-58243BA5C5E3}"/>
              </a:ext>
            </a:extLst>
          </p:cNvPr>
          <p:cNvSpPr/>
          <p:nvPr/>
        </p:nvSpPr>
        <p:spPr>
          <a:xfrm>
            <a:off x="8416038" y="468105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C745A74-BBC4-4E8A-B526-202D3247AAB6}"/>
              </a:ext>
            </a:extLst>
          </p:cNvPr>
          <p:cNvSpPr/>
          <p:nvPr/>
        </p:nvSpPr>
        <p:spPr>
          <a:xfrm>
            <a:off x="8638259" y="468105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2772411-8E78-43FC-A766-B1DD18D18D82}"/>
              </a:ext>
            </a:extLst>
          </p:cNvPr>
          <p:cNvSpPr/>
          <p:nvPr/>
        </p:nvSpPr>
        <p:spPr>
          <a:xfrm>
            <a:off x="8860481" y="468105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E7FCC44-DBED-4E35-801D-9E239AFDF2D2}"/>
              </a:ext>
            </a:extLst>
          </p:cNvPr>
          <p:cNvSpPr/>
          <p:nvPr/>
        </p:nvSpPr>
        <p:spPr>
          <a:xfrm>
            <a:off x="9082702" y="468105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80620A8-5D71-4F5A-909E-D76E4F3A949C}"/>
              </a:ext>
            </a:extLst>
          </p:cNvPr>
          <p:cNvSpPr/>
          <p:nvPr/>
        </p:nvSpPr>
        <p:spPr>
          <a:xfrm>
            <a:off x="9305121" y="468105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0194EE0-F811-4B20-AB61-12E1AB9A3435}"/>
              </a:ext>
            </a:extLst>
          </p:cNvPr>
          <p:cNvSpPr/>
          <p:nvPr/>
        </p:nvSpPr>
        <p:spPr>
          <a:xfrm>
            <a:off x="9529996" y="468105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CF457A7-7C48-4F4D-9D54-F008D004B565}"/>
              </a:ext>
            </a:extLst>
          </p:cNvPr>
          <p:cNvSpPr/>
          <p:nvPr/>
        </p:nvSpPr>
        <p:spPr>
          <a:xfrm>
            <a:off x="9754871" y="468105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F561C2D-B81B-42E1-A188-457E03362D87}"/>
              </a:ext>
            </a:extLst>
          </p:cNvPr>
          <p:cNvSpPr/>
          <p:nvPr/>
        </p:nvSpPr>
        <p:spPr>
          <a:xfrm>
            <a:off x="9979746" y="4681059"/>
            <a:ext cx="140780" cy="1407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2E888D6-EB03-4169-9A30-9C9AFD9FFE5E}"/>
              </a:ext>
            </a:extLst>
          </p:cNvPr>
          <p:cNvSpPr/>
          <p:nvPr/>
        </p:nvSpPr>
        <p:spPr>
          <a:xfrm>
            <a:off x="10204621" y="4681059"/>
            <a:ext cx="140780" cy="1407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1A93DC-50E3-459E-94AF-5C351FB1A778}"/>
              </a:ext>
            </a:extLst>
          </p:cNvPr>
          <p:cNvSpPr/>
          <p:nvPr/>
        </p:nvSpPr>
        <p:spPr>
          <a:xfrm>
            <a:off x="10429496" y="4681059"/>
            <a:ext cx="140780" cy="1407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2DF087-2F49-47A0-9B8F-4691A875D390}"/>
              </a:ext>
            </a:extLst>
          </p:cNvPr>
          <p:cNvSpPr txBox="1"/>
          <p:nvPr/>
        </p:nvSpPr>
        <p:spPr>
          <a:xfrm>
            <a:off x="7035182" y="4603389"/>
            <a:ext cx="121357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latin typeface="+mj-lt"/>
              </a:rPr>
              <a:t>Description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035183" y="2567537"/>
            <a:ext cx="45694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.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041114" y="1978386"/>
            <a:ext cx="45635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</a:rPr>
              <a:t>Paying attention to simple little things that most men neglect makes a few men rich.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02569" y="367164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682480" y="157261"/>
            <a:ext cx="654261" cy="6542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8" name="Oval 47"/>
          <p:cNvSpPr/>
          <p:nvPr/>
        </p:nvSpPr>
        <p:spPr>
          <a:xfrm>
            <a:off x="-92473" y="154338"/>
            <a:ext cx="304398" cy="3043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9" name="Oval 48"/>
          <p:cNvSpPr/>
          <p:nvPr/>
        </p:nvSpPr>
        <p:spPr>
          <a:xfrm>
            <a:off x="4860762" y="6214445"/>
            <a:ext cx="188559" cy="1885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Mockup</a:t>
            </a:r>
            <a:r>
              <a:rPr lang="en-ID" dirty="0"/>
              <a:t> Slide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87702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065986 w 8192478"/>
              <a:gd name="connsiteY0" fmla="*/ 0 h 6858000"/>
              <a:gd name="connsiteX1" fmla="*/ 8192478 w 8192478"/>
              <a:gd name="connsiteY1" fmla="*/ 0 h 6858000"/>
              <a:gd name="connsiteX2" fmla="*/ 8192478 w 8192478"/>
              <a:gd name="connsiteY2" fmla="*/ 6858000 h 6858000"/>
              <a:gd name="connsiteX3" fmla="*/ 0 w 8192478"/>
              <a:gd name="connsiteY3" fmla="*/ 6858000 h 6858000"/>
              <a:gd name="connsiteX4" fmla="*/ 96782 w 8192478"/>
              <a:gd name="connsiteY4" fmla="*/ 6803101 h 6858000"/>
              <a:gd name="connsiteX5" fmla="*/ 1307833 w 8192478"/>
              <a:gd name="connsiteY5" fmla="*/ 4856831 h 6858000"/>
              <a:gd name="connsiteX6" fmla="*/ 4500606 w 8192478"/>
              <a:gd name="connsiteY6" fmla="*/ 2694309 h 6858000"/>
              <a:gd name="connsiteX7" fmla="*/ 6058969 w 8192478"/>
              <a:gd name="connsiteY7" fmla="*/ 95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2478" h="6858000">
                <a:moveTo>
                  <a:pt x="6065986" y="0"/>
                </a:moveTo>
                <a:lnTo>
                  <a:pt x="8192478" y="0"/>
                </a:lnTo>
                <a:lnTo>
                  <a:pt x="8192478" y="6858000"/>
                </a:lnTo>
                <a:lnTo>
                  <a:pt x="0" y="6858000"/>
                </a:lnTo>
                <a:lnTo>
                  <a:pt x="96782" y="6803101"/>
                </a:lnTo>
                <a:cubicBezTo>
                  <a:pt x="665608" y="6415649"/>
                  <a:pt x="573862" y="5541629"/>
                  <a:pt x="1307833" y="4856831"/>
                </a:cubicBezTo>
                <a:cubicBezTo>
                  <a:pt x="2041804" y="4172032"/>
                  <a:pt x="3649200" y="3568328"/>
                  <a:pt x="4500606" y="2694309"/>
                </a:cubicBezTo>
                <a:cubicBezTo>
                  <a:pt x="5192373" y="1984168"/>
                  <a:pt x="5574037" y="726778"/>
                  <a:pt x="6058969" y="95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1867DC55-2BD2-4070-BC99-73058AEC0E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16675" y="618919"/>
            <a:ext cx="4372949" cy="56201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5400000">
            <a:off x="8850344" y="3198167"/>
            <a:ext cx="4613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400" b="1" dirty="0">
                <a:solidFill>
                  <a:schemeClr val="bg1"/>
                </a:solidFill>
                <a:latin typeface="+mj-lt"/>
              </a:rPr>
              <a:t>Design Implementation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80774" y="1346047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7374" y="3022481"/>
            <a:ext cx="50251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Integer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malesuada</a:t>
            </a:r>
            <a:r>
              <a:rPr lang="en-US" sz="1200" dirty="0"/>
              <a:t> ipsum, </a:t>
            </a:r>
            <a:r>
              <a:rPr lang="en-US" sz="1200" dirty="0" err="1"/>
              <a:t>euismod</a:t>
            </a:r>
            <a:r>
              <a:rPr lang="en-US" sz="1200" dirty="0"/>
              <a:t>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. </a:t>
            </a:r>
            <a:r>
              <a:rPr lang="en-US" sz="1200" dirty="0" err="1"/>
              <a:t>Vivamus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tortor</a:t>
            </a:r>
            <a:r>
              <a:rPr lang="en-US" sz="1200" dirty="0"/>
              <a:t>. </a:t>
            </a:r>
            <a:r>
              <a:rPr lang="en-US" sz="1200" dirty="0" err="1"/>
              <a:t>Donec</a:t>
            </a:r>
            <a:r>
              <a:rPr lang="en-US" sz="1200" dirty="0"/>
              <a:t> dui ligula, </a:t>
            </a:r>
            <a:r>
              <a:rPr lang="en-US" sz="1200" dirty="0" err="1"/>
              <a:t>aliquam</a:t>
            </a:r>
            <a:r>
              <a:rPr lang="en-US" sz="1200" dirty="0"/>
              <a:t> in </a:t>
            </a:r>
            <a:r>
              <a:rPr lang="en-US" sz="1200" dirty="0" err="1"/>
              <a:t>finibus</a:t>
            </a:r>
            <a:r>
              <a:rPr lang="en-US" sz="1200" dirty="0"/>
              <a:t> in, </a:t>
            </a:r>
            <a:r>
              <a:rPr lang="en-US" sz="1200" dirty="0" err="1"/>
              <a:t>ullamcorper</a:t>
            </a:r>
            <a:r>
              <a:rPr lang="en-US" sz="1200" dirty="0"/>
              <a:t> a dolor.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,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et, </a:t>
            </a:r>
            <a:r>
              <a:rPr lang="en-US" sz="1200" dirty="0" err="1"/>
              <a:t>efficitur</a:t>
            </a:r>
            <a:r>
              <a:rPr lang="en-US" sz="1200" dirty="0"/>
              <a:t> ipsum. </a:t>
            </a:r>
            <a:r>
              <a:rPr lang="en-US" sz="1200" dirty="0" err="1"/>
              <a:t>Donec</a:t>
            </a:r>
            <a:r>
              <a:rPr lang="en-US" sz="1200" dirty="0"/>
              <a:t> </a:t>
            </a:r>
            <a:r>
              <a:rPr lang="en-US" sz="1200" dirty="0" err="1"/>
              <a:t>molestie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at dictum </a:t>
            </a:r>
            <a:r>
              <a:rPr lang="en-US" sz="1200" dirty="0" err="1"/>
              <a:t>lobortis</a:t>
            </a:r>
            <a:r>
              <a:rPr lang="en-US" sz="1200" dirty="0"/>
              <a:t>. </a:t>
            </a:r>
            <a:endParaRPr lang="en-ID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952500" y="4274698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Description One.</a:t>
            </a:r>
            <a:endParaRPr lang="en-US" sz="1600" b="1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2502" y="4543607"/>
            <a:ext cx="4659988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Failure defeats losers, failure inspires winners.</a:t>
            </a:r>
            <a:endParaRPr lang="en-ID" sz="1200" dirty="0"/>
          </a:p>
        </p:txBody>
      </p:sp>
      <p:sp>
        <p:nvSpPr>
          <p:cNvPr id="14" name="Oval 13"/>
          <p:cNvSpPr/>
          <p:nvPr/>
        </p:nvSpPr>
        <p:spPr>
          <a:xfrm>
            <a:off x="673105" y="4344760"/>
            <a:ext cx="198431" cy="1984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952500" y="4911189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Description Two.</a:t>
            </a:r>
            <a:endParaRPr lang="en-US" sz="1600" b="1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52502" y="5180098"/>
            <a:ext cx="4659988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Courage is being scared to death, but saddling up anyway.</a:t>
            </a:r>
            <a:endParaRPr lang="en-ID" sz="1200" dirty="0"/>
          </a:p>
        </p:txBody>
      </p:sp>
      <p:sp>
        <p:nvSpPr>
          <p:cNvPr id="17" name="Oval 16"/>
          <p:cNvSpPr/>
          <p:nvPr/>
        </p:nvSpPr>
        <p:spPr>
          <a:xfrm>
            <a:off x="673105" y="4981251"/>
            <a:ext cx="198431" cy="1984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Oval 18"/>
          <p:cNvSpPr/>
          <p:nvPr/>
        </p:nvSpPr>
        <p:spPr>
          <a:xfrm>
            <a:off x="5658931" y="5396711"/>
            <a:ext cx="654261" cy="6542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Oval 19"/>
          <p:cNvSpPr/>
          <p:nvPr/>
        </p:nvSpPr>
        <p:spPr>
          <a:xfrm>
            <a:off x="9725989" y="157261"/>
            <a:ext cx="304398" cy="3043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0"/>
          <p:cNvSpPr/>
          <p:nvPr/>
        </p:nvSpPr>
        <p:spPr>
          <a:xfrm>
            <a:off x="5834216" y="6350207"/>
            <a:ext cx="188559" cy="1885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Our Application </a:t>
            </a:r>
            <a:br>
              <a:rPr lang="en-ID" dirty="0"/>
            </a:br>
            <a:r>
              <a:rPr lang="en-ID" dirty="0"/>
              <a:t>In Tablet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954783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59">
            <a:extLst>
              <a:ext uri="{FF2B5EF4-FFF2-40B4-BE49-F238E27FC236}">
                <a16:creationId xmlns:a16="http://schemas.microsoft.com/office/drawing/2014/main" id="{E33BA6CB-6EAF-4D41-8F9D-ED3DF64D4953}"/>
              </a:ext>
            </a:extLst>
          </p:cNvPr>
          <p:cNvSpPr/>
          <p:nvPr/>
        </p:nvSpPr>
        <p:spPr bwMode="auto">
          <a:xfrm>
            <a:off x="0" y="0"/>
            <a:ext cx="12191999" cy="3848100"/>
          </a:xfrm>
          <a:custGeom>
            <a:avLst/>
            <a:gdLst>
              <a:gd name="connsiteX0" fmla="*/ 0 w 12191999"/>
              <a:gd name="connsiteY0" fmla="*/ 0 h 4895330"/>
              <a:gd name="connsiteX1" fmla="*/ 12191999 w 12191999"/>
              <a:gd name="connsiteY1" fmla="*/ 0 h 4895330"/>
              <a:gd name="connsiteX2" fmla="*/ 12191999 w 12191999"/>
              <a:gd name="connsiteY2" fmla="*/ 4526153 h 4895330"/>
              <a:gd name="connsiteX3" fmla="*/ 12100892 w 12191999"/>
              <a:gd name="connsiteY3" fmla="*/ 4539195 h 4895330"/>
              <a:gd name="connsiteX4" fmla="*/ 11430001 w 12191999"/>
              <a:gd name="connsiteY4" fmla="*/ 4488257 h 4895330"/>
              <a:gd name="connsiteX5" fmla="*/ 9104244 w 12191999"/>
              <a:gd name="connsiteY5" fmla="*/ 3653370 h 4895330"/>
              <a:gd name="connsiteX6" fmla="*/ 6460436 w 12191999"/>
              <a:gd name="connsiteY6" fmla="*/ 4726796 h 4895330"/>
              <a:gd name="connsiteX7" fmla="*/ 4929810 w 12191999"/>
              <a:gd name="connsiteY7" fmla="*/ 4150327 h 4895330"/>
              <a:gd name="connsiteX8" fmla="*/ 2464905 w 12191999"/>
              <a:gd name="connsiteY8" fmla="*/ 4885823 h 4895330"/>
              <a:gd name="connsiteX9" fmla="*/ 146137 w 12191999"/>
              <a:gd name="connsiteY9" fmla="*/ 3826840 h 4895330"/>
              <a:gd name="connsiteX10" fmla="*/ 0 w 12191999"/>
              <a:gd name="connsiteY10" fmla="*/ 3738356 h 489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1999" h="4895330">
                <a:moveTo>
                  <a:pt x="0" y="0"/>
                </a:moveTo>
                <a:lnTo>
                  <a:pt x="12191999" y="0"/>
                </a:lnTo>
                <a:lnTo>
                  <a:pt x="12191999" y="4526153"/>
                </a:lnTo>
                <a:lnTo>
                  <a:pt x="12100892" y="4539195"/>
                </a:lnTo>
                <a:cubicBezTo>
                  <a:pt x="11930270" y="4557831"/>
                  <a:pt x="11711609" y="4556175"/>
                  <a:pt x="11430001" y="4488257"/>
                </a:cubicBezTo>
                <a:cubicBezTo>
                  <a:pt x="10866784" y="4352422"/>
                  <a:pt x="9932505" y="3613614"/>
                  <a:pt x="9104244" y="3653370"/>
                </a:cubicBezTo>
                <a:cubicBezTo>
                  <a:pt x="8275983" y="3693127"/>
                  <a:pt x="7156175" y="4643970"/>
                  <a:pt x="6460436" y="4726796"/>
                </a:cubicBezTo>
                <a:cubicBezTo>
                  <a:pt x="5764697" y="4809622"/>
                  <a:pt x="5595732" y="4123823"/>
                  <a:pt x="4929810" y="4150327"/>
                </a:cubicBezTo>
                <a:cubicBezTo>
                  <a:pt x="4263888" y="4176832"/>
                  <a:pt x="3349488" y="4991840"/>
                  <a:pt x="2464905" y="4885823"/>
                </a:cubicBezTo>
                <a:cubicBezTo>
                  <a:pt x="1801468" y="4806310"/>
                  <a:pt x="806313" y="4225493"/>
                  <a:pt x="146137" y="3826840"/>
                </a:cubicBezTo>
                <a:lnTo>
                  <a:pt x="0" y="3738356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endParaRPr lang="en-US"/>
          </a:p>
        </p:txBody>
      </p:sp>
      <p:sp>
        <p:nvSpPr>
          <p:cNvPr id="4" name="Rectangle: Rounded Corners 9">
            <a:extLst>
              <a:ext uri="{FF2B5EF4-FFF2-40B4-BE49-F238E27FC236}">
                <a16:creationId xmlns:a16="http://schemas.microsoft.com/office/drawing/2014/main" id="{B39363CA-DEC1-4050-A7D6-759A6879226E}"/>
              </a:ext>
            </a:extLst>
          </p:cNvPr>
          <p:cNvSpPr/>
          <p:nvPr/>
        </p:nvSpPr>
        <p:spPr>
          <a:xfrm>
            <a:off x="4634337" y="1691640"/>
            <a:ext cx="2923328" cy="4617085"/>
          </a:xfrm>
          <a:prstGeom prst="roundRect">
            <a:avLst>
              <a:gd name="adj" fmla="val 8875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9">
            <a:extLst>
              <a:ext uri="{FF2B5EF4-FFF2-40B4-BE49-F238E27FC236}">
                <a16:creationId xmlns:a16="http://schemas.microsoft.com/office/drawing/2014/main" id="{B39363CA-DEC1-4050-A7D6-759A6879226E}"/>
              </a:ext>
            </a:extLst>
          </p:cNvPr>
          <p:cNvSpPr/>
          <p:nvPr/>
        </p:nvSpPr>
        <p:spPr>
          <a:xfrm>
            <a:off x="1210373" y="1691640"/>
            <a:ext cx="2923328" cy="4617085"/>
          </a:xfrm>
          <a:prstGeom prst="roundRect">
            <a:avLst>
              <a:gd name="adj" fmla="val 8875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9">
            <a:extLst>
              <a:ext uri="{FF2B5EF4-FFF2-40B4-BE49-F238E27FC236}">
                <a16:creationId xmlns:a16="http://schemas.microsoft.com/office/drawing/2014/main" id="{B39363CA-DEC1-4050-A7D6-759A6879226E}"/>
              </a:ext>
            </a:extLst>
          </p:cNvPr>
          <p:cNvSpPr/>
          <p:nvPr/>
        </p:nvSpPr>
        <p:spPr>
          <a:xfrm>
            <a:off x="8058300" y="1691640"/>
            <a:ext cx="2923328" cy="4617085"/>
          </a:xfrm>
          <a:prstGeom prst="roundRect">
            <a:avLst>
              <a:gd name="adj" fmla="val 8875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0002F5-2D0E-4D7E-A887-ECF13BF92CD6}"/>
              </a:ext>
            </a:extLst>
          </p:cNvPr>
          <p:cNvSpPr txBox="1"/>
          <p:nvPr/>
        </p:nvSpPr>
        <p:spPr>
          <a:xfrm>
            <a:off x="4969603" y="4043560"/>
            <a:ext cx="223788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latin typeface="+mj-lt"/>
              </a:rPr>
              <a:t>Silver Package</a:t>
            </a:r>
          </a:p>
        </p:txBody>
      </p: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DA98C091-8F64-4D2C-86BE-FC138F8C5FAB}"/>
              </a:ext>
            </a:extLst>
          </p:cNvPr>
          <p:cNvSpPr/>
          <p:nvPr/>
        </p:nvSpPr>
        <p:spPr>
          <a:xfrm>
            <a:off x="5433704" y="5603048"/>
            <a:ext cx="1309684" cy="42120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B97EDA-0A19-45B0-9171-2E7FF150D696}"/>
              </a:ext>
            </a:extLst>
          </p:cNvPr>
          <p:cNvSpPr txBox="1"/>
          <p:nvPr/>
        </p:nvSpPr>
        <p:spPr>
          <a:xfrm>
            <a:off x="5481330" y="5675149"/>
            <a:ext cx="121443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Order Now</a:t>
            </a:r>
          </a:p>
        </p:txBody>
      </p:sp>
      <p:sp>
        <p:nvSpPr>
          <p:cNvPr id="12" name="Rectangle: Rounded Corners 47">
            <a:extLst>
              <a:ext uri="{FF2B5EF4-FFF2-40B4-BE49-F238E27FC236}">
                <a16:creationId xmlns:a16="http://schemas.microsoft.com/office/drawing/2014/main" id="{47049B01-1525-4CC8-BD71-6C93DC2A1559}"/>
              </a:ext>
            </a:extLst>
          </p:cNvPr>
          <p:cNvSpPr/>
          <p:nvPr/>
        </p:nvSpPr>
        <p:spPr>
          <a:xfrm>
            <a:off x="5270662" y="2997270"/>
            <a:ext cx="1635769" cy="929351"/>
          </a:xfrm>
          <a:prstGeom prst="roundRect">
            <a:avLst>
              <a:gd name="adj" fmla="val 13592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401553-7EA2-416C-AC9E-A68C1DC6F389}"/>
              </a:ext>
            </a:extLst>
          </p:cNvPr>
          <p:cNvSpPr txBox="1"/>
          <p:nvPr/>
        </p:nvSpPr>
        <p:spPr>
          <a:xfrm>
            <a:off x="5265651" y="3230891"/>
            <a:ext cx="1640779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$ 54.00</a:t>
            </a: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0866522-803B-4D62-96D9-EBB0907B787B}"/>
              </a:ext>
            </a:extLst>
          </p:cNvPr>
          <p:cNvSpPr>
            <a:spLocks/>
          </p:cNvSpPr>
          <p:nvPr/>
        </p:nvSpPr>
        <p:spPr bwMode="auto">
          <a:xfrm>
            <a:off x="5361564" y="4481332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AD97BB-EFFC-4507-8702-11CC92AC9349}"/>
              </a:ext>
            </a:extLst>
          </p:cNvPr>
          <p:cNvSpPr txBox="1"/>
          <p:nvPr/>
        </p:nvSpPr>
        <p:spPr>
          <a:xfrm>
            <a:off x="5562410" y="4445100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One</a:t>
            </a:r>
            <a:endParaRPr lang="en-ID" sz="1000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0072320A-5FF9-4570-AECF-BE2AD28DF775}"/>
              </a:ext>
            </a:extLst>
          </p:cNvPr>
          <p:cNvSpPr>
            <a:spLocks/>
          </p:cNvSpPr>
          <p:nvPr/>
        </p:nvSpPr>
        <p:spPr bwMode="auto">
          <a:xfrm>
            <a:off x="5361564" y="4735833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FF1961-5299-4EB8-8C44-4F06605DA049}"/>
              </a:ext>
            </a:extLst>
          </p:cNvPr>
          <p:cNvSpPr txBox="1"/>
          <p:nvPr/>
        </p:nvSpPr>
        <p:spPr>
          <a:xfrm>
            <a:off x="5562410" y="4699601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Two</a:t>
            </a:r>
            <a:endParaRPr lang="en-ID" sz="1000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8B4AE2FC-EBCD-4A0E-9A28-6A168E776726}"/>
              </a:ext>
            </a:extLst>
          </p:cNvPr>
          <p:cNvSpPr>
            <a:spLocks/>
          </p:cNvSpPr>
          <p:nvPr/>
        </p:nvSpPr>
        <p:spPr bwMode="auto">
          <a:xfrm>
            <a:off x="5361564" y="4990334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FCE720-E4F2-473F-91A6-28DB875D1756}"/>
              </a:ext>
            </a:extLst>
          </p:cNvPr>
          <p:cNvSpPr txBox="1"/>
          <p:nvPr/>
        </p:nvSpPr>
        <p:spPr>
          <a:xfrm>
            <a:off x="5562410" y="4954102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Three</a:t>
            </a:r>
            <a:endParaRPr lang="en-ID" sz="1000" dirty="0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5687D800-2E10-4F94-BE26-43B4AB54DF59}"/>
              </a:ext>
            </a:extLst>
          </p:cNvPr>
          <p:cNvSpPr>
            <a:spLocks/>
          </p:cNvSpPr>
          <p:nvPr/>
        </p:nvSpPr>
        <p:spPr bwMode="auto">
          <a:xfrm>
            <a:off x="5361564" y="5244835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23439E-58CA-4D9C-8333-41BEDE6B31B0}"/>
              </a:ext>
            </a:extLst>
          </p:cNvPr>
          <p:cNvSpPr txBox="1"/>
          <p:nvPr/>
        </p:nvSpPr>
        <p:spPr>
          <a:xfrm>
            <a:off x="5562410" y="5208603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Four</a:t>
            </a:r>
            <a:endParaRPr lang="en-ID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0002F5-2D0E-4D7E-A887-ECF13BF92CD6}"/>
              </a:ext>
            </a:extLst>
          </p:cNvPr>
          <p:cNvSpPr txBox="1"/>
          <p:nvPr/>
        </p:nvSpPr>
        <p:spPr>
          <a:xfrm>
            <a:off x="1545639" y="4043560"/>
            <a:ext cx="223788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latin typeface="+mj-lt"/>
              </a:rPr>
              <a:t>Bronze Package</a:t>
            </a:r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DA98C091-8F64-4D2C-86BE-FC138F8C5FAB}"/>
              </a:ext>
            </a:extLst>
          </p:cNvPr>
          <p:cNvSpPr/>
          <p:nvPr/>
        </p:nvSpPr>
        <p:spPr>
          <a:xfrm>
            <a:off x="2009740" y="5603048"/>
            <a:ext cx="1309684" cy="42120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B97EDA-0A19-45B0-9171-2E7FF150D696}"/>
              </a:ext>
            </a:extLst>
          </p:cNvPr>
          <p:cNvSpPr txBox="1"/>
          <p:nvPr/>
        </p:nvSpPr>
        <p:spPr>
          <a:xfrm>
            <a:off x="2057366" y="5675149"/>
            <a:ext cx="121443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Order Now</a:t>
            </a:r>
          </a:p>
        </p:txBody>
      </p:sp>
      <p:sp>
        <p:nvSpPr>
          <p:cNvPr id="33" name="Rectangle: Rounded Corners 47">
            <a:extLst>
              <a:ext uri="{FF2B5EF4-FFF2-40B4-BE49-F238E27FC236}">
                <a16:creationId xmlns:a16="http://schemas.microsoft.com/office/drawing/2014/main" id="{47049B01-1525-4CC8-BD71-6C93DC2A1559}"/>
              </a:ext>
            </a:extLst>
          </p:cNvPr>
          <p:cNvSpPr/>
          <p:nvPr/>
        </p:nvSpPr>
        <p:spPr>
          <a:xfrm>
            <a:off x="1846698" y="2997270"/>
            <a:ext cx="1635769" cy="929351"/>
          </a:xfrm>
          <a:prstGeom prst="roundRect">
            <a:avLst>
              <a:gd name="adj" fmla="val 13592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401553-7EA2-416C-AC9E-A68C1DC6F389}"/>
              </a:ext>
            </a:extLst>
          </p:cNvPr>
          <p:cNvSpPr txBox="1"/>
          <p:nvPr/>
        </p:nvSpPr>
        <p:spPr>
          <a:xfrm>
            <a:off x="1841687" y="3230891"/>
            <a:ext cx="1640779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$ 34.00</a:t>
            </a:r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30866522-803B-4D62-96D9-EBB0907B787B}"/>
              </a:ext>
            </a:extLst>
          </p:cNvPr>
          <p:cNvSpPr>
            <a:spLocks/>
          </p:cNvSpPr>
          <p:nvPr/>
        </p:nvSpPr>
        <p:spPr bwMode="auto">
          <a:xfrm>
            <a:off x="1937600" y="4481332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AD97BB-EFFC-4507-8702-11CC92AC9349}"/>
              </a:ext>
            </a:extLst>
          </p:cNvPr>
          <p:cNvSpPr txBox="1"/>
          <p:nvPr/>
        </p:nvSpPr>
        <p:spPr>
          <a:xfrm>
            <a:off x="2138446" y="4445100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One</a:t>
            </a:r>
            <a:endParaRPr lang="en-ID" sz="1000" dirty="0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0072320A-5FF9-4570-AECF-BE2AD28DF775}"/>
              </a:ext>
            </a:extLst>
          </p:cNvPr>
          <p:cNvSpPr>
            <a:spLocks/>
          </p:cNvSpPr>
          <p:nvPr/>
        </p:nvSpPr>
        <p:spPr bwMode="auto">
          <a:xfrm>
            <a:off x="1937600" y="4735833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FF1961-5299-4EB8-8C44-4F06605DA049}"/>
              </a:ext>
            </a:extLst>
          </p:cNvPr>
          <p:cNvSpPr txBox="1"/>
          <p:nvPr/>
        </p:nvSpPr>
        <p:spPr>
          <a:xfrm>
            <a:off x="2138446" y="4699601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Two</a:t>
            </a:r>
            <a:endParaRPr lang="en-ID" sz="1000" dirty="0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8B4AE2FC-EBCD-4A0E-9A28-6A168E776726}"/>
              </a:ext>
            </a:extLst>
          </p:cNvPr>
          <p:cNvSpPr>
            <a:spLocks/>
          </p:cNvSpPr>
          <p:nvPr/>
        </p:nvSpPr>
        <p:spPr bwMode="auto">
          <a:xfrm>
            <a:off x="1937600" y="4990334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FCE720-E4F2-473F-91A6-28DB875D1756}"/>
              </a:ext>
            </a:extLst>
          </p:cNvPr>
          <p:cNvSpPr txBox="1"/>
          <p:nvPr/>
        </p:nvSpPr>
        <p:spPr>
          <a:xfrm>
            <a:off x="2138446" y="4954102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Three</a:t>
            </a:r>
            <a:endParaRPr lang="en-ID" sz="1000" dirty="0"/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5687D800-2E10-4F94-BE26-43B4AB54DF59}"/>
              </a:ext>
            </a:extLst>
          </p:cNvPr>
          <p:cNvSpPr>
            <a:spLocks/>
          </p:cNvSpPr>
          <p:nvPr/>
        </p:nvSpPr>
        <p:spPr bwMode="auto">
          <a:xfrm>
            <a:off x="1937600" y="5244835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23439E-58CA-4D9C-8333-41BEDE6B31B0}"/>
              </a:ext>
            </a:extLst>
          </p:cNvPr>
          <p:cNvSpPr txBox="1"/>
          <p:nvPr/>
        </p:nvSpPr>
        <p:spPr>
          <a:xfrm>
            <a:off x="2138446" y="5208603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Four</a:t>
            </a:r>
            <a:endParaRPr lang="en-ID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0002F5-2D0E-4D7E-A887-ECF13BF92CD6}"/>
              </a:ext>
            </a:extLst>
          </p:cNvPr>
          <p:cNvSpPr txBox="1"/>
          <p:nvPr/>
        </p:nvSpPr>
        <p:spPr>
          <a:xfrm>
            <a:off x="8393566" y="4043560"/>
            <a:ext cx="223788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latin typeface="+mj-lt"/>
              </a:rPr>
              <a:t>Gold Package</a:t>
            </a:r>
          </a:p>
        </p:txBody>
      </p:sp>
      <p:sp>
        <p:nvSpPr>
          <p:cNvPr id="46" name="Rectangle: Rounded Corners 17">
            <a:extLst>
              <a:ext uri="{FF2B5EF4-FFF2-40B4-BE49-F238E27FC236}">
                <a16:creationId xmlns:a16="http://schemas.microsoft.com/office/drawing/2014/main" id="{DA98C091-8F64-4D2C-86BE-FC138F8C5FAB}"/>
              </a:ext>
            </a:extLst>
          </p:cNvPr>
          <p:cNvSpPr/>
          <p:nvPr/>
        </p:nvSpPr>
        <p:spPr>
          <a:xfrm>
            <a:off x="8857667" y="5603048"/>
            <a:ext cx="1309684" cy="42120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B97EDA-0A19-45B0-9171-2E7FF150D696}"/>
              </a:ext>
            </a:extLst>
          </p:cNvPr>
          <p:cNvSpPr txBox="1"/>
          <p:nvPr/>
        </p:nvSpPr>
        <p:spPr>
          <a:xfrm>
            <a:off x="8905293" y="5675149"/>
            <a:ext cx="121443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Order Now</a:t>
            </a:r>
          </a:p>
        </p:txBody>
      </p:sp>
      <p:sp>
        <p:nvSpPr>
          <p:cNvPr id="49" name="Rectangle: Rounded Corners 47">
            <a:extLst>
              <a:ext uri="{FF2B5EF4-FFF2-40B4-BE49-F238E27FC236}">
                <a16:creationId xmlns:a16="http://schemas.microsoft.com/office/drawing/2014/main" id="{47049B01-1525-4CC8-BD71-6C93DC2A1559}"/>
              </a:ext>
            </a:extLst>
          </p:cNvPr>
          <p:cNvSpPr/>
          <p:nvPr/>
        </p:nvSpPr>
        <p:spPr>
          <a:xfrm>
            <a:off x="8694625" y="2997270"/>
            <a:ext cx="1635769" cy="929351"/>
          </a:xfrm>
          <a:prstGeom prst="roundRect">
            <a:avLst>
              <a:gd name="adj" fmla="val 13592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401553-7EA2-416C-AC9E-A68C1DC6F389}"/>
              </a:ext>
            </a:extLst>
          </p:cNvPr>
          <p:cNvSpPr txBox="1"/>
          <p:nvPr/>
        </p:nvSpPr>
        <p:spPr>
          <a:xfrm>
            <a:off x="8689614" y="3230891"/>
            <a:ext cx="1640779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$ 74.00</a:t>
            </a:r>
          </a:p>
        </p:txBody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30866522-803B-4D62-96D9-EBB0907B787B}"/>
              </a:ext>
            </a:extLst>
          </p:cNvPr>
          <p:cNvSpPr>
            <a:spLocks/>
          </p:cNvSpPr>
          <p:nvPr/>
        </p:nvSpPr>
        <p:spPr bwMode="auto">
          <a:xfrm>
            <a:off x="8785527" y="4481332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AD97BB-EFFC-4507-8702-11CC92AC9349}"/>
              </a:ext>
            </a:extLst>
          </p:cNvPr>
          <p:cNvSpPr txBox="1"/>
          <p:nvPr/>
        </p:nvSpPr>
        <p:spPr>
          <a:xfrm>
            <a:off x="8986373" y="4445100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One</a:t>
            </a:r>
            <a:endParaRPr lang="en-ID" sz="1000" dirty="0"/>
          </a:p>
        </p:txBody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0072320A-5FF9-4570-AECF-BE2AD28DF775}"/>
              </a:ext>
            </a:extLst>
          </p:cNvPr>
          <p:cNvSpPr>
            <a:spLocks/>
          </p:cNvSpPr>
          <p:nvPr/>
        </p:nvSpPr>
        <p:spPr bwMode="auto">
          <a:xfrm>
            <a:off x="8785527" y="4735833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7FF1961-5299-4EB8-8C44-4F06605DA049}"/>
              </a:ext>
            </a:extLst>
          </p:cNvPr>
          <p:cNvSpPr txBox="1"/>
          <p:nvPr/>
        </p:nvSpPr>
        <p:spPr>
          <a:xfrm>
            <a:off x="8986373" y="4699601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Two</a:t>
            </a:r>
            <a:endParaRPr lang="en-ID" sz="1000" dirty="0"/>
          </a:p>
        </p:txBody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8B4AE2FC-EBCD-4A0E-9A28-6A168E776726}"/>
              </a:ext>
            </a:extLst>
          </p:cNvPr>
          <p:cNvSpPr>
            <a:spLocks/>
          </p:cNvSpPr>
          <p:nvPr/>
        </p:nvSpPr>
        <p:spPr bwMode="auto">
          <a:xfrm>
            <a:off x="8785527" y="4990334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FCE720-E4F2-473F-91A6-28DB875D1756}"/>
              </a:ext>
            </a:extLst>
          </p:cNvPr>
          <p:cNvSpPr txBox="1"/>
          <p:nvPr/>
        </p:nvSpPr>
        <p:spPr>
          <a:xfrm>
            <a:off x="8986373" y="4954102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Three</a:t>
            </a:r>
            <a:endParaRPr lang="en-ID" sz="1000" dirty="0"/>
          </a:p>
        </p:txBody>
      </p:sp>
      <p:sp>
        <p:nvSpPr>
          <p:cNvPr id="57" name="Freeform 5">
            <a:extLst>
              <a:ext uri="{FF2B5EF4-FFF2-40B4-BE49-F238E27FC236}">
                <a16:creationId xmlns:a16="http://schemas.microsoft.com/office/drawing/2014/main" id="{5687D800-2E10-4F94-BE26-43B4AB54DF59}"/>
              </a:ext>
            </a:extLst>
          </p:cNvPr>
          <p:cNvSpPr>
            <a:spLocks/>
          </p:cNvSpPr>
          <p:nvPr/>
        </p:nvSpPr>
        <p:spPr bwMode="auto">
          <a:xfrm>
            <a:off x="8785527" y="5244835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23439E-58CA-4D9C-8333-41BEDE6B31B0}"/>
              </a:ext>
            </a:extLst>
          </p:cNvPr>
          <p:cNvSpPr txBox="1"/>
          <p:nvPr/>
        </p:nvSpPr>
        <p:spPr>
          <a:xfrm>
            <a:off x="8986373" y="5208603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Four</a:t>
            </a:r>
            <a:endParaRPr lang="en-ID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Check Our Deals</a:t>
            </a:r>
          </a:p>
        </p:txBody>
      </p:sp>
    </p:spTree>
    <p:extLst>
      <p:ext uri="{BB962C8B-B14F-4D97-AF65-F5344CB8AC3E}">
        <p14:creationId xmlns:p14="http://schemas.microsoft.com/office/powerpoint/2010/main" val="628535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9401808" y="1633109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64525" y="3389115"/>
            <a:ext cx="45694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70456" y="2799964"/>
            <a:ext cx="45635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</a:rPr>
              <a:t>Paying attention to simple little things that most men neglect makes a few men rich.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64526" y="4578560"/>
            <a:ext cx="4569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/>
              <a:t>Vestibulum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ante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</a:t>
            </a:r>
            <a:r>
              <a:rPr lang="en-US" sz="1200" dirty="0" err="1"/>
              <a:t>suscipit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. In tempus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in.</a:t>
            </a:r>
            <a:endParaRPr lang="en-ID" sz="1200" dirty="0"/>
          </a:p>
        </p:txBody>
      </p:sp>
      <p:sp>
        <p:nvSpPr>
          <p:cNvPr id="4" name="Rounded Rectangle 3"/>
          <p:cNvSpPr/>
          <p:nvPr/>
        </p:nvSpPr>
        <p:spPr>
          <a:xfrm>
            <a:off x="1290658" y="1481633"/>
            <a:ext cx="4443411" cy="1803332"/>
          </a:xfrm>
          <a:prstGeom prst="roundRect">
            <a:avLst>
              <a:gd name="adj" fmla="val 8864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reeform 39"/>
          <p:cNvSpPr>
            <a:spLocks/>
          </p:cNvSpPr>
          <p:nvPr/>
        </p:nvSpPr>
        <p:spPr bwMode="auto">
          <a:xfrm rot="5400000">
            <a:off x="649413" y="1339298"/>
            <a:ext cx="1747402" cy="1871478"/>
          </a:xfrm>
          <a:custGeom>
            <a:avLst/>
            <a:gdLst>
              <a:gd name="T0" fmla="*/ 946 w 1181"/>
              <a:gd name="T1" fmla="*/ 263 h 1274"/>
              <a:gd name="T2" fmla="*/ 848 w 1181"/>
              <a:gd name="T3" fmla="*/ 65 h 1274"/>
              <a:gd name="T4" fmla="*/ 551 w 1181"/>
              <a:gd name="T5" fmla="*/ 96 h 1274"/>
              <a:gd name="T6" fmla="*/ 497 w 1181"/>
              <a:gd name="T7" fmla="*/ 312 h 1274"/>
              <a:gd name="T8" fmla="*/ 467 w 1181"/>
              <a:gd name="T9" fmla="*/ 513 h 1274"/>
              <a:gd name="T10" fmla="*/ 466 w 1181"/>
              <a:gd name="T11" fmla="*/ 516 h 1274"/>
              <a:gd name="T12" fmla="*/ 286 w 1181"/>
              <a:gd name="T13" fmla="*/ 638 h 1274"/>
              <a:gd name="T14" fmla="*/ 44 w 1181"/>
              <a:gd name="T15" fmla="*/ 852 h 1274"/>
              <a:gd name="T16" fmla="*/ 219 w 1181"/>
              <a:gd name="T17" fmla="*/ 1221 h 1274"/>
              <a:gd name="T18" fmla="*/ 571 w 1181"/>
              <a:gd name="T19" fmla="*/ 1134 h 1274"/>
              <a:gd name="T20" fmla="*/ 718 w 1181"/>
              <a:gd name="T21" fmla="*/ 1084 h 1274"/>
              <a:gd name="T22" fmla="*/ 822 w 1181"/>
              <a:gd name="T23" fmla="*/ 1091 h 1274"/>
              <a:gd name="T24" fmla="*/ 1175 w 1181"/>
              <a:gd name="T25" fmla="*/ 727 h 1274"/>
              <a:gd name="T26" fmla="*/ 1012 w 1181"/>
              <a:gd name="T27" fmla="*/ 398 h 1274"/>
              <a:gd name="T28" fmla="*/ 946 w 1181"/>
              <a:gd name="T29" fmla="*/ 263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81" h="1274">
                <a:moveTo>
                  <a:pt x="946" y="263"/>
                </a:moveTo>
                <a:cubicBezTo>
                  <a:pt x="950" y="188"/>
                  <a:pt x="916" y="112"/>
                  <a:pt x="848" y="65"/>
                </a:cubicBezTo>
                <a:cubicBezTo>
                  <a:pt x="756" y="0"/>
                  <a:pt x="628" y="14"/>
                  <a:pt x="551" y="96"/>
                </a:cubicBezTo>
                <a:cubicBezTo>
                  <a:pt x="494" y="157"/>
                  <a:pt x="477" y="238"/>
                  <a:pt x="497" y="312"/>
                </a:cubicBezTo>
                <a:cubicBezTo>
                  <a:pt x="515" y="380"/>
                  <a:pt x="504" y="453"/>
                  <a:pt x="467" y="513"/>
                </a:cubicBezTo>
                <a:cubicBezTo>
                  <a:pt x="467" y="514"/>
                  <a:pt x="466" y="515"/>
                  <a:pt x="466" y="516"/>
                </a:cubicBezTo>
                <a:cubicBezTo>
                  <a:pt x="427" y="581"/>
                  <a:pt x="361" y="626"/>
                  <a:pt x="286" y="638"/>
                </a:cubicBezTo>
                <a:cubicBezTo>
                  <a:pt x="175" y="657"/>
                  <a:pt x="79" y="736"/>
                  <a:pt x="44" y="852"/>
                </a:cubicBezTo>
                <a:cubicBezTo>
                  <a:pt x="0" y="1001"/>
                  <a:pt x="76" y="1161"/>
                  <a:pt x="219" y="1221"/>
                </a:cubicBezTo>
                <a:cubicBezTo>
                  <a:pt x="347" y="1274"/>
                  <a:pt x="488" y="1234"/>
                  <a:pt x="571" y="1134"/>
                </a:cubicBezTo>
                <a:cubicBezTo>
                  <a:pt x="606" y="1091"/>
                  <a:pt x="663" y="1073"/>
                  <a:pt x="718" y="1084"/>
                </a:cubicBezTo>
                <a:cubicBezTo>
                  <a:pt x="751" y="1091"/>
                  <a:pt x="786" y="1093"/>
                  <a:pt x="822" y="1091"/>
                </a:cubicBezTo>
                <a:cubicBezTo>
                  <a:pt x="1014" y="1077"/>
                  <a:pt x="1167" y="919"/>
                  <a:pt x="1175" y="727"/>
                </a:cubicBezTo>
                <a:cubicBezTo>
                  <a:pt x="1181" y="591"/>
                  <a:pt x="1115" y="470"/>
                  <a:pt x="1012" y="398"/>
                </a:cubicBezTo>
                <a:cubicBezTo>
                  <a:pt x="969" y="367"/>
                  <a:pt x="944" y="317"/>
                  <a:pt x="946" y="2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B87A1A-C79C-4889-A1D4-3A573208F848}"/>
              </a:ext>
            </a:extLst>
          </p:cNvPr>
          <p:cNvSpPr txBox="1"/>
          <p:nvPr/>
        </p:nvSpPr>
        <p:spPr>
          <a:xfrm>
            <a:off x="2570221" y="2077222"/>
            <a:ext cx="3038156" cy="6121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i="1" dirty="0"/>
              <a:t>“In augue orci, rutrum id aliquam fringilla, dapibus eu metus.”</a:t>
            </a:r>
            <a:endParaRPr lang="en-US" sz="12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E38613-A869-4C39-9BCF-D2F29223A1B0}"/>
              </a:ext>
            </a:extLst>
          </p:cNvPr>
          <p:cNvSpPr txBox="1"/>
          <p:nvPr/>
        </p:nvSpPr>
        <p:spPr>
          <a:xfrm>
            <a:off x="2570221" y="1660631"/>
            <a:ext cx="23945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William Beck.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645930" y="2838714"/>
            <a:ext cx="1117652" cy="193601"/>
            <a:chOff x="2453970" y="2647639"/>
            <a:chExt cx="1117652" cy="193601"/>
          </a:xfrm>
        </p:grpSpPr>
        <p:sp>
          <p:nvSpPr>
            <p:cNvPr id="9" name="5-Point Star 8"/>
            <p:cNvSpPr/>
            <p:nvPr/>
          </p:nvSpPr>
          <p:spPr>
            <a:xfrm>
              <a:off x="2453970" y="2647641"/>
              <a:ext cx="193598" cy="193599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  <p:sp>
          <p:nvSpPr>
            <p:cNvPr id="10" name="5-Point Star 9"/>
            <p:cNvSpPr/>
            <p:nvPr/>
          </p:nvSpPr>
          <p:spPr>
            <a:xfrm>
              <a:off x="2684983" y="2647641"/>
              <a:ext cx="193598" cy="193599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  <p:sp>
          <p:nvSpPr>
            <p:cNvPr id="11" name="5-Point Star 10"/>
            <p:cNvSpPr/>
            <p:nvPr/>
          </p:nvSpPr>
          <p:spPr>
            <a:xfrm>
              <a:off x="2915997" y="2647640"/>
              <a:ext cx="193598" cy="193599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  <p:sp>
          <p:nvSpPr>
            <p:cNvPr id="12" name="5-Point Star 11"/>
            <p:cNvSpPr/>
            <p:nvPr/>
          </p:nvSpPr>
          <p:spPr>
            <a:xfrm>
              <a:off x="3147010" y="2647640"/>
              <a:ext cx="193598" cy="193599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  <p:sp>
          <p:nvSpPr>
            <p:cNvPr id="13" name="5-Point Star 12"/>
            <p:cNvSpPr/>
            <p:nvPr/>
          </p:nvSpPr>
          <p:spPr>
            <a:xfrm>
              <a:off x="3378024" y="2647639"/>
              <a:ext cx="193598" cy="193599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290658" y="3653333"/>
            <a:ext cx="4443411" cy="1803332"/>
          </a:xfrm>
          <a:prstGeom prst="roundRect">
            <a:avLst>
              <a:gd name="adj" fmla="val 8864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Freeform 39"/>
          <p:cNvSpPr>
            <a:spLocks/>
          </p:cNvSpPr>
          <p:nvPr/>
        </p:nvSpPr>
        <p:spPr bwMode="auto">
          <a:xfrm rot="5400000">
            <a:off x="649413" y="3510998"/>
            <a:ext cx="1747402" cy="1871478"/>
          </a:xfrm>
          <a:custGeom>
            <a:avLst/>
            <a:gdLst>
              <a:gd name="T0" fmla="*/ 946 w 1181"/>
              <a:gd name="T1" fmla="*/ 263 h 1274"/>
              <a:gd name="T2" fmla="*/ 848 w 1181"/>
              <a:gd name="T3" fmla="*/ 65 h 1274"/>
              <a:gd name="T4" fmla="*/ 551 w 1181"/>
              <a:gd name="T5" fmla="*/ 96 h 1274"/>
              <a:gd name="T6" fmla="*/ 497 w 1181"/>
              <a:gd name="T7" fmla="*/ 312 h 1274"/>
              <a:gd name="T8" fmla="*/ 467 w 1181"/>
              <a:gd name="T9" fmla="*/ 513 h 1274"/>
              <a:gd name="T10" fmla="*/ 466 w 1181"/>
              <a:gd name="T11" fmla="*/ 516 h 1274"/>
              <a:gd name="T12" fmla="*/ 286 w 1181"/>
              <a:gd name="T13" fmla="*/ 638 h 1274"/>
              <a:gd name="T14" fmla="*/ 44 w 1181"/>
              <a:gd name="T15" fmla="*/ 852 h 1274"/>
              <a:gd name="T16" fmla="*/ 219 w 1181"/>
              <a:gd name="T17" fmla="*/ 1221 h 1274"/>
              <a:gd name="T18" fmla="*/ 571 w 1181"/>
              <a:gd name="T19" fmla="*/ 1134 h 1274"/>
              <a:gd name="T20" fmla="*/ 718 w 1181"/>
              <a:gd name="T21" fmla="*/ 1084 h 1274"/>
              <a:gd name="T22" fmla="*/ 822 w 1181"/>
              <a:gd name="T23" fmla="*/ 1091 h 1274"/>
              <a:gd name="T24" fmla="*/ 1175 w 1181"/>
              <a:gd name="T25" fmla="*/ 727 h 1274"/>
              <a:gd name="T26" fmla="*/ 1012 w 1181"/>
              <a:gd name="T27" fmla="*/ 398 h 1274"/>
              <a:gd name="T28" fmla="*/ 946 w 1181"/>
              <a:gd name="T29" fmla="*/ 263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81" h="1274">
                <a:moveTo>
                  <a:pt x="946" y="263"/>
                </a:moveTo>
                <a:cubicBezTo>
                  <a:pt x="950" y="188"/>
                  <a:pt x="916" y="112"/>
                  <a:pt x="848" y="65"/>
                </a:cubicBezTo>
                <a:cubicBezTo>
                  <a:pt x="756" y="0"/>
                  <a:pt x="628" y="14"/>
                  <a:pt x="551" y="96"/>
                </a:cubicBezTo>
                <a:cubicBezTo>
                  <a:pt x="494" y="157"/>
                  <a:pt x="477" y="238"/>
                  <a:pt x="497" y="312"/>
                </a:cubicBezTo>
                <a:cubicBezTo>
                  <a:pt x="515" y="380"/>
                  <a:pt x="504" y="453"/>
                  <a:pt x="467" y="513"/>
                </a:cubicBezTo>
                <a:cubicBezTo>
                  <a:pt x="467" y="514"/>
                  <a:pt x="466" y="515"/>
                  <a:pt x="466" y="516"/>
                </a:cubicBezTo>
                <a:cubicBezTo>
                  <a:pt x="427" y="581"/>
                  <a:pt x="361" y="626"/>
                  <a:pt x="286" y="638"/>
                </a:cubicBezTo>
                <a:cubicBezTo>
                  <a:pt x="175" y="657"/>
                  <a:pt x="79" y="736"/>
                  <a:pt x="44" y="852"/>
                </a:cubicBezTo>
                <a:cubicBezTo>
                  <a:pt x="0" y="1001"/>
                  <a:pt x="76" y="1161"/>
                  <a:pt x="219" y="1221"/>
                </a:cubicBezTo>
                <a:cubicBezTo>
                  <a:pt x="347" y="1274"/>
                  <a:pt x="488" y="1234"/>
                  <a:pt x="571" y="1134"/>
                </a:cubicBezTo>
                <a:cubicBezTo>
                  <a:pt x="606" y="1091"/>
                  <a:pt x="663" y="1073"/>
                  <a:pt x="718" y="1084"/>
                </a:cubicBezTo>
                <a:cubicBezTo>
                  <a:pt x="751" y="1091"/>
                  <a:pt x="786" y="1093"/>
                  <a:pt x="822" y="1091"/>
                </a:cubicBezTo>
                <a:cubicBezTo>
                  <a:pt x="1014" y="1077"/>
                  <a:pt x="1167" y="919"/>
                  <a:pt x="1175" y="727"/>
                </a:cubicBezTo>
                <a:cubicBezTo>
                  <a:pt x="1181" y="591"/>
                  <a:pt x="1115" y="470"/>
                  <a:pt x="1012" y="398"/>
                </a:cubicBezTo>
                <a:cubicBezTo>
                  <a:pt x="969" y="367"/>
                  <a:pt x="944" y="317"/>
                  <a:pt x="946" y="2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B87A1A-C79C-4889-A1D4-3A573208F848}"/>
              </a:ext>
            </a:extLst>
          </p:cNvPr>
          <p:cNvSpPr txBox="1"/>
          <p:nvPr/>
        </p:nvSpPr>
        <p:spPr>
          <a:xfrm>
            <a:off x="2570221" y="4248922"/>
            <a:ext cx="3038156" cy="6121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i="1" dirty="0"/>
              <a:t>“In augue orci, rutrum id aliquam fringilla, dapibus eu metus.”</a:t>
            </a:r>
            <a:endParaRPr lang="en-US" sz="1200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E38613-A869-4C39-9BCF-D2F29223A1B0}"/>
              </a:ext>
            </a:extLst>
          </p:cNvPr>
          <p:cNvSpPr txBox="1"/>
          <p:nvPr/>
        </p:nvSpPr>
        <p:spPr>
          <a:xfrm>
            <a:off x="2570221" y="3832331"/>
            <a:ext cx="23945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William Beck.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645930" y="5010414"/>
            <a:ext cx="1117652" cy="193601"/>
            <a:chOff x="2453970" y="2647639"/>
            <a:chExt cx="1117652" cy="193601"/>
          </a:xfrm>
        </p:grpSpPr>
        <p:sp>
          <p:nvSpPr>
            <p:cNvPr id="42" name="5-Point Star 41"/>
            <p:cNvSpPr/>
            <p:nvPr/>
          </p:nvSpPr>
          <p:spPr>
            <a:xfrm>
              <a:off x="2453970" y="2647641"/>
              <a:ext cx="193598" cy="193599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  <p:sp>
          <p:nvSpPr>
            <p:cNvPr id="43" name="5-Point Star 42"/>
            <p:cNvSpPr/>
            <p:nvPr/>
          </p:nvSpPr>
          <p:spPr>
            <a:xfrm>
              <a:off x="2684983" y="2647641"/>
              <a:ext cx="193598" cy="193599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  <p:sp>
          <p:nvSpPr>
            <p:cNvPr id="44" name="5-Point Star 43"/>
            <p:cNvSpPr/>
            <p:nvPr/>
          </p:nvSpPr>
          <p:spPr>
            <a:xfrm>
              <a:off x="2915997" y="2647640"/>
              <a:ext cx="193598" cy="193599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  <p:sp>
          <p:nvSpPr>
            <p:cNvPr id="45" name="5-Point Star 44"/>
            <p:cNvSpPr/>
            <p:nvPr/>
          </p:nvSpPr>
          <p:spPr>
            <a:xfrm>
              <a:off x="3147010" y="2647640"/>
              <a:ext cx="193598" cy="193599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  <p:sp>
          <p:nvSpPr>
            <p:cNvPr id="46" name="5-Point Star 45"/>
            <p:cNvSpPr/>
            <p:nvPr/>
          </p:nvSpPr>
          <p:spPr>
            <a:xfrm>
              <a:off x="3378024" y="2647639"/>
              <a:ext cx="193598" cy="193599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48" name="Title 4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Testimonials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595154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27333" y="549275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AE5B573-B16B-498A-863A-21755D50DF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5532624"/>
              </p:ext>
            </p:extLst>
          </p:nvPr>
        </p:nvGraphicFramePr>
        <p:xfrm>
          <a:off x="612675" y="1668279"/>
          <a:ext cx="10991950" cy="3638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D37EB65-E94C-4A94-84C9-BF02CA3CD39F}"/>
              </a:ext>
            </a:extLst>
          </p:cNvPr>
          <p:cNvSpPr txBox="1"/>
          <p:nvPr/>
        </p:nvSpPr>
        <p:spPr>
          <a:xfrm>
            <a:off x="914401" y="5490936"/>
            <a:ext cx="103632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 err="1"/>
              <a:t>Donec</a:t>
            </a:r>
            <a:r>
              <a:rPr lang="en-US" sz="1200" b="1" dirty="0"/>
              <a:t> dui ligula, </a:t>
            </a:r>
            <a:r>
              <a:rPr lang="en-US" sz="1200" b="1" dirty="0" err="1"/>
              <a:t>aliquam</a:t>
            </a:r>
            <a:r>
              <a:rPr lang="en-US" sz="1200" b="1" dirty="0"/>
              <a:t> in </a:t>
            </a:r>
            <a:r>
              <a:rPr lang="en-US" sz="1200" b="1" dirty="0" err="1"/>
              <a:t>finibus</a:t>
            </a:r>
            <a:r>
              <a:rPr lang="en-US" sz="1200" b="1" dirty="0"/>
              <a:t> in, </a:t>
            </a:r>
            <a:r>
              <a:rPr lang="en-US" sz="1200" b="1" dirty="0" err="1"/>
              <a:t>ullamcorper</a:t>
            </a:r>
            <a:r>
              <a:rPr lang="en-US" sz="1200" b="1" dirty="0"/>
              <a:t> a dolor. </a:t>
            </a:r>
            <a:r>
              <a:rPr lang="en-US" sz="1200" b="1" dirty="0" err="1"/>
              <a:t>Morbi</a:t>
            </a:r>
            <a:r>
              <a:rPr lang="en-US" sz="1200" b="1" dirty="0"/>
              <a:t> </a:t>
            </a:r>
            <a:r>
              <a:rPr lang="en-US" sz="1200" b="1" dirty="0" err="1"/>
              <a:t>eget</a:t>
            </a:r>
            <a:r>
              <a:rPr lang="en-US" sz="1200" b="1" dirty="0"/>
              <a:t> </a:t>
            </a:r>
            <a:r>
              <a:rPr lang="en-US" sz="1200" b="1" dirty="0" err="1"/>
              <a:t>arcu</a:t>
            </a:r>
            <a:r>
              <a:rPr lang="en-US" sz="1200" b="1" dirty="0"/>
              <a:t> </a:t>
            </a:r>
            <a:r>
              <a:rPr lang="en-US" sz="1200" b="1" dirty="0" err="1"/>
              <a:t>vulputate</a:t>
            </a:r>
            <a:r>
              <a:rPr lang="en-US" sz="1200" b="1" dirty="0"/>
              <a:t>, </a:t>
            </a:r>
            <a:r>
              <a:rPr lang="en-US" sz="1200" b="1" dirty="0" err="1"/>
              <a:t>interdum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et, </a:t>
            </a:r>
            <a:r>
              <a:rPr lang="en-US" sz="1200" b="1" dirty="0" err="1"/>
              <a:t>efficitur</a:t>
            </a:r>
            <a:r>
              <a:rPr lang="en-US" sz="1200" b="1" dirty="0"/>
              <a:t> ipsum. </a:t>
            </a:r>
            <a:r>
              <a:rPr lang="en-US" sz="1200" b="1" dirty="0" err="1"/>
              <a:t>Donec</a:t>
            </a:r>
            <a:r>
              <a:rPr lang="en-US" sz="1200" b="1" dirty="0"/>
              <a:t> </a:t>
            </a:r>
            <a:r>
              <a:rPr lang="en-US" sz="1200" b="1" dirty="0" err="1"/>
              <a:t>molestie</a:t>
            </a:r>
            <a:r>
              <a:rPr lang="en-US" sz="1200" b="1" dirty="0"/>
              <a:t> </a:t>
            </a:r>
            <a:r>
              <a:rPr lang="en-US" sz="1200" b="1" dirty="0" err="1"/>
              <a:t>eros</a:t>
            </a:r>
            <a:r>
              <a:rPr lang="en-US" sz="1200" b="1" dirty="0"/>
              <a:t> at dictum </a:t>
            </a:r>
            <a:r>
              <a:rPr lang="en-US" sz="1200" b="1" dirty="0" err="1"/>
              <a:t>lobortis</a:t>
            </a:r>
            <a:r>
              <a:rPr lang="en-US" sz="1200" b="1" dirty="0"/>
              <a:t>. </a:t>
            </a:r>
            <a:r>
              <a:rPr lang="en-US" sz="1200" b="1" dirty="0" err="1"/>
              <a:t>Vestibulum</a:t>
            </a:r>
            <a:r>
              <a:rPr lang="en-US" sz="1200" b="1" dirty="0"/>
              <a:t> </a:t>
            </a:r>
            <a:r>
              <a:rPr lang="en-US" sz="1200" b="1" dirty="0" err="1"/>
              <a:t>tempor</a:t>
            </a:r>
            <a:r>
              <a:rPr lang="en-US" sz="1200" b="1" dirty="0"/>
              <a:t> ante sit </a:t>
            </a:r>
            <a:r>
              <a:rPr lang="en-US" sz="1200" b="1" dirty="0" err="1"/>
              <a:t>amet</a:t>
            </a:r>
            <a:r>
              <a:rPr lang="en-US" sz="1200" b="1" dirty="0"/>
              <a:t> </a:t>
            </a:r>
            <a:r>
              <a:rPr lang="en-US" sz="1200" b="1" dirty="0" err="1"/>
              <a:t>eros</a:t>
            </a:r>
            <a:r>
              <a:rPr lang="en-US" sz="1200" b="1" dirty="0"/>
              <a:t> </a:t>
            </a:r>
            <a:r>
              <a:rPr lang="en-US" sz="1200" b="1" dirty="0" err="1"/>
              <a:t>suscipit</a:t>
            </a:r>
            <a:r>
              <a:rPr lang="en-US" sz="1200" b="1" dirty="0"/>
              <a:t> </a:t>
            </a:r>
            <a:r>
              <a:rPr lang="en-US" sz="1200" b="1" dirty="0" err="1"/>
              <a:t>auctor</a:t>
            </a:r>
            <a:r>
              <a:rPr lang="en-US" sz="1200" b="1" dirty="0"/>
              <a:t>. In tempus </a:t>
            </a:r>
            <a:r>
              <a:rPr lang="en-US" sz="1200" b="1" dirty="0" err="1"/>
              <a:t>rhoncus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eu</a:t>
            </a:r>
            <a:r>
              <a:rPr lang="en-US" sz="1200" b="1" dirty="0"/>
              <a:t> </a:t>
            </a:r>
            <a:r>
              <a:rPr lang="en-US" sz="1200" b="1" dirty="0" err="1"/>
              <a:t>auctor</a:t>
            </a:r>
            <a:r>
              <a:rPr lang="en-US" sz="1200" b="1" dirty="0"/>
              <a:t> </a:t>
            </a:r>
            <a:r>
              <a:rPr lang="en-US" sz="1200" b="1" dirty="0" err="1"/>
              <a:t>mauris</a:t>
            </a:r>
            <a:r>
              <a:rPr lang="en-US" sz="1200" b="1" dirty="0"/>
              <a:t> </a:t>
            </a:r>
            <a:r>
              <a:rPr lang="en-US" sz="1200" b="1" dirty="0" err="1"/>
              <a:t>ultricies</a:t>
            </a:r>
            <a:r>
              <a:rPr lang="en-US" sz="1200" b="1" dirty="0"/>
              <a:t> in.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Data Statistic</a:t>
            </a:r>
          </a:p>
        </p:txBody>
      </p:sp>
    </p:spTree>
    <p:extLst>
      <p:ext uri="{BB962C8B-B14F-4D97-AF65-F5344CB8AC3E}">
        <p14:creationId xmlns:p14="http://schemas.microsoft.com/office/powerpoint/2010/main" val="1349584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5657" y="993565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66330E5-BC58-4661-9100-491C7534AF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0902335"/>
              </p:ext>
            </p:extLst>
          </p:nvPr>
        </p:nvGraphicFramePr>
        <p:xfrm>
          <a:off x="5378340" y="1212657"/>
          <a:ext cx="6226285" cy="4413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87C539A-2F13-4EAA-909F-43B5291DB099}"/>
              </a:ext>
            </a:extLst>
          </p:cNvPr>
          <p:cNvSpPr txBox="1"/>
          <p:nvPr/>
        </p:nvSpPr>
        <p:spPr>
          <a:xfrm>
            <a:off x="1138595" y="2485248"/>
            <a:ext cx="3796262" cy="8891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Your work is going to fill a large part of your life, and the only way to be truly satisfied is to do what you believe is great work.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6A2950-7CB3-4D65-89F0-2286548B44D2}"/>
              </a:ext>
            </a:extLst>
          </p:cNvPr>
          <p:cNvSpPr txBox="1"/>
          <p:nvPr/>
        </p:nvSpPr>
        <p:spPr>
          <a:xfrm>
            <a:off x="1138595" y="2187604"/>
            <a:ext cx="1907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Description One.</a:t>
            </a:r>
            <a:endParaRPr lang="en-ID" sz="16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A75FC6-9F93-433B-860C-FB84FC6C64F1}"/>
              </a:ext>
            </a:extLst>
          </p:cNvPr>
          <p:cNvSpPr txBox="1"/>
          <p:nvPr/>
        </p:nvSpPr>
        <p:spPr>
          <a:xfrm>
            <a:off x="1138595" y="4033426"/>
            <a:ext cx="3796262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Your work is going to fill a large part of your life, and the only way to be truly satisfied is to do what you believe is great work.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60AA8D-5B1B-4838-B881-E31207B78530}"/>
              </a:ext>
            </a:extLst>
          </p:cNvPr>
          <p:cNvSpPr txBox="1"/>
          <p:nvPr/>
        </p:nvSpPr>
        <p:spPr>
          <a:xfrm>
            <a:off x="1138595" y="3735782"/>
            <a:ext cx="1907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Description Two.</a:t>
            </a:r>
            <a:endParaRPr lang="en-ID" sz="1600" b="1"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FCD673-A6A2-4C3C-873F-F0F3A499B8F6}"/>
              </a:ext>
            </a:extLst>
          </p:cNvPr>
          <p:cNvSpPr/>
          <p:nvPr/>
        </p:nvSpPr>
        <p:spPr>
          <a:xfrm>
            <a:off x="587375" y="2216600"/>
            <a:ext cx="375884" cy="375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F37C13-66B8-4774-B328-9ACC1ED88474}"/>
              </a:ext>
            </a:extLst>
          </p:cNvPr>
          <p:cNvSpPr/>
          <p:nvPr/>
        </p:nvSpPr>
        <p:spPr>
          <a:xfrm>
            <a:off x="587375" y="3764778"/>
            <a:ext cx="375884" cy="3758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7376" y="5031005"/>
            <a:ext cx="43474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</a:rPr>
              <a:t>Paying attention to simple little things that most men neglect makes a few men rich.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Chart Data</a:t>
            </a:r>
          </a:p>
        </p:txBody>
      </p:sp>
    </p:spTree>
    <p:extLst>
      <p:ext uri="{BB962C8B-B14F-4D97-AF65-F5344CB8AC3E}">
        <p14:creationId xmlns:p14="http://schemas.microsoft.com/office/powerpoint/2010/main" val="1398261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>
            <a:extLst>
              <a:ext uri="{FF2B5EF4-FFF2-40B4-BE49-F238E27FC236}">
                <a16:creationId xmlns:a16="http://schemas.microsoft.com/office/drawing/2014/main" id="{4C1513CB-0D26-47B8-9BA3-8A6F95F6A30B}"/>
              </a:ext>
            </a:extLst>
          </p:cNvPr>
          <p:cNvSpPr/>
          <p:nvPr/>
        </p:nvSpPr>
        <p:spPr>
          <a:xfrm>
            <a:off x="1600094" y="1622911"/>
            <a:ext cx="6901150" cy="4313218"/>
          </a:xfrm>
          <a:prstGeom prst="swooshArrow">
            <a:avLst>
              <a:gd name="adj1" fmla="val 25000"/>
              <a:gd name="adj2" fmla="val 25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2FBD08-5DB5-4F4E-8A66-A22A25785108}"/>
              </a:ext>
            </a:extLst>
          </p:cNvPr>
          <p:cNvSpPr/>
          <p:nvPr/>
        </p:nvSpPr>
        <p:spPr>
          <a:xfrm>
            <a:off x="2018925" y="4745736"/>
            <a:ext cx="211328" cy="21132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937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66B6DA-4EC3-4157-82AF-330D408F4885}"/>
              </a:ext>
            </a:extLst>
          </p:cNvPr>
          <p:cNvSpPr/>
          <p:nvPr/>
        </p:nvSpPr>
        <p:spPr>
          <a:xfrm>
            <a:off x="4432266" y="2807126"/>
            <a:ext cx="382016" cy="38201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937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930C42-E213-4DC9-9D5A-C29AD53D3A99}"/>
              </a:ext>
            </a:extLst>
          </p:cNvPr>
          <p:cNvSpPr/>
          <p:nvPr/>
        </p:nvSpPr>
        <p:spPr>
          <a:xfrm>
            <a:off x="5847960" y="2235013"/>
            <a:ext cx="528320" cy="5283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937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1DDC8-524E-4659-870F-B83DD3A7A69D}"/>
              </a:ext>
            </a:extLst>
          </p:cNvPr>
          <p:cNvSpPr txBox="1"/>
          <p:nvPr/>
        </p:nvSpPr>
        <p:spPr>
          <a:xfrm>
            <a:off x="2230253" y="5672748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j-lt"/>
              </a:rPr>
              <a:t>Description</a:t>
            </a:r>
            <a:endParaRPr lang="id-ID" sz="105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D275C2-C41D-4566-B188-821A452CAF6D}"/>
              </a:ext>
            </a:extLst>
          </p:cNvPr>
          <p:cNvSpPr txBox="1"/>
          <p:nvPr/>
        </p:nvSpPr>
        <p:spPr>
          <a:xfrm>
            <a:off x="2230253" y="5355504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10.356</a:t>
            </a:r>
            <a:endParaRPr lang="id-ID" sz="2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D1763-9B18-4161-B67A-8D97209E02BD}"/>
              </a:ext>
            </a:extLst>
          </p:cNvPr>
          <p:cNvSpPr txBox="1"/>
          <p:nvPr/>
        </p:nvSpPr>
        <p:spPr>
          <a:xfrm>
            <a:off x="3550049" y="4906544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+mj-lt"/>
              </a:rPr>
              <a:t>Description</a:t>
            </a:r>
            <a:endParaRPr lang="id-ID" sz="105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0449DA-3553-4F88-BC8F-406CDDF56929}"/>
              </a:ext>
            </a:extLst>
          </p:cNvPr>
          <p:cNvSpPr txBox="1"/>
          <p:nvPr/>
        </p:nvSpPr>
        <p:spPr>
          <a:xfrm>
            <a:off x="3550049" y="4589300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12.534</a:t>
            </a:r>
            <a:endParaRPr lang="id-ID" sz="2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9587D5-DF78-4902-8C5A-A42637051701}"/>
              </a:ext>
            </a:extLst>
          </p:cNvPr>
          <p:cNvSpPr txBox="1"/>
          <p:nvPr/>
        </p:nvSpPr>
        <p:spPr>
          <a:xfrm>
            <a:off x="4957500" y="4334840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j-lt"/>
              </a:rPr>
              <a:t>Description</a:t>
            </a:r>
            <a:endParaRPr lang="id-ID" sz="105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64C4D9-576C-45C3-B91B-71A5E6ED2E74}"/>
              </a:ext>
            </a:extLst>
          </p:cNvPr>
          <p:cNvSpPr txBox="1"/>
          <p:nvPr/>
        </p:nvSpPr>
        <p:spPr>
          <a:xfrm>
            <a:off x="4957500" y="4017596"/>
            <a:ext cx="1008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14.665</a:t>
            </a:r>
            <a:endParaRPr lang="id-ID" sz="2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0D5FB8-E69B-46EF-B905-5D98E1515F3D}"/>
              </a:ext>
            </a:extLst>
          </p:cNvPr>
          <p:cNvSpPr txBox="1"/>
          <p:nvPr/>
        </p:nvSpPr>
        <p:spPr>
          <a:xfrm>
            <a:off x="528759" y="408340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+mj-lt"/>
              </a:rPr>
              <a:t>2019</a:t>
            </a:r>
            <a:endParaRPr lang="id-ID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AFD34-1460-479C-8845-99FE4480F11D}"/>
              </a:ext>
            </a:extLst>
          </p:cNvPr>
          <p:cNvSpPr txBox="1"/>
          <p:nvPr/>
        </p:nvSpPr>
        <p:spPr>
          <a:xfrm>
            <a:off x="3059049" y="223310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+mj-lt"/>
              </a:rPr>
              <a:t>2021</a:t>
            </a:r>
            <a:endParaRPr lang="id-ID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DA9236-3CEF-4C50-8CED-44683922BA17}"/>
              </a:ext>
            </a:extLst>
          </p:cNvPr>
          <p:cNvSpPr txBox="1"/>
          <p:nvPr/>
        </p:nvSpPr>
        <p:spPr>
          <a:xfrm>
            <a:off x="4467724" y="1750547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+mj-lt"/>
              </a:rPr>
              <a:t>2022</a:t>
            </a:r>
            <a:endParaRPr lang="id-ID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7" name="Freeform: Shape 36">
            <a:extLst>
              <a:ext uri="{FF2B5EF4-FFF2-40B4-BE49-F238E27FC236}">
                <a16:creationId xmlns:a16="http://schemas.microsoft.com/office/drawing/2014/main" id="{6353ACFD-F850-4E5E-9CC9-1A2AF83DA4F5}"/>
              </a:ext>
            </a:extLst>
          </p:cNvPr>
          <p:cNvSpPr/>
          <p:nvPr/>
        </p:nvSpPr>
        <p:spPr>
          <a:xfrm>
            <a:off x="1345810" y="4268073"/>
            <a:ext cx="774700" cy="584200"/>
          </a:xfrm>
          <a:custGeom>
            <a:avLst/>
            <a:gdLst>
              <a:gd name="connsiteX0" fmla="*/ 774700 w 774700"/>
              <a:gd name="connsiteY0" fmla="*/ 584200 h 584200"/>
              <a:gd name="connsiteX1" fmla="*/ 419100 w 774700"/>
              <a:gd name="connsiteY1" fmla="*/ 0 h 584200"/>
              <a:gd name="connsiteX2" fmla="*/ 0 w 774700"/>
              <a:gd name="connsiteY2" fmla="*/ 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4700" h="584200">
                <a:moveTo>
                  <a:pt x="774700" y="584200"/>
                </a:moveTo>
                <a:lnTo>
                  <a:pt x="4191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accent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Freeform: Shape 37">
            <a:extLst>
              <a:ext uri="{FF2B5EF4-FFF2-40B4-BE49-F238E27FC236}">
                <a16:creationId xmlns:a16="http://schemas.microsoft.com/office/drawing/2014/main" id="{C607BF45-3E09-4E4E-9D6C-216781B696E5}"/>
              </a:ext>
            </a:extLst>
          </p:cNvPr>
          <p:cNvSpPr/>
          <p:nvPr/>
        </p:nvSpPr>
        <p:spPr>
          <a:xfrm>
            <a:off x="3869474" y="2437123"/>
            <a:ext cx="774700" cy="584200"/>
          </a:xfrm>
          <a:custGeom>
            <a:avLst/>
            <a:gdLst>
              <a:gd name="connsiteX0" fmla="*/ 774700 w 774700"/>
              <a:gd name="connsiteY0" fmla="*/ 584200 h 584200"/>
              <a:gd name="connsiteX1" fmla="*/ 419100 w 774700"/>
              <a:gd name="connsiteY1" fmla="*/ 0 h 584200"/>
              <a:gd name="connsiteX2" fmla="*/ 0 w 774700"/>
              <a:gd name="connsiteY2" fmla="*/ 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4700" h="584200">
                <a:moveTo>
                  <a:pt x="774700" y="584200"/>
                </a:moveTo>
                <a:lnTo>
                  <a:pt x="4191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accent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Freeform: Shape 38">
            <a:extLst>
              <a:ext uri="{FF2B5EF4-FFF2-40B4-BE49-F238E27FC236}">
                <a16:creationId xmlns:a16="http://schemas.microsoft.com/office/drawing/2014/main" id="{D3DA1624-1E89-43CD-99D8-F47163851197}"/>
              </a:ext>
            </a:extLst>
          </p:cNvPr>
          <p:cNvSpPr/>
          <p:nvPr/>
        </p:nvSpPr>
        <p:spPr>
          <a:xfrm>
            <a:off x="5321300" y="1930209"/>
            <a:ext cx="774700" cy="584200"/>
          </a:xfrm>
          <a:custGeom>
            <a:avLst/>
            <a:gdLst>
              <a:gd name="connsiteX0" fmla="*/ 774700 w 774700"/>
              <a:gd name="connsiteY0" fmla="*/ 584200 h 584200"/>
              <a:gd name="connsiteX1" fmla="*/ 419100 w 774700"/>
              <a:gd name="connsiteY1" fmla="*/ 0 h 584200"/>
              <a:gd name="connsiteX2" fmla="*/ 0 w 774700"/>
              <a:gd name="connsiteY2" fmla="*/ 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4700" h="584200">
                <a:moveTo>
                  <a:pt x="774700" y="584200"/>
                </a:moveTo>
                <a:lnTo>
                  <a:pt x="4191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accent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77B6D2-9294-4823-81CC-F310083C42E4}"/>
              </a:ext>
            </a:extLst>
          </p:cNvPr>
          <p:cNvSpPr txBox="1"/>
          <p:nvPr/>
        </p:nvSpPr>
        <p:spPr>
          <a:xfrm>
            <a:off x="6411400" y="4091548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+mj-lt"/>
              </a:rPr>
              <a:t>Description</a:t>
            </a:r>
            <a:endParaRPr lang="id-ID" sz="105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CC96E7-F9B6-4179-BFF4-EEE00554B9A7}"/>
              </a:ext>
            </a:extLst>
          </p:cNvPr>
          <p:cNvSpPr txBox="1"/>
          <p:nvPr/>
        </p:nvSpPr>
        <p:spPr>
          <a:xfrm>
            <a:off x="6411400" y="3774304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16.524</a:t>
            </a:r>
            <a:endParaRPr lang="id-ID" sz="2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192EC1D-5520-4B2F-84FD-1608407FB04A}"/>
              </a:ext>
            </a:extLst>
          </p:cNvPr>
          <p:cNvSpPr/>
          <p:nvPr/>
        </p:nvSpPr>
        <p:spPr>
          <a:xfrm>
            <a:off x="3112389" y="3728057"/>
            <a:ext cx="326621" cy="32662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937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C122BA-A8C2-4B57-B5FD-C874974D0A7D}"/>
              </a:ext>
            </a:extLst>
          </p:cNvPr>
          <p:cNvSpPr txBox="1"/>
          <p:nvPr/>
        </p:nvSpPr>
        <p:spPr>
          <a:xfrm>
            <a:off x="1687471" y="310342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+mj-lt"/>
              </a:rPr>
              <a:t>2020</a:t>
            </a:r>
            <a:endParaRPr lang="id-ID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4" name="Freeform: Shape 44">
            <a:extLst>
              <a:ext uri="{FF2B5EF4-FFF2-40B4-BE49-F238E27FC236}">
                <a16:creationId xmlns:a16="http://schemas.microsoft.com/office/drawing/2014/main" id="{0B3C52DD-63EF-4164-8956-5E369C9AFB73}"/>
              </a:ext>
            </a:extLst>
          </p:cNvPr>
          <p:cNvSpPr/>
          <p:nvPr/>
        </p:nvSpPr>
        <p:spPr>
          <a:xfrm>
            <a:off x="2497896" y="3307448"/>
            <a:ext cx="774700" cy="584200"/>
          </a:xfrm>
          <a:custGeom>
            <a:avLst/>
            <a:gdLst>
              <a:gd name="connsiteX0" fmla="*/ 774700 w 774700"/>
              <a:gd name="connsiteY0" fmla="*/ 584200 h 584200"/>
              <a:gd name="connsiteX1" fmla="*/ 419100 w 774700"/>
              <a:gd name="connsiteY1" fmla="*/ 0 h 584200"/>
              <a:gd name="connsiteX2" fmla="*/ 0 w 774700"/>
              <a:gd name="connsiteY2" fmla="*/ 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4700" h="584200">
                <a:moveTo>
                  <a:pt x="774700" y="584200"/>
                </a:moveTo>
                <a:lnTo>
                  <a:pt x="4191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accent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1525AE-57A8-4807-A6CA-3097E64E12D5}"/>
              </a:ext>
            </a:extLst>
          </p:cNvPr>
          <p:cNvSpPr txBox="1"/>
          <p:nvPr/>
        </p:nvSpPr>
        <p:spPr>
          <a:xfrm>
            <a:off x="9174803" y="2411400"/>
            <a:ext cx="17972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+mj-lt"/>
              </a:rPr>
              <a:t>73.657</a:t>
            </a:r>
            <a:endParaRPr lang="id-ID" sz="4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2B0B3A-37B2-4B9E-8A63-8A8C7F68F2D8}"/>
              </a:ext>
            </a:extLst>
          </p:cNvPr>
          <p:cNvSpPr txBox="1"/>
          <p:nvPr/>
        </p:nvSpPr>
        <p:spPr>
          <a:xfrm>
            <a:off x="9206038" y="3103429"/>
            <a:ext cx="1842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+mj-lt"/>
              </a:rPr>
              <a:t>About Description</a:t>
            </a:r>
            <a:endParaRPr lang="id-ID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4FB377-11A3-43AD-B8F7-5ACA53811516}"/>
              </a:ext>
            </a:extLst>
          </p:cNvPr>
          <p:cNvSpPr txBox="1"/>
          <p:nvPr/>
        </p:nvSpPr>
        <p:spPr>
          <a:xfrm>
            <a:off x="7083170" y="5496515"/>
            <a:ext cx="4150887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If people like you, they’ll listen to you, but if they trust you, they’ll do business with you.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B886A8-D798-42C5-99AE-1F1A35941951}"/>
              </a:ext>
            </a:extLst>
          </p:cNvPr>
          <p:cNvSpPr txBox="1"/>
          <p:nvPr/>
        </p:nvSpPr>
        <p:spPr>
          <a:xfrm>
            <a:off x="7083170" y="5184357"/>
            <a:ext cx="2737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+mj-lt"/>
              </a:rPr>
              <a:t>More information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23067" y="531099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Infographic</a:t>
            </a:r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9291881" y="1790662"/>
            <a:ext cx="611168" cy="612283"/>
          </a:xfrm>
          <a:custGeom>
            <a:avLst/>
            <a:gdLst>
              <a:gd name="T0" fmla="*/ 61 w 232"/>
              <a:gd name="T1" fmla="*/ 138 h 232"/>
              <a:gd name="T2" fmla="*/ 61 w 232"/>
              <a:gd name="T3" fmla="*/ 162 h 232"/>
              <a:gd name="T4" fmla="*/ 61 w 232"/>
              <a:gd name="T5" fmla="*/ 157 h 232"/>
              <a:gd name="T6" fmla="*/ 61 w 232"/>
              <a:gd name="T7" fmla="*/ 143 h 232"/>
              <a:gd name="T8" fmla="*/ 61 w 232"/>
              <a:gd name="T9" fmla="*/ 157 h 232"/>
              <a:gd name="T10" fmla="*/ 0 w 232"/>
              <a:gd name="T11" fmla="*/ 116 h 232"/>
              <a:gd name="T12" fmla="*/ 232 w 232"/>
              <a:gd name="T13" fmla="*/ 116 h 232"/>
              <a:gd name="T14" fmla="*/ 190 w 232"/>
              <a:gd name="T15" fmla="*/ 194 h 232"/>
              <a:gd name="T16" fmla="*/ 68 w 232"/>
              <a:gd name="T17" fmla="*/ 204 h 232"/>
              <a:gd name="T18" fmla="*/ 58 w 232"/>
              <a:gd name="T19" fmla="*/ 189 h 232"/>
              <a:gd name="T20" fmla="*/ 55 w 232"/>
              <a:gd name="T21" fmla="*/ 169 h 232"/>
              <a:gd name="T22" fmla="*/ 61 w 232"/>
              <a:gd name="T23" fmla="*/ 131 h 232"/>
              <a:gd name="T24" fmla="*/ 66 w 232"/>
              <a:gd name="T25" fmla="*/ 169 h 232"/>
              <a:gd name="T26" fmla="*/ 63 w 232"/>
              <a:gd name="T27" fmla="*/ 189 h 232"/>
              <a:gd name="T28" fmla="*/ 68 w 232"/>
              <a:gd name="T29" fmla="*/ 199 h 232"/>
              <a:gd name="T30" fmla="*/ 184 w 232"/>
              <a:gd name="T31" fmla="*/ 194 h 232"/>
              <a:gd name="T32" fmla="*/ 180 w 232"/>
              <a:gd name="T33" fmla="*/ 174 h 232"/>
              <a:gd name="T34" fmla="*/ 121 w 232"/>
              <a:gd name="T35" fmla="*/ 164 h 232"/>
              <a:gd name="T36" fmla="*/ 118 w 232"/>
              <a:gd name="T37" fmla="*/ 158 h 232"/>
              <a:gd name="T38" fmla="*/ 113 w 232"/>
              <a:gd name="T39" fmla="*/ 150 h 232"/>
              <a:gd name="T40" fmla="*/ 95 w 232"/>
              <a:gd name="T41" fmla="*/ 139 h 232"/>
              <a:gd name="T42" fmla="*/ 80 w 232"/>
              <a:gd name="T43" fmla="*/ 45 h 232"/>
              <a:gd name="T44" fmla="*/ 84 w 232"/>
              <a:gd name="T45" fmla="*/ 34 h 232"/>
              <a:gd name="T46" fmla="*/ 91 w 232"/>
              <a:gd name="T47" fmla="*/ 28 h 232"/>
              <a:gd name="T48" fmla="*/ 98 w 232"/>
              <a:gd name="T49" fmla="*/ 34 h 232"/>
              <a:gd name="T50" fmla="*/ 91 w 232"/>
              <a:gd name="T51" fmla="*/ 62 h 232"/>
              <a:gd name="T52" fmla="*/ 84 w 232"/>
              <a:gd name="T53" fmla="*/ 55 h 232"/>
              <a:gd name="T54" fmla="*/ 81 w 232"/>
              <a:gd name="T55" fmla="*/ 53 h 232"/>
              <a:gd name="T56" fmla="*/ 99 w 232"/>
              <a:gd name="T57" fmla="*/ 134 h 232"/>
              <a:gd name="T58" fmla="*/ 113 w 232"/>
              <a:gd name="T59" fmla="*/ 140 h 232"/>
              <a:gd name="T60" fmla="*/ 147 w 232"/>
              <a:gd name="T61" fmla="*/ 135 h 232"/>
              <a:gd name="T62" fmla="*/ 182 w 232"/>
              <a:gd name="T63" fmla="*/ 71 h 232"/>
              <a:gd name="T64" fmla="*/ 166 w 232"/>
              <a:gd name="T65" fmla="*/ 55 h 232"/>
              <a:gd name="T66" fmla="*/ 159 w 232"/>
              <a:gd name="T67" fmla="*/ 62 h 232"/>
              <a:gd name="T68" fmla="*/ 152 w 232"/>
              <a:gd name="T69" fmla="*/ 55 h 232"/>
              <a:gd name="T70" fmla="*/ 159 w 232"/>
              <a:gd name="T71" fmla="*/ 28 h 232"/>
              <a:gd name="T72" fmla="*/ 166 w 232"/>
              <a:gd name="T73" fmla="*/ 34 h 232"/>
              <a:gd name="T74" fmla="*/ 170 w 232"/>
              <a:gd name="T75" fmla="*/ 41 h 232"/>
              <a:gd name="T76" fmla="*/ 189 w 232"/>
              <a:gd name="T77" fmla="*/ 71 h 232"/>
              <a:gd name="T78" fmla="*/ 153 w 232"/>
              <a:gd name="T79" fmla="*/ 143 h 232"/>
              <a:gd name="T80" fmla="*/ 130 w 232"/>
              <a:gd name="T81" fmla="*/ 150 h 232"/>
              <a:gd name="T82" fmla="*/ 127 w 232"/>
              <a:gd name="T83" fmla="*/ 162 h 232"/>
              <a:gd name="T84" fmla="*/ 132 w 232"/>
              <a:gd name="T85" fmla="*/ 169 h 232"/>
              <a:gd name="T86" fmla="*/ 190 w 232"/>
              <a:gd name="T87" fmla="*/ 179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2" h="232">
                <a:moveTo>
                  <a:pt x="73" y="150"/>
                </a:moveTo>
                <a:cubicBezTo>
                  <a:pt x="73" y="144"/>
                  <a:pt x="67" y="138"/>
                  <a:pt x="61" y="138"/>
                </a:cubicBezTo>
                <a:cubicBezTo>
                  <a:pt x="54" y="138"/>
                  <a:pt x="49" y="144"/>
                  <a:pt x="49" y="150"/>
                </a:cubicBezTo>
                <a:cubicBezTo>
                  <a:pt x="49" y="157"/>
                  <a:pt x="54" y="162"/>
                  <a:pt x="61" y="162"/>
                </a:cubicBezTo>
                <a:cubicBezTo>
                  <a:pt x="67" y="162"/>
                  <a:pt x="73" y="157"/>
                  <a:pt x="73" y="150"/>
                </a:cubicBezTo>
                <a:close/>
                <a:moveTo>
                  <a:pt x="61" y="157"/>
                </a:moveTo>
                <a:cubicBezTo>
                  <a:pt x="57" y="157"/>
                  <a:pt x="54" y="154"/>
                  <a:pt x="54" y="150"/>
                </a:cubicBezTo>
                <a:cubicBezTo>
                  <a:pt x="54" y="146"/>
                  <a:pt x="57" y="143"/>
                  <a:pt x="61" y="143"/>
                </a:cubicBezTo>
                <a:cubicBezTo>
                  <a:pt x="64" y="143"/>
                  <a:pt x="67" y="146"/>
                  <a:pt x="67" y="150"/>
                </a:cubicBezTo>
                <a:cubicBezTo>
                  <a:pt x="67" y="154"/>
                  <a:pt x="64" y="157"/>
                  <a:pt x="61" y="157"/>
                </a:cubicBezTo>
                <a:close/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79" y="232"/>
                  <a:pt x="232" y="180"/>
                  <a:pt x="232" y="116"/>
                </a:cubicBezTo>
                <a:cubicBezTo>
                  <a:pt x="232" y="52"/>
                  <a:pt x="179" y="0"/>
                  <a:pt x="116" y="0"/>
                </a:cubicBezTo>
                <a:close/>
                <a:moveTo>
                  <a:pt x="190" y="194"/>
                </a:moveTo>
                <a:cubicBezTo>
                  <a:pt x="190" y="200"/>
                  <a:pt x="185" y="204"/>
                  <a:pt x="180" y="204"/>
                </a:cubicBezTo>
                <a:cubicBezTo>
                  <a:pt x="68" y="204"/>
                  <a:pt x="68" y="204"/>
                  <a:pt x="68" y="204"/>
                </a:cubicBezTo>
                <a:cubicBezTo>
                  <a:pt x="62" y="204"/>
                  <a:pt x="58" y="200"/>
                  <a:pt x="58" y="194"/>
                </a:cubicBezTo>
                <a:cubicBezTo>
                  <a:pt x="58" y="189"/>
                  <a:pt x="58" y="189"/>
                  <a:pt x="58" y="189"/>
                </a:cubicBezTo>
                <a:cubicBezTo>
                  <a:pt x="55" y="189"/>
                  <a:pt x="55" y="189"/>
                  <a:pt x="55" y="189"/>
                </a:cubicBezTo>
                <a:cubicBezTo>
                  <a:pt x="55" y="169"/>
                  <a:pt x="55" y="169"/>
                  <a:pt x="55" y="169"/>
                </a:cubicBezTo>
                <a:cubicBezTo>
                  <a:pt x="47" y="166"/>
                  <a:pt x="41" y="159"/>
                  <a:pt x="41" y="150"/>
                </a:cubicBezTo>
                <a:cubicBezTo>
                  <a:pt x="41" y="139"/>
                  <a:pt x="50" y="131"/>
                  <a:pt x="61" y="131"/>
                </a:cubicBezTo>
                <a:cubicBezTo>
                  <a:pt x="71" y="131"/>
                  <a:pt x="80" y="139"/>
                  <a:pt x="80" y="150"/>
                </a:cubicBezTo>
                <a:cubicBezTo>
                  <a:pt x="80" y="159"/>
                  <a:pt x="74" y="166"/>
                  <a:pt x="66" y="169"/>
                </a:cubicBezTo>
                <a:cubicBezTo>
                  <a:pt x="66" y="189"/>
                  <a:pt x="66" y="189"/>
                  <a:pt x="66" y="189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3" y="194"/>
                  <a:pt x="63" y="194"/>
                  <a:pt x="63" y="194"/>
                </a:cubicBezTo>
                <a:cubicBezTo>
                  <a:pt x="63" y="197"/>
                  <a:pt x="66" y="199"/>
                  <a:pt x="68" y="199"/>
                </a:cubicBezTo>
                <a:cubicBezTo>
                  <a:pt x="180" y="199"/>
                  <a:pt x="180" y="199"/>
                  <a:pt x="180" y="199"/>
                </a:cubicBezTo>
                <a:cubicBezTo>
                  <a:pt x="182" y="199"/>
                  <a:pt x="184" y="197"/>
                  <a:pt x="184" y="194"/>
                </a:cubicBezTo>
                <a:cubicBezTo>
                  <a:pt x="184" y="179"/>
                  <a:pt x="184" y="179"/>
                  <a:pt x="184" y="179"/>
                </a:cubicBezTo>
                <a:cubicBezTo>
                  <a:pt x="184" y="176"/>
                  <a:pt x="182" y="174"/>
                  <a:pt x="180" y="174"/>
                </a:cubicBezTo>
                <a:cubicBezTo>
                  <a:pt x="132" y="174"/>
                  <a:pt x="132" y="174"/>
                  <a:pt x="132" y="174"/>
                </a:cubicBezTo>
                <a:cubicBezTo>
                  <a:pt x="126" y="174"/>
                  <a:pt x="121" y="170"/>
                  <a:pt x="121" y="164"/>
                </a:cubicBezTo>
                <a:cubicBezTo>
                  <a:pt x="121" y="162"/>
                  <a:pt x="121" y="162"/>
                  <a:pt x="121" y="162"/>
                </a:cubicBezTo>
                <a:cubicBezTo>
                  <a:pt x="120" y="162"/>
                  <a:pt x="118" y="160"/>
                  <a:pt x="118" y="158"/>
                </a:cubicBezTo>
                <a:cubicBezTo>
                  <a:pt x="118" y="150"/>
                  <a:pt x="118" y="150"/>
                  <a:pt x="118" y="150"/>
                </a:cubicBezTo>
                <a:cubicBezTo>
                  <a:pt x="113" y="150"/>
                  <a:pt x="113" y="150"/>
                  <a:pt x="113" y="150"/>
                </a:cubicBezTo>
                <a:cubicBezTo>
                  <a:pt x="107" y="150"/>
                  <a:pt x="102" y="148"/>
                  <a:pt x="96" y="143"/>
                </a:cubicBezTo>
                <a:cubicBezTo>
                  <a:pt x="95" y="142"/>
                  <a:pt x="95" y="140"/>
                  <a:pt x="95" y="139"/>
                </a:cubicBezTo>
                <a:cubicBezTo>
                  <a:pt x="76" y="120"/>
                  <a:pt x="61" y="81"/>
                  <a:pt x="61" y="71"/>
                </a:cubicBezTo>
                <a:cubicBezTo>
                  <a:pt x="61" y="58"/>
                  <a:pt x="76" y="47"/>
                  <a:pt x="80" y="45"/>
                </a:cubicBezTo>
                <a:cubicBezTo>
                  <a:pt x="80" y="41"/>
                  <a:pt x="80" y="41"/>
                  <a:pt x="80" y="41"/>
                </a:cubicBezTo>
                <a:cubicBezTo>
                  <a:pt x="80" y="37"/>
                  <a:pt x="82" y="34"/>
                  <a:pt x="84" y="34"/>
                </a:cubicBezTo>
                <a:cubicBezTo>
                  <a:pt x="84" y="34"/>
                  <a:pt x="84" y="34"/>
                  <a:pt x="84" y="34"/>
                </a:cubicBezTo>
                <a:cubicBezTo>
                  <a:pt x="84" y="31"/>
                  <a:pt x="87" y="28"/>
                  <a:pt x="91" y="28"/>
                </a:cubicBezTo>
                <a:cubicBezTo>
                  <a:pt x="91" y="28"/>
                  <a:pt x="91" y="28"/>
                  <a:pt x="91" y="28"/>
                </a:cubicBezTo>
                <a:cubicBezTo>
                  <a:pt x="95" y="28"/>
                  <a:pt x="98" y="31"/>
                  <a:pt x="98" y="34"/>
                </a:cubicBezTo>
                <a:cubicBezTo>
                  <a:pt x="98" y="55"/>
                  <a:pt x="98" y="55"/>
                  <a:pt x="98" y="55"/>
                </a:cubicBezTo>
                <a:cubicBezTo>
                  <a:pt x="98" y="59"/>
                  <a:pt x="95" y="62"/>
                  <a:pt x="91" y="62"/>
                </a:cubicBezTo>
                <a:cubicBezTo>
                  <a:pt x="91" y="62"/>
                  <a:pt x="91" y="62"/>
                  <a:pt x="91" y="62"/>
                </a:cubicBezTo>
                <a:cubicBezTo>
                  <a:pt x="87" y="62"/>
                  <a:pt x="84" y="59"/>
                  <a:pt x="84" y="55"/>
                </a:cubicBezTo>
                <a:cubicBezTo>
                  <a:pt x="84" y="55"/>
                  <a:pt x="84" y="55"/>
                  <a:pt x="84" y="55"/>
                </a:cubicBezTo>
                <a:cubicBezTo>
                  <a:pt x="83" y="55"/>
                  <a:pt x="81" y="54"/>
                  <a:pt x="81" y="53"/>
                </a:cubicBezTo>
                <a:cubicBezTo>
                  <a:pt x="75" y="57"/>
                  <a:pt x="68" y="64"/>
                  <a:pt x="68" y="71"/>
                </a:cubicBezTo>
                <a:cubicBezTo>
                  <a:pt x="68" y="80"/>
                  <a:pt x="83" y="118"/>
                  <a:pt x="99" y="134"/>
                </a:cubicBezTo>
                <a:cubicBezTo>
                  <a:pt x="100" y="134"/>
                  <a:pt x="102" y="134"/>
                  <a:pt x="103" y="135"/>
                </a:cubicBezTo>
                <a:cubicBezTo>
                  <a:pt x="107" y="138"/>
                  <a:pt x="110" y="140"/>
                  <a:pt x="113" y="140"/>
                </a:cubicBezTo>
                <a:cubicBezTo>
                  <a:pt x="137" y="140"/>
                  <a:pt x="137" y="140"/>
                  <a:pt x="137" y="140"/>
                </a:cubicBezTo>
                <a:cubicBezTo>
                  <a:pt x="140" y="140"/>
                  <a:pt x="143" y="138"/>
                  <a:pt x="147" y="135"/>
                </a:cubicBezTo>
                <a:cubicBezTo>
                  <a:pt x="148" y="134"/>
                  <a:pt x="149" y="134"/>
                  <a:pt x="151" y="134"/>
                </a:cubicBezTo>
                <a:cubicBezTo>
                  <a:pt x="167" y="118"/>
                  <a:pt x="182" y="80"/>
                  <a:pt x="182" y="71"/>
                </a:cubicBezTo>
                <a:cubicBezTo>
                  <a:pt x="182" y="64"/>
                  <a:pt x="175" y="57"/>
                  <a:pt x="169" y="53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5"/>
                  <a:pt x="166" y="55"/>
                  <a:pt x="166" y="55"/>
                </a:cubicBezTo>
                <a:cubicBezTo>
                  <a:pt x="166" y="59"/>
                  <a:pt x="163" y="62"/>
                  <a:pt x="159" y="62"/>
                </a:cubicBezTo>
                <a:cubicBezTo>
                  <a:pt x="159" y="62"/>
                  <a:pt x="159" y="62"/>
                  <a:pt x="159" y="62"/>
                </a:cubicBezTo>
                <a:cubicBezTo>
                  <a:pt x="155" y="62"/>
                  <a:pt x="152" y="59"/>
                  <a:pt x="152" y="55"/>
                </a:cubicBezTo>
                <a:cubicBezTo>
                  <a:pt x="152" y="34"/>
                  <a:pt x="152" y="34"/>
                  <a:pt x="152" y="34"/>
                </a:cubicBezTo>
                <a:cubicBezTo>
                  <a:pt x="152" y="31"/>
                  <a:pt x="155" y="28"/>
                  <a:pt x="159" y="28"/>
                </a:cubicBezTo>
                <a:cubicBezTo>
                  <a:pt x="159" y="28"/>
                  <a:pt x="159" y="28"/>
                  <a:pt x="159" y="28"/>
                </a:cubicBezTo>
                <a:cubicBezTo>
                  <a:pt x="163" y="28"/>
                  <a:pt x="166" y="31"/>
                  <a:pt x="166" y="34"/>
                </a:cubicBezTo>
                <a:cubicBezTo>
                  <a:pt x="166" y="34"/>
                  <a:pt x="166" y="34"/>
                  <a:pt x="166" y="34"/>
                </a:cubicBezTo>
                <a:cubicBezTo>
                  <a:pt x="168" y="34"/>
                  <a:pt x="170" y="37"/>
                  <a:pt x="170" y="41"/>
                </a:cubicBezTo>
                <a:cubicBezTo>
                  <a:pt x="170" y="45"/>
                  <a:pt x="170" y="45"/>
                  <a:pt x="170" y="45"/>
                </a:cubicBezTo>
                <a:cubicBezTo>
                  <a:pt x="174" y="47"/>
                  <a:pt x="189" y="58"/>
                  <a:pt x="189" y="71"/>
                </a:cubicBezTo>
                <a:cubicBezTo>
                  <a:pt x="189" y="81"/>
                  <a:pt x="174" y="120"/>
                  <a:pt x="155" y="139"/>
                </a:cubicBezTo>
                <a:cubicBezTo>
                  <a:pt x="155" y="140"/>
                  <a:pt x="155" y="142"/>
                  <a:pt x="153" y="143"/>
                </a:cubicBezTo>
                <a:cubicBezTo>
                  <a:pt x="148" y="148"/>
                  <a:pt x="142" y="150"/>
                  <a:pt x="137" y="150"/>
                </a:cubicBezTo>
                <a:cubicBezTo>
                  <a:pt x="130" y="150"/>
                  <a:pt x="130" y="150"/>
                  <a:pt x="130" y="150"/>
                </a:cubicBezTo>
                <a:cubicBezTo>
                  <a:pt x="130" y="158"/>
                  <a:pt x="130" y="158"/>
                  <a:pt x="130" y="158"/>
                </a:cubicBezTo>
                <a:cubicBezTo>
                  <a:pt x="130" y="160"/>
                  <a:pt x="129" y="162"/>
                  <a:pt x="127" y="162"/>
                </a:cubicBezTo>
                <a:cubicBezTo>
                  <a:pt x="127" y="164"/>
                  <a:pt x="127" y="164"/>
                  <a:pt x="127" y="164"/>
                </a:cubicBezTo>
                <a:cubicBezTo>
                  <a:pt x="127" y="167"/>
                  <a:pt x="129" y="169"/>
                  <a:pt x="132" y="169"/>
                </a:cubicBezTo>
                <a:cubicBezTo>
                  <a:pt x="180" y="169"/>
                  <a:pt x="180" y="169"/>
                  <a:pt x="180" y="169"/>
                </a:cubicBezTo>
                <a:cubicBezTo>
                  <a:pt x="185" y="169"/>
                  <a:pt x="190" y="173"/>
                  <a:pt x="190" y="179"/>
                </a:cubicBezTo>
                <a:lnTo>
                  <a:pt x="190" y="1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4037168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022548199"/>
              </p:ext>
            </p:extLst>
          </p:nvPr>
        </p:nvGraphicFramePr>
        <p:xfrm>
          <a:off x="3686629" y="1717583"/>
          <a:ext cx="4818742" cy="3212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86545" y="3203542"/>
            <a:ext cx="2844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err="1"/>
              <a:t>Donec</a:t>
            </a:r>
            <a:r>
              <a:rPr lang="en-US" sz="1200" dirty="0"/>
              <a:t> </a:t>
            </a:r>
            <a:r>
              <a:rPr lang="en-US" sz="1200" dirty="0" err="1"/>
              <a:t>molestie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at dictum </a:t>
            </a:r>
            <a:r>
              <a:rPr lang="en-US" sz="1200" dirty="0" err="1"/>
              <a:t>lobortis</a:t>
            </a:r>
            <a:r>
              <a:rPr lang="en-US" sz="1200" dirty="0"/>
              <a:t>. </a:t>
            </a:r>
            <a:r>
              <a:rPr lang="en-US" sz="1200" dirty="0" err="1"/>
              <a:t>Vestibulum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ante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</a:t>
            </a:r>
            <a:r>
              <a:rPr lang="en-US" sz="1200" dirty="0" err="1"/>
              <a:t>suscipit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. In tempus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in.</a:t>
            </a:r>
            <a:endParaRPr lang="en-ID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850674" y="2798939"/>
            <a:ext cx="3280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ID" sz="1600" b="1" dirty="0">
                <a:latin typeface="+mj-lt"/>
              </a:rPr>
              <a:t>Description One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B7E176-CB1F-4F6B-8534-3DAC6B838CE8}"/>
              </a:ext>
            </a:extLst>
          </p:cNvPr>
          <p:cNvSpPr txBox="1"/>
          <p:nvPr/>
        </p:nvSpPr>
        <p:spPr>
          <a:xfrm>
            <a:off x="2514452" y="2021155"/>
            <a:ext cx="16164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solidFill>
                  <a:schemeClr val="accent1"/>
                </a:solidFill>
                <a:latin typeface="+mj-lt"/>
              </a:rPr>
              <a:t>70%</a:t>
            </a:r>
            <a:endParaRPr lang="en-US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61099" y="3203542"/>
            <a:ext cx="2960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/>
              <a:t>Donec</a:t>
            </a:r>
            <a:r>
              <a:rPr lang="en-US" sz="1200" dirty="0"/>
              <a:t> </a:t>
            </a:r>
            <a:r>
              <a:rPr lang="en-US" sz="1200" dirty="0" err="1"/>
              <a:t>molestie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at dictum </a:t>
            </a:r>
            <a:r>
              <a:rPr lang="en-US" sz="1200" dirty="0" err="1"/>
              <a:t>lobortis</a:t>
            </a:r>
            <a:r>
              <a:rPr lang="en-US" sz="1200" dirty="0"/>
              <a:t>. </a:t>
            </a:r>
            <a:r>
              <a:rPr lang="en-US" sz="1200" dirty="0" err="1"/>
              <a:t>Vestibulum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ante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</a:t>
            </a:r>
            <a:r>
              <a:rPr lang="en-US" sz="1200" dirty="0" err="1"/>
              <a:t>suscipit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. In tempus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in.</a:t>
            </a:r>
            <a:endParaRPr lang="en-ID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061098" y="2798939"/>
            <a:ext cx="2645002" cy="413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b="1" dirty="0">
                <a:latin typeface="+mj-lt"/>
              </a:rPr>
              <a:t>Description One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B7E176-CB1F-4F6B-8534-3DAC6B838CE8}"/>
              </a:ext>
            </a:extLst>
          </p:cNvPr>
          <p:cNvSpPr txBox="1"/>
          <p:nvPr/>
        </p:nvSpPr>
        <p:spPr>
          <a:xfrm>
            <a:off x="8061098" y="2021155"/>
            <a:ext cx="1616451" cy="92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30%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79251" y="469628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7EB65-E94C-4A94-84C9-BF02CA3CD39F}"/>
              </a:ext>
            </a:extLst>
          </p:cNvPr>
          <p:cNvSpPr txBox="1"/>
          <p:nvPr/>
        </p:nvSpPr>
        <p:spPr>
          <a:xfrm>
            <a:off x="2243330" y="5160707"/>
            <a:ext cx="7705342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 err="1"/>
              <a:t>Donec</a:t>
            </a:r>
            <a:r>
              <a:rPr lang="en-US" sz="1200" b="1" dirty="0"/>
              <a:t> dui ligula, </a:t>
            </a:r>
            <a:r>
              <a:rPr lang="en-US" sz="1200" b="1" dirty="0" err="1"/>
              <a:t>aliquam</a:t>
            </a:r>
            <a:r>
              <a:rPr lang="en-US" sz="1200" b="1" dirty="0"/>
              <a:t> in </a:t>
            </a:r>
            <a:r>
              <a:rPr lang="en-US" sz="1200" b="1" dirty="0" err="1"/>
              <a:t>finibus</a:t>
            </a:r>
            <a:r>
              <a:rPr lang="en-US" sz="1200" b="1" dirty="0"/>
              <a:t> in, </a:t>
            </a:r>
            <a:r>
              <a:rPr lang="en-US" sz="1200" b="1" dirty="0" err="1"/>
              <a:t>ullamcorper</a:t>
            </a:r>
            <a:r>
              <a:rPr lang="en-US" sz="1200" b="1" dirty="0"/>
              <a:t> a dolor. </a:t>
            </a:r>
            <a:r>
              <a:rPr lang="en-US" sz="1200" b="1" dirty="0" err="1"/>
              <a:t>Morbi</a:t>
            </a:r>
            <a:r>
              <a:rPr lang="en-US" sz="1200" b="1" dirty="0"/>
              <a:t> </a:t>
            </a:r>
            <a:r>
              <a:rPr lang="en-US" sz="1200" b="1" dirty="0" err="1"/>
              <a:t>eget</a:t>
            </a:r>
            <a:r>
              <a:rPr lang="en-US" sz="1200" b="1" dirty="0"/>
              <a:t> </a:t>
            </a:r>
            <a:r>
              <a:rPr lang="en-US" sz="1200" b="1" dirty="0" err="1"/>
              <a:t>arcu</a:t>
            </a:r>
            <a:r>
              <a:rPr lang="en-US" sz="1200" b="1" dirty="0"/>
              <a:t> </a:t>
            </a:r>
            <a:r>
              <a:rPr lang="en-US" sz="1200" b="1" dirty="0" err="1"/>
              <a:t>vulputate</a:t>
            </a:r>
            <a:r>
              <a:rPr lang="en-US" sz="1200" b="1" dirty="0"/>
              <a:t>, </a:t>
            </a:r>
            <a:r>
              <a:rPr lang="en-US" sz="1200" b="1" dirty="0" err="1"/>
              <a:t>interdum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et, </a:t>
            </a:r>
            <a:r>
              <a:rPr lang="en-US" sz="1200" b="1" dirty="0" err="1"/>
              <a:t>efficitur</a:t>
            </a:r>
            <a:r>
              <a:rPr lang="en-US" sz="1200" b="1" dirty="0"/>
              <a:t> ipsum. </a:t>
            </a:r>
            <a:r>
              <a:rPr lang="en-US" sz="1200" b="1" dirty="0" err="1"/>
              <a:t>Donec</a:t>
            </a:r>
            <a:r>
              <a:rPr lang="en-US" sz="1200" b="1" dirty="0"/>
              <a:t> </a:t>
            </a:r>
            <a:r>
              <a:rPr lang="en-US" sz="1200" b="1" dirty="0" err="1"/>
              <a:t>molestie</a:t>
            </a:r>
            <a:r>
              <a:rPr lang="en-US" sz="1200" b="1" dirty="0"/>
              <a:t> </a:t>
            </a:r>
            <a:r>
              <a:rPr lang="en-US" sz="1200" b="1" dirty="0" err="1"/>
              <a:t>eros</a:t>
            </a:r>
            <a:r>
              <a:rPr lang="en-US" sz="1200" b="1" dirty="0"/>
              <a:t> at dictum </a:t>
            </a:r>
            <a:r>
              <a:rPr lang="en-US" sz="1200" b="1" dirty="0" err="1"/>
              <a:t>lobortis</a:t>
            </a:r>
            <a:r>
              <a:rPr lang="en-US" sz="1200" b="1" dirty="0"/>
              <a:t>. </a:t>
            </a:r>
            <a:r>
              <a:rPr lang="en-US" sz="1200" b="1" dirty="0" err="1"/>
              <a:t>Vestibulum</a:t>
            </a:r>
            <a:r>
              <a:rPr lang="en-US" sz="1200" b="1" dirty="0"/>
              <a:t> </a:t>
            </a:r>
            <a:r>
              <a:rPr lang="en-US" sz="1200" b="1" dirty="0" err="1"/>
              <a:t>tempor</a:t>
            </a:r>
            <a:r>
              <a:rPr lang="en-US" sz="1200" b="1" dirty="0"/>
              <a:t> ante sit </a:t>
            </a:r>
            <a:r>
              <a:rPr lang="en-US" sz="1200" b="1" dirty="0" err="1"/>
              <a:t>amet</a:t>
            </a:r>
            <a:r>
              <a:rPr lang="en-US" sz="1200" b="1" dirty="0"/>
              <a:t> </a:t>
            </a:r>
            <a:r>
              <a:rPr lang="en-US" sz="1200" b="1" dirty="0" err="1"/>
              <a:t>eros</a:t>
            </a:r>
            <a:r>
              <a:rPr lang="en-US" sz="1200" b="1" dirty="0"/>
              <a:t> </a:t>
            </a:r>
            <a:r>
              <a:rPr lang="en-US" sz="1200" b="1" dirty="0" err="1"/>
              <a:t>suscipit</a:t>
            </a:r>
            <a:r>
              <a:rPr lang="en-US" sz="1200" b="1" dirty="0"/>
              <a:t> </a:t>
            </a:r>
            <a:r>
              <a:rPr lang="en-US" sz="1200" b="1" dirty="0" err="1"/>
              <a:t>auctor</a:t>
            </a:r>
            <a:r>
              <a:rPr lang="en-US" sz="1200" b="1" dirty="0"/>
              <a:t>. In tempus </a:t>
            </a:r>
            <a:r>
              <a:rPr lang="en-US" sz="1200" b="1" dirty="0" err="1"/>
              <a:t>rhoncus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eu</a:t>
            </a:r>
            <a:r>
              <a:rPr lang="en-US" sz="1200" b="1" dirty="0"/>
              <a:t> </a:t>
            </a:r>
            <a:r>
              <a:rPr lang="en-US" sz="1200" b="1" dirty="0" err="1"/>
              <a:t>auctor</a:t>
            </a:r>
            <a:r>
              <a:rPr lang="en-US" sz="1200" b="1" dirty="0"/>
              <a:t> </a:t>
            </a:r>
            <a:r>
              <a:rPr lang="en-US" sz="1200" b="1" dirty="0" err="1"/>
              <a:t>mauris</a:t>
            </a:r>
            <a:r>
              <a:rPr lang="en-US" sz="1200" b="1" dirty="0"/>
              <a:t> </a:t>
            </a:r>
            <a:r>
              <a:rPr lang="en-US" sz="1200" b="1" dirty="0" err="1"/>
              <a:t>ultricies</a:t>
            </a:r>
            <a:r>
              <a:rPr lang="en-US" sz="1200" b="1" dirty="0"/>
              <a:t> in.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Chart Data</a:t>
            </a:r>
          </a:p>
        </p:txBody>
      </p:sp>
    </p:spTree>
    <p:extLst>
      <p:ext uri="{BB962C8B-B14F-4D97-AF65-F5344CB8AC3E}">
        <p14:creationId xmlns:p14="http://schemas.microsoft.com/office/powerpoint/2010/main" val="396920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 flipH="1" flipV="1">
            <a:off x="-4" y="0"/>
            <a:ext cx="8824689" cy="4180114"/>
          </a:xfrm>
          <a:custGeom>
            <a:avLst/>
            <a:gdLst>
              <a:gd name="connsiteX0" fmla="*/ 5316113 w 7422421"/>
              <a:gd name="connsiteY0" fmla="*/ 371 h 5755119"/>
              <a:gd name="connsiteX1" fmla="*/ 7380817 w 7422421"/>
              <a:gd name="connsiteY1" fmla="*/ 350804 h 5755119"/>
              <a:gd name="connsiteX2" fmla="*/ 7422421 w 7422421"/>
              <a:gd name="connsiteY2" fmla="*/ 359263 h 5755119"/>
              <a:gd name="connsiteX3" fmla="*/ 7422421 w 7422421"/>
              <a:gd name="connsiteY3" fmla="*/ 5755119 h 5755119"/>
              <a:gd name="connsiteX4" fmla="*/ 212151 w 7422421"/>
              <a:gd name="connsiteY4" fmla="*/ 5755119 h 5755119"/>
              <a:gd name="connsiteX5" fmla="*/ 196243 w 7422421"/>
              <a:gd name="connsiteY5" fmla="*/ 5689727 h 5755119"/>
              <a:gd name="connsiteX6" fmla="*/ 177559 w 7422421"/>
              <a:gd name="connsiteY6" fmla="*/ 3750473 h 5755119"/>
              <a:gd name="connsiteX7" fmla="*/ 2944206 w 7422421"/>
              <a:gd name="connsiteY7" fmla="*/ 2531273 h 5755119"/>
              <a:gd name="connsiteX8" fmla="*/ 4585436 w 7422421"/>
              <a:gd name="connsiteY8" fmla="*/ 116319 h 5755119"/>
              <a:gd name="connsiteX9" fmla="*/ 5316113 w 7422421"/>
              <a:gd name="connsiteY9" fmla="*/ 371 h 575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22421" h="5755119">
                <a:moveTo>
                  <a:pt x="5316113" y="371"/>
                </a:moveTo>
                <a:cubicBezTo>
                  <a:pt x="6017513" y="10903"/>
                  <a:pt x="6880335" y="243152"/>
                  <a:pt x="7380817" y="350804"/>
                </a:cubicBezTo>
                <a:lnTo>
                  <a:pt x="7422421" y="359263"/>
                </a:lnTo>
                <a:lnTo>
                  <a:pt x="7422421" y="5755119"/>
                </a:lnTo>
                <a:lnTo>
                  <a:pt x="212151" y="5755119"/>
                </a:lnTo>
                <a:lnTo>
                  <a:pt x="196243" y="5689727"/>
                </a:lnTo>
                <a:cubicBezTo>
                  <a:pt x="53734" y="5103756"/>
                  <a:pt x="-153617" y="4201812"/>
                  <a:pt x="177559" y="3750473"/>
                </a:cubicBezTo>
                <a:cubicBezTo>
                  <a:pt x="619128" y="3148688"/>
                  <a:pt x="2209560" y="3136965"/>
                  <a:pt x="2944206" y="2531273"/>
                </a:cubicBezTo>
                <a:cubicBezTo>
                  <a:pt x="3678852" y="1925581"/>
                  <a:pt x="3803898" y="471919"/>
                  <a:pt x="4585436" y="116319"/>
                </a:cubicBezTo>
                <a:cubicBezTo>
                  <a:pt x="4780821" y="27419"/>
                  <a:pt x="5035553" y="-3842"/>
                  <a:pt x="5316113" y="37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/>
          <p:cNvSpPr txBox="1"/>
          <p:nvPr/>
        </p:nvSpPr>
        <p:spPr>
          <a:xfrm>
            <a:off x="7931800" y="337452"/>
            <a:ext cx="1201139" cy="1232681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9482" y="571311"/>
            <a:ext cx="553493" cy="568028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03947" y="2466063"/>
            <a:ext cx="10000677" cy="3842662"/>
          </a:xfrm>
          <a:prstGeom prst="roundRect">
            <a:avLst>
              <a:gd name="adj" fmla="val 7733"/>
            </a:avLst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2093673" y="3149490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Description Agenda One</a:t>
            </a:r>
            <a:endParaRPr lang="en-US" sz="16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573501-4F09-204C-AB83-BADC9020A866}"/>
              </a:ext>
            </a:extLst>
          </p:cNvPr>
          <p:cNvSpPr txBox="1"/>
          <p:nvPr/>
        </p:nvSpPr>
        <p:spPr>
          <a:xfrm>
            <a:off x="5851745" y="3149490"/>
            <a:ext cx="453546" cy="3385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01</a:t>
            </a:r>
            <a:endParaRPr lang="en-US" sz="1600" b="1" dirty="0">
              <a:latin typeface="+mj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824168-01F2-F242-88CC-4CEE110C1CBE}"/>
              </a:ext>
            </a:extLst>
          </p:cNvPr>
          <p:cNvCxnSpPr/>
          <p:nvPr/>
        </p:nvCxnSpPr>
        <p:spPr>
          <a:xfrm>
            <a:off x="4544109" y="3391312"/>
            <a:ext cx="1287893" cy="0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2093673" y="3682378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Description Agenda Two</a:t>
            </a:r>
            <a:endParaRPr lang="en-US" sz="16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573501-4F09-204C-AB83-BADC9020A866}"/>
              </a:ext>
            </a:extLst>
          </p:cNvPr>
          <p:cNvSpPr txBox="1"/>
          <p:nvPr/>
        </p:nvSpPr>
        <p:spPr>
          <a:xfrm>
            <a:off x="5851745" y="3682378"/>
            <a:ext cx="453546" cy="3385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02</a:t>
            </a:r>
            <a:endParaRPr lang="en-US" sz="1600" b="1" dirty="0">
              <a:latin typeface="+mj-l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824168-01F2-F242-88CC-4CEE110C1CBE}"/>
              </a:ext>
            </a:extLst>
          </p:cNvPr>
          <p:cNvCxnSpPr/>
          <p:nvPr/>
        </p:nvCxnSpPr>
        <p:spPr>
          <a:xfrm>
            <a:off x="4544109" y="3924200"/>
            <a:ext cx="1287893" cy="0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2093673" y="4215266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Description Agenda Three</a:t>
            </a:r>
            <a:endParaRPr lang="en-US" sz="1600" b="1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573501-4F09-204C-AB83-BADC9020A866}"/>
              </a:ext>
            </a:extLst>
          </p:cNvPr>
          <p:cNvSpPr txBox="1"/>
          <p:nvPr/>
        </p:nvSpPr>
        <p:spPr>
          <a:xfrm>
            <a:off x="5851745" y="4215266"/>
            <a:ext cx="453546" cy="3385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03</a:t>
            </a:r>
            <a:endParaRPr lang="en-US" sz="1600" b="1" dirty="0">
              <a:latin typeface="+mj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824168-01F2-F242-88CC-4CEE110C1CBE}"/>
              </a:ext>
            </a:extLst>
          </p:cNvPr>
          <p:cNvCxnSpPr/>
          <p:nvPr/>
        </p:nvCxnSpPr>
        <p:spPr>
          <a:xfrm>
            <a:off x="4544109" y="4457088"/>
            <a:ext cx="1287893" cy="0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2093673" y="4748154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Description Agenda Four</a:t>
            </a:r>
            <a:endParaRPr lang="en-US" sz="1600" b="1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573501-4F09-204C-AB83-BADC9020A866}"/>
              </a:ext>
            </a:extLst>
          </p:cNvPr>
          <p:cNvSpPr txBox="1"/>
          <p:nvPr/>
        </p:nvSpPr>
        <p:spPr>
          <a:xfrm>
            <a:off x="5851745" y="4748154"/>
            <a:ext cx="453546" cy="3385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04</a:t>
            </a:r>
            <a:endParaRPr lang="en-US" sz="1600" b="1" dirty="0">
              <a:latin typeface="+mj-lt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C824168-01F2-F242-88CC-4CEE110C1CBE}"/>
              </a:ext>
            </a:extLst>
          </p:cNvPr>
          <p:cNvCxnSpPr/>
          <p:nvPr/>
        </p:nvCxnSpPr>
        <p:spPr>
          <a:xfrm>
            <a:off x="4544109" y="4989976"/>
            <a:ext cx="1287893" cy="0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2093673" y="5281042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Description Agenda Five</a:t>
            </a:r>
            <a:endParaRPr lang="en-US" sz="1600" b="1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573501-4F09-204C-AB83-BADC9020A866}"/>
              </a:ext>
            </a:extLst>
          </p:cNvPr>
          <p:cNvSpPr txBox="1"/>
          <p:nvPr/>
        </p:nvSpPr>
        <p:spPr>
          <a:xfrm>
            <a:off x="5851745" y="5281042"/>
            <a:ext cx="453546" cy="3385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05</a:t>
            </a:r>
            <a:endParaRPr lang="en-US" sz="1600" b="1" dirty="0">
              <a:latin typeface="+mj-lt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C824168-01F2-F242-88CC-4CEE110C1CBE}"/>
              </a:ext>
            </a:extLst>
          </p:cNvPr>
          <p:cNvCxnSpPr/>
          <p:nvPr/>
        </p:nvCxnSpPr>
        <p:spPr>
          <a:xfrm>
            <a:off x="4544109" y="5522864"/>
            <a:ext cx="1287893" cy="0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604285" y="3912324"/>
            <a:ext cx="4368515" cy="1720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/>
              <a:t>Integer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malesuada</a:t>
            </a:r>
            <a:r>
              <a:rPr lang="en-ID" sz="1200" dirty="0"/>
              <a:t> ipsum, </a:t>
            </a:r>
            <a:r>
              <a:rPr lang="en-ID" sz="1200" dirty="0" err="1"/>
              <a:t>euismod</a:t>
            </a:r>
            <a:r>
              <a:rPr lang="en-ID" sz="1200" dirty="0"/>
              <a:t> </a:t>
            </a:r>
            <a:r>
              <a:rPr lang="en-ID" sz="1200" dirty="0" err="1"/>
              <a:t>consectetur</a:t>
            </a:r>
            <a:r>
              <a:rPr lang="en-ID" sz="1200" dirty="0"/>
              <a:t> </a:t>
            </a:r>
            <a:r>
              <a:rPr lang="en-ID" sz="1200" dirty="0" err="1"/>
              <a:t>lectus</a:t>
            </a:r>
            <a:r>
              <a:rPr lang="en-ID" sz="1200" dirty="0"/>
              <a:t>. </a:t>
            </a: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, </a:t>
            </a:r>
            <a:r>
              <a:rPr lang="en-ID" sz="1200" dirty="0" err="1"/>
              <a:t>eu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 </a:t>
            </a:r>
            <a:r>
              <a:rPr lang="en-ID" sz="1200" dirty="0" err="1"/>
              <a:t>mauris</a:t>
            </a:r>
            <a:r>
              <a:rPr lang="en-ID" sz="1200" dirty="0"/>
              <a:t> </a:t>
            </a:r>
            <a:r>
              <a:rPr lang="en-ID" sz="1200" dirty="0" err="1"/>
              <a:t>ultricies</a:t>
            </a:r>
            <a:r>
              <a:rPr lang="en-ID" sz="1200" dirty="0"/>
              <a:t> in.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604285" y="3136611"/>
            <a:ext cx="43685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</a:rPr>
              <a:t>If your actions inspire others to dream more, learn more, do more and become more, you are a leader.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412065" y="956856"/>
            <a:ext cx="736276" cy="7362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/>
          <p:cNvSpPr/>
          <p:nvPr/>
        </p:nvSpPr>
        <p:spPr>
          <a:xfrm>
            <a:off x="1063803" y="4242049"/>
            <a:ext cx="295281" cy="29528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Oval 36"/>
          <p:cNvSpPr/>
          <p:nvPr/>
        </p:nvSpPr>
        <p:spPr>
          <a:xfrm>
            <a:off x="-148901" y="4448634"/>
            <a:ext cx="736276" cy="7362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Todays Agenda Presentation</a:t>
            </a:r>
          </a:p>
        </p:txBody>
      </p:sp>
    </p:spTree>
    <p:extLst>
      <p:ext uri="{BB962C8B-B14F-4D97-AF65-F5344CB8AC3E}">
        <p14:creationId xmlns:p14="http://schemas.microsoft.com/office/powerpoint/2010/main" val="1937921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flipH="1">
            <a:off x="0" y="0"/>
            <a:ext cx="6096000" cy="6858000"/>
          </a:xfrm>
          <a:custGeom>
            <a:avLst/>
            <a:gdLst>
              <a:gd name="connsiteX0" fmla="*/ 6065986 w 8192478"/>
              <a:gd name="connsiteY0" fmla="*/ 0 h 6858000"/>
              <a:gd name="connsiteX1" fmla="*/ 8192478 w 8192478"/>
              <a:gd name="connsiteY1" fmla="*/ 0 h 6858000"/>
              <a:gd name="connsiteX2" fmla="*/ 8192478 w 8192478"/>
              <a:gd name="connsiteY2" fmla="*/ 6858000 h 6858000"/>
              <a:gd name="connsiteX3" fmla="*/ 0 w 8192478"/>
              <a:gd name="connsiteY3" fmla="*/ 6858000 h 6858000"/>
              <a:gd name="connsiteX4" fmla="*/ 96782 w 8192478"/>
              <a:gd name="connsiteY4" fmla="*/ 6803101 h 6858000"/>
              <a:gd name="connsiteX5" fmla="*/ 1307833 w 8192478"/>
              <a:gd name="connsiteY5" fmla="*/ 4856831 h 6858000"/>
              <a:gd name="connsiteX6" fmla="*/ 4500606 w 8192478"/>
              <a:gd name="connsiteY6" fmla="*/ 2694309 h 6858000"/>
              <a:gd name="connsiteX7" fmla="*/ 6058969 w 8192478"/>
              <a:gd name="connsiteY7" fmla="*/ 95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2478" h="6858000">
                <a:moveTo>
                  <a:pt x="6065986" y="0"/>
                </a:moveTo>
                <a:lnTo>
                  <a:pt x="8192478" y="0"/>
                </a:lnTo>
                <a:lnTo>
                  <a:pt x="8192478" y="6858000"/>
                </a:lnTo>
                <a:lnTo>
                  <a:pt x="0" y="6858000"/>
                </a:lnTo>
                <a:lnTo>
                  <a:pt x="96782" y="6803101"/>
                </a:lnTo>
                <a:cubicBezTo>
                  <a:pt x="665608" y="6415649"/>
                  <a:pt x="573862" y="5541629"/>
                  <a:pt x="1307833" y="4856831"/>
                </a:cubicBezTo>
                <a:cubicBezTo>
                  <a:pt x="2041804" y="4172032"/>
                  <a:pt x="3649200" y="3568328"/>
                  <a:pt x="4500606" y="2694309"/>
                </a:cubicBezTo>
                <a:cubicBezTo>
                  <a:pt x="5192373" y="1984168"/>
                  <a:pt x="5574037" y="726778"/>
                  <a:pt x="6058969" y="95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/>
          <p:cNvSpPr/>
          <p:nvPr/>
        </p:nvSpPr>
        <p:spPr>
          <a:xfrm flipH="1">
            <a:off x="2161613" y="157261"/>
            <a:ext cx="304398" cy="3043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/>
          <p:cNvSpPr txBox="1"/>
          <p:nvPr/>
        </p:nvSpPr>
        <p:spPr>
          <a:xfrm>
            <a:off x="9349280" y="899971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24993" y="3015358"/>
            <a:ext cx="26306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/>
              <a:t>Streets </a:t>
            </a:r>
            <a:r>
              <a:rPr lang="en-ID" sz="1200" dirty="0" err="1"/>
              <a:t>Oklahooma</a:t>
            </a:r>
            <a:r>
              <a:rPr lang="en-ID" sz="1200" dirty="0"/>
              <a:t> block VII 342, California, United States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24992" y="2660352"/>
            <a:ext cx="2377999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b="1" dirty="0">
                <a:latin typeface="+mj-lt"/>
              </a:rPr>
              <a:t>Location</a:t>
            </a:r>
          </a:p>
        </p:txBody>
      </p:sp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6529613" y="2828317"/>
            <a:ext cx="235730" cy="349888"/>
          </a:xfrm>
          <a:custGeom>
            <a:avLst/>
            <a:gdLst>
              <a:gd name="T0" fmla="*/ 101 w 202"/>
              <a:gd name="T1" fmla="*/ 209 h 299"/>
              <a:gd name="T2" fmla="*/ 160 w 202"/>
              <a:gd name="T3" fmla="*/ 150 h 299"/>
              <a:gd name="T4" fmla="*/ 160 w 202"/>
              <a:gd name="T5" fmla="*/ 33 h 299"/>
              <a:gd name="T6" fmla="*/ 43 w 202"/>
              <a:gd name="T7" fmla="*/ 33 h 299"/>
              <a:gd name="T8" fmla="*/ 43 w 202"/>
              <a:gd name="T9" fmla="*/ 150 h 299"/>
              <a:gd name="T10" fmla="*/ 101 w 202"/>
              <a:gd name="T11" fmla="*/ 209 h 299"/>
              <a:gd name="T12" fmla="*/ 101 w 202"/>
              <a:gd name="T13" fmla="*/ 32 h 299"/>
              <a:gd name="T14" fmla="*/ 161 w 202"/>
              <a:gd name="T15" fmla="*/ 92 h 299"/>
              <a:gd name="T16" fmla="*/ 101 w 202"/>
              <a:gd name="T17" fmla="*/ 151 h 299"/>
              <a:gd name="T18" fmla="*/ 42 w 202"/>
              <a:gd name="T19" fmla="*/ 92 h 299"/>
              <a:gd name="T20" fmla="*/ 101 w 202"/>
              <a:gd name="T21" fmla="*/ 32 h 299"/>
              <a:gd name="T22" fmla="*/ 202 w 202"/>
              <a:gd name="T23" fmla="*/ 159 h 299"/>
              <a:gd name="T24" fmla="*/ 202 w 202"/>
              <a:gd name="T25" fmla="*/ 297 h 299"/>
              <a:gd name="T26" fmla="*/ 201 w 202"/>
              <a:gd name="T27" fmla="*/ 299 h 299"/>
              <a:gd name="T28" fmla="*/ 200 w 202"/>
              <a:gd name="T29" fmla="*/ 299 h 299"/>
              <a:gd name="T30" fmla="*/ 151 w 202"/>
              <a:gd name="T31" fmla="*/ 281 h 299"/>
              <a:gd name="T32" fmla="*/ 102 w 202"/>
              <a:gd name="T33" fmla="*/ 299 h 299"/>
              <a:gd name="T34" fmla="*/ 101 w 202"/>
              <a:gd name="T35" fmla="*/ 299 h 299"/>
              <a:gd name="T36" fmla="*/ 101 w 202"/>
              <a:gd name="T37" fmla="*/ 299 h 299"/>
              <a:gd name="T38" fmla="*/ 52 w 202"/>
              <a:gd name="T39" fmla="*/ 281 h 299"/>
              <a:gd name="T40" fmla="*/ 2 w 202"/>
              <a:gd name="T41" fmla="*/ 299 h 299"/>
              <a:gd name="T42" fmla="*/ 1 w 202"/>
              <a:gd name="T43" fmla="*/ 299 h 299"/>
              <a:gd name="T44" fmla="*/ 0 w 202"/>
              <a:gd name="T45" fmla="*/ 297 h 299"/>
              <a:gd name="T46" fmla="*/ 0 w 202"/>
              <a:gd name="T47" fmla="*/ 159 h 299"/>
              <a:gd name="T48" fmla="*/ 1 w 202"/>
              <a:gd name="T49" fmla="*/ 157 h 299"/>
              <a:gd name="T50" fmla="*/ 20 w 202"/>
              <a:gd name="T51" fmla="*/ 151 h 299"/>
              <a:gd name="T52" fmla="*/ 35 w 202"/>
              <a:gd name="T53" fmla="*/ 169 h 299"/>
              <a:gd name="T54" fmla="*/ 101 w 202"/>
              <a:gd name="T55" fmla="*/ 236 h 299"/>
              <a:gd name="T56" fmla="*/ 168 w 202"/>
              <a:gd name="T57" fmla="*/ 169 h 299"/>
              <a:gd name="T58" fmla="*/ 182 w 202"/>
              <a:gd name="T59" fmla="*/ 151 h 299"/>
              <a:gd name="T60" fmla="*/ 201 w 202"/>
              <a:gd name="T61" fmla="*/ 157 h 299"/>
              <a:gd name="T62" fmla="*/ 202 w 202"/>
              <a:gd name="T63" fmla="*/ 15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02" h="299">
                <a:moveTo>
                  <a:pt x="101" y="209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92" y="118"/>
                  <a:pt x="192" y="65"/>
                  <a:pt x="160" y="33"/>
                </a:cubicBezTo>
                <a:cubicBezTo>
                  <a:pt x="127" y="0"/>
                  <a:pt x="75" y="0"/>
                  <a:pt x="43" y="33"/>
                </a:cubicBezTo>
                <a:cubicBezTo>
                  <a:pt x="10" y="65"/>
                  <a:pt x="10" y="118"/>
                  <a:pt x="43" y="150"/>
                </a:cubicBezTo>
                <a:lnTo>
                  <a:pt x="101" y="209"/>
                </a:lnTo>
                <a:close/>
                <a:moveTo>
                  <a:pt x="101" y="32"/>
                </a:moveTo>
                <a:cubicBezTo>
                  <a:pt x="134" y="32"/>
                  <a:pt x="161" y="59"/>
                  <a:pt x="161" y="92"/>
                </a:cubicBezTo>
                <a:cubicBezTo>
                  <a:pt x="161" y="124"/>
                  <a:pt x="134" y="151"/>
                  <a:pt x="101" y="151"/>
                </a:cubicBezTo>
                <a:cubicBezTo>
                  <a:pt x="68" y="151"/>
                  <a:pt x="42" y="124"/>
                  <a:pt x="42" y="92"/>
                </a:cubicBezTo>
                <a:cubicBezTo>
                  <a:pt x="42" y="59"/>
                  <a:pt x="68" y="32"/>
                  <a:pt x="101" y="32"/>
                </a:cubicBezTo>
                <a:moveTo>
                  <a:pt x="202" y="159"/>
                </a:moveTo>
                <a:cubicBezTo>
                  <a:pt x="202" y="297"/>
                  <a:pt x="202" y="297"/>
                  <a:pt x="202" y="297"/>
                </a:cubicBezTo>
                <a:cubicBezTo>
                  <a:pt x="202" y="298"/>
                  <a:pt x="202" y="298"/>
                  <a:pt x="201" y="299"/>
                </a:cubicBezTo>
                <a:cubicBezTo>
                  <a:pt x="201" y="299"/>
                  <a:pt x="200" y="299"/>
                  <a:pt x="200" y="299"/>
                </a:cubicBezTo>
                <a:cubicBezTo>
                  <a:pt x="151" y="281"/>
                  <a:pt x="151" y="281"/>
                  <a:pt x="151" y="281"/>
                </a:cubicBezTo>
                <a:cubicBezTo>
                  <a:pt x="102" y="299"/>
                  <a:pt x="102" y="299"/>
                  <a:pt x="102" y="299"/>
                </a:cubicBezTo>
                <a:cubicBezTo>
                  <a:pt x="102" y="299"/>
                  <a:pt x="101" y="299"/>
                  <a:pt x="101" y="299"/>
                </a:cubicBezTo>
                <a:cubicBezTo>
                  <a:pt x="101" y="299"/>
                  <a:pt x="101" y="299"/>
                  <a:pt x="101" y="299"/>
                </a:cubicBezTo>
                <a:cubicBezTo>
                  <a:pt x="52" y="281"/>
                  <a:pt x="52" y="281"/>
                  <a:pt x="52" y="281"/>
                </a:cubicBezTo>
                <a:cubicBezTo>
                  <a:pt x="2" y="299"/>
                  <a:pt x="2" y="299"/>
                  <a:pt x="2" y="299"/>
                </a:cubicBezTo>
                <a:cubicBezTo>
                  <a:pt x="2" y="299"/>
                  <a:pt x="1" y="299"/>
                  <a:pt x="1" y="299"/>
                </a:cubicBezTo>
                <a:cubicBezTo>
                  <a:pt x="1" y="298"/>
                  <a:pt x="0" y="298"/>
                  <a:pt x="0" y="297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58"/>
                  <a:pt x="1" y="158"/>
                  <a:pt x="1" y="157"/>
                </a:cubicBezTo>
                <a:cubicBezTo>
                  <a:pt x="20" y="151"/>
                  <a:pt x="20" y="151"/>
                  <a:pt x="20" y="151"/>
                </a:cubicBezTo>
                <a:cubicBezTo>
                  <a:pt x="24" y="157"/>
                  <a:pt x="29" y="164"/>
                  <a:pt x="35" y="169"/>
                </a:cubicBezTo>
                <a:cubicBezTo>
                  <a:pt x="101" y="236"/>
                  <a:pt x="101" y="236"/>
                  <a:pt x="101" y="236"/>
                </a:cubicBezTo>
                <a:cubicBezTo>
                  <a:pt x="168" y="169"/>
                  <a:pt x="168" y="169"/>
                  <a:pt x="168" y="169"/>
                </a:cubicBezTo>
                <a:cubicBezTo>
                  <a:pt x="174" y="164"/>
                  <a:pt x="178" y="157"/>
                  <a:pt x="182" y="151"/>
                </a:cubicBezTo>
                <a:cubicBezTo>
                  <a:pt x="201" y="157"/>
                  <a:pt x="201" y="157"/>
                  <a:pt x="201" y="157"/>
                </a:cubicBezTo>
                <a:cubicBezTo>
                  <a:pt x="202" y="158"/>
                  <a:pt x="202" y="158"/>
                  <a:pt x="202" y="15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6514326" y="3830570"/>
            <a:ext cx="349575" cy="348832"/>
          </a:xfrm>
          <a:custGeom>
            <a:avLst/>
            <a:gdLst>
              <a:gd name="T0" fmla="*/ 0 w 199"/>
              <a:gd name="T1" fmla="*/ 99 h 198"/>
              <a:gd name="T2" fmla="*/ 199 w 199"/>
              <a:gd name="T3" fmla="*/ 99 h 198"/>
              <a:gd name="T4" fmla="*/ 112 w 199"/>
              <a:gd name="T5" fmla="*/ 185 h 198"/>
              <a:gd name="T6" fmla="*/ 104 w 199"/>
              <a:gd name="T7" fmla="*/ 145 h 198"/>
              <a:gd name="T8" fmla="*/ 112 w 199"/>
              <a:gd name="T9" fmla="*/ 185 h 198"/>
              <a:gd name="T10" fmla="*/ 96 w 199"/>
              <a:gd name="T11" fmla="*/ 145 h 198"/>
              <a:gd name="T12" fmla="*/ 87 w 199"/>
              <a:gd name="T13" fmla="*/ 185 h 198"/>
              <a:gd name="T14" fmla="*/ 87 w 199"/>
              <a:gd name="T15" fmla="*/ 13 h 198"/>
              <a:gd name="T16" fmla="*/ 96 w 199"/>
              <a:gd name="T17" fmla="*/ 53 h 198"/>
              <a:gd name="T18" fmla="*/ 87 w 199"/>
              <a:gd name="T19" fmla="*/ 13 h 198"/>
              <a:gd name="T20" fmla="*/ 104 w 199"/>
              <a:gd name="T21" fmla="*/ 53 h 198"/>
              <a:gd name="T22" fmla="*/ 112 w 199"/>
              <a:gd name="T23" fmla="*/ 13 h 198"/>
              <a:gd name="T24" fmla="*/ 104 w 199"/>
              <a:gd name="T25" fmla="*/ 61 h 198"/>
              <a:gd name="T26" fmla="*/ 149 w 199"/>
              <a:gd name="T27" fmla="*/ 95 h 198"/>
              <a:gd name="T28" fmla="*/ 104 w 199"/>
              <a:gd name="T29" fmla="*/ 61 h 198"/>
              <a:gd name="T30" fmla="*/ 96 w 199"/>
              <a:gd name="T31" fmla="*/ 95 h 198"/>
              <a:gd name="T32" fmla="*/ 57 w 199"/>
              <a:gd name="T33" fmla="*/ 55 h 198"/>
              <a:gd name="T34" fmla="*/ 42 w 199"/>
              <a:gd name="T35" fmla="*/ 95 h 198"/>
              <a:gd name="T36" fmla="*/ 31 w 199"/>
              <a:gd name="T37" fmla="*/ 45 h 198"/>
              <a:gd name="T38" fmla="*/ 42 w 199"/>
              <a:gd name="T39" fmla="*/ 95 h 198"/>
              <a:gd name="T40" fmla="*/ 49 w 199"/>
              <a:gd name="T41" fmla="*/ 145 h 198"/>
              <a:gd name="T42" fmla="*/ 13 w 199"/>
              <a:gd name="T43" fmla="*/ 103 h 198"/>
              <a:gd name="T44" fmla="*/ 50 w 199"/>
              <a:gd name="T45" fmla="*/ 103 h 198"/>
              <a:gd name="T46" fmla="*/ 96 w 199"/>
              <a:gd name="T47" fmla="*/ 137 h 198"/>
              <a:gd name="T48" fmla="*/ 50 w 199"/>
              <a:gd name="T49" fmla="*/ 103 h 198"/>
              <a:gd name="T50" fmla="*/ 104 w 199"/>
              <a:gd name="T51" fmla="*/ 103 h 198"/>
              <a:gd name="T52" fmla="*/ 143 w 199"/>
              <a:gd name="T53" fmla="*/ 142 h 198"/>
              <a:gd name="T54" fmla="*/ 157 w 199"/>
              <a:gd name="T55" fmla="*/ 103 h 198"/>
              <a:gd name="T56" fmla="*/ 168 w 199"/>
              <a:gd name="T57" fmla="*/ 153 h 198"/>
              <a:gd name="T58" fmla="*/ 157 w 199"/>
              <a:gd name="T59" fmla="*/ 103 h 198"/>
              <a:gd name="T60" fmla="*/ 150 w 199"/>
              <a:gd name="T61" fmla="*/ 53 h 198"/>
              <a:gd name="T62" fmla="*/ 187 w 199"/>
              <a:gd name="T63" fmla="*/ 95 h 198"/>
              <a:gd name="T64" fmla="*/ 162 w 199"/>
              <a:gd name="T65" fmla="*/ 39 h 198"/>
              <a:gd name="T66" fmla="*/ 131 w 199"/>
              <a:gd name="T67" fmla="*/ 18 h 198"/>
              <a:gd name="T68" fmla="*/ 68 w 199"/>
              <a:gd name="T69" fmla="*/ 18 h 198"/>
              <a:gd name="T70" fmla="*/ 37 w 199"/>
              <a:gd name="T71" fmla="*/ 39 h 198"/>
              <a:gd name="T72" fmla="*/ 37 w 199"/>
              <a:gd name="T73" fmla="*/ 159 h 198"/>
              <a:gd name="T74" fmla="*/ 68 w 199"/>
              <a:gd name="T75" fmla="*/ 180 h 198"/>
              <a:gd name="T76" fmla="*/ 131 w 199"/>
              <a:gd name="T77" fmla="*/ 180 h 198"/>
              <a:gd name="T78" fmla="*/ 162 w 199"/>
              <a:gd name="T79" fmla="*/ 159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9" h="198">
                <a:moveTo>
                  <a:pt x="100" y="0"/>
                </a:moveTo>
                <a:cubicBezTo>
                  <a:pt x="45" y="0"/>
                  <a:pt x="0" y="44"/>
                  <a:pt x="0" y="99"/>
                </a:cubicBezTo>
                <a:cubicBezTo>
                  <a:pt x="0" y="153"/>
                  <a:pt x="45" y="198"/>
                  <a:pt x="100" y="198"/>
                </a:cubicBezTo>
                <a:cubicBezTo>
                  <a:pt x="154" y="198"/>
                  <a:pt x="199" y="153"/>
                  <a:pt x="199" y="99"/>
                </a:cubicBezTo>
                <a:cubicBezTo>
                  <a:pt x="199" y="44"/>
                  <a:pt x="154" y="0"/>
                  <a:pt x="100" y="0"/>
                </a:cubicBezTo>
                <a:moveTo>
                  <a:pt x="112" y="185"/>
                </a:moveTo>
                <a:cubicBezTo>
                  <a:pt x="109" y="185"/>
                  <a:pt x="106" y="186"/>
                  <a:pt x="104" y="186"/>
                </a:cubicBezTo>
                <a:cubicBezTo>
                  <a:pt x="104" y="145"/>
                  <a:pt x="104" y="145"/>
                  <a:pt x="104" y="145"/>
                </a:cubicBezTo>
                <a:cubicBezTo>
                  <a:pt x="116" y="145"/>
                  <a:pt x="129" y="147"/>
                  <a:pt x="140" y="150"/>
                </a:cubicBezTo>
                <a:cubicBezTo>
                  <a:pt x="133" y="167"/>
                  <a:pt x="123" y="180"/>
                  <a:pt x="112" y="185"/>
                </a:cubicBezTo>
                <a:moveTo>
                  <a:pt x="59" y="150"/>
                </a:moveTo>
                <a:cubicBezTo>
                  <a:pt x="71" y="147"/>
                  <a:pt x="83" y="145"/>
                  <a:pt x="96" y="145"/>
                </a:cubicBezTo>
                <a:cubicBezTo>
                  <a:pt x="96" y="186"/>
                  <a:pt x="96" y="186"/>
                  <a:pt x="96" y="186"/>
                </a:cubicBezTo>
                <a:cubicBezTo>
                  <a:pt x="93" y="186"/>
                  <a:pt x="90" y="185"/>
                  <a:pt x="87" y="185"/>
                </a:cubicBezTo>
                <a:cubicBezTo>
                  <a:pt x="76" y="180"/>
                  <a:pt x="66" y="167"/>
                  <a:pt x="59" y="150"/>
                </a:cubicBezTo>
                <a:moveTo>
                  <a:pt x="87" y="13"/>
                </a:moveTo>
                <a:cubicBezTo>
                  <a:pt x="90" y="12"/>
                  <a:pt x="93" y="12"/>
                  <a:pt x="96" y="12"/>
                </a:cubicBezTo>
                <a:cubicBezTo>
                  <a:pt x="96" y="53"/>
                  <a:pt x="96" y="53"/>
                  <a:pt x="96" y="53"/>
                </a:cubicBezTo>
                <a:cubicBezTo>
                  <a:pt x="83" y="53"/>
                  <a:pt x="71" y="51"/>
                  <a:pt x="59" y="48"/>
                </a:cubicBezTo>
                <a:cubicBezTo>
                  <a:pt x="66" y="31"/>
                  <a:pt x="76" y="18"/>
                  <a:pt x="87" y="13"/>
                </a:cubicBezTo>
                <a:moveTo>
                  <a:pt x="140" y="48"/>
                </a:moveTo>
                <a:cubicBezTo>
                  <a:pt x="129" y="51"/>
                  <a:pt x="116" y="53"/>
                  <a:pt x="104" y="53"/>
                </a:cubicBezTo>
                <a:cubicBezTo>
                  <a:pt x="104" y="12"/>
                  <a:pt x="104" y="12"/>
                  <a:pt x="104" y="12"/>
                </a:cubicBezTo>
                <a:cubicBezTo>
                  <a:pt x="106" y="12"/>
                  <a:pt x="109" y="12"/>
                  <a:pt x="112" y="13"/>
                </a:cubicBezTo>
                <a:cubicBezTo>
                  <a:pt x="123" y="18"/>
                  <a:pt x="133" y="31"/>
                  <a:pt x="140" y="48"/>
                </a:cubicBezTo>
                <a:moveTo>
                  <a:pt x="104" y="61"/>
                </a:moveTo>
                <a:cubicBezTo>
                  <a:pt x="117" y="61"/>
                  <a:pt x="130" y="59"/>
                  <a:pt x="143" y="55"/>
                </a:cubicBezTo>
                <a:cubicBezTo>
                  <a:pt x="146" y="67"/>
                  <a:pt x="148" y="81"/>
                  <a:pt x="149" y="95"/>
                </a:cubicBezTo>
                <a:cubicBezTo>
                  <a:pt x="104" y="95"/>
                  <a:pt x="104" y="95"/>
                  <a:pt x="104" y="95"/>
                </a:cubicBezTo>
                <a:lnTo>
                  <a:pt x="104" y="61"/>
                </a:lnTo>
                <a:close/>
                <a:moveTo>
                  <a:pt x="96" y="61"/>
                </a:moveTo>
                <a:cubicBezTo>
                  <a:pt x="96" y="95"/>
                  <a:pt x="96" y="95"/>
                  <a:pt x="96" y="95"/>
                </a:cubicBezTo>
                <a:cubicBezTo>
                  <a:pt x="50" y="95"/>
                  <a:pt x="50" y="95"/>
                  <a:pt x="50" y="95"/>
                </a:cubicBezTo>
                <a:cubicBezTo>
                  <a:pt x="51" y="81"/>
                  <a:pt x="53" y="67"/>
                  <a:pt x="57" y="55"/>
                </a:cubicBezTo>
                <a:cubicBezTo>
                  <a:pt x="69" y="59"/>
                  <a:pt x="82" y="61"/>
                  <a:pt x="96" y="61"/>
                </a:cubicBezTo>
                <a:moveTo>
                  <a:pt x="42" y="95"/>
                </a:moveTo>
                <a:cubicBezTo>
                  <a:pt x="13" y="95"/>
                  <a:pt x="13" y="95"/>
                  <a:pt x="13" y="95"/>
                </a:cubicBezTo>
                <a:cubicBezTo>
                  <a:pt x="13" y="76"/>
                  <a:pt x="20" y="59"/>
                  <a:pt x="31" y="45"/>
                </a:cubicBezTo>
                <a:cubicBezTo>
                  <a:pt x="37" y="48"/>
                  <a:pt x="43" y="51"/>
                  <a:pt x="49" y="53"/>
                </a:cubicBezTo>
                <a:cubicBezTo>
                  <a:pt x="45" y="65"/>
                  <a:pt x="43" y="80"/>
                  <a:pt x="42" y="95"/>
                </a:cubicBezTo>
                <a:moveTo>
                  <a:pt x="42" y="103"/>
                </a:moveTo>
                <a:cubicBezTo>
                  <a:pt x="43" y="118"/>
                  <a:pt x="45" y="132"/>
                  <a:pt x="49" y="145"/>
                </a:cubicBezTo>
                <a:cubicBezTo>
                  <a:pt x="43" y="147"/>
                  <a:pt x="37" y="150"/>
                  <a:pt x="31" y="153"/>
                </a:cubicBezTo>
                <a:cubicBezTo>
                  <a:pt x="20" y="139"/>
                  <a:pt x="13" y="122"/>
                  <a:pt x="13" y="103"/>
                </a:cubicBezTo>
                <a:lnTo>
                  <a:pt x="42" y="103"/>
                </a:lnTo>
                <a:close/>
                <a:moveTo>
                  <a:pt x="50" y="103"/>
                </a:moveTo>
                <a:cubicBezTo>
                  <a:pt x="96" y="103"/>
                  <a:pt x="96" y="103"/>
                  <a:pt x="96" y="103"/>
                </a:cubicBezTo>
                <a:cubicBezTo>
                  <a:pt x="96" y="137"/>
                  <a:pt x="96" y="137"/>
                  <a:pt x="96" y="137"/>
                </a:cubicBezTo>
                <a:cubicBezTo>
                  <a:pt x="82" y="137"/>
                  <a:pt x="69" y="139"/>
                  <a:pt x="57" y="142"/>
                </a:cubicBezTo>
                <a:cubicBezTo>
                  <a:pt x="53" y="131"/>
                  <a:pt x="51" y="117"/>
                  <a:pt x="50" y="103"/>
                </a:cubicBezTo>
                <a:moveTo>
                  <a:pt x="104" y="137"/>
                </a:moveTo>
                <a:cubicBezTo>
                  <a:pt x="104" y="103"/>
                  <a:pt x="104" y="103"/>
                  <a:pt x="104" y="103"/>
                </a:cubicBezTo>
                <a:cubicBezTo>
                  <a:pt x="149" y="103"/>
                  <a:pt x="149" y="103"/>
                  <a:pt x="149" y="103"/>
                </a:cubicBezTo>
                <a:cubicBezTo>
                  <a:pt x="148" y="117"/>
                  <a:pt x="146" y="131"/>
                  <a:pt x="143" y="142"/>
                </a:cubicBezTo>
                <a:cubicBezTo>
                  <a:pt x="130" y="139"/>
                  <a:pt x="117" y="137"/>
                  <a:pt x="104" y="137"/>
                </a:cubicBezTo>
                <a:moveTo>
                  <a:pt x="157" y="103"/>
                </a:moveTo>
                <a:cubicBezTo>
                  <a:pt x="187" y="103"/>
                  <a:pt x="187" y="103"/>
                  <a:pt x="187" y="103"/>
                </a:cubicBezTo>
                <a:cubicBezTo>
                  <a:pt x="186" y="122"/>
                  <a:pt x="179" y="139"/>
                  <a:pt x="168" y="153"/>
                </a:cubicBezTo>
                <a:cubicBezTo>
                  <a:pt x="162" y="150"/>
                  <a:pt x="156" y="147"/>
                  <a:pt x="150" y="145"/>
                </a:cubicBezTo>
                <a:cubicBezTo>
                  <a:pt x="154" y="132"/>
                  <a:pt x="156" y="118"/>
                  <a:pt x="157" y="103"/>
                </a:cubicBezTo>
                <a:moveTo>
                  <a:pt x="157" y="95"/>
                </a:moveTo>
                <a:cubicBezTo>
                  <a:pt x="156" y="80"/>
                  <a:pt x="154" y="65"/>
                  <a:pt x="150" y="53"/>
                </a:cubicBezTo>
                <a:cubicBezTo>
                  <a:pt x="156" y="51"/>
                  <a:pt x="162" y="48"/>
                  <a:pt x="168" y="45"/>
                </a:cubicBezTo>
                <a:cubicBezTo>
                  <a:pt x="179" y="59"/>
                  <a:pt x="186" y="76"/>
                  <a:pt x="187" y="95"/>
                </a:cubicBezTo>
                <a:lnTo>
                  <a:pt x="157" y="95"/>
                </a:lnTo>
                <a:close/>
                <a:moveTo>
                  <a:pt x="162" y="39"/>
                </a:moveTo>
                <a:cubicBezTo>
                  <a:pt x="158" y="41"/>
                  <a:pt x="153" y="43"/>
                  <a:pt x="147" y="45"/>
                </a:cubicBezTo>
                <a:cubicBezTo>
                  <a:pt x="143" y="34"/>
                  <a:pt x="137" y="25"/>
                  <a:pt x="131" y="18"/>
                </a:cubicBezTo>
                <a:cubicBezTo>
                  <a:pt x="143" y="22"/>
                  <a:pt x="154" y="29"/>
                  <a:pt x="162" y="39"/>
                </a:cubicBezTo>
                <a:moveTo>
                  <a:pt x="68" y="18"/>
                </a:moveTo>
                <a:cubicBezTo>
                  <a:pt x="62" y="25"/>
                  <a:pt x="56" y="34"/>
                  <a:pt x="52" y="45"/>
                </a:cubicBezTo>
                <a:cubicBezTo>
                  <a:pt x="46" y="43"/>
                  <a:pt x="41" y="41"/>
                  <a:pt x="37" y="39"/>
                </a:cubicBezTo>
                <a:cubicBezTo>
                  <a:pt x="46" y="29"/>
                  <a:pt x="56" y="22"/>
                  <a:pt x="68" y="18"/>
                </a:cubicBezTo>
                <a:moveTo>
                  <a:pt x="37" y="159"/>
                </a:moveTo>
                <a:cubicBezTo>
                  <a:pt x="41" y="157"/>
                  <a:pt x="46" y="154"/>
                  <a:pt x="52" y="152"/>
                </a:cubicBezTo>
                <a:cubicBezTo>
                  <a:pt x="56" y="163"/>
                  <a:pt x="62" y="173"/>
                  <a:pt x="68" y="180"/>
                </a:cubicBezTo>
                <a:cubicBezTo>
                  <a:pt x="56" y="175"/>
                  <a:pt x="46" y="168"/>
                  <a:pt x="37" y="159"/>
                </a:cubicBezTo>
                <a:moveTo>
                  <a:pt x="131" y="180"/>
                </a:moveTo>
                <a:cubicBezTo>
                  <a:pt x="137" y="173"/>
                  <a:pt x="143" y="163"/>
                  <a:pt x="147" y="152"/>
                </a:cubicBezTo>
                <a:cubicBezTo>
                  <a:pt x="153" y="154"/>
                  <a:pt x="158" y="157"/>
                  <a:pt x="162" y="159"/>
                </a:cubicBezTo>
                <a:cubicBezTo>
                  <a:pt x="154" y="168"/>
                  <a:pt x="143" y="175"/>
                  <a:pt x="131" y="18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24992" y="4016695"/>
            <a:ext cx="2377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/>
              <a:t>www.yourwebsite.com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24992" y="3661689"/>
            <a:ext cx="2377999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b="1" dirty="0">
                <a:latin typeface="+mj-lt"/>
              </a:rPr>
              <a:t>Website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24992" y="4728144"/>
            <a:ext cx="2377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/>
              <a:t>www.yourwebsite.com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924992" y="4373138"/>
            <a:ext cx="2377999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b="1" dirty="0">
                <a:latin typeface="+mj-lt"/>
              </a:rPr>
              <a:t>Email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74485" y="1967417"/>
            <a:ext cx="402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/>
              <a:t>Donec</a:t>
            </a:r>
            <a:r>
              <a:rPr lang="en-US" sz="1200" dirty="0"/>
              <a:t> dui ligula, </a:t>
            </a:r>
            <a:r>
              <a:rPr lang="en-US" sz="1200" dirty="0" err="1"/>
              <a:t>aliquam</a:t>
            </a:r>
            <a:r>
              <a:rPr lang="en-US" sz="1200" dirty="0"/>
              <a:t> in </a:t>
            </a:r>
            <a:r>
              <a:rPr lang="en-US" sz="1200" dirty="0" err="1"/>
              <a:t>finibus</a:t>
            </a:r>
            <a:r>
              <a:rPr lang="en-US" sz="1200" dirty="0"/>
              <a:t> in, </a:t>
            </a:r>
            <a:r>
              <a:rPr lang="en-US" sz="1200" dirty="0" err="1"/>
              <a:t>ullamcorper</a:t>
            </a:r>
            <a:r>
              <a:rPr lang="en-US" sz="1200" dirty="0"/>
              <a:t> a dolor.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,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et, </a:t>
            </a:r>
            <a:endParaRPr lang="en-ID" sz="1200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Get In Touch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Oval 6"/>
          <p:cNvSpPr/>
          <p:nvPr/>
        </p:nvSpPr>
        <p:spPr>
          <a:xfrm flipH="1">
            <a:off x="6116603" y="6107151"/>
            <a:ext cx="188559" cy="1885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6517706" y="4569737"/>
            <a:ext cx="324405" cy="316813"/>
          </a:xfrm>
          <a:custGeom>
            <a:avLst/>
            <a:gdLst>
              <a:gd name="T0" fmla="*/ 191 w 199"/>
              <a:gd name="T1" fmla="*/ 55 h 194"/>
              <a:gd name="T2" fmla="*/ 107 w 199"/>
              <a:gd name="T3" fmla="*/ 2 h 194"/>
              <a:gd name="T4" fmla="*/ 91 w 199"/>
              <a:gd name="T5" fmla="*/ 2 h 194"/>
              <a:gd name="T6" fmla="*/ 7 w 199"/>
              <a:gd name="T7" fmla="*/ 55 h 194"/>
              <a:gd name="T8" fmla="*/ 0 w 199"/>
              <a:gd name="T9" fmla="*/ 69 h 194"/>
              <a:gd name="T10" fmla="*/ 0 w 199"/>
              <a:gd name="T11" fmla="*/ 182 h 194"/>
              <a:gd name="T12" fmla="*/ 11 w 199"/>
              <a:gd name="T13" fmla="*/ 194 h 194"/>
              <a:gd name="T14" fmla="*/ 187 w 199"/>
              <a:gd name="T15" fmla="*/ 194 h 194"/>
              <a:gd name="T16" fmla="*/ 199 w 199"/>
              <a:gd name="T17" fmla="*/ 182 h 194"/>
              <a:gd name="T18" fmla="*/ 199 w 199"/>
              <a:gd name="T19" fmla="*/ 69 h 194"/>
              <a:gd name="T20" fmla="*/ 191 w 199"/>
              <a:gd name="T21" fmla="*/ 55 h 194"/>
              <a:gd name="T22" fmla="*/ 12 w 199"/>
              <a:gd name="T23" fmla="*/ 105 h 194"/>
              <a:gd name="T24" fmla="*/ 62 w 199"/>
              <a:gd name="T25" fmla="*/ 137 h 194"/>
              <a:gd name="T26" fmla="*/ 12 w 199"/>
              <a:gd name="T27" fmla="*/ 170 h 194"/>
              <a:gd name="T28" fmla="*/ 12 w 199"/>
              <a:gd name="T29" fmla="*/ 105 h 194"/>
              <a:gd name="T30" fmla="*/ 187 w 199"/>
              <a:gd name="T31" fmla="*/ 182 h 194"/>
              <a:gd name="T32" fmla="*/ 12 w 199"/>
              <a:gd name="T33" fmla="*/ 182 h 194"/>
              <a:gd name="T34" fmla="*/ 12 w 199"/>
              <a:gd name="T35" fmla="*/ 180 h 194"/>
              <a:gd name="T36" fmla="*/ 13 w 199"/>
              <a:gd name="T37" fmla="*/ 179 h 194"/>
              <a:gd name="T38" fmla="*/ 97 w 199"/>
              <a:gd name="T39" fmla="*/ 124 h 194"/>
              <a:gd name="T40" fmla="*/ 102 w 199"/>
              <a:gd name="T41" fmla="*/ 124 h 194"/>
              <a:gd name="T42" fmla="*/ 186 w 199"/>
              <a:gd name="T43" fmla="*/ 179 h 194"/>
              <a:gd name="T44" fmla="*/ 187 w 199"/>
              <a:gd name="T45" fmla="*/ 180 h 194"/>
              <a:gd name="T46" fmla="*/ 187 w 199"/>
              <a:gd name="T47" fmla="*/ 182 h 194"/>
              <a:gd name="T48" fmla="*/ 187 w 199"/>
              <a:gd name="T49" fmla="*/ 170 h 194"/>
              <a:gd name="T50" fmla="*/ 137 w 199"/>
              <a:gd name="T51" fmla="*/ 137 h 194"/>
              <a:gd name="T52" fmla="*/ 187 w 199"/>
              <a:gd name="T53" fmla="*/ 105 h 194"/>
              <a:gd name="T54" fmla="*/ 187 w 199"/>
              <a:gd name="T55" fmla="*/ 170 h 194"/>
              <a:gd name="T56" fmla="*/ 187 w 199"/>
              <a:gd name="T57" fmla="*/ 89 h 194"/>
              <a:gd name="T58" fmla="*/ 185 w 199"/>
              <a:gd name="T59" fmla="*/ 92 h 194"/>
              <a:gd name="T60" fmla="*/ 126 w 199"/>
              <a:gd name="T61" fmla="*/ 130 h 194"/>
              <a:gd name="T62" fmla="*/ 106 w 199"/>
              <a:gd name="T63" fmla="*/ 118 h 194"/>
              <a:gd name="T64" fmla="*/ 92 w 199"/>
              <a:gd name="T65" fmla="*/ 118 h 194"/>
              <a:gd name="T66" fmla="*/ 72 w 199"/>
              <a:gd name="T67" fmla="*/ 130 h 194"/>
              <a:gd name="T68" fmla="*/ 14 w 199"/>
              <a:gd name="T69" fmla="*/ 92 h 194"/>
              <a:gd name="T70" fmla="*/ 12 w 199"/>
              <a:gd name="T71" fmla="*/ 89 h 194"/>
              <a:gd name="T72" fmla="*/ 12 w 199"/>
              <a:gd name="T73" fmla="*/ 69 h 194"/>
              <a:gd name="T74" fmla="*/ 14 w 199"/>
              <a:gd name="T75" fmla="*/ 66 h 194"/>
              <a:gd name="T76" fmla="*/ 98 w 199"/>
              <a:gd name="T77" fmla="*/ 13 h 194"/>
              <a:gd name="T78" fmla="*/ 101 w 199"/>
              <a:gd name="T79" fmla="*/ 13 h 194"/>
              <a:gd name="T80" fmla="*/ 185 w 199"/>
              <a:gd name="T81" fmla="*/ 66 h 194"/>
              <a:gd name="T82" fmla="*/ 187 w 199"/>
              <a:gd name="T83" fmla="*/ 69 h 194"/>
              <a:gd name="T84" fmla="*/ 187 w 199"/>
              <a:gd name="T85" fmla="*/ 89 h 194"/>
              <a:gd name="T86" fmla="*/ 99 w 199"/>
              <a:gd name="T87" fmla="*/ 36 h 194"/>
              <a:gd name="T88" fmla="*/ 63 w 199"/>
              <a:gd name="T89" fmla="*/ 72 h 194"/>
              <a:gd name="T90" fmla="*/ 99 w 199"/>
              <a:gd name="T91" fmla="*/ 108 h 194"/>
              <a:gd name="T92" fmla="*/ 135 w 199"/>
              <a:gd name="T93" fmla="*/ 72 h 194"/>
              <a:gd name="T94" fmla="*/ 99 w 199"/>
              <a:gd name="T95" fmla="*/ 36 h 194"/>
              <a:gd name="T96" fmla="*/ 99 w 199"/>
              <a:gd name="T97" fmla="*/ 98 h 194"/>
              <a:gd name="T98" fmla="*/ 74 w 199"/>
              <a:gd name="T99" fmla="*/ 72 h 194"/>
              <a:gd name="T100" fmla="*/ 99 w 199"/>
              <a:gd name="T101" fmla="*/ 47 h 194"/>
              <a:gd name="T102" fmla="*/ 125 w 199"/>
              <a:gd name="T103" fmla="*/ 72 h 194"/>
              <a:gd name="T104" fmla="*/ 99 w 199"/>
              <a:gd name="T105" fmla="*/ 98 h 194"/>
              <a:gd name="T106" fmla="*/ 84 w 199"/>
              <a:gd name="T107" fmla="*/ 75 h 194"/>
              <a:gd name="T108" fmla="*/ 114 w 199"/>
              <a:gd name="T109" fmla="*/ 75 h 194"/>
              <a:gd name="T110" fmla="*/ 114 w 199"/>
              <a:gd name="T111" fmla="*/ 86 h 194"/>
              <a:gd name="T112" fmla="*/ 84 w 199"/>
              <a:gd name="T113" fmla="*/ 86 h 194"/>
              <a:gd name="T114" fmla="*/ 84 w 199"/>
              <a:gd name="T115" fmla="*/ 75 h 194"/>
              <a:gd name="T116" fmla="*/ 84 w 199"/>
              <a:gd name="T117" fmla="*/ 59 h 194"/>
              <a:gd name="T118" fmla="*/ 114 w 199"/>
              <a:gd name="T119" fmla="*/ 59 h 194"/>
              <a:gd name="T120" fmla="*/ 114 w 199"/>
              <a:gd name="T121" fmla="*/ 69 h 194"/>
              <a:gd name="T122" fmla="*/ 84 w 199"/>
              <a:gd name="T123" fmla="*/ 69 h 194"/>
              <a:gd name="T124" fmla="*/ 84 w 199"/>
              <a:gd name="T125" fmla="*/ 59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9" h="194">
                <a:moveTo>
                  <a:pt x="191" y="55"/>
                </a:moveTo>
                <a:cubicBezTo>
                  <a:pt x="107" y="2"/>
                  <a:pt x="107" y="2"/>
                  <a:pt x="107" y="2"/>
                </a:cubicBezTo>
                <a:cubicBezTo>
                  <a:pt x="103" y="0"/>
                  <a:pt x="96" y="0"/>
                  <a:pt x="91" y="2"/>
                </a:cubicBezTo>
                <a:cubicBezTo>
                  <a:pt x="7" y="55"/>
                  <a:pt x="7" y="55"/>
                  <a:pt x="7" y="55"/>
                </a:cubicBezTo>
                <a:cubicBezTo>
                  <a:pt x="3" y="58"/>
                  <a:pt x="0" y="64"/>
                  <a:pt x="0" y="69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88"/>
                  <a:pt x="5" y="194"/>
                  <a:pt x="11" y="194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94" y="194"/>
                  <a:pt x="199" y="188"/>
                  <a:pt x="199" y="182"/>
                </a:cubicBezTo>
                <a:cubicBezTo>
                  <a:pt x="199" y="69"/>
                  <a:pt x="199" y="69"/>
                  <a:pt x="199" y="69"/>
                </a:cubicBezTo>
                <a:cubicBezTo>
                  <a:pt x="199" y="64"/>
                  <a:pt x="196" y="58"/>
                  <a:pt x="191" y="55"/>
                </a:cubicBezTo>
                <a:moveTo>
                  <a:pt x="12" y="105"/>
                </a:moveTo>
                <a:cubicBezTo>
                  <a:pt x="62" y="137"/>
                  <a:pt x="62" y="137"/>
                  <a:pt x="62" y="137"/>
                </a:cubicBezTo>
                <a:cubicBezTo>
                  <a:pt x="12" y="170"/>
                  <a:pt x="12" y="170"/>
                  <a:pt x="12" y="170"/>
                </a:cubicBezTo>
                <a:lnTo>
                  <a:pt x="12" y="105"/>
                </a:lnTo>
                <a:close/>
                <a:moveTo>
                  <a:pt x="187" y="182"/>
                </a:moveTo>
                <a:cubicBezTo>
                  <a:pt x="12" y="182"/>
                  <a:pt x="12" y="182"/>
                  <a:pt x="12" y="182"/>
                </a:cubicBezTo>
                <a:cubicBezTo>
                  <a:pt x="12" y="180"/>
                  <a:pt x="12" y="180"/>
                  <a:pt x="12" y="180"/>
                </a:cubicBezTo>
                <a:cubicBezTo>
                  <a:pt x="12" y="179"/>
                  <a:pt x="12" y="179"/>
                  <a:pt x="13" y="179"/>
                </a:cubicBezTo>
                <a:cubicBezTo>
                  <a:pt x="97" y="124"/>
                  <a:pt x="97" y="124"/>
                  <a:pt x="97" y="124"/>
                </a:cubicBezTo>
                <a:cubicBezTo>
                  <a:pt x="98" y="123"/>
                  <a:pt x="101" y="123"/>
                  <a:pt x="102" y="124"/>
                </a:cubicBezTo>
                <a:cubicBezTo>
                  <a:pt x="186" y="179"/>
                  <a:pt x="186" y="179"/>
                  <a:pt x="186" y="179"/>
                </a:cubicBezTo>
                <a:cubicBezTo>
                  <a:pt x="186" y="179"/>
                  <a:pt x="187" y="179"/>
                  <a:pt x="187" y="180"/>
                </a:cubicBezTo>
                <a:lnTo>
                  <a:pt x="187" y="182"/>
                </a:lnTo>
                <a:close/>
                <a:moveTo>
                  <a:pt x="187" y="170"/>
                </a:moveTo>
                <a:cubicBezTo>
                  <a:pt x="137" y="137"/>
                  <a:pt x="137" y="137"/>
                  <a:pt x="137" y="137"/>
                </a:cubicBezTo>
                <a:cubicBezTo>
                  <a:pt x="187" y="105"/>
                  <a:pt x="187" y="105"/>
                  <a:pt x="187" y="105"/>
                </a:cubicBezTo>
                <a:lnTo>
                  <a:pt x="187" y="170"/>
                </a:lnTo>
                <a:close/>
                <a:moveTo>
                  <a:pt x="187" y="89"/>
                </a:moveTo>
                <a:cubicBezTo>
                  <a:pt x="187" y="90"/>
                  <a:pt x="186" y="92"/>
                  <a:pt x="185" y="92"/>
                </a:cubicBezTo>
                <a:cubicBezTo>
                  <a:pt x="126" y="130"/>
                  <a:pt x="126" y="130"/>
                  <a:pt x="126" y="130"/>
                </a:cubicBezTo>
                <a:cubicBezTo>
                  <a:pt x="106" y="118"/>
                  <a:pt x="106" y="118"/>
                  <a:pt x="106" y="118"/>
                </a:cubicBezTo>
                <a:cubicBezTo>
                  <a:pt x="102" y="115"/>
                  <a:pt x="96" y="115"/>
                  <a:pt x="92" y="118"/>
                </a:cubicBezTo>
                <a:cubicBezTo>
                  <a:pt x="92" y="118"/>
                  <a:pt x="74" y="129"/>
                  <a:pt x="72" y="130"/>
                </a:cubicBezTo>
                <a:cubicBezTo>
                  <a:pt x="14" y="92"/>
                  <a:pt x="14" y="92"/>
                  <a:pt x="14" y="92"/>
                </a:cubicBezTo>
                <a:cubicBezTo>
                  <a:pt x="13" y="92"/>
                  <a:pt x="12" y="90"/>
                  <a:pt x="12" y="89"/>
                </a:cubicBezTo>
                <a:cubicBezTo>
                  <a:pt x="12" y="69"/>
                  <a:pt x="12" y="69"/>
                  <a:pt x="12" y="69"/>
                </a:cubicBezTo>
                <a:cubicBezTo>
                  <a:pt x="12" y="68"/>
                  <a:pt x="13" y="66"/>
                  <a:pt x="14" y="66"/>
                </a:cubicBezTo>
                <a:cubicBezTo>
                  <a:pt x="98" y="13"/>
                  <a:pt x="98" y="13"/>
                  <a:pt x="98" y="13"/>
                </a:cubicBezTo>
                <a:cubicBezTo>
                  <a:pt x="98" y="12"/>
                  <a:pt x="101" y="12"/>
                  <a:pt x="101" y="13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6" y="66"/>
                  <a:pt x="187" y="68"/>
                  <a:pt x="187" y="69"/>
                </a:cubicBezTo>
                <a:lnTo>
                  <a:pt x="187" y="89"/>
                </a:lnTo>
                <a:close/>
                <a:moveTo>
                  <a:pt x="99" y="36"/>
                </a:moveTo>
                <a:cubicBezTo>
                  <a:pt x="79" y="36"/>
                  <a:pt x="63" y="52"/>
                  <a:pt x="63" y="72"/>
                </a:cubicBezTo>
                <a:cubicBezTo>
                  <a:pt x="63" y="92"/>
                  <a:pt x="79" y="108"/>
                  <a:pt x="99" y="108"/>
                </a:cubicBezTo>
                <a:cubicBezTo>
                  <a:pt x="119" y="108"/>
                  <a:pt x="135" y="92"/>
                  <a:pt x="135" y="72"/>
                </a:cubicBezTo>
                <a:cubicBezTo>
                  <a:pt x="135" y="52"/>
                  <a:pt x="119" y="36"/>
                  <a:pt x="99" y="36"/>
                </a:cubicBezTo>
                <a:moveTo>
                  <a:pt x="99" y="98"/>
                </a:moveTo>
                <a:cubicBezTo>
                  <a:pt x="85" y="98"/>
                  <a:pt x="74" y="86"/>
                  <a:pt x="74" y="72"/>
                </a:cubicBezTo>
                <a:cubicBezTo>
                  <a:pt x="74" y="58"/>
                  <a:pt x="85" y="47"/>
                  <a:pt x="99" y="47"/>
                </a:cubicBezTo>
                <a:cubicBezTo>
                  <a:pt x="114" y="47"/>
                  <a:pt x="125" y="58"/>
                  <a:pt x="125" y="72"/>
                </a:cubicBezTo>
                <a:cubicBezTo>
                  <a:pt x="125" y="86"/>
                  <a:pt x="114" y="98"/>
                  <a:pt x="99" y="98"/>
                </a:cubicBezTo>
                <a:moveTo>
                  <a:pt x="84" y="75"/>
                </a:moveTo>
                <a:cubicBezTo>
                  <a:pt x="114" y="75"/>
                  <a:pt x="114" y="75"/>
                  <a:pt x="114" y="75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84" y="86"/>
                  <a:pt x="84" y="86"/>
                  <a:pt x="84" y="86"/>
                </a:cubicBezTo>
                <a:lnTo>
                  <a:pt x="84" y="75"/>
                </a:lnTo>
                <a:close/>
                <a:moveTo>
                  <a:pt x="84" y="59"/>
                </a:moveTo>
                <a:cubicBezTo>
                  <a:pt x="114" y="59"/>
                  <a:pt x="114" y="59"/>
                  <a:pt x="114" y="59"/>
                </a:cubicBezTo>
                <a:cubicBezTo>
                  <a:pt x="114" y="69"/>
                  <a:pt x="114" y="69"/>
                  <a:pt x="114" y="69"/>
                </a:cubicBezTo>
                <a:cubicBezTo>
                  <a:pt x="84" y="69"/>
                  <a:pt x="84" y="69"/>
                  <a:pt x="84" y="69"/>
                </a:cubicBezTo>
                <a:lnTo>
                  <a:pt x="84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 flipH="1">
            <a:off x="5331415" y="5220793"/>
            <a:ext cx="654261" cy="6542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8244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0" y="3337043"/>
            <a:ext cx="557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/>
              <a:t>Amstein</a:t>
            </a:r>
            <a:r>
              <a:rPr lang="en-ID" dirty="0"/>
              <a:t> Medical Presentation Template Design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61105" y="2151437"/>
            <a:ext cx="603504" cy="619353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See You Soon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58213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>
            <a:off x="5776686" y="4441370"/>
            <a:ext cx="6415314" cy="2416629"/>
          </a:xfrm>
          <a:custGeom>
            <a:avLst/>
            <a:gdLst>
              <a:gd name="connsiteX0" fmla="*/ 5316113 w 7422421"/>
              <a:gd name="connsiteY0" fmla="*/ 371 h 5755119"/>
              <a:gd name="connsiteX1" fmla="*/ 7380817 w 7422421"/>
              <a:gd name="connsiteY1" fmla="*/ 350804 h 5755119"/>
              <a:gd name="connsiteX2" fmla="*/ 7422421 w 7422421"/>
              <a:gd name="connsiteY2" fmla="*/ 359263 h 5755119"/>
              <a:gd name="connsiteX3" fmla="*/ 7422421 w 7422421"/>
              <a:gd name="connsiteY3" fmla="*/ 5755119 h 5755119"/>
              <a:gd name="connsiteX4" fmla="*/ 212151 w 7422421"/>
              <a:gd name="connsiteY4" fmla="*/ 5755119 h 5755119"/>
              <a:gd name="connsiteX5" fmla="*/ 196243 w 7422421"/>
              <a:gd name="connsiteY5" fmla="*/ 5689727 h 5755119"/>
              <a:gd name="connsiteX6" fmla="*/ 177559 w 7422421"/>
              <a:gd name="connsiteY6" fmla="*/ 3750473 h 5755119"/>
              <a:gd name="connsiteX7" fmla="*/ 2944206 w 7422421"/>
              <a:gd name="connsiteY7" fmla="*/ 2531273 h 5755119"/>
              <a:gd name="connsiteX8" fmla="*/ 4585436 w 7422421"/>
              <a:gd name="connsiteY8" fmla="*/ 116319 h 5755119"/>
              <a:gd name="connsiteX9" fmla="*/ 5316113 w 7422421"/>
              <a:gd name="connsiteY9" fmla="*/ 371 h 575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22421" h="5755119">
                <a:moveTo>
                  <a:pt x="5316113" y="371"/>
                </a:moveTo>
                <a:cubicBezTo>
                  <a:pt x="6017513" y="10903"/>
                  <a:pt x="6880335" y="243152"/>
                  <a:pt x="7380817" y="350804"/>
                </a:cubicBezTo>
                <a:lnTo>
                  <a:pt x="7422421" y="359263"/>
                </a:lnTo>
                <a:lnTo>
                  <a:pt x="7422421" y="5755119"/>
                </a:lnTo>
                <a:lnTo>
                  <a:pt x="212151" y="5755119"/>
                </a:lnTo>
                <a:lnTo>
                  <a:pt x="196243" y="5689727"/>
                </a:lnTo>
                <a:cubicBezTo>
                  <a:pt x="53734" y="5103756"/>
                  <a:pt x="-153617" y="4201812"/>
                  <a:pt x="177559" y="3750473"/>
                </a:cubicBezTo>
                <a:cubicBezTo>
                  <a:pt x="619128" y="3148688"/>
                  <a:pt x="2209560" y="3136965"/>
                  <a:pt x="2944206" y="2531273"/>
                </a:cubicBezTo>
                <a:cubicBezTo>
                  <a:pt x="3678852" y="1925581"/>
                  <a:pt x="3803898" y="471919"/>
                  <a:pt x="4585436" y="116319"/>
                </a:cubicBezTo>
                <a:cubicBezTo>
                  <a:pt x="4780821" y="27419"/>
                  <a:pt x="5035553" y="-3842"/>
                  <a:pt x="5316113" y="37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TextBox 30"/>
          <p:cNvSpPr txBox="1"/>
          <p:nvPr/>
        </p:nvSpPr>
        <p:spPr>
          <a:xfrm>
            <a:off x="8138757" y="964688"/>
            <a:ext cx="1691172" cy="17355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87376" y="2990819"/>
            <a:ext cx="58859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, </a:t>
            </a:r>
            <a:r>
              <a:rPr lang="en-ID" sz="1200" dirty="0" err="1"/>
              <a:t>eu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 </a:t>
            </a:r>
            <a:r>
              <a:rPr lang="en-ID" sz="1200" dirty="0" err="1"/>
              <a:t>mauris</a:t>
            </a:r>
            <a:r>
              <a:rPr lang="en-ID" sz="1200" dirty="0"/>
              <a:t> </a:t>
            </a:r>
            <a:r>
              <a:rPr lang="en-ID" sz="1200" dirty="0" err="1"/>
              <a:t>ultricies</a:t>
            </a:r>
            <a:r>
              <a:rPr lang="en-ID" sz="1200" dirty="0"/>
              <a:t> in.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It Is Health That Is Real Wealth </a:t>
            </a:r>
            <a:br>
              <a:rPr lang="en-ID" dirty="0"/>
            </a:br>
            <a:r>
              <a:rPr lang="en-ID" dirty="0"/>
              <a:t>And Not Pieces Of Gold And Silver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89385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9373629" y="2131192"/>
            <a:ext cx="3042804" cy="30428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Rectangle 5"/>
          <p:cNvSpPr/>
          <p:nvPr/>
        </p:nvSpPr>
        <p:spPr>
          <a:xfrm>
            <a:off x="587375" y="2669679"/>
            <a:ext cx="45576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, </a:t>
            </a:r>
            <a:r>
              <a:rPr lang="en-ID" sz="1200" dirty="0" err="1"/>
              <a:t>eu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 </a:t>
            </a:r>
            <a:r>
              <a:rPr lang="en-ID" sz="1200" dirty="0" err="1"/>
              <a:t>mauris</a:t>
            </a:r>
            <a:r>
              <a:rPr lang="en-ID" sz="1200" dirty="0"/>
              <a:t> </a:t>
            </a:r>
            <a:r>
              <a:rPr lang="en-ID" sz="1200" dirty="0" err="1"/>
              <a:t>ultricies</a:t>
            </a:r>
            <a:r>
              <a:rPr lang="en-ID" sz="1200" dirty="0"/>
              <a:t> in.</a:t>
            </a:r>
          </a:p>
        </p:txBody>
      </p:sp>
      <p:sp>
        <p:nvSpPr>
          <p:cNvPr id="7" name="Rectangle 6"/>
          <p:cNvSpPr/>
          <p:nvPr/>
        </p:nvSpPr>
        <p:spPr>
          <a:xfrm>
            <a:off x="587375" y="2288045"/>
            <a:ext cx="2704465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b="1" dirty="0"/>
              <a:t>Description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7375" y="4147007"/>
            <a:ext cx="1241425" cy="653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2800" b="1" dirty="0">
                <a:solidFill>
                  <a:schemeClr val="accent1"/>
                </a:solidFill>
                <a:latin typeface="+mj-lt"/>
              </a:rPr>
              <a:t>2017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7375" y="4695008"/>
            <a:ext cx="4557649" cy="612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Paying attention to simple little things that most men neglect makes a few men rich.</a:t>
            </a:r>
            <a:endParaRPr lang="en-ID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486911" y="1132529"/>
            <a:ext cx="869190" cy="892015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Who We Are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90871" y="1645012"/>
            <a:ext cx="1211321" cy="1243130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606685" y="2704056"/>
            <a:ext cx="491688" cy="4916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Oval 16"/>
          <p:cNvSpPr/>
          <p:nvPr/>
        </p:nvSpPr>
        <p:spPr>
          <a:xfrm>
            <a:off x="9036050" y="686489"/>
            <a:ext cx="273770" cy="273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840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5" name="Rectangle 14"/>
          <p:cNvSpPr/>
          <p:nvPr/>
        </p:nvSpPr>
        <p:spPr>
          <a:xfrm rot="5400000">
            <a:off x="1897745" y="-1897745"/>
            <a:ext cx="6858000" cy="10653489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Freeform 16"/>
          <p:cNvSpPr/>
          <p:nvPr/>
        </p:nvSpPr>
        <p:spPr>
          <a:xfrm>
            <a:off x="1778003" y="227040"/>
            <a:ext cx="10413999" cy="6630960"/>
          </a:xfrm>
          <a:custGeom>
            <a:avLst/>
            <a:gdLst>
              <a:gd name="connsiteX0" fmla="*/ 7609111 w 10413999"/>
              <a:gd name="connsiteY0" fmla="*/ 4245205 h 6630960"/>
              <a:gd name="connsiteX1" fmla="*/ 7058691 w 10413999"/>
              <a:gd name="connsiteY1" fmla="*/ 4795623 h 6630960"/>
              <a:gd name="connsiteX2" fmla="*/ 7609111 w 10413999"/>
              <a:gd name="connsiteY2" fmla="*/ 5346041 h 6630960"/>
              <a:gd name="connsiteX3" fmla="*/ 8159531 w 10413999"/>
              <a:gd name="connsiteY3" fmla="*/ 4795623 h 6630960"/>
              <a:gd name="connsiteX4" fmla="*/ 7609111 w 10413999"/>
              <a:gd name="connsiteY4" fmla="*/ 4245205 h 6630960"/>
              <a:gd name="connsiteX5" fmla="*/ 9446080 w 10413999"/>
              <a:gd name="connsiteY5" fmla="*/ 1232134 h 6630960"/>
              <a:gd name="connsiteX6" fmla="*/ 9065537 w 10413999"/>
              <a:gd name="connsiteY6" fmla="*/ 1612676 h 6630960"/>
              <a:gd name="connsiteX7" fmla="*/ 9446080 w 10413999"/>
              <a:gd name="connsiteY7" fmla="*/ 1993218 h 6630960"/>
              <a:gd name="connsiteX8" fmla="*/ 9826623 w 10413999"/>
              <a:gd name="connsiteY8" fmla="*/ 1612676 h 6630960"/>
              <a:gd name="connsiteX9" fmla="*/ 9446080 w 10413999"/>
              <a:gd name="connsiteY9" fmla="*/ 1232134 h 6630960"/>
              <a:gd name="connsiteX10" fmla="*/ 7458752 w 10413999"/>
              <a:gd name="connsiteY10" fmla="*/ 428 h 6630960"/>
              <a:gd name="connsiteX11" fmla="*/ 10355627 w 10413999"/>
              <a:gd name="connsiteY11" fmla="*/ 404191 h 6630960"/>
              <a:gd name="connsiteX12" fmla="*/ 10413999 w 10413999"/>
              <a:gd name="connsiteY12" fmla="*/ 413937 h 6630960"/>
              <a:gd name="connsiteX13" fmla="*/ 10413999 w 10413999"/>
              <a:gd name="connsiteY13" fmla="*/ 6630960 h 6630960"/>
              <a:gd name="connsiteX14" fmla="*/ 297657 w 10413999"/>
              <a:gd name="connsiteY14" fmla="*/ 6630960 h 6630960"/>
              <a:gd name="connsiteX15" fmla="*/ 275337 w 10413999"/>
              <a:gd name="connsiteY15" fmla="*/ 6555617 h 6630960"/>
              <a:gd name="connsiteX16" fmla="*/ 249123 w 10413999"/>
              <a:gd name="connsiteY16" fmla="*/ 4321238 h 6630960"/>
              <a:gd name="connsiteX17" fmla="*/ 4130856 w 10413999"/>
              <a:gd name="connsiteY17" fmla="*/ 2916494 h 6630960"/>
              <a:gd name="connsiteX18" fmla="*/ 6433578 w 10413999"/>
              <a:gd name="connsiteY18" fmla="*/ 134021 h 6630960"/>
              <a:gd name="connsiteX19" fmla="*/ 7458752 w 10413999"/>
              <a:gd name="connsiteY19" fmla="*/ 428 h 66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413999" h="6630960">
                <a:moveTo>
                  <a:pt x="7609111" y="4245205"/>
                </a:moveTo>
                <a:cubicBezTo>
                  <a:pt x="7305122" y="4245205"/>
                  <a:pt x="7058691" y="4491636"/>
                  <a:pt x="7058691" y="4795623"/>
                </a:cubicBezTo>
                <a:cubicBezTo>
                  <a:pt x="7058691" y="5099610"/>
                  <a:pt x="7305122" y="5346041"/>
                  <a:pt x="7609111" y="5346041"/>
                </a:cubicBezTo>
                <a:cubicBezTo>
                  <a:pt x="7913100" y="5346041"/>
                  <a:pt x="8159531" y="5099610"/>
                  <a:pt x="8159531" y="4795623"/>
                </a:cubicBezTo>
                <a:cubicBezTo>
                  <a:pt x="8159531" y="4491636"/>
                  <a:pt x="7913100" y="4245205"/>
                  <a:pt x="7609111" y="4245205"/>
                </a:cubicBezTo>
                <a:close/>
                <a:moveTo>
                  <a:pt x="9446080" y="1232134"/>
                </a:moveTo>
                <a:cubicBezTo>
                  <a:pt x="9235912" y="1232134"/>
                  <a:pt x="9065537" y="1402508"/>
                  <a:pt x="9065537" y="1612676"/>
                </a:cubicBezTo>
                <a:cubicBezTo>
                  <a:pt x="9065537" y="1822844"/>
                  <a:pt x="9235912" y="1993218"/>
                  <a:pt x="9446080" y="1993218"/>
                </a:cubicBezTo>
                <a:cubicBezTo>
                  <a:pt x="9656248" y="1993218"/>
                  <a:pt x="9826623" y="1822844"/>
                  <a:pt x="9826623" y="1612676"/>
                </a:cubicBezTo>
                <a:cubicBezTo>
                  <a:pt x="9826623" y="1402508"/>
                  <a:pt x="9656248" y="1232134"/>
                  <a:pt x="9446080" y="1232134"/>
                </a:cubicBezTo>
                <a:close/>
                <a:moveTo>
                  <a:pt x="7458752" y="428"/>
                </a:moveTo>
                <a:cubicBezTo>
                  <a:pt x="8442848" y="12562"/>
                  <a:pt x="9653427" y="280156"/>
                  <a:pt x="10355627" y="404191"/>
                </a:cubicBezTo>
                <a:lnTo>
                  <a:pt x="10413999" y="413937"/>
                </a:lnTo>
                <a:lnTo>
                  <a:pt x="10413999" y="6630960"/>
                </a:lnTo>
                <a:lnTo>
                  <a:pt x="297657" y="6630960"/>
                </a:lnTo>
                <a:lnTo>
                  <a:pt x="275337" y="6555617"/>
                </a:lnTo>
                <a:cubicBezTo>
                  <a:pt x="75391" y="5880470"/>
                  <a:pt x="-215533" y="4841264"/>
                  <a:pt x="249123" y="4321238"/>
                </a:cubicBezTo>
                <a:cubicBezTo>
                  <a:pt x="868665" y="3627870"/>
                  <a:pt x="3100114" y="3614363"/>
                  <a:pt x="4130856" y="2916494"/>
                </a:cubicBezTo>
                <a:cubicBezTo>
                  <a:pt x="5161599" y="2218625"/>
                  <a:pt x="5337044" y="543738"/>
                  <a:pt x="6433578" y="134021"/>
                </a:cubicBezTo>
                <a:cubicBezTo>
                  <a:pt x="6707712" y="31592"/>
                  <a:pt x="7065113" y="-4427"/>
                  <a:pt x="7458752" y="428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/>
          <p:cNvSpPr/>
          <p:nvPr/>
        </p:nvSpPr>
        <p:spPr>
          <a:xfrm>
            <a:off x="587375" y="2880254"/>
            <a:ext cx="77470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200" dirty="0" err="1">
                <a:solidFill>
                  <a:schemeClr val="bg1"/>
                </a:solidFill>
              </a:rPr>
              <a:t>Vivamus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nec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feugiat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tortor</a:t>
            </a:r>
            <a:r>
              <a:rPr lang="en-ID" sz="1200" dirty="0">
                <a:solidFill>
                  <a:schemeClr val="bg1"/>
                </a:solidFill>
              </a:rPr>
              <a:t>. </a:t>
            </a:r>
            <a:r>
              <a:rPr lang="en-ID" sz="1200" dirty="0" err="1">
                <a:solidFill>
                  <a:schemeClr val="bg1"/>
                </a:solidFill>
              </a:rPr>
              <a:t>Donec</a:t>
            </a:r>
            <a:r>
              <a:rPr lang="en-ID" sz="1200" dirty="0">
                <a:solidFill>
                  <a:schemeClr val="bg1"/>
                </a:solidFill>
              </a:rPr>
              <a:t> dui ligula, </a:t>
            </a:r>
            <a:r>
              <a:rPr lang="en-ID" sz="1200" dirty="0" err="1">
                <a:solidFill>
                  <a:schemeClr val="bg1"/>
                </a:solidFill>
              </a:rPr>
              <a:t>aliquam</a:t>
            </a:r>
            <a:r>
              <a:rPr lang="en-ID" sz="1200" dirty="0">
                <a:solidFill>
                  <a:schemeClr val="bg1"/>
                </a:solidFill>
              </a:rPr>
              <a:t> in </a:t>
            </a:r>
            <a:r>
              <a:rPr lang="en-ID" sz="1200" dirty="0" err="1">
                <a:solidFill>
                  <a:schemeClr val="bg1"/>
                </a:solidFill>
              </a:rPr>
              <a:t>finibus</a:t>
            </a:r>
            <a:r>
              <a:rPr lang="en-ID" sz="1200" dirty="0">
                <a:solidFill>
                  <a:schemeClr val="bg1"/>
                </a:solidFill>
              </a:rPr>
              <a:t> in, </a:t>
            </a:r>
            <a:r>
              <a:rPr lang="en-ID" sz="1200" dirty="0" err="1">
                <a:solidFill>
                  <a:schemeClr val="bg1"/>
                </a:solidFill>
              </a:rPr>
              <a:t>ullamcorper</a:t>
            </a:r>
            <a:r>
              <a:rPr lang="en-ID" sz="1200" dirty="0">
                <a:solidFill>
                  <a:schemeClr val="bg1"/>
                </a:solidFill>
              </a:rPr>
              <a:t> a </a:t>
            </a:r>
            <a:r>
              <a:rPr lang="en-ID" sz="1200" dirty="0" err="1">
                <a:solidFill>
                  <a:schemeClr val="bg1"/>
                </a:solidFill>
              </a:rPr>
              <a:t>dolor</a:t>
            </a:r>
            <a:r>
              <a:rPr lang="en-ID" sz="1200" dirty="0">
                <a:solidFill>
                  <a:schemeClr val="bg1"/>
                </a:solidFill>
              </a:rPr>
              <a:t>. </a:t>
            </a:r>
            <a:r>
              <a:rPr lang="en-ID" sz="1200" dirty="0" err="1">
                <a:solidFill>
                  <a:schemeClr val="bg1"/>
                </a:solidFill>
              </a:rPr>
              <a:t>Morbi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eget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arcu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vulputate</a:t>
            </a:r>
            <a:r>
              <a:rPr lang="en-ID" sz="1200" dirty="0">
                <a:solidFill>
                  <a:schemeClr val="bg1"/>
                </a:solidFill>
              </a:rPr>
              <a:t>, </a:t>
            </a:r>
            <a:r>
              <a:rPr lang="en-ID" sz="1200" dirty="0" err="1">
                <a:solidFill>
                  <a:schemeClr val="bg1"/>
                </a:solidFill>
              </a:rPr>
              <a:t>interdum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nibh</a:t>
            </a:r>
            <a:r>
              <a:rPr lang="en-ID" sz="1200" dirty="0">
                <a:solidFill>
                  <a:schemeClr val="bg1"/>
                </a:solidFill>
              </a:rPr>
              <a:t> et, </a:t>
            </a:r>
            <a:r>
              <a:rPr lang="en-ID" sz="1200" dirty="0" err="1">
                <a:solidFill>
                  <a:schemeClr val="bg1"/>
                </a:solidFill>
              </a:rPr>
              <a:t>efficitur</a:t>
            </a:r>
            <a:r>
              <a:rPr lang="en-ID" sz="1200" dirty="0">
                <a:solidFill>
                  <a:schemeClr val="bg1"/>
                </a:solidFill>
              </a:rPr>
              <a:t> ipsum. </a:t>
            </a:r>
            <a:r>
              <a:rPr lang="en-ID" sz="1200" dirty="0" err="1">
                <a:solidFill>
                  <a:schemeClr val="bg1"/>
                </a:solidFill>
              </a:rPr>
              <a:t>Donec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molestie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eros</a:t>
            </a:r>
            <a:r>
              <a:rPr lang="en-ID" sz="1200" dirty="0">
                <a:solidFill>
                  <a:schemeClr val="bg1"/>
                </a:solidFill>
              </a:rPr>
              <a:t> at dictum </a:t>
            </a:r>
            <a:r>
              <a:rPr lang="en-ID" sz="1200" dirty="0" err="1">
                <a:solidFill>
                  <a:schemeClr val="bg1"/>
                </a:solidFill>
              </a:rPr>
              <a:t>lobortis</a:t>
            </a:r>
            <a:r>
              <a:rPr lang="en-ID" sz="1200" dirty="0">
                <a:solidFill>
                  <a:schemeClr val="bg1"/>
                </a:solidFill>
              </a:rPr>
              <a:t>. </a:t>
            </a:r>
            <a:r>
              <a:rPr lang="en-ID" sz="1200" dirty="0" err="1">
                <a:solidFill>
                  <a:schemeClr val="bg1"/>
                </a:solidFill>
              </a:rPr>
              <a:t>Vestibulum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tempor</a:t>
            </a:r>
            <a:r>
              <a:rPr lang="en-ID" sz="1200" dirty="0">
                <a:solidFill>
                  <a:schemeClr val="bg1"/>
                </a:solidFill>
              </a:rPr>
              <a:t> ante sit </a:t>
            </a:r>
            <a:r>
              <a:rPr lang="en-ID" sz="1200" dirty="0" err="1">
                <a:solidFill>
                  <a:schemeClr val="bg1"/>
                </a:solidFill>
              </a:rPr>
              <a:t>amet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eros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suscipit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auctor</a:t>
            </a:r>
            <a:r>
              <a:rPr lang="en-ID" sz="1200" dirty="0">
                <a:solidFill>
                  <a:schemeClr val="bg1"/>
                </a:solidFill>
              </a:rPr>
              <a:t>. In tempus </a:t>
            </a:r>
            <a:r>
              <a:rPr lang="en-ID" sz="1200" dirty="0" err="1">
                <a:solidFill>
                  <a:schemeClr val="bg1"/>
                </a:solidFill>
              </a:rPr>
              <a:t>rhoncus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elit</a:t>
            </a:r>
            <a:r>
              <a:rPr lang="en-ID" sz="1200" dirty="0">
                <a:solidFill>
                  <a:schemeClr val="bg1"/>
                </a:solidFill>
              </a:rPr>
              <a:t>, </a:t>
            </a:r>
            <a:r>
              <a:rPr lang="en-ID" sz="1200" dirty="0" err="1">
                <a:solidFill>
                  <a:schemeClr val="bg1"/>
                </a:solidFill>
              </a:rPr>
              <a:t>eu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auctor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mauris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ultricies</a:t>
            </a:r>
            <a:r>
              <a:rPr lang="en-ID" sz="1200" dirty="0">
                <a:solidFill>
                  <a:schemeClr val="bg1"/>
                </a:solidFill>
              </a:rPr>
              <a:t> in.</a:t>
            </a:r>
          </a:p>
        </p:txBody>
      </p:sp>
      <p:sp>
        <p:nvSpPr>
          <p:cNvPr id="7" name="Oval 6"/>
          <p:cNvSpPr/>
          <p:nvPr/>
        </p:nvSpPr>
        <p:spPr>
          <a:xfrm>
            <a:off x="587375" y="4030624"/>
            <a:ext cx="1424215" cy="142421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/>
          <p:cNvSpPr/>
          <p:nvPr/>
        </p:nvSpPr>
        <p:spPr>
          <a:xfrm>
            <a:off x="2365376" y="4030624"/>
            <a:ext cx="1424215" cy="142421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/>
          <p:cNvSpPr/>
          <p:nvPr/>
        </p:nvSpPr>
        <p:spPr>
          <a:xfrm>
            <a:off x="4143377" y="4030624"/>
            <a:ext cx="1424215" cy="142421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/>
          <p:cNvSpPr txBox="1"/>
          <p:nvPr/>
        </p:nvSpPr>
        <p:spPr>
          <a:xfrm>
            <a:off x="8246361" y="917632"/>
            <a:ext cx="1691172" cy="17355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8218" y="5022663"/>
            <a:ext cx="842235" cy="86435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965794" y="3982092"/>
            <a:ext cx="343958" cy="352990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solidFill>
                  <a:schemeClr val="bg1"/>
                </a:solidFill>
              </a:rPr>
              <a:t>We Are A Team That Always Takes Care Of People’s Health</a:t>
            </a:r>
          </a:p>
        </p:txBody>
      </p:sp>
      <p:sp>
        <p:nvSpPr>
          <p:cNvPr id="16" name="Freeform 15"/>
          <p:cNvSpPr>
            <a:spLocks noEditPoints="1"/>
          </p:cNvSpPr>
          <p:nvPr/>
        </p:nvSpPr>
        <p:spPr bwMode="auto">
          <a:xfrm>
            <a:off x="1000885" y="4389338"/>
            <a:ext cx="597194" cy="706786"/>
          </a:xfrm>
          <a:custGeom>
            <a:avLst/>
            <a:gdLst>
              <a:gd name="T0" fmla="*/ 21 w 159"/>
              <a:gd name="T1" fmla="*/ 137 h 188"/>
              <a:gd name="T2" fmla="*/ 21 w 159"/>
              <a:gd name="T3" fmla="*/ 123 h 188"/>
              <a:gd name="T4" fmla="*/ 159 w 159"/>
              <a:gd name="T5" fmla="*/ 161 h 188"/>
              <a:gd name="T6" fmla="*/ 148 w 159"/>
              <a:gd name="T7" fmla="*/ 188 h 188"/>
              <a:gd name="T8" fmla="*/ 18 w 159"/>
              <a:gd name="T9" fmla="*/ 177 h 188"/>
              <a:gd name="T10" fmla="*/ 15 w 159"/>
              <a:gd name="T11" fmla="*/ 172 h 188"/>
              <a:gd name="T12" fmla="*/ 0 w 159"/>
              <a:gd name="T13" fmla="*/ 130 h 188"/>
              <a:gd name="T14" fmla="*/ 42 w 159"/>
              <a:gd name="T15" fmla="*/ 130 h 188"/>
              <a:gd name="T16" fmla="*/ 27 w 159"/>
              <a:gd name="T17" fmla="*/ 172 h 188"/>
              <a:gd name="T18" fmla="*/ 24 w 159"/>
              <a:gd name="T19" fmla="*/ 177 h 188"/>
              <a:gd name="T20" fmla="*/ 148 w 159"/>
              <a:gd name="T21" fmla="*/ 182 h 188"/>
              <a:gd name="T22" fmla="*/ 153 w 159"/>
              <a:gd name="T23" fmla="*/ 161 h 188"/>
              <a:gd name="T24" fmla="*/ 97 w 159"/>
              <a:gd name="T25" fmla="*/ 156 h 188"/>
              <a:gd name="T26" fmla="*/ 86 w 159"/>
              <a:gd name="T27" fmla="*/ 143 h 188"/>
              <a:gd name="T28" fmla="*/ 83 w 159"/>
              <a:gd name="T29" fmla="*/ 130 h 188"/>
              <a:gd name="T30" fmla="*/ 59 w 159"/>
              <a:gd name="T31" fmla="*/ 123 h 188"/>
              <a:gd name="T32" fmla="*/ 21 w 159"/>
              <a:gd name="T33" fmla="*/ 46 h 188"/>
              <a:gd name="T34" fmla="*/ 41 w 159"/>
              <a:gd name="T35" fmla="*/ 14 h 188"/>
              <a:gd name="T36" fmla="*/ 46 w 159"/>
              <a:gd name="T37" fmla="*/ 7 h 188"/>
              <a:gd name="T38" fmla="*/ 53 w 159"/>
              <a:gd name="T39" fmla="*/ 0 h 188"/>
              <a:gd name="T40" fmla="*/ 61 w 159"/>
              <a:gd name="T41" fmla="*/ 29 h 188"/>
              <a:gd name="T42" fmla="*/ 53 w 159"/>
              <a:gd name="T43" fmla="*/ 36 h 188"/>
              <a:gd name="T44" fmla="*/ 46 w 159"/>
              <a:gd name="T45" fmla="*/ 29 h 188"/>
              <a:gd name="T46" fmla="*/ 28 w 159"/>
              <a:gd name="T47" fmla="*/ 46 h 188"/>
              <a:gd name="T48" fmla="*/ 66 w 159"/>
              <a:gd name="T49" fmla="*/ 114 h 188"/>
              <a:gd name="T50" fmla="*/ 103 w 159"/>
              <a:gd name="T51" fmla="*/ 119 h 188"/>
              <a:gd name="T52" fmla="*/ 117 w 159"/>
              <a:gd name="T53" fmla="*/ 113 h 188"/>
              <a:gd name="T54" fmla="*/ 137 w 159"/>
              <a:gd name="T55" fmla="*/ 26 h 188"/>
              <a:gd name="T56" fmla="*/ 133 w 159"/>
              <a:gd name="T57" fmla="*/ 29 h 188"/>
              <a:gd name="T58" fmla="*/ 126 w 159"/>
              <a:gd name="T59" fmla="*/ 36 h 188"/>
              <a:gd name="T60" fmla="*/ 118 w 159"/>
              <a:gd name="T61" fmla="*/ 7 h 188"/>
              <a:gd name="T62" fmla="*/ 126 w 159"/>
              <a:gd name="T63" fmla="*/ 0 h 188"/>
              <a:gd name="T64" fmla="*/ 133 w 159"/>
              <a:gd name="T65" fmla="*/ 7 h 188"/>
              <a:gd name="T66" fmla="*/ 138 w 159"/>
              <a:gd name="T67" fmla="*/ 18 h 188"/>
              <a:gd name="T68" fmla="*/ 122 w 159"/>
              <a:gd name="T69" fmla="*/ 118 h 188"/>
              <a:gd name="T70" fmla="*/ 103 w 159"/>
              <a:gd name="T71" fmla="*/ 130 h 188"/>
              <a:gd name="T72" fmla="*/ 95 w 159"/>
              <a:gd name="T73" fmla="*/ 138 h 188"/>
              <a:gd name="T74" fmla="*/ 92 w 159"/>
              <a:gd name="T75" fmla="*/ 145 h 188"/>
              <a:gd name="T76" fmla="*/ 148 w 159"/>
              <a:gd name="T77" fmla="*/ 150 h 188"/>
              <a:gd name="T78" fmla="*/ 34 w 159"/>
              <a:gd name="T79" fmla="*/ 130 h 188"/>
              <a:gd name="T80" fmla="*/ 8 w 159"/>
              <a:gd name="T81" fmla="*/ 130 h 188"/>
              <a:gd name="T82" fmla="*/ 34 w 159"/>
              <a:gd name="T83" fmla="*/ 13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9" h="188">
                <a:moveTo>
                  <a:pt x="28" y="130"/>
                </a:moveTo>
                <a:cubicBezTo>
                  <a:pt x="28" y="134"/>
                  <a:pt x="25" y="137"/>
                  <a:pt x="21" y="137"/>
                </a:cubicBezTo>
                <a:cubicBezTo>
                  <a:pt x="17" y="137"/>
                  <a:pt x="14" y="134"/>
                  <a:pt x="14" y="130"/>
                </a:cubicBezTo>
                <a:cubicBezTo>
                  <a:pt x="14" y="126"/>
                  <a:pt x="17" y="123"/>
                  <a:pt x="21" y="123"/>
                </a:cubicBezTo>
                <a:cubicBezTo>
                  <a:pt x="25" y="123"/>
                  <a:pt x="28" y="126"/>
                  <a:pt x="28" y="130"/>
                </a:cubicBezTo>
                <a:close/>
                <a:moveTo>
                  <a:pt x="159" y="161"/>
                </a:moveTo>
                <a:cubicBezTo>
                  <a:pt x="159" y="177"/>
                  <a:pt x="159" y="177"/>
                  <a:pt x="159" y="177"/>
                </a:cubicBezTo>
                <a:cubicBezTo>
                  <a:pt x="159" y="183"/>
                  <a:pt x="154" y="188"/>
                  <a:pt x="148" y="188"/>
                </a:cubicBezTo>
                <a:cubicBezTo>
                  <a:pt x="29" y="188"/>
                  <a:pt x="29" y="188"/>
                  <a:pt x="29" y="188"/>
                </a:cubicBezTo>
                <a:cubicBezTo>
                  <a:pt x="23" y="188"/>
                  <a:pt x="18" y="183"/>
                  <a:pt x="18" y="177"/>
                </a:cubicBezTo>
                <a:cubicBezTo>
                  <a:pt x="18" y="172"/>
                  <a:pt x="18" y="172"/>
                  <a:pt x="18" y="172"/>
                </a:cubicBezTo>
                <a:cubicBezTo>
                  <a:pt x="15" y="172"/>
                  <a:pt x="15" y="172"/>
                  <a:pt x="15" y="172"/>
                </a:cubicBezTo>
                <a:cubicBezTo>
                  <a:pt x="15" y="150"/>
                  <a:pt x="15" y="150"/>
                  <a:pt x="15" y="150"/>
                </a:cubicBezTo>
                <a:cubicBezTo>
                  <a:pt x="7" y="147"/>
                  <a:pt x="0" y="139"/>
                  <a:pt x="0" y="130"/>
                </a:cubicBezTo>
                <a:cubicBezTo>
                  <a:pt x="0" y="119"/>
                  <a:pt x="10" y="109"/>
                  <a:pt x="21" y="109"/>
                </a:cubicBezTo>
                <a:cubicBezTo>
                  <a:pt x="33" y="109"/>
                  <a:pt x="42" y="119"/>
                  <a:pt x="42" y="130"/>
                </a:cubicBezTo>
                <a:cubicBezTo>
                  <a:pt x="42" y="139"/>
                  <a:pt x="36" y="147"/>
                  <a:pt x="27" y="150"/>
                </a:cubicBezTo>
                <a:cubicBezTo>
                  <a:pt x="27" y="172"/>
                  <a:pt x="27" y="172"/>
                  <a:pt x="27" y="172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7"/>
                  <a:pt x="24" y="177"/>
                  <a:pt x="24" y="177"/>
                </a:cubicBezTo>
                <a:cubicBezTo>
                  <a:pt x="24" y="180"/>
                  <a:pt x="26" y="182"/>
                  <a:pt x="29" y="182"/>
                </a:cubicBezTo>
                <a:cubicBezTo>
                  <a:pt x="148" y="182"/>
                  <a:pt x="148" y="182"/>
                  <a:pt x="148" y="182"/>
                </a:cubicBezTo>
                <a:cubicBezTo>
                  <a:pt x="151" y="182"/>
                  <a:pt x="153" y="180"/>
                  <a:pt x="153" y="177"/>
                </a:cubicBezTo>
                <a:cubicBezTo>
                  <a:pt x="153" y="161"/>
                  <a:pt x="153" y="161"/>
                  <a:pt x="153" y="161"/>
                </a:cubicBezTo>
                <a:cubicBezTo>
                  <a:pt x="153" y="158"/>
                  <a:pt x="151" y="156"/>
                  <a:pt x="148" y="156"/>
                </a:cubicBezTo>
                <a:cubicBezTo>
                  <a:pt x="97" y="156"/>
                  <a:pt x="97" y="156"/>
                  <a:pt x="97" y="156"/>
                </a:cubicBezTo>
                <a:cubicBezTo>
                  <a:pt x="91" y="156"/>
                  <a:pt x="86" y="151"/>
                  <a:pt x="86" y="145"/>
                </a:cubicBezTo>
                <a:cubicBezTo>
                  <a:pt x="86" y="143"/>
                  <a:pt x="86" y="143"/>
                  <a:pt x="86" y="143"/>
                </a:cubicBezTo>
                <a:cubicBezTo>
                  <a:pt x="84" y="142"/>
                  <a:pt x="83" y="140"/>
                  <a:pt x="83" y="138"/>
                </a:cubicBezTo>
                <a:cubicBezTo>
                  <a:pt x="83" y="130"/>
                  <a:pt x="83" y="130"/>
                  <a:pt x="83" y="130"/>
                </a:cubicBezTo>
                <a:cubicBezTo>
                  <a:pt x="76" y="130"/>
                  <a:pt x="76" y="130"/>
                  <a:pt x="76" y="130"/>
                </a:cubicBezTo>
                <a:cubicBezTo>
                  <a:pt x="71" y="130"/>
                  <a:pt x="65" y="128"/>
                  <a:pt x="59" y="123"/>
                </a:cubicBezTo>
                <a:cubicBezTo>
                  <a:pt x="58" y="121"/>
                  <a:pt x="57" y="120"/>
                  <a:pt x="57" y="118"/>
                </a:cubicBezTo>
                <a:cubicBezTo>
                  <a:pt x="37" y="98"/>
                  <a:pt x="21" y="56"/>
                  <a:pt x="21" y="46"/>
                </a:cubicBezTo>
                <a:cubicBezTo>
                  <a:pt x="21" y="31"/>
                  <a:pt x="37" y="21"/>
                  <a:pt x="41" y="18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0"/>
                  <a:pt x="43" y="7"/>
                  <a:pt x="46" y="7"/>
                </a:cubicBezTo>
                <a:cubicBezTo>
                  <a:pt x="46" y="7"/>
                  <a:pt x="46" y="7"/>
                  <a:pt x="46" y="7"/>
                </a:cubicBezTo>
                <a:cubicBezTo>
                  <a:pt x="46" y="3"/>
                  <a:pt x="49" y="0"/>
                  <a:pt x="53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7" y="0"/>
                  <a:pt x="61" y="3"/>
                  <a:pt x="61" y="7"/>
                </a:cubicBezTo>
                <a:cubicBezTo>
                  <a:pt x="61" y="29"/>
                  <a:pt x="61" y="29"/>
                  <a:pt x="61" y="29"/>
                </a:cubicBezTo>
                <a:cubicBezTo>
                  <a:pt x="61" y="33"/>
                  <a:pt x="57" y="36"/>
                  <a:pt x="53" y="36"/>
                </a:cubicBezTo>
                <a:cubicBezTo>
                  <a:pt x="53" y="36"/>
                  <a:pt x="53" y="36"/>
                  <a:pt x="53" y="36"/>
                </a:cubicBezTo>
                <a:cubicBezTo>
                  <a:pt x="49" y="36"/>
                  <a:pt x="46" y="33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4" y="29"/>
                  <a:pt x="43" y="28"/>
                  <a:pt x="42" y="26"/>
                </a:cubicBezTo>
                <a:cubicBezTo>
                  <a:pt x="37" y="30"/>
                  <a:pt x="28" y="38"/>
                  <a:pt x="28" y="46"/>
                </a:cubicBezTo>
                <a:cubicBezTo>
                  <a:pt x="28" y="56"/>
                  <a:pt x="45" y="96"/>
                  <a:pt x="62" y="113"/>
                </a:cubicBezTo>
                <a:cubicBezTo>
                  <a:pt x="63" y="113"/>
                  <a:pt x="65" y="113"/>
                  <a:pt x="66" y="114"/>
                </a:cubicBezTo>
                <a:cubicBezTo>
                  <a:pt x="70" y="117"/>
                  <a:pt x="74" y="119"/>
                  <a:pt x="76" y="119"/>
                </a:cubicBezTo>
                <a:cubicBezTo>
                  <a:pt x="103" y="119"/>
                  <a:pt x="103" y="119"/>
                  <a:pt x="103" y="119"/>
                </a:cubicBezTo>
                <a:cubicBezTo>
                  <a:pt x="105" y="119"/>
                  <a:pt x="109" y="117"/>
                  <a:pt x="113" y="114"/>
                </a:cubicBezTo>
                <a:cubicBezTo>
                  <a:pt x="114" y="113"/>
                  <a:pt x="116" y="113"/>
                  <a:pt x="117" y="113"/>
                </a:cubicBezTo>
                <a:cubicBezTo>
                  <a:pt x="134" y="96"/>
                  <a:pt x="151" y="56"/>
                  <a:pt x="151" y="46"/>
                </a:cubicBezTo>
                <a:cubicBezTo>
                  <a:pt x="151" y="38"/>
                  <a:pt x="142" y="30"/>
                  <a:pt x="137" y="26"/>
                </a:cubicBezTo>
                <a:cubicBezTo>
                  <a:pt x="136" y="28"/>
                  <a:pt x="135" y="29"/>
                  <a:pt x="133" y="29"/>
                </a:cubicBezTo>
                <a:cubicBezTo>
                  <a:pt x="133" y="29"/>
                  <a:pt x="133" y="29"/>
                  <a:pt x="133" y="29"/>
                </a:cubicBezTo>
                <a:cubicBezTo>
                  <a:pt x="133" y="33"/>
                  <a:pt x="130" y="36"/>
                  <a:pt x="126" y="36"/>
                </a:cubicBezTo>
                <a:cubicBezTo>
                  <a:pt x="126" y="36"/>
                  <a:pt x="126" y="36"/>
                  <a:pt x="126" y="36"/>
                </a:cubicBezTo>
                <a:cubicBezTo>
                  <a:pt x="122" y="36"/>
                  <a:pt x="118" y="33"/>
                  <a:pt x="118" y="29"/>
                </a:cubicBezTo>
                <a:cubicBezTo>
                  <a:pt x="118" y="7"/>
                  <a:pt x="118" y="7"/>
                  <a:pt x="118" y="7"/>
                </a:cubicBezTo>
                <a:cubicBezTo>
                  <a:pt x="118" y="3"/>
                  <a:pt x="122" y="0"/>
                  <a:pt x="126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0" y="0"/>
                  <a:pt x="133" y="3"/>
                  <a:pt x="133" y="7"/>
                </a:cubicBezTo>
                <a:cubicBezTo>
                  <a:pt x="133" y="7"/>
                  <a:pt x="133" y="7"/>
                  <a:pt x="133" y="7"/>
                </a:cubicBezTo>
                <a:cubicBezTo>
                  <a:pt x="136" y="7"/>
                  <a:pt x="138" y="10"/>
                  <a:pt x="138" y="14"/>
                </a:cubicBezTo>
                <a:cubicBezTo>
                  <a:pt x="138" y="18"/>
                  <a:pt x="138" y="18"/>
                  <a:pt x="138" y="18"/>
                </a:cubicBezTo>
                <a:cubicBezTo>
                  <a:pt x="142" y="21"/>
                  <a:pt x="158" y="31"/>
                  <a:pt x="158" y="46"/>
                </a:cubicBezTo>
                <a:cubicBezTo>
                  <a:pt x="158" y="56"/>
                  <a:pt x="141" y="98"/>
                  <a:pt x="122" y="118"/>
                </a:cubicBezTo>
                <a:cubicBezTo>
                  <a:pt x="122" y="120"/>
                  <a:pt x="121" y="121"/>
                  <a:pt x="120" y="123"/>
                </a:cubicBezTo>
                <a:cubicBezTo>
                  <a:pt x="114" y="128"/>
                  <a:pt x="108" y="130"/>
                  <a:pt x="103" y="130"/>
                </a:cubicBezTo>
                <a:cubicBezTo>
                  <a:pt x="95" y="130"/>
                  <a:pt x="95" y="130"/>
                  <a:pt x="95" y="130"/>
                </a:cubicBezTo>
                <a:cubicBezTo>
                  <a:pt x="95" y="138"/>
                  <a:pt x="95" y="138"/>
                  <a:pt x="95" y="138"/>
                </a:cubicBezTo>
                <a:cubicBezTo>
                  <a:pt x="95" y="140"/>
                  <a:pt x="93" y="142"/>
                  <a:pt x="92" y="143"/>
                </a:cubicBezTo>
                <a:cubicBezTo>
                  <a:pt x="92" y="145"/>
                  <a:pt x="92" y="145"/>
                  <a:pt x="92" y="145"/>
                </a:cubicBezTo>
                <a:cubicBezTo>
                  <a:pt x="92" y="148"/>
                  <a:pt x="94" y="150"/>
                  <a:pt x="97" y="150"/>
                </a:cubicBezTo>
                <a:cubicBezTo>
                  <a:pt x="148" y="150"/>
                  <a:pt x="148" y="150"/>
                  <a:pt x="148" y="150"/>
                </a:cubicBezTo>
                <a:cubicBezTo>
                  <a:pt x="154" y="150"/>
                  <a:pt x="159" y="155"/>
                  <a:pt x="159" y="161"/>
                </a:cubicBezTo>
                <a:close/>
                <a:moveTo>
                  <a:pt x="34" y="130"/>
                </a:moveTo>
                <a:cubicBezTo>
                  <a:pt x="34" y="123"/>
                  <a:pt x="28" y="117"/>
                  <a:pt x="21" y="117"/>
                </a:cubicBezTo>
                <a:cubicBezTo>
                  <a:pt x="14" y="117"/>
                  <a:pt x="8" y="123"/>
                  <a:pt x="8" y="130"/>
                </a:cubicBezTo>
                <a:cubicBezTo>
                  <a:pt x="8" y="137"/>
                  <a:pt x="14" y="143"/>
                  <a:pt x="21" y="143"/>
                </a:cubicBezTo>
                <a:cubicBezTo>
                  <a:pt x="28" y="143"/>
                  <a:pt x="34" y="137"/>
                  <a:pt x="34" y="1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  <p:sp>
        <p:nvSpPr>
          <p:cNvPr id="18" name="Freeform 17"/>
          <p:cNvSpPr>
            <a:spLocks noEditPoints="1"/>
          </p:cNvSpPr>
          <p:nvPr/>
        </p:nvSpPr>
        <p:spPr bwMode="auto">
          <a:xfrm>
            <a:off x="2847182" y="4385368"/>
            <a:ext cx="460602" cy="714726"/>
          </a:xfrm>
          <a:custGeom>
            <a:avLst/>
            <a:gdLst>
              <a:gd name="T0" fmla="*/ 61 w 123"/>
              <a:gd name="T1" fmla="*/ 0 h 190"/>
              <a:gd name="T2" fmla="*/ 0 w 123"/>
              <a:gd name="T3" fmla="*/ 129 h 190"/>
              <a:gd name="T4" fmla="*/ 61 w 123"/>
              <a:gd name="T5" fmla="*/ 190 h 190"/>
              <a:gd name="T6" fmla="*/ 123 w 123"/>
              <a:gd name="T7" fmla="*/ 129 h 190"/>
              <a:gd name="T8" fmla="*/ 61 w 123"/>
              <a:gd name="T9" fmla="*/ 0 h 190"/>
              <a:gd name="T10" fmla="*/ 28 w 123"/>
              <a:gd name="T11" fmla="*/ 154 h 190"/>
              <a:gd name="T12" fmla="*/ 25 w 123"/>
              <a:gd name="T13" fmla="*/ 155 h 190"/>
              <a:gd name="T14" fmla="*/ 21 w 123"/>
              <a:gd name="T15" fmla="*/ 153 h 190"/>
              <a:gd name="T16" fmla="*/ 14 w 123"/>
              <a:gd name="T17" fmla="*/ 130 h 190"/>
              <a:gd name="T18" fmla="*/ 49 w 123"/>
              <a:gd name="T19" fmla="*/ 45 h 190"/>
              <a:gd name="T20" fmla="*/ 25 w 123"/>
              <a:gd name="T21" fmla="*/ 130 h 190"/>
              <a:gd name="T22" fmla="*/ 30 w 123"/>
              <a:gd name="T23" fmla="*/ 147 h 190"/>
              <a:gd name="T24" fmla="*/ 28 w 123"/>
              <a:gd name="T25" fmla="*/ 154 h 190"/>
              <a:gd name="T26" fmla="*/ 58 w 123"/>
              <a:gd name="T27" fmla="*/ 174 h 190"/>
              <a:gd name="T28" fmla="*/ 36 w 123"/>
              <a:gd name="T29" fmla="*/ 168 h 190"/>
              <a:gd name="T30" fmla="*/ 34 w 123"/>
              <a:gd name="T31" fmla="*/ 161 h 190"/>
              <a:gd name="T32" fmla="*/ 42 w 123"/>
              <a:gd name="T33" fmla="*/ 159 h 190"/>
              <a:gd name="T34" fmla="*/ 58 w 123"/>
              <a:gd name="T35" fmla="*/ 163 h 190"/>
              <a:gd name="T36" fmla="*/ 63 w 123"/>
              <a:gd name="T37" fmla="*/ 168 h 190"/>
              <a:gd name="T38" fmla="*/ 58 w 123"/>
              <a:gd name="T39" fmla="*/ 174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3" h="190">
                <a:moveTo>
                  <a:pt x="61" y="0"/>
                </a:moveTo>
                <a:cubicBezTo>
                  <a:pt x="61" y="0"/>
                  <a:pt x="0" y="95"/>
                  <a:pt x="0" y="129"/>
                </a:cubicBezTo>
                <a:cubicBezTo>
                  <a:pt x="0" y="163"/>
                  <a:pt x="28" y="190"/>
                  <a:pt x="61" y="190"/>
                </a:cubicBezTo>
                <a:cubicBezTo>
                  <a:pt x="95" y="190"/>
                  <a:pt x="123" y="163"/>
                  <a:pt x="123" y="129"/>
                </a:cubicBezTo>
                <a:cubicBezTo>
                  <a:pt x="123" y="95"/>
                  <a:pt x="61" y="0"/>
                  <a:pt x="61" y="0"/>
                </a:cubicBezTo>
                <a:close/>
                <a:moveTo>
                  <a:pt x="28" y="154"/>
                </a:moveTo>
                <a:cubicBezTo>
                  <a:pt x="27" y="155"/>
                  <a:pt x="26" y="155"/>
                  <a:pt x="25" y="155"/>
                </a:cubicBezTo>
                <a:cubicBezTo>
                  <a:pt x="24" y="155"/>
                  <a:pt x="22" y="154"/>
                  <a:pt x="21" y="153"/>
                </a:cubicBezTo>
                <a:cubicBezTo>
                  <a:pt x="17" y="146"/>
                  <a:pt x="14" y="138"/>
                  <a:pt x="14" y="130"/>
                </a:cubicBezTo>
                <a:cubicBezTo>
                  <a:pt x="14" y="102"/>
                  <a:pt x="49" y="45"/>
                  <a:pt x="49" y="45"/>
                </a:cubicBezTo>
                <a:cubicBezTo>
                  <a:pt x="49" y="45"/>
                  <a:pt x="25" y="106"/>
                  <a:pt x="25" y="130"/>
                </a:cubicBezTo>
                <a:cubicBezTo>
                  <a:pt x="25" y="136"/>
                  <a:pt x="26" y="142"/>
                  <a:pt x="30" y="147"/>
                </a:cubicBezTo>
                <a:cubicBezTo>
                  <a:pt x="31" y="150"/>
                  <a:pt x="30" y="153"/>
                  <a:pt x="28" y="154"/>
                </a:cubicBezTo>
                <a:close/>
                <a:moveTo>
                  <a:pt x="58" y="174"/>
                </a:moveTo>
                <a:cubicBezTo>
                  <a:pt x="51" y="174"/>
                  <a:pt x="43" y="171"/>
                  <a:pt x="36" y="168"/>
                </a:cubicBezTo>
                <a:cubicBezTo>
                  <a:pt x="34" y="166"/>
                  <a:pt x="33" y="163"/>
                  <a:pt x="34" y="161"/>
                </a:cubicBezTo>
                <a:cubicBezTo>
                  <a:pt x="36" y="158"/>
                  <a:pt x="39" y="157"/>
                  <a:pt x="42" y="159"/>
                </a:cubicBezTo>
                <a:cubicBezTo>
                  <a:pt x="47" y="162"/>
                  <a:pt x="52" y="163"/>
                  <a:pt x="58" y="163"/>
                </a:cubicBezTo>
                <a:cubicBezTo>
                  <a:pt x="61" y="163"/>
                  <a:pt x="63" y="166"/>
                  <a:pt x="63" y="168"/>
                </a:cubicBezTo>
                <a:cubicBezTo>
                  <a:pt x="63" y="171"/>
                  <a:pt x="61" y="174"/>
                  <a:pt x="58" y="1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  <p:sp>
        <p:nvSpPr>
          <p:cNvPr id="19" name="Freeform 18"/>
          <p:cNvSpPr>
            <a:spLocks noEditPoints="1"/>
          </p:cNvSpPr>
          <p:nvPr/>
        </p:nvSpPr>
        <p:spPr bwMode="auto">
          <a:xfrm>
            <a:off x="4560857" y="4381397"/>
            <a:ext cx="589254" cy="722668"/>
          </a:xfrm>
          <a:custGeom>
            <a:avLst/>
            <a:gdLst>
              <a:gd name="T0" fmla="*/ 25 w 157"/>
              <a:gd name="T1" fmla="*/ 150 h 192"/>
              <a:gd name="T2" fmla="*/ 92 w 157"/>
              <a:gd name="T3" fmla="*/ 150 h 192"/>
              <a:gd name="T4" fmla="*/ 92 w 157"/>
              <a:gd name="T5" fmla="*/ 158 h 192"/>
              <a:gd name="T6" fmla="*/ 25 w 157"/>
              <a:gd name="T7" fmla="*/ 158 h 192"/>
              <a:gd name="T8" fmla="*/ 25 w 157"/>
              <a:gd name="T9" fmla="*/ 150 h 192"/>
              <a:gd name="T10" fmla="*/ 157 w 157"/>
              <a:gd name="T11" fmla="*/ 49 h 192"/>
              <a:gd name="T12" fmla="*/ 157 w 157"/>
              <a:gd name="T13" fmla="*/ 182 h 192"/>
              <a:gd name="T14" fmla="*/ 147 w 157"/>
              <a:gd name="T15" fmla="*/ 192 h 192"/>
              <a:gd name="T16" fmla="*/ 10 w 157"/>
              <a:gd name="T17" fmla="*/ 192 h 192"/>
              <a:gd name="T18" fmla="*/ 0 w 157"/>
              <a:gd name="T19" fmla="*/ 182 h 192"/>
              <a:gd name="T20" fmla="*/ 0 w 157"/>
              <a:gd name="T21" fmla="*/ 10 h 192"/>
              <a:gd name="T22" fmla="*/ 10 w 157"/>
              <a:gd name="T23" fmla="*/ 0 h 192"/>
              <a:gd name="T24" fmla="*/ 108 w 157"/>
              <a:gd name="T25" fmla="*/ 0 h 192"/>
              <a:gd name="T26" fmla="*/ 108 w 157"/>
              <a:gd name="T27" fmla="*/ 0 h 192"/>
              <a:gd name="T28" fmla="*/ 112 w 157"/>
              <a:gd name="T29" fmla="*/ 1 h 192"/>
              <a:gd name="T30" fmla="*/ 155 w 157"/>
              <a:gd name="T31" fmla="*/ 43 h 192"/>
              <a:gd name="T32" fmla="*/ 157 w 157"/>
              <a:gd name="T33" fmla="*/ 49 h 192"/>
              <a:gd name="T34" fmla="*/ 157 w 157"/>
              <a:gd name="T35" fmla="*/ 49 h 192"/>
              <a:gd name="T36" fmla="*/ 114 w 157"/>
              <a:gd name="T37" fmla="*/ 39 h 192"/>
              <a:gd name="T38" fmla="*/ 118 w 157"/>
              <a:gd name="T39" fmla="*/ 43 h 192"/>
              <a:gd name="T40" fmla="*/ 138 w 157"/>
              <a:gd name="T41" fmla="*/ 43 h 192"/>
              <a:gd name="T42" fmla="*/ 114 w 157"/>
              <a:gd name="T43" fmla="*/ 20 h 192"/>
              <a:gd name="T44" fmla="*/ 114 w 157"/>
              <a:gd name="T45" fmla="*/ 39 h 192"/>
              <a:gd name="T46" fmla="*/ 145 w 157"/>
              <a:gd name="T47" fmla="*/ 55 h 192"/>
              <a:gd name="T48" fmla="*/ 118 w 157"/>
              <a:gd name="T49" fmla="*/ 55 h 192"/>
              <a:gd name="T50" fmla="*/ 102 w 157"/>
              <a:gd name="T51" fmla="*/ 39 h 192"/>
              <a:gd name="T52" fmla="*/ 102 w 157"/>
              <a:gd name="T53" fmla="*/ 12 h 192"/>
              <a:gd name="T54" fmla="*/ 12 w 157"/>
              <a:gd name="T55" fmla="*/ 12 h 192"/>
              <a:gd name="T56" fmla="*/ 12 w 157"/>
              <a:gd name="T57" fmla="*/ 180 h 192"/>
              <a:gd name="T58" fmla="*/ 145 w 157"/>
              <a:gd name="T59" fmla="*/ 180 h 192"/>
              <a:gd name="T60" fmla="*/ 145 w 157"/>
              <a:gd name="T61" fmla="*/ 55 h 192"/>
              <a:gd name="T62" fmla="*/ 25 w 157"/>
              <a:gd name="T63" fmla="*/ 140 h 192"/>
              <a:gd name="T64" fmla="*/ 132 w 157"/>
              <a:gd name="T65" fmla="*/ 140 h 192"/>
              <a:gd name="T66" fmla="*/ 132 w 157"/>
              <a:gd name="T67" fmla="*/ 132 h 192"/>
              <a:gd name="T68" fmla="*/ 25 w 157"/>
              <a:gd name="T69" fmla="*/ 132 h 192"/>
              <a:gd name="T70" fmla="*/ 25 w 157"/>
              <a:gd name="T71" fmla="*/ 140 h 192"/>
              <a:gd name="T72" fmla="*/ 53 w 157"/>
              <a:gd name="T73" fmla="*/ 122 h 192"/>
              <a:gd name="T74" fmla="*/ 132 w 157"/>
              <a:gd name="T75" fmla="*/ 122 h 192"/>
              <a:gd name="T76" fmla="*/ 132 w 157"/>
              <a:gd name="T77" fmla="*/ 114 h 192"/>
              <a:gd name="T78" fmla="*/ 53 w 157"/>
              <a:gd name="T79" fmla="*/ 114 h 192"/>
              <a:gd name="T80" fmla="*/ 53 w 157"/>
              <a:gd name="T81" fmla="*/ 122 h 192"/>
              <a:gd name="T82" fmla="*/ 67 w 157"/>
              <a:gd name="T83" fmla="*/ 101 h 192"/>
              <a:gd name="T84" fmla="*/ 91 w 157"/>
              <a:gd name="T85" fmla="*/ 101 h 192"/>
              <a:gd name="T86" fmla="*/ 91 w 157"/>
              <a:gd name="T87" fmla="*/ 87 h 192"/>
              <a:gd name="T88" fmla="*/ 105 w 157"/>
              <a:gd name="T89" fmla="*/ 87 h 192"/>
              <a:gd name="T90" fmla="*/ 105 w 157"/>
              <a:gd name="T91" fmla="*/ 63 h 192"/>
              <a:gd name="T92" fmla="*/ 91 w 157"/>
              <a:gd name="T93" fmla="*/ 63 h 192"/>
              <a:gd name="T94" fmla="*/ 91 w 157"/>
              <a:gd name="T95" fmla="*/ 49 h 192"/>
              <a:gd name="T96" fmla="*/ 67 w 157"/>
              <a:gd name="T97" fmla="*/ 49 h 192"/>
              <a:gd name="T98" fmla="*/ 67 w 157"/>
              <a:gd name="T99" fmla="*/ 63 h 192"/>
              <a:gd name="T100" fmla="*/ 53 w 157"/>
              <a:gd name="T101" fmla="*/ 63 h 192"/>
              <a:gd name="T102" fmla="*/ 53 w 157"/>
              <a:gd name="T103" fmla="*/ 87 h 192"/>
              <a:gd name="T104" fmla="*/ 67 w 157"/>
              <a:gd name="T105" fmla="*/ 87 h 192"/>
              <a:gd name="T106" fmla="*/ 67 w 157"/>
              <a:gd name="T107" fmla="*/ 10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57" h="192">
                <a:moveTo>
                  <a:pt x="25" y="150"/>
                </a:moveTo>
                <a:cubicBezTo>
                  <a:pt x="92" y="150"/>
                  <a:pt x="92" y="150"/>
                  <a:pt x="92" y="150"/>
                </a:cubicBezTo>
                <a:cubicBezTo>
                  <a:pt x="92" y="158"/>
                  <a:pt x="92" y="158"/>
                  <a:pt x="92" y="158"/>
                </a:cubicBezTo>
                <a:cubicBezTo>
                  <a:pt x="25" y="158"/>
                  <a:pt x="25" y="158"/>
                  <a:pt x="25" y="158"/>
                </a:cubicBezTo>
                <a:lnTo>
                  <a:pt x="25" y="150"/>
                </a:lnTo>
                <a:close/>
                <a:moveTo>
                  <a:pt x="157" y="49"/>
                </a:moveTo>
                <a:cubicBezTo>
                  <a:pt x="157" y="182"/>
                  <a:pt x="157" y="182"/>
                  <a:pt x="157" y="182"/>
                </a:cubicBezTo>
                <a:cubicBezTo>
                  <a:pt x="157" y="187"/>
                  <a:pt x="153" y="192"/>
                  <a:pt x="147" y="192"/>
                </a:cubicBezTo>
                <a:cubicBezTo>
                  <a:pt x="10" y="192"/>
                  <a:pt x="10" y="192"/>
                  <a:pt x="10" y="192"/>
                </a:cubicBezTo>
                <a:cubicBezTo>
                  <a:pt x="5" y="192"/>
                  <a:pt x="0" y="187"/>
                  <a:pt x="0" y="18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0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0" y="0"/>
                  <a:pt x="111" y="0"/>
                  <a:pt x="112" y="1"/>
                </a:cubicBezTo>
                <a:cubicBezTo>
                  <a:pt x="155" y="43"/>
                  <a:pt x="155" y="43"/>
                  <a:pt x="155" y="43"/>
                </a:cubicBezTo>
                <a:cubicBezTo>
                  <a:pt x="157" y="45"/>
                  <a:pt x="157" y="46"/>
                  <a:pt x="157" y="49"/>
                </a:cubicBezTo>
                <a:cubicBezTo>
                  <a:pt x="157" y="49"/>
                  <a:pt x="157" y="49"/>
                  <a:pt x="157" y="49"/>
                </a:cubicBezTo>
                <a:close/>
                <a:moveTo>
                  <a:pt x="114" y="39"/>
                </a:moveTo>
                <a:cubicBezTo>
                  <a:pt x="114" y="41"/>
                  <a:pt x="116" y="43"/>
                  <a:pt x="118" y="43"/>
                </a:cubicBezTo>
                <a:cubicBezTo>
                  <a:pt x="138" y="43"/>
                  <a:pt x="138" y="43"/>
                  <a:pt x="138" y="43"/>
                </a:cubicBezTo>
                <a:cubicBezTo>
                  <a:pt x="114" y="20"/>
                  <a:pt x="114" y="20"/>
                  <a:pt x="114" y="20"/>
                </a:cubicBezTo>
                <a:lnTo>
                  <a:pt x="114" y="39"/>
                </a:lnTo>
                <a:close/>
                <a:moveTo>
                  <a:pt x="145" y="55"/>
                </a:moveTo>
                <a:cubicBezTo>
                  <a:pt x="118" y="55"/>
                  <a:pt x="118" y="55"/>
                  <a:pt x="118" y="55"/>
                </a:cubicBezTo>
                <a:cubicBezTo>
                  <a:pt x="109" y="55"/>
                  <a:pt x="102" y="48"/>
                  <a:pt x="102" y="39"/>
                </a:cubicBezTo>
                <a:cubicBezTo>
                  <a:pt x="102" y="12"/>
                  <a:pt x="102" y="12"/>
                  <a:pt x="10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80"/>
                  <a:pt x="12" y="180"/>
                  <a:pt x="12" y="180"/>
                </a:cubicBezTo>
                <a:cubicBezTo>
                  <a:pt x="145" y="180"/>
                  <a:pt x="145" y="180"/>
                  <a:pt x="145" y="180"/>
                </a:cubicBezTo>
                <a:lnTo>
                  <a:pt x="145" y="55"/>
                </a:lnTo>
                <a:close/>
                <a:moveTo>
                  <a:pt x="25" y="140"/>
                </a:moveTo>
                <a:cubicBezTo>
                  <a:pt x="132" y="140"/>
                  <a:pt x="132" y="140"/>
                  <a:pt x="132" y="140"/>
                </a:cubicBezTo>
                <a:cubicBezTo>
                  <a:pt x="132" y="132"/>
                  <a:pt x="132" y="132"/>
                  <a:pt x="132" y="132"/>
                </a:cubicBezTo>
                <a:cubicBezTo>
                  <a:pt x="25" y="132"/>
                  <a:pt x="25" y="132"/>
                  <a:pt x="25" y="132"/>
                </a:cubicBezTo>
                <a:lnTo>
                  <a:pt x="25" y="140"/>
                </a:lnTo>
                <a:close/>
                <a:moveTo>
                  <a:pt x="53" y="122"/>
                </a:moveTo>
                <a:cubicBezTo>
                  <a:pt x="132" y="122"/>
                  <a:pt x="132" y="122"/>
                  <a:pt x="132" y="122"/>
                </a:cubicBezTo>
                <a:cubicBezTo>
                  <a:pt x="132" y="114"/>
                  <a:pt x="132" y="114"/>
                  <a:pt x="132" y="114"/>
                </a:cubicBezTo>
                <a:cubicBezTo>
                  <a:pt x="53" y="114"/>
                  <a:pt x="53" y="114"/>
                  <a:pt x="53" y="114"/>
                </a:cubicBezTo>
                <a:lnTo>
                  <a:pt x="53" y="122"/>
                </a:lnTo>
                <a:close/>
                <a:moveTo>
                  <a:pt x="67" y="101"/>
                </a:moveTo>
                <a:cubicBezTo>
                  <a:pt x="91" y="101"/>
                  <a:pt x="91" y="101"/>
                  <a:pt x="91" y="101"/>
                </a:cubicBezTo>
                <a:cubicBezTo>
                  <a:pt x="91" y="87"/>
                  <a:pt x="91" y="87"/>
                  <a:pt x="91" y="87"/>
                </a:cubicBezTo>
                <a:cubicBezTo>
                  <a:pt x="105" y="87"/>
                  <a:pt x="105" y="87"/>
                  <a:pt x="105" y="87"/>
                </a:cubicBezTo>
                <a:cubicBezTo>
                  <a:pt x="105" y="63"/>
                  <a:pt x="105" y="63"/>
                  <a:pt x="105" y="63"/>
                </a:cubicBezTo>
                <a:cubicBezTo>
                  <a:pt x="91" y="63"/>
                  <a:pt x="91" y="63"/>
                  <a:pt x="91" y="63"/>
                </a:cubicBezTo>
                <a:cubicBezTo>
                  <a:pt x="91" y="49"/>
                  <a:pt x="91" y="49"/>
                  <a:pt x="91" y="49"/>
                </a:cubicBezTo>
                <a:cubicBezTo>
                  <a:pt x="67" y="49"/>
                  <a:pt x="67" y="49"/>
                  <a:pt x="67" y="49"/>
                </a:cubicBezTo>
                <a:cubicBezTo>
                  <a:pt x="67" y="63"/>
                  <a:pt x="67" y="63"/>
                  <a:pt x="67" y="63"/>
                </a:cubicBezTo>
                <a:cubicBezTo>
                  <a:pt x="53" y="63"/>
                  <a:pt x="53" y="63"/>
                  <a:pt x="53" y="63"/>
                </a:cubicBezTo>
                <a:cubicBezTo>
                  <a:pt x="53" y="87"/>
                  <a:pt x="53" y="87"/>
                  <a:pt x="53" y="87"/>
                </a:cubicBezTo>
                <a:cubicBezTo>
                  <a:pt x="67" y="87"/>
                  <a:pt x="67" y="87"/>
                  <a:pt x="67" y="87"/>
                </a:cubicBezTo>
                <a:lnTo>
                  <a:pt x="67" y="1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407828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2" name="Freeform 21"/>
          <p:cNvSpPr/>
          <p:nvPr/>
        </p:nvSpPr>
        <p:spPr>
          <a:xfrm rot="5400000">
            <a:off x="2155842" y="1090537"/>
            <a:ext cx="4676926" cy="4676928"/>
          </a:xfrm>
          <a:custGeom>
            <a:avLst/>
            <a:gdLst>
              <a:gd name="connsiteX0" fmla="*/ 1818062 w 3636124"/>
              <a:gd name="connsiteY0" fmla="*/ 0 h 3636124"/>
              <a:gd name="connsiteX1" fmla="*/ 3636124 w 3636124"/>
              <a:gd name="connsiteY1" fmla="*/ 1818062 h 3636124"/>
              <a:gd name="connsiteX2" fmla="*/ 1818062 w 3636124"/>
              <a:gd name="connsiteY2" fmla="*/ 3636124 h 3636124"/>
              <a:gd name="connsiteX3" fmla="*/ 0 w 3636124"/>
              <a:gd name="connsiteY3" fmla="*/ 1818062 h 3636124"/>
              <a:gd name="connsiteX4" fmla="*/ 1818062 w 3636124"/>
              <a:gd name="connsiteY4" fmla="*/ 0 h 363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6124" h="3636124">
                <a:moveTo>
                  <a:pt x="1818062" y="0"/>
                </a:moveTo>
                <a:cubicBezTo>
                  <a:pt x="2822150" y="0"/>
                  <a:pt x="3636124" y="813974"/>
                  <a:pt x="3636124" y="1818062"/>
                </a:cubicBezTo>
                <a:cubicBezTo>
                  <a:pt x="3636124" y="2822150"/>
                  <a:pt x="2822150" y="3636124"/>
                  <a:pt x="1818062" y="3636124"/>
                </a:cubicBezTo>
                <a:cubicBezTo>
                  <a:pt x="813974" y="3636124"/>
                  <a:pt x="0" y="2822150"/>
                  <a:pt x="0" y="1818062"/>
                </a:cubicBezTo>
                <a:cubicBezTo>
                  <a:pt x="0" y="813974"/>
                  <a:pt x="813974" y="0"/>
                  <a:pt x="1818062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/>
          <p:cNvSpPr/>
          <p:nvPr/>
        </p:nvSpPr>
        <p:spPr>
          <a:xfrm>
            <a:off x="2468759" y="895662"/>
            <a:ext cx="4051091" cy="405109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/>
          <p:cNvSpPr txBox="1"/>
          <p:nvPr/>
        </p:nvSpPr>
        <p:spPr>
          <a:xfrm>
            <a:off x="2644716" y="4946753"/>
            <a:ext cx="869190" cy="892015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7557786" y="1124103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Vision One.</a:t>
            </a:r>
            <a:endParaRPr lang="en-US" sz="1600" b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57787" y="1462657"/>
            <a:ext cx="40468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If your actions inspire others to dream more, learn more, do more and become more, you are a leader.</a:t>
            </a:r>
            <a:endParaRPr lang="en-ID" sz="1200" dirty="0"/>
          </a:p>
        </p:txBody>
      </p:sp>
      <p:sp>
        <p:nvSpPr>
          <p:cNvPr id="9" name="Oval 8"/>
          <p:cNvSpPr/>
          <p:nvPr/>
        </p:nvSpPr>
        <p:spPr>
          <a:xfrm>
            <a:off x="7228838" y="1156071"/>
            <a:ext cx="274617" cy="2746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7557786" y="2332406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Vision Two.</a:t>
            </a:r>
            <a:endParaRPr lang="en-US" sz="1600" b="1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57787" y="2670960"/>
            <a:ext cx="40468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If your actions inspire others to dream more, learn more, do more and become more, you are a leader.</a:t>
            </a:r>
            <a:endParaRPr lang="en-ID" sz="1200" dirty="0"/>
          </a:p>
        </p:txBody>
      </p:sp>
      <p:sp>
        <p:nvSpPr>
          <p:cNvPr id="13" name="Oval 12"/>
          <p:cNvSpPr/>
          <p:nvPr/>
        </p:nvSpPr>
        <p:spPr>
          <a:xfrm>
            <a:off x="7228838" y="2364374"/>
            <a:ext cx="274617" cy="2746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7557786" y="3540709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Vision Three.</a:t>
            </a:r>
            <a:endParaRPr lang="en-US" sz="1600" b="1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57787" y="3879263"/>
            <a:ext cx="40468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If your actions inspire others to dream more, learn more, do more and become more, you are a leader.</a:t>
            </a:r>
            <a:endParaRPr lang="en-ID" sz="1200" dirty="0"/>
          </a:p>
        </p:txBody>
      </p:sp>
      <p:sp>
        <p:nvSpPr>
          <p:cNvPr id="17" name="Oval 16"/>
          <p:cNvSpPr/>
          <p:nvPr/>
        </p:nvSpPr>
        <p:spPr>
          <a:xfrm>
            <a:off x="7228838" y="3572677"/>
            <a:ext cx="274617" cy="2746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7557786" y="4749012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Vision Four.</a:t>
            </a:r>
            <a:endParaRPr lang="en-US" sz="1600" b="1" dirty="0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57787" y="5087566"/>
            <a:ext cx="40468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If your actions inspire others to dream more, learn more, do more and become more, you are a leader.</a:t>
            </a:r>
            <a:endParaRPr lang="en-ID" sz="1200" dirty="0"/>
          </a:p>
        </p:txBody>
      </p:sp>
      <p:sp>
        <p:nvSpPr>
          <p:cNvPr id="21" name="Oval 20"/>
          <p:cNvSpPr/>
          <p:nvPr/>
        </p:nvSpPr>
        <p:spPr>
          <a:xfrm>
            <a:off x="7228838" y="4780980"/>
            <a:ext cx="274617" cy="2746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We Have A </a:t>
            </a:r>
            <a:br>
              <a:rPr lang="en-ID" dirty="0"/>
            </a:br>
            <a:r>
              <a:rPr lang="en-ID" dirty="0"/>
              <a:t>Vision For Health</a:t>
            </a:r>
          </a:p>
        </p:txBody>
      </p:sp>
    </p:spTree>
    <p:extLst>
      <p:ext uri="{BB962C8B-B14F-4D97-AF65-F5344CB8AC3E}">
        <p14:creationId xmlns:p14="http://schemas.microsoft.com/office/powerpoint/2010/main" val="1743443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E33BA6CB-6EAF-4D41-8F9D-ED3DF64D4953}"/>
              </a:ext>
            </a:extLst>
          </p:cNvPr>
          <p:cNvSpPr/>
          <p:nvPr/>
        </p:nvSpPr>
        <p:spPr bwMode="auto">
          <a:xfrm rot="16200000">
            <a:off x="-736597" y="736600"/>
            <a:ext cx="6858000" cy="5384802"/>
          </a:xfrm>
          <a:custGeom>
            <a:avLst/>
            <a:gdLst>
              <a:gd name="connsiteX0" fmla="*/ 0 w 12191999"/>
              <a:gd name="connsiteY0" fmla="*/ 0 h 4895330"/>
              <a:gd name="connsiteX1" fmla="*/ 12191999 w 12191999"/>
              <a:gd name="connsiteY1" fmla="*/ 0 h 4895330"/>
              <a:gd name="connsiteX2" fmla="*/ 12191999 w 12191999"/>
              <a:gd name="connsiteY2" fmla="*/ 4526153 h 4895330"/>
              <a:gd name="connsiteX3" fmla="*/ 12100892 w 12191999"/>
              <a:gd name="connsiteY3" fmla="*/ 4539195 h 4895330"/>
              <a:gd name="connsiteX4" fmla="*/ 11430001 w 12191999"/>
              <a:gd name="connsiteY4" fmla="*/ 4488257 h 4895330"/>
              <a:gd name="connsiteX5" fmla="*/ 9104244 w 12191999"/>
              <a:gd name="connsiteY5" fmla="*/ 3653370 h 4895330"/>
              <a:gd name="connsiteX6" fmla="*/ 6460436 w 12191999"/>
              <a:gd name="connsiteY6" fmla="*/ 4726796 h 4895330"/>
              <a:gd name="connsiteX7" fmla="*/ 4929810 w 12191999"/>
              <a:gd name="connsiteY7" fmla="*/ 4150327 h 4895330"/>
              <a:gd name="connsiteX8" fmla="*/ 2464905 w 12191999"/>
              <a:gd name="connsiteY8" fmla="*/ 4885823 h 4895330"/>
              <a:gd name="connsiteX9" fmla="*/ 146137 w 12191999"/>
              <a:gd name="connsiteY9" fmla="*/ 3826840 h 4895330"/>
              <a:gd name="connsiteX10" fmla="*/ 0 w 12191999"/>
              <a:gd name="connsiteY10" fmla="*/ 3738356 h 489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1999" h="4895330">
                <a:moveTo>
                  <a:pt x="0" y="0"/>
                </a:moveTo>
                <a:lnTo>
                  <a:pt x="12191999" y="0"/>
                </a:lnTo>
                <a:lnTo>
                  <a:pt x="12191999" y="4526153"/>
                </a:lnTo>
                <a:lnTo>
                  <a:pt x="12100892" y="4539195"/>
                </a:lnTo>
                <a:cubicBezTo>
                  <a:pt x="11930270" y="4557831"/>
                  <a:pt x="11711609" y="4556175"/>
                  <a:pt x="11430001" y="4488257"/>
                </a:cubicBezTo>
                <a:cubicBezTo>
                  <a:pt x="10866784" y="4352422"/>
                  <a:pt x="9932505" y="3613614"/>
                  <a:pt x="9104244" y="3653370"/>
                </a:cubicBezTo>
                <a:cubicBezTo>
                  <a:pt x="8275983" y="3693127"/>
                  <a:pt x="7156175" y="4643970"/>
                  <a:pt x="6460436" y="4726796"/>
                </a:cubicBezTo>
                <a:cubicBezTo>
                  <a:pt x="5764697" y="4809622"/>
                  <a:pt x="5595732" y="4123823"/>
                  <a:pt x="4929810" y="4150327"/>
                </a:cubicBezTo>
                <a:cubicBezTo>
                  <a:pt x="4263888" y="4176832"/>
                  <a:pt x="3349488" y="4991840"/>
                  <a:pt x="2464905" y="4885823"/>
                </a:cubicBezTo>
                <a:cubicBezTo>
                  <a:pt x="1801468" y="4806310"/>
                  <a:pt x="806313" y="4225493"/>
                  <a:pt x="146137" y="3826840"/>
                </a:cubicBezTo>
                <a:lnTo>
                  <a:pt x="0" y="3738356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7" name="TextBox 16"/>
          <p:cNvSpPr txBox="1"/>
          <p:nvPr/>
        </p:nvSpPr>
        <p:spPr>
          <a:xfrm>
            <a:off x="5630648" y="910532"/>
            <a:ext cx="604099" cy="619963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70034" y="2934284"/>
            <a:ext cx="5634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, </a:t>
            </a:r>
            <a:r>
              <a:rPr lang="en-ID" sz="1200" dirty="0" err="1"/>
              <a:t>eu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 </a:t>
            </a:r>
            <a:r>
              <a:rPr lang="en-ID" sz="1200" dirty="0" err="1"/>
              <a:t>mauris</a:t>
            </a:r>
            <a:r>
              <a:rPr lang="en-ID" sz="1200" dirty="0"/>
              <a:t> </a:t>
            </a:r>
            <a:r>
              <a:rPr lang="en-ID" sz="1200" dirty="0" err="1"/>
              <a:t>ultricies</a:t>
            </a:r>
            <a:r>
              <a:rPr lang="en-ID" sz="1200" dirty="0"/>
              <a:t> in.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70034" y="2547301"/>
            <a:ext cx="2704465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b="1" dirty="0"/>
              <a:t>Description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9421AD-7D74-F241-A5F9-C84B462BE505}"/>
              </a:ext>
            </a:extLst>
          </p:cNvPr>
          <p:cNvSpPr txBox="1"/>
          <p:nvPr/>
        </p:nvSpPr>
        <p:spPr>
          <a:xfrm>
            <a:off x="5970035" y="4653569"/>
            <a:ext cx="15737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ID" sz="1200" b="1" dirty="0">
                <a:solidFill>
                  <a:schemeClr val="accent1"/>
                </a:solidFill>
              </a:rPr>
              <a:t>About Description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8D1776-BEBE-DB4B-9DA6-F4D1BC180B2C}"/>
              </a:ext>
            </a:extLst>
          </p:cNvPr>
          <p:cNvSpPr txBox="1"/>
          <p:nvPr/>
        </p:nvSpPr>
        <p:spPr>
          <a:xfrm>
            <a:off x="5970034" y="4201731"/>
            <a:ext cx="210191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ID" sz="2800" b="1" dirty="0">
                <a:solidFill>
                  <a:schemeClr val="accent1"/>
                </a:solidFill>
              </a:rPr>
              <a:t>287.932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43802" y="4246486"/>
            <a:ext cx="4060824" cy="612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Paying attention to simple little things that most men neglect makes a few men rich.</a:t>
            </a:r>
            <a:endParaRPr lang="en-ID" sz="1200" b="1" dirty="0"/>
          </a:p>
        </p:txBody>
      </p:sp>
      <p:sp>
        <p:nvSpPr>
          <p:cNvPr id="14" name="Rectangle 13"/>
          <p:cNvSpPr/>
          <p:nvPr/>
        </p:nvSpPr>
        <p:spPr>
          <a:xfrm>
            <a:off x="5970034" y="5077231"/>
            <a:ext cx="56345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</a:rPr>
              <a:t>If your actions inspire others to dream more, learn more, do more and become more, you are a leader.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76037" y="549275"/>
            <a:ext cx="869190" cy="892015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21426" y="5369618"/>
            <a:ext cx="491688" cy="4916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Oval 18"/>
          <p:cNvSpPr/>
          <p:nvPr/>
        </p:nvSpPr>
        <p:spPr>
          <a:xfrm>
            <a:off x="721426" y="351043"/>
            <a:ext cx="869190" cy="8691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Oval 19"/>
          <p:cNvSpPr/>
          <p:nvPr/>
        </p:nvSpPr>
        <p:spPr>
          <a:xfrm>
            <a:off x="5110087" y="6034008"/>
            <a:ext cx="274717" cy="2747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0"/>
          <p:cNvSpPr/>
          <p:nvPr/>
        </p:nvSpPr>
        <p:spPr>
          <a:xfrm>
            <a:off x="4370176" y="1120504"/>
            <a:ext cx="520561" cy="5205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Our Mission </a:t>
            </a:r>
            <a:br>
              <a:rPr lang="en-ID" dirty="0"/>
            </a:br>
            <a:r>
              <a:rPr lang="en-ID" dirty="0"/>
              <a:t>For Public Health</a:t>
            </a:r>
          </a:p>
        </p:txBody>
      </p:sp>
    </p:spTree>
    <p:extLst>
      <p:ext uri="{BB962C8B-B14F-4D97-AF65-F5344CB8AC3E}">
        <p14:creationId xmlns:p14="http://schemas.microsoft.com/office/powerpoint/2010/main" val="273217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0" y="0"/>
            <a:ext cx="3861140" cy="6858000"/>
          </a:xfrm>
          <a:custGeom>
            <a:avLst/>
            <a:gdLst>
              <a:gd name="connsiteX0" fmla="*/ 0 w 3861140"/>
              <a:gd name="connsiteY0" fmla="*/ 0 h 6858000"/>
              <a:gd name="connsiteX1" fmla="*/ 2766045 w 3861140"/>
              <a:gd name="connsiteY1" fmla="*/ 0 h 6858000"/>
              <a:gd name="connsiteX2" fmla="*/ 2905620 w 3861140"/>
              <a:gd name="connsiteY2" fmla="*/ 137488 h 6858000"/>
              <a:gd name="connsiteX3" fmla="*/ 3456465 w 3861140"/>
              <a:gd name="connsiteY3" fmla="*/ 927305 h 6858000"/>
              <a:gd name="connsiteX4" fmla="*/ 3364676 w 3861140"/>
              <a:gd name="connsiteY4" fmla="*/ 4351972 h 6858000"/>
              <a:gd name="connsiteX5" fmla="*/ 3290830 w 3861140"/>
              <a:gd name="connsiteY5" fmla="*/ 6680975 h 6858000"/>
              <a:gd name="connsiteX6" fmla="*/ 3375130 w 3861140"/>
              <a:gd name="connsiteY6" fmla="*/ 6858000 h 6858000"/>
              <a:gd name="connsiteX7" fmla="*/ 0 w 3861140"/>
              <a:gd name="connsiteY7" fmla="*/ 6858000 h 6858000"/>
              <a:gd name="connsiteX8" fmla="*/ 0 w 3861140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61140" h="6858000">
                <a:moveTo>
                  <a:pt x="0" y="0"/>
                </a:moveTo>
                <a:lnTo>
                  <a:pt x="2766045" y="0"/>
                </a:lnTo>
                <a:lnTo>
                  <a:pt x="2905620" y="137488"/>
                </a:lnTo>
                <a:cubicBezTo>
                  <a:pt x="3121256" y="369935"/>
                  <a:pt x="3307679" y="634278"/>
                  <a:pt x="3456465" y="927305"/>
                </a:cubicBezTo>
                <a:cubicBezTo>
                  <a:pt x="4050579" y="2068165"/>
                  <a:pt x="3965563" y="3356177"/>
                  <a:pt x="3364676" y="4351972"/>
                </a:cubicBezTo>
                <a:cubicBezTo>
                  <a:pt x="2944154" y="5075396"/>
                  <a:pt x="2924451" y="5942062"/>
                  <a:pt x="3290830" y="6680975"/>
                </a:cubicBezTo>
                <a:lnTo>
                  <a:pt x="337513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6" name="Rectangle 15"/>
          <p:cNvSpPr/>
          <p:nvPr/>
        </p:nvSpPr>
        <p:spPr>
          <a:xfrm>
            <a:off x="5379619" y="2882523"/>
            <a:ext cx="4957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malesuada</a:t>
            </a:r>
            <a:r>
              <a:rPr lang="en-ID" sz="1200" dirty="0"/>
              <a:t> </a:t>
            </a:r>
            <a:r>
              <a:rPr lang="en-ID" sz="1200" dirty="0" err="1"/>
              <a:t>neque</a:t>
            </a:r>
            <a:r>
              <a:rPr lang="en-ID" sz="1200" dirty="0"/>
              <a:t>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sem</a:t>
            </a:r>
            <a:r>
              <a:rPr lang="en-ID" sz="1200" dirty="0"/>
              <a:t> </a:t>
            </a:r>
            <a:r>
              <a:rPr lang="en-ID" sz="1200" dirty="0" err="1"/>
              <a:t>dapibus</a:t>
            </a:r>
            <a:r>
              <a:rPr lang="en-ID" sz="1200" dirty="0"/>
              <a:t> </a:t>
            </a:r>
            <a:r>
              <a:rPr lang="en-ID" sz="1200" dirty="0" err="1"/>
              <a:t>scelerisque</a:t>
            </a:r>
            <a:r>
              <a:rPr lang="en-ID" sz="1200" dirty="0"/>
              <a:t>. </a:t>
            </a:r>
            <a:r>
              <a:rPr lang="en-ID" sz="1200" dirty="0" err="1"/>
              <a:t>Sed</a:t>
            </a:r>
            <a:r>
              <a:rPr lang="en-ID" sz="1200" dirty="0"/>
              <a:t> </a:t>
            </a:r>
            <a:r>
              <a:rPr lang="en-ID" sz="1200" dirty="0" err="1"/>
              <a:t>bibendum</a:t>
            </a:r>
            <a:r>
              <a:rPr lang="en-ID" sz="1200" dirty="0"/>
              <a:t> </a:t>
            </a:r>
            <a:r>
              <a:rPr lang="en-ID" sz="1200" dirty="0" err="1"/>
              <a:t>faucibus</a:t>
            </a:r>
            <a:r>
              <a:rPr lang="en-ID" sz="1200" dirty="0"/>
              <a:t> nisi, </a:t>
            </a:r>
            <a:r>
              <a:rPr lang="en-ID" sz="1200" dirty="0" err="1"/>
              <a:t>bibendum</a:t>
            </a:r>
            <a:r>
              <a:rPr lang="en-ID" sz="1200" dirty="0"/>
              <a:t> </a:t>
            </a:r>
            <a:r>
              <a:rPr lang="en-ID" sz="1200" dirty="0" err="1"/>
              <a:t>hendrerit</a:t>
            </a:r>
            <a:r>
              <a:rPr lang="en-ID" sz="1200" dirty="0"/>
              <a:t> </a:t>
            </a:r>
            <a:r>
              <a:rPr lang="en-ID" sz="1200" dirty="0" err="1"/>
              <a:t>leo</a:t>
            </a:r>
            <a:r>
              <a:rPr lang="en-ID" sz="1200" dirty="0"/>
              <a:t> </a:t>
            </a:r>
            <a:r>
              <a:rPr lang="en-ID" sz="1200" dirty="0" err="1"/>
              <a:t>aliquam</a:t>
            </a:r>
            <a:r>
              <a:rPr lang="en-ID" sz="1200" dirty="0"/>
              <a:t> a.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79620" y="2489766"/>
            <a:ext cx="2873830" cy="413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b="1" dirty="0">
                <a:latin typeface="+mj-lt"/>
              </a:rPr>
              <a:t>Description One.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743450" y="5282313"/>
            <a:ext cx="4957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malesuada</a:t>
            </a:r>
            <a:r>
              <a:rPr lang="en-ID" sz="1200" dirty="0"/>
              <a:t> </a:t>
            </a:r>
            <a:r>
              <a:rPr lang="en-ID" sz="1200" dirty="0" err="1"/>
              <a:t>neque</a:t>
            </a:r>
            <a:r>
              <a:rPr lang="en-ID" sz="1200" dirty="0"/>
              <a:t>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sem</a:t>
            </a:r>
            <a:r>
              <a:rPr lang="en-ID" sz="1200" dirty="0"/>
              <a:t> </a:t>
            </a:r>
            <a:r>
              <a:rPr lang="en-ID" sz="1200" dirty="0" err="1"/>
              <a:t>dapibus</a:t>
            </a:r>
            <a:r>
              <a:rPr lang="en-ID" sz="1200" dirty="0"/>
              <a:t> </a:t>
            </a:r>
            <a:r>
              <a:rPr lang="en-ID" sz="1200" dirty="0" err="1"/>
              <a:t>scelerisque</a:t>
            </a:r>
            <a:r>
              <a:rPr lang="en-ID" sz="1200" dirty="0"/>
              <a:t>. </a:t>
            </a:r>
            <a:r>
              <a:rPr lang="en-ID" sz="1200" dirty="0" err="1"/>
              <a:t>Sed</a:t>
            </a:r>
            <a:r>
              <a:rPr lang="en-ID" sz="1200" dirty="0"/>
              <a:t> </a:t>
            </a:r>
            <a:r>
              <a:rPr lang="en-ID" sz="1200" dirty="0" err="1"/>
              <a:t>bibendum</a:t>
            </a:r>
            <a:r>
              <a:rPr lang="en-ID" sz="1200" dirty="0"/>
              <a:t> </a:t>
            </a:r>
            <a:r>
              <a:rPr lang="en-ID" sz="1200" dirty="0" err="1"/>
              <a:t>faucibus</a:t>
            </a:r>
            <a:r>
              <a:rPr lang="en-ID" sz="1200" dirty="0"/>
              <a:t> nisi, </a:t>
            </a:r>
            <a:r>
              <a:rPr lang="en-ID" sz="1200" dirty="0" err="1"/>
              <a:t>bibendum</a:t>
            </a:r>
            <a:r>
              <a:rPr lang="en-ID" sz="1200" dirty="0"/>
              <a:t> </a:t>
            </a:r>
            <a:r>
              <a:rPr lang="en-ID" sz="1200" dirty="0" err="1"/>
              <a:t>hendrerit</a:t>
            </a:r>
            <a:r>
              <a:rPr lang="en-ID" sz="1200" dirty="0"/>
              <a:t> </a:t>
            </a:r>
            <a:r>
              <a:rPr lang="en-ID" sz="1200" dirty="0" err="1"/>
              <a:t>leo</a:t>
            </a:r>
            <a:r>
              <a:rPr lang="en-ID" sz="1200" dirty="0"/>
              <a:t> </a:t>
            </a:r>
            <a:r>
              <a:rPr lang="en-ID" sz="1200" dirty="0" err="1"/>
              <a:t>aliquam</a:t>
            </a:r>
            <a:r>
              <a:rPr lang="en-ID" sz="1200" dirty="0"/>
              <a:t> a.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43451" y="4889556"/>
            <a:ext cx="2873830" cy="413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b="1" dirty="0">
                <a:latin typeface="+mj-lt"/>
              </a:rPr>
              <a:t>Description Two.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79619" y="1786449"/>
            <a:ext cx="1224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800" b="1" dirty="0">
                <a:ln w="31750">
                  <a:solidFill>
                    <a:schemeClr val="accent1"/>
                  </a:solidFill>
                </a:ln>
                <a:noFill/>
                <a:latin typeface="+mj-lt"/>
              </a:rPr>
              <a:t>01.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43450" y="4195385"/>
            <a:ext cx="1224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800" b="1" dirty="0">
                <a:ln w="31750">
                  <a:solidFill>
                    <a:schemeClr val="accent1"/>
                  </a:solidFill>
                </a:ln>
                <a:noFill/>
                <a:latin typeface="+mj-lt"/>
              </a:rPr>
              <a:t>02.</a:t>
            </a:r>
          </a:p>
        </p:txBody>
      </p:sp>
      <p:sp>
        <p:nvSpPr>
          <p:cNvPr id="28" name="Oval 27"/>
          <p:cNvSpPr/>
          <p:nvPr/>
        </p:nvSpPr>
        <p:spPr>
          <a:xfrm>
            <a:off x="3954383" y="3788497"/>
            <a:ext cx="274717" cy="2747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Oval 28"/>
          <p:cNvSpPr/>
          <p:nvPr/>
        </p:nvSpPr>
        <p:spPr>
          <a:xfrm>
            <a:off x="3884361" y="1701832"/>
            <a:ext cx="520561" cy="5205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Oval 29"/>
          <p:cNvSpPr/>
          <p:nvPr/>
        </p:nvSpPr>
        <p:spPr>
          <a:xfrm>
            <a:off x="3460675" y="6536379"/>
            <a:ext cx="274717" cy="2747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TextBox 30"/>
          <p:cNvSpPr txBox="1"/>
          <p:nvPr/>
        </p:nvSpPr>
        <p:spPr>
          <a:xfrm>
            <a:off x="2866202" y="570306"/>
            <a:ext cx="869190" cy="892015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2552" y="4388526"/>
            <a:ext cx="488210" cy="501030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71279" y="2522792"/>
            <a:ext cx="760072" cy="760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Company Timeline</a:t>
            </a:r>
          </a:p>
        </p:txBody>
      </p:sp>
    </p:spTree>
    <p:extLst>
      <p:ext uri="{BB962C8B-B14F-4D97-AF65-F5344CB8AC3E}">
        <p14:creationId xmlns:p14="http://schemas.microsoft.com/office/powerpoint/2010/main" val="4019125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.amstein 5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.EVORT 1">
      <a:majorFont>
        <a:latin typeface="Lato Black"/>
        <a:ea typeface=""/>
        <a:cs typeface=""/>
      </a:majorFont>
      <a:minorFont>
        <a:latin typeface="Quicks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2441</Words>
  <Application>Microsoft Office PowerPoint</Application>
  <PresentationFormat>Widescreen</PresentationFormat>
  <Paragraphs>225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Lato Black</vt:lpstr>
      <vt:lpstr>Nobile</vt:lpstr>
      <vt:lpstr>Quicksand</vt:lpstr>
      <vt:lpstr>Raleway</vt:lpstr>
      <vt:lpstr>Office Theme</vt:lpstr>
      <vt:lpstr>Amstein</vt:lpstr>
      <vt:lpstr>Welcome To  Our Presentation</vt:lpstr>
      <vt:lpstr>Todays Agenda Presentation</vt:lpstr>
      <vt:lpstr>It Is Health That Is Real Wealth  And Not Pieces Of Gold And Silver</vt:lpstr>
      <vt:lpstr>Who We Are</vt:lpstr>
      <vt:lpstr>We Are A Team That Always Takes Care Of People’s Health</vt:lpstr>
      <vt:lpstr>We Have A  Vision For Health</vt:lpstr>
      <vt:lpstr>Our Mission  For Public Health</vt:lpstr>
      <vt:lpstr>Company Timeline</vt:lpstr>
      <vt:lpstr>PowerPoint Presentation</vt:lpstr>
      <vt:lpstr>We Provide  The Best Service</vt:lpstr>
      <vt:lpstr>The Detail Service</vt:lpstr>
      <vt:lpstr>Our Achievement In Healty Life</vt:lpstr>
      <vt:lpstr>Our Team That’s Always Care To You</vt:lpstr>
      <vt:lpstr>Our Professional Team</vt:lpstr>
      <vt:lpstr>Dr. James Moralez</vt:lpstr>
      <vt:lpstr>Break Section</vt:lpstr>
      <vt:lpstr>Health Is The Main Thing For Life</vt:lpstr>
      <vt:lpstr>Health Is The Greatest Gift</vt:lpstr>
      <vt:lpstr>Our Latest Project</vt:lpstr>
      <vt:lpstr>Our Information</vt:lpstr>
      <vt:lpstr>Mockup Slide</vt:lpstr>
      <vt:lpstr>Our Application  In Tablet</vt:lpstr>
      <vt:lpstr>Check Our Deals</vt:lpstr>
      <vt:lpstr>Testimonials</vt:lpstr>
      <vt:lpstr>Data Statistic</vt:lpstr>
      <vt:lpstr>Chart Data</vt:lpstr>
      <vt:lpstr>Infographic</vt:lpstr>
      <vt:lpstr>Chart Data</vt:lpstr>
      <vt:lpstr>Get In Touch</vt:lpstr>
      <vt:lpstr>See You Soon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Blesstudio</dc:creator>
  <cp:lastModifiedBy>user</cp:lastModifiedBy>
  <cp:revision>97</cp:revision>
  <dcterms:created xsi:type="dcterms:W3CDTF">2020-02-17T06:10:48Z</dcterms:created>
  <dcterms:modified xsi:type="dcterms:W3CDTF">2020-03-28T04:16:44Z</dcterms:modified>
</cp:coreProperties>
</file>