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6" r:id="rId11"/>
    <p:sldId id="700" r:id="rId12"/>
    <p:sldId id="703" r:id="rId13"/>
    <p:sldId id="517" r:id="rId14"/>
    <p:sldId id="518" r:id="rId15"/>
    <p:sldId id="716" r:id="rId16"/>
    <p:sldId id="701" r:id="rId17"/>
    <p:sldId id="702" r:id="rId18"/>
    <p:sldId id="683" r:id="rId19"/>
    <p:sldId id="462" r:id="rId20"/>
    <p:sldId id="463" r:id="rId21"/>
    <p:sldId id="464" r:id="rId22"/>
    <p:sldId id="704" r:id="rId23"/>
    <p:sldId id="548" r:id="rId24"/>
    <p:sldId id="705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2C3"/>
    <a:srgbClr val="23B2C0"/>
    <a:srgbClr val="34A3C1"/>
    <a:srgbClr val="0FC2BE"/>
    <a:srgbClr val="6B71C7"/>
    <a:srgbClr val="598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305" autoAdjust="0"/>
  </p:normalViewPr>
  <p:slideViewPr>
    <p:cSldViewPr snapToGrid="0" showGuides="1">
      <p:cViewPr varScale="1">
        <p:scale>
          <a:sx n="105" d="100"/>
          <a:sy n="105" d="100"/>
        </p:scale>
        <p:origin x="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C8AD-98D6-4CFB-A739-320ACD17C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972800" y="0"/>
            <a:ext cx="0" cy="6650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14609" y="332509"/>
            <a:ext cx="731520" cy="36576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b="1" smtClean="0">
                <a:solidFill>
                  <a:schemeClr val="tx2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‹#›</a:t>
            </a:fld>
            <a:endParaRPr lang="en-US" b="1" dirty="0">
              <a:solidFill>
                <a:schemeClr val="tx2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10972800" y="0"/>
            <a:ext cx="0" cy="6650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914609" y="332509"/>
            <a:ext cx="731520" cy="36576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b="1" smtClean="0">
                <a:solidFill>
                  <a:schemeClr val="tx2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‹#›</a:t>
            </a:fld>
            <a:endParaRPr lang="en-US" b="1" dirty="0">
              <a:solidFill>
                <a:schemeClr val="tx2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685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972800" y="0"/>
            <a:ext cx="0" cy="6650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14609" y="332509"/>
            <a:ext cx="731520" cy="36576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b="1" smtClean="0">
                <a:solidFill>
                  <a:schemeClr val="tx2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‹#›</a:t>
            </a:fld>
            <a:endParaRPr lang="en-US" b="1" dirty="0">
              <a:solidFill>
                <a:schemeClr val="tx2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42785" y="2500138"/>
            <a:ext cx="71064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ARROWS</a:t>
            </a:r>
            <a:endParaRPr lang="en-US" sz="11500" b="1" kern="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</a:t>
            </a:r>
            <a:r>
              <a:rPr lang="en-US" sz="1200" dirty="0" smtClean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before. 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663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10321" y="1442959"/>
            <a:ext cx="5459014" cy="5772054"/>
            <a:chOff x="-10321" y="1442959"/>
            <a:chExt cx="4439726" cy="4694316"/>
          </a:xfrm>
        </p:grpSpPr>
        <p:sp>
          <p:nvSpPr>
            <p:cNvPr id="51" name="Freeform 199"/>
            <p:cNvSpPr>
              <a:spLocks/>
            </p:cNvSpPr>
            <p:nvPr/>
          </p:nvSpPr>
          <p:spPr bwMode="auto">
            <a:xfrm>
              <a:off x="-3176" y="5246688"/>
              <a:ext cx="2092326" cy="890587"/>
            </a:xfrm>
            <a:custGeom>
              <a:avLst/>
              <a:gdLst>
                <a:gd name="T0" fmla="*/ 1318 w 1318"/>
                <a:gd name="T1" fmla="*/ 0 h 561"/>
                <a:gd name="T2" fmla="*/ 0 w 1318"/>
                <a:gd name="T3" fmla="*/ 0 h 561"/>
                <a:gd name="T4" fmla="*/ 0 w 1318"/>
                <a:gd name="T5" fmla="*/ 561 h 561"/>
                <a:gd name="T6" fmla="*/ 1130 w 1318"/>
                <a:gd name="T7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8" h="561">
                  <a:moveTo>
                    <a:pt x="1318" y="0"/>
                  </a:moveTo>
                  <a:lnTo>
                    <a:pt x="0" y="0"/>
                  </a:lnTo>
                  <a:lnTo>
                    <a:pt x="0" y="561"/>
                  </a:lnTo>
                  <a:lnTo>
                    <a:pt x="113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10321" y="1442959"/>
              <a:ext cx="4439726" cy="1208960"/>
              <a:chOff x="-3176" y="1233488"/>
              <a:chExt cx="4649789" cy="1343025"/>
            </a:xfrm>
            <a:effectLst/>
          </p:grpSpPr>
          <p:sp>
            <p:nvSpPr>
              <p:cNvPr id="78" name="Freeform 203"/>
              <p:cNvSpPr>
                <a:spLocks/>
              </p:cNvSpPr>
              <p:nvPr/>
            </p:nvSpPr>
            <p:spPr bwMode="auto">
              <a:xfrm>
                <a:off x="-3176" y="1684338"/>
                <a:ext cx="3289301" cy="892175"/>
              </a:xfrm>
              <a:custGeom>
                <a:avLst/>
                <a:gdLst>
                  <a:gd name="T0" fmla="*/ 2072 w 2072"/>
                  <a:gd name="T1" fmla="*/ 0 h 562"/>
                  <a:gd name="T2" fmla="*/ 0 w 2072"/>
                  <a:gd name="T3" fmla="*/ 0 h 562"/>
                  <a:gd name="T4" fmla="*/ 0 w 2072"/>
                  <a:gd name="T5" fmla="*/ 562 h 562"/>
                  <a:gd name="T6" fmla="*/ 1884 w 2072"/>
                  <a:gd name="T7" fmla="*/ 562 h 562"/>
                  <a:gd name="T8" fmla="*/ 2072 w 2072"/>
                  <a:gd name="T9" fmla="*/ 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562">
                    <a:moveTo>
                      <a:pt x="2072" y="0"/>
                    </a:moveTo>
                    <a:lnTo>
                      <a:pt x="0" y="0"/>
                    </a:lnTo>
                    <a:lnTo>
                      <a:pt x="0" y="562"/>
                    </a:lnTo>
                    <a:lnTo>
                      <a:pt x="1884" y="562"/>
                    </a:lnTo>
                    <a:lnTo>
                      <a:pt x="20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132138" y="1233488"/>
                <a:ext cx="1514475" cy="892175"/>
                <a:chOff x="3132138" y="1233488"/>
                <a:chExt cx="1514475" cy="892175"/>
              </a:xfrm>
            </p:grpSpPr>
            <p:sp>
              <p:nvSpPr>
                <p:cNvPr id="80" name="Freeform 208"/>
                <p:cNvSpPr>
                  <a:spLocks/>
                </p:cNvSpPr>
                <p:nvPr/>
              </p:nvSpPr>
              <p:spPr bwMode="auto">
                <a:xfrm>
                  <a:off x="3132138" y="1233488"/>
                  <a:ext cx="1514475" cy="892175"/>
                </a:xfrm>
                <a:custGeom>
                  <a:avLst/>
                  <a:gdLst>
                    <a:gd name="T0" fmla="*/ 637 w 901"/>
                    <a:gd name="T1" fmla="*/ 534 h 534"/>
                    <a:gd name="T2" fmla="*/ 828 w 901"/>
                    <a:gd name="T3" fmla="*/ 351 h 534"/>
                    <a:gd name="T4" fmla="*/ 883 w 901"/>
                    <a:gd name="T5" fmla="*/ 298 h 534"/>
                    <a:gd name="T6" fmla="*/ 883 w 901"/>
                    <a:gd name="T7" fmla="*/ 237 h 534"/>
                    <a:gd name="T8" fmla="*/ 828 w 901"/>
                    <a:gd name="T9" fmla="*/ 184 h 534"/>
                    <a:gd name="T10" fmla="*/ 635 w 901"/>
                    <a:gd name="T11" fmla="*/ 0 h 534"/>
                    <a:gd name="T12" fmla="*/ 635 w 901"/>
                    <a:gd name="T13" fmla="*/ 0 h 534"/>
                    <a:gd name="T14" fmla="*/ 635 w 901"/>
                    <a:gd name="T15" fmla="*/ 0 h 534"/>
                    <a:gd name="T16" fmla="*/ 177 w 901"/>
                    <a:gd name="T17" fmla="*/ 0 h 534"/>
                    <a:gd name="T18" fmla="*/ 0 w 901"/>
                    <a:gd name="T19" fmla="*/ 534 h 534"/>
                    <a:gd name="T20" fmla="*/ 635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2"/>
                        <a:pt x="901" y="254"/>
                        <a:pt x="883" y="237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5" y="534"/>
                        <a:pt x="635" y="534"/>
                        <a:pt x="635" y="534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594105" y="1422151"/>
                  <a:ext cx="479522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01</a:t>
                  </a:r>
                  <a:endParaRPr lang="en-US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-10321" y="2246074"/>
              <a:ext cx="4154759" cy="1206102"/>
              <a:chOff x="-3176" y="2125663"/>
              <a:chExt cx="4351339" cy="1339850"/>
            </a:xfrm>
            <a:effectLst/>
          </p:grpSpPr>
          <p:sp>
            <p:nvSpPr>
              <p:cNvPr id="74" name="Freeform 202"/>
              <p:cNvSpPr>
                <a:spLocks/>
              </p:cNvSpPr>
              <p:nvPr/>
            </p:nvSpPr>
            <p:spPr bwMode="auto">
              <a:xfrm>
                <a:off x="-3176" y="2576513"/>
                <a:ext cx="2990851" cy="889000"/>
              </a:xfrm>
              <a:custGeom>
                <a:avLst/>
                <a:gdLst>
                  <a:gd name="T0" fmla="*/ 1884 w 1884"/>
                  <a:gd name="T1" fmla="*/ 0 h 560"/>
                  <a:gd name="T2" fmla="*/ 0 w 1884"/>
                  <a:gd name="T3" fmla="*/ 0 h 560"/>
                  <a:gd name="T4" fmla="*/ 0 w 1884"/>
                  <a:gd name="T5" fmla="*/ 560 h 560"/>
                  <a:gd name="T6" fmla="*/ 1695 w 1884"/>
                  <a:gd name="T7" fmla="*/ 560 h 560"/>
                  <a:gd name="T8" fmla="*/ 1884 w 1884"/>
                  <a:gd name="T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560">
                    <a:moveTo>
                      <a:pt x="1884" y="0"/>
                    </a:moveTo>
                    <a:lnTo>
                      <a:pt x="0" y="0"/>
                    </a:lnTo>
                    <a:lnTo>
                      <a:pt x="0" y="560"/>
                    </a:lnTo>
                    <a:lnTo>
                      <a:pt x="1695" y="560"/>
                    </a:lnTo>
                    <a:lnTo>
                      <a:pt x="18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832100" y="2125663"/>
                <a:ext cx="1516063" cy="889000"/>
                <a:chOff x="2832100" y="2125663"/>
                <a:chExt cx="1516063" cy="889000"/>
              </a:xfrm>
            </p:grpSpPr>
            <p:sp>
              <p:nvSpPr>
                <p:cNvPr id="76" name="Freeform 207"/>
                <p:cNvSpPr>
                  <a:spLocks/>
                </p:cNvSpPr>
                <p:nvPr/>
              </p:nvSpPr>
              <p:spPr bwMode="auto">
                <a:xfrm>
                  <a:off x="2832100" y="2125663"/>
                  <a:ext cx="1516063" cy="889000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8 h 533"/>
                    <a:gd name="T6" fmla="*/ 883 w 901"/>
                    <a:gd name="T7" fmla="*/ 236 h 533"/>
                    <a:gd name="T8" fmla="*/ 828 w 901"/>
                    <a:gd name="T9" fmla="*/ 183 h 533"/>
                    <a:gd name="T10" fmla="*/ 635 w 901"/>
                    <a:gd name="T11" fmla="*/ 0 h 533"/>
                    <a:gd name="T12" fmla="*/ 635 w 901"/>
                    <a:gd name="T13" fmla="*/ 0 h 533"/>
                    <a:gd name="T14" fmla="*/ 635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5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8"/>
                        <a:pt x="883" y="298"/>
                        <a:pt x="883" y="298"/>
                      </a:cubicBezTo>
                      <a:cubicBezTo>
                        <a:pt x="901" y="281"/>
                        <a:pt x="901" y="253"/>
                        <a:pt x="883" y="236"/>
                      </a:cubicBezTo>
                      <a:cubicBezTo>
                        <a:pt x="828" y="183"/>
                        <a:pt x="828" y="183"/>
                        <a:pt x="828" y="183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5" y="533"/>
                        <a:pt x="635" y="533"/>
                        <a:pt x="635" y="53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296307" y="2302203"/>
                  <a:ext cx="479521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02</a:t>
                  </a:r>
                  <a:endParaRPr lang="en-US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-10321" y="3046331"/>
              <a:ext cx="3868276" cy="1207530"/>
              <a:chOff x="-3176" y="3014663"/>
              <a:chExt cx="4051301" cy="1341437"/>
            </a:xfrm>
            <a:effectLst/>
          </p:grpSpPr>
          <p:sp>
            <p:nvSpPr>
              <p:cNvPr id="70" name="Freeform 201"/>
              <p:cNvSpPr>
                <a:spLocks/>
              </p:cNvSpPr>
              <p:nvPr/>
            </p:nvSpPr>
            <p:spPr bwMode="auto">
              <a:xfrm>
                <a:off x="-3176" y="3465513"/>
                <a:ext cx="2690813" cy="890587"/>
              </a:xfrm>
              <a:custGeom>
                <a:avLst/>
                <a:gdLst>
                  <a:gd name="T0" fmla="*/ 1695 w 1695"/>
                  <a:gd name="T1" fmla="*/ 0 h 561"/>
                  <a:gd name="T2" fmla="*/ 0 w 1695"/>
                  <a:gd name="T3" fmla="*/ 0 h 561"/>
                  <a:gd name="T4" fmla="*/ 0 w 1695"/>
                  <a:gd name="T5" fmla="*/ 561 h 561"/>
                  <a:gd name="T6" fmla="*/ 1506 w 1695"/>
                  <a:gd name="T7" fmla="*/ 561 h 561"/>
                  <a:gd name="T8" fmla="*/ 1695 w 1695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5" h="561">
                    <a:moveTo>
                      <a:pt x="1695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506" y="561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533650" y="3014663"/>
                <a:ext cx="1514475" cy="890587"/>
                <a:chOff x="2533650" y="3014663"/>
                <a:chExt cx="1514475" cy="890587"/>
              </a:xfrm>
            </p:grpSpPr>
            <p:sp>
              <p:nvSpPr>
                <p:cNvPr id="72" name="Freeform 206"/>
                <p:cNvSpPr>
                  <a:spLocks/>
                </p:cNvSpPr>
                <p:nvPr/>
              </p:nvSpPr>
              <p:spPr bwMode="auto">
                <a:xfrm>
                  <a:off x="2533650" y="3014663"/>
                  <a:ext cx="1514475" cy="890587"/>
                </a:xfrm>
                <a:custGeom>
                  <a:avLst/>
                  <a:gdLst>
                    <a:gd name="T0" fmla="*/ 637 w 901"/>
                    <a:gd name="T1" fmla="*/ 533 h 533"/>
                    <a:gd name="T2" fmla="*/ 828 w 901"/>
                    <a:gd name="T3" fmla="*/ 351 h 533"/>
                    <a:gd name="T4" fmla="*/ 883 w 901"/>
                    <a:gd name="T5" fmla="*/ 299 h 533"/>
                    <a:gd name="T6" fmla="*/ 883 w 901"/>
                    <a:gd name="T7" fmla="*/ 236 h 533"/>
                    <a:gd name="T8" fmla="*/ 828 w 901"/>
                    <a:gd name="T9" fmla="*/ 184 h 533"/>
                    <a:gd name="T10" fmla="*/ 636 w 901"/>
                    <a:gd name="T11" fmla="*/ 0 h 533"/>
                    <a:gd name="T12" fmla="*/ 636 w 901"/>
                    <a:gd name="T13" fmla="*/ 0 h 533"/>
                    <a:gd name="T14" fmla="*/ 636 w 901"/>
                    <a:gd name="T15" fmla="*/ 0 h 533"/>
                    <a:gd name="T16" fmla="*/ 178 w 901"/>
                    <a:gd name="T17" fmla="*/ 0 h 533"/>
                    <a:gd name="T18" fmla="*/ 0 w 901"/>
                    <a:gd name="T19" fmla="*/ 533 h 533"/>
                    <a:gd name="T20" fmla="*/ 636 w 901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3">
                      <a:moveTo>
                        <a:pt x="637" y="533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636" y="533"/>
                        <a:pt x="636" y="533"/>
                        <a:pt x="636" y="53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968423" y="3186730"/>
                  <a:ext cx="479522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03</a:t>
                  </a:r>
                  <a:endParaRPr lang="en-US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-10321" y="3848017"/>
              <a:ext cx="3583309" cy="1207530"/>
              <a:chOff x="-3176" y="3905250"/>
              <a:chExt cx="3752851" cy="1341437"/>
            </a:xfrm>
            <a:effectLst/>
          </p:grpSpPr>
          <p:sp>
            <p:nvSpPr>
              <p:cNvPr id="66" name="Freeform 200"/>
              <p:cNvSpPr>
                <a:spLocks/>
              </p:cNvSpPr>
              <p:nvPr/>
            </p:nvSpPr>
            <p:spPr bwMode="auto">
              <a:xfrm>
                <a:off x="-3176" y="4356100"/>
                <a:ext cx="2390776" cy="890587"/>
              </a:xfrm>
              <a:custGeom>
                <a:avLst/>
                <a:gdLst>
                  <a:gd name="T0" fmla="*/ 1506 w 1506"/>
                  <a:gd name="T1" fmla="*/ 0 h 561"/>
                  <a:gd name="T2" fmla="*/ 0 w 1506"/>
                  <a:gd name="T3" fmla="*/ 0 h 561"/>
                  <a:gd name="T4" fmla="*/ 0 w 1506"/>
                  <a:gd name="T5" fmla="*/ 561 h 561"/>
                  <a:gd name="T6" fmla="*/ 1318 w 1506"/>
                  <a:gd name="T7" fmla="*/ 561 h 561"/>
                  <a:gd name="T8" fmla="*/ 1506 w 1506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561">
                    <a:moveTo>
                      <a:pt x="1506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318" y="561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233612" y="3905250"/>
                <a:ext cx="1516063" cy="890587"/>
                <a:chOff x="2233612" y="3905250"/>
                <a:chExt cx="1516063" cy="890587"/>
              </a:xfrm>
            </p:grpSpPr>
            <p:sp>
              <p:nvSpPr>
                <p:cNvPr id="68" name="Freeform 205"/>
                <p:cNvSpPr>
                  <a:spLocks/>
                </p:cNvSpPr>
                <p:nvPr/>
              </p:nvSpPr>
              <p:spPr bwMode="auto">
                <a:xfrm>
                  <a:off x="2233612" y="3905250"/>
                  <a:ext cx="1516063" cy="890587"/>
                </a:xfrm>
                <a:custGeom>
                  <a:avLst/>
                  <a:gdLst>
                    <a:gd name="T0" fmla="*/ 637 w 901"/>
                    <a:gd name="T1" fmla="*/ 534 h 534"/>
                    <a:gd name="T2" fmla="*/ 829 w 901"/>
                    <a:gd name="T3" fmla="*/ 351 h 534"/>
                    <a:gd name="T4" fmla="*/ 883 w 901"/>
                    <a:gd name="T5" fmla="*/ 299 h 534"/>
                    <a:gd name="T6" fmla="*/ 883 w 901"/>
                    <a:gd name="T7" fmla="*/ 236 h 534"/>
                    <a:gd name="T8" fmla="*/ 829 w 901"/>
                    <a:gd name="T9" fmla="*/ 184 h 534"/>
                    <a:gd name="T10" fmla="*/ 636 w 901"/>
                    <a:gd name="T11" fmla="*/ 0 h 534"/>
                    <a:gd name="T12" fmla="*/ 636 w 901"/>
                    <a:gd name="T13" fmla="*/ 0 h 534"/>
                    <a:gd name="T14" fmla="*/ 636 w 901"/>
                    <a:gd name="T15" fmla="*/ 0 h 534"/>
                    <a:gd name="T16" fmla="*/ 178 w 901"/>
                    <a:gd name="T17" fmla="*/ 0 h 534"/>
                    <a:gd name="T18" fmla="*/ 0 w 901"/>
                    <a:gd name="T19" fmla="*/ 534 h 534"/>
                    <a:gd name="T20" fmla="*/ 636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9" y="351"/>
                        <a:pt x="829" y="351"/>
                        <a:pt x="829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9" y="184"/>
                        <a:pt x="829" y="184"/>
                        <a:pt x="829" y="184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6" y="534"/>
                        <a:pt x="636" y="534"/>
                        <a:pt x="636" y="534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686050" y="4096073"/>
                  <a:ext cx="479521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04</a:t>
                  </a:r>
                  <a:endParaRPr lang="en-US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-10321" y="4648278"/>
              <a:ext cx="3298342" cy="1208961"/>
              <a:chOff x="-3176" y="4794250"/>
              <a:chExt cx="3454401" cy="1343025"/>
            </a:xfrm>
            <a:effectLst/>
          </p:grpSpPr>
          <p:sp>
            <p:nvSpPr>
              <p:cNvPr id="62" name="Freeform 198"/>
              <p:cNvSpPr>
                <a:spLocks/>
              </p:cNvSpPr>
              <p:nvPr/>
            </p:nvSpPr>
            <p:spPr bwMode="auto">
              <a:xfrm>
                <a:off x="-3176" y="5246689"/>
                <a:ext cx="2092326" cy="890586"/>
              </a:xfrm>
              <a:custGeom>
                <a:avLst/>
                <a:gdLst>
                  <a:gd name="T0" fmla="*/ 1318 w 1318"/>
                  <a:gd name="T1" fmla="*/ 0 h 561"/>
                  <a:gd name="T2" fmla="*/ 0 w 1318"/>
                  <a:gd name="T3" fmla="*/ 0 h 561"/>
                  <a:gd name="T4" fmla="*/ 0 w 1318"/>
                  <a:gd name="T5" fmla="*/ 561 h 561"/>
                  <a:gd name="T6" fmla="*/ 1130 w 1318"/>
                  <a:gd name="T7" fmla="*/ 561 h 561"/>
                  <a:gd name="T8" fmla="*/ 1318 w 1318"/>
                  <a:gd name="T9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8" h="561">
                    <a:moveTo>
                      <a:pt x="1318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1130" y="561"/>
                    </a:lnTo>
                    <a:lnTo>
                      <a:pt x="13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1935162" y="4794250"/>
                <a:ext cx="1516063" cy="892175"/>
                <a:chOff x="1935162" y="4794250"/>
                <a:chExt cx="1516063" cy="892175"/>
              </a:xfrm>
            </p:grpSpPr>
            <p:sp>
              <p:nvSpPr>
                <p:cNvPr id="64" name="Freeform 204"/>
                <p:cNvSpPr>
                  <a:spLocks/>
                </p:cNvSpPr>
                <p:nvPr/>
              </p:nvSpPr>
              <p:spPr bwMode="auto">
                <a:xfrm>
                  <a:off x="1935162" y="4794250"/>
                  <a:ext cx="1516063" cy="892175"/>
                </a:xfrm>
                <a:custGeom>
                  <a:avLst/>
                  <a:gdLst>
                    <a:gd name="T0" fmla="*/ 637 w 901"/>
                    <a:gd name="T1" fmla="*/ 534 h 534"/>
                    <a:gd name="T2" fmla="*/ 828 w 901"/>
                    <a:gd name="T3" fmla="*/ 351 h 534"/>
                    <a:gd name="T4" fmla="*/ 883 w 901"/>
                    <a:gd name="T5" fmla="*/ 299 h 534"/>
                    <a:gd name="T6" fmla="*/ 883 w 901"/>
                    <a:gd name="T7" fmla="*/ 236 h 534"/>
                    <a:gd name="T8" fmla="*/ 828 w 901"/>
                    <a:gd name="T9" fmla="*/ 184 h 534"/>
                    <a:gd name="T10" fmla="*/ 635 w 901"/>
                    <a:gd name="T11" fmla="*/ 0 h 534"/>
                    <a:gd name="T12" fmla="*/ 635 w 901"/>
                    <a:gd name="T13" fmla="*/ 0 h 534"/>
                    <a:gd name="T14" fmla="*/ 635 w 901"/>
                    <a:gd name="T15" fmla="*/ 0 h 534"/>
                    <a:gd name="T16" fmla="*/ 177 w 901"/>
                    <a:gd name="T17" fmla="*/ 0 h 534"/>
                    <a:gd name="T18" fmla="*/ 0 w 901"/>
                    <a:gd name="T19" fmla="*/ 534 h 534"/>
                    <a:gd name="T20" fmla="*/ 635 w 901"/>
                    <a:gd name="T21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01" h="534">
                      <a:moveTo>
                        <a:pt x="637" y="534"/>
                      </a:moveTo>
                      <a:cubicBezTo>
                        <a:pt x="828" y="351"/>
                        <a:pt x="828" y="351"/>
                        <a:pt x="828" y="351"/>
                      </a:cubicBezTo>
                      <a:cubicBezTo>
                        <a:pt x="883" y="299"/>
                        <a:pt x="883" y="299"/>
                        <a:pt x="883" y="299"/>
                      </a:cubicBezTo>
                      <a:cubicBezTo>
                        <a:pt x="901" y="282"/>
                        <a:pt x="901" y="253"/>
                        <a:pt x="883" y="236"/>
                      </a:cubicBezTo>
                      <a:cubicBezTo>
                        <a:pt x="828" y="184"/>
                        <a:pt x="828" y="184"/>
                        <a:pt x="828" y="184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0" y="534"/>
                        <a:pt x="0" y="534"/>
                        <a:pt x="0" y="534"/>
                      </a:cubicBezTo>
                      <a:cubicBezTo>
                        <a:pt x="635" y="534"/>
                        <a:pt x="635" y="534"/>
                        <a:pt x="635" y="534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94506" y="5030585"/>
                  <a:ext cx="479521" cy="472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05</a:t>
                  </a:r>
                  <a:endParaRPr lang="en-US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</p:grpSp>
        </p:grpSp>
        <p:sp>
          <p:nvSpPr>
            <p:cNvPr id="57" name="Rectangle 56"/>
            <p:cNvSpPr/>
            <p:nvPr/>
          </p:nvSpPr>
          <p:spPr>
            <a:xfrm>
              <a:off x="349244" y="2016294"/>
              <a:ext cx="2395833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3931" y="2850705"/>
              <a:ext cx="2395833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7925" y="3634423"/>
              <a:ext cx="191122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450" y="4389290"/>
              <a:ext cx="191122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3931" y="5189551"/>
              <a:ext cx="1753075" cy="495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05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05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05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022199" y="210841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22201" y="3068521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122697" y="4384193"/>
            <a:ext cx="1683449" cy="574055"/>
            <a:chOff x="651340" y="5088735"/>
            <a:chExt cx="1683449" cy="574055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FontAwesome" pitchFamily="2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24576" y="5088735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26249" y="5470889"/>
              <a:ext cx="52738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614"/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069015" y="4406969"/>
            <a:ext cx="1683449" cy="574055"/>
            <a:chOff x="2597658" y="5111511"/>
            <a:chExt cx="1683449" cy="574055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FontAwesome" pitchFamily="2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0894" y="5111511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1</a:t>
              </a:r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.074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Shape 2615"/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84262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00929" y="1947303"/>
            <a:ext cx="1091476" cy="1891891"/>
            <a:chOff x="2455123" y="2131468"/>
            <a:chExt cx="1091476" cy="1891891"/>
          </a:xfrm>
          <a:effectLst/>
        </p:grpSpPr>
        <p:sp>
          <p:nvSpPr>
            <p:cNvPr id="46" name="Chevron 45"/>
            <p:cNvSpPr/>
            <p:nvPr/>
          </p:nvSpPr>
          <p:spPr>
            <a:xfrm>
              <a:off x="2455123" y="2131468"/>
              <a:ext cx="1091476" cy="1891891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42286" y="2732678"/>
              <a:ext cx="657693" cy="65768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chemeClr val="accent1"/>
                  </a:solidFill>
                  <a:latin typeface="Source Sans Pro" panose="020B0503030403020204" pitchFamily="34" charset="0"/>
                </a:rPr>
                <a:t>A</a:t>
              </a:r>
              <a:endPara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70800" y="1941201"/>
            <a:ext cx="1091476" cy="1891891"/>
            <a:chOff x="5043531" y="2131468"/>
            <a:chExt cx="1091476" cy="1891891"/>
          </a:xfrm>
          <a:effectLst/>
        </p:grpSpPr>
        <p:sp>
          <p:nvSpPr>
            <p:cNvPr id="49" name="Chevron 48"/>
            <p:cNvSpPr/>
            <p:nvPr/>
          </p:nvSpPr>
          <p:spPr>
            <a:xfrm>
              <a:off x="5043531" y="2131468"/>
              <a:ext cx="1091476" cy="1891891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188126" y="2732678"/>
              <a:ext cx="657693" cy="65768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chemeClr val="accent2"/>
                  </a:solidFill>
                  <a:latin typeface="Source Sans Pro" panose="020B0503030403020204" pitchFamily="34" charset="0"/>
                </a:rPr>
                <a:t>B</a:t>
              </a:r>
              <a:endParaRPr lang="en-US" sz="1400" dirty="0">
                <a:solidFill>
                  <a:schemeClr val="accent2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3826" y="1941201"/>
            <a:ext cx="1091476" cy="1891891"/>
            <a:chOff x="7553925" y="2131468"/>
            <a:chExt cx="1091476" cy="1891891"/>
          </a:xfrm>
          <a:effectLst/>
        </p:grpSpPr>
        <p:sp>
          <p:nvSpPr>
            <p:cNvPr id="52" name="Chevron 51"/>
            <p:cNvSpPr/>
            <p:nvPr/>
          </p:nvSpPr>
          <p:spPr>
            <a:xfrm>
              <a:off x="7553925" y="2131468"/>
              <a:ext cx="1091476" cy="189189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7733966" y="2732678"/>
              <a:ext cx="657693" cy="65768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chemeClr val="accent3"/>
                  </a:solidFill>
                  <a:latin typeface="Source Sans Pro" panose="020B0503030403020204" pitchFamily="34" charset="0"/>
                </a:rPr>
                <a:t>C</a:t>
              </a:r>
              <a:endParaRPr lang="en-US" sz="1400" dirty="0">
                <a:solidFill>
                  <a:schemeClr val="accent3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96851" y="1941201"/>
            <a:ext cx="1091476" cy="1891891"/>
            <a:chOff x="10064319" y="2131468"/>
            <a:chExt cx="1091476" cy="1891891"/>
          </a:xfrm>
          <a:effectLst/>
        </p:grpSpPr>
        <p:sp>
          <p:nvSpPr>
            <p:cNvPr id="55" name="Chevron 54"/>
            <p:cNvSpPr/>
            <p:nvPr/>
          </p:nvSpPr>
          <p:spPr>
            <a:xfrm>
              <a:off x="10064319" y="2131468"/>
              <a:ext cx="1091476" cy="1891891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0279807" y="2732678"/>
              <a:ext cx="657693" cy="65768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chemeClr val="accent4"/>
                  </a:solidFill>
                  <a:latin typeface="Source Sans Pro" panose="020B0503030403020204" pitchFamily="34" charset="0"/>
                </a:rPr>
                <a:t>D</a:t>
              </a:r>
              <a:endParaRPr lang="en-US" sz="1400" dirty="0">
                <a:solidFill>
                  <a:schemeClr val="accent4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7" name="Text Placeholder 3"/>
          <p:cNvSpPr txBox="1">
            <a:spLocks/>
          </p:cNvSpPr>
          <p:nvPr/>
        </p:nvSpPr>
        <p:spPr>
          <a:xfrm>
            <a:off x="636777" y="2687091"/>
            <a:ext cx="1349140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 VHS plaid.</a:t>
            </a:r>
            <a:endParaRPr lang="en-US" sz="1000" dirty="0">
              <a:solidFill>
                <a:schemeClr val="tx1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 Placeholder 3"/>
          <p:cNvSpPr txBox="1">
            <a:spLocks/>
          </p:cNvSpPr>
          <p:nvPr/>
        </p:nvSpPr>
        <p:spPr>
          <a:xfrm>
            <a:off x="3221788" y="2690054"/>
            <a:ext cx="1494059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 VHS plaid.</a:t>
            </a:r>
            <a:endParaRPr lang="en-US" sz="1000" dirty="0">
              <a:solidFill>
                <a:schemeClr val="tx1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 Placeholder 3"/>
          <p:cNvSpPr txBox="1">
            <a:spLocks/>
          </p:cNvSpPr>
          <p:nvPr/>
        </p:nvSpPr>
        <p:spPr>
          <a:xfrm>
            <a:off x="5999746" y="2690054"/>
            <a:ext cx="1494059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 VHS plaid.</a:t>
            </a:r>
            <a:endParaRPr lang="en-US" sz="1000" dirty="0">
              <a:solidFill>
                <a:schemeClr val="tx1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 Placeholder 3"/>
          <p:cNvSpPr txBox="1">
            <a:spLocks/>
          </p:cNvSpPr>
          <p:nvPr/>
        </p:nvSpPr>
        <p:spPr>
          <a:xfrm>
            <a:off x="8999985" y="2687091"/>
            <a:ext cx="1494059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</a:rPr>
              <a:t> VHS plaid.</a:t>
            </a:r>
            <a:endParaRPr lang="en-US" sz="1000" dirty="0">
              <a:solidFill>
                <a:schemeClr val="tx1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 Placeholder 33"/>
          <p:cNvSpPr txBox="1">
            <a:spLocks/>
          </p:cNvSpPr>
          <p:nvPr/>
        </p:nvSpPr>
        <p:spPr>
          <a:xfrm>
            <a:off x="636778" y="4805379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Arrows Data Analysis</a:t>
            </a:r>
            <a:endParaRPr lang="en-AU" sz="1400" b="1" dirty="0"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Text Placeholder 32"/>
          <p:cNvSpPr txBox="1">
            <a:spLocks/>
          </p:cNvSpPr>
          <p:nvPr/>
        </p:nvSpPr>
        <p:spPr>
          <a:xfrm>
            <a:off x="636777" y="5111574"/>
            <a:ext cx="2634557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Arrows Process Information Analysis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89241" y="4956816"/>
            <a:ext cx="8318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8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361672" y="2328863"/>
            <a:ext cx="2065338" cy="1643063"/>
            <a:chOff x="1361672" y="2328863"/>
            <a:chExt cx="2065338" cy="164306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361672" y="2328863"/>
              <a:ext cx="2065338" cy="1643063"/>
              <a:chOff x="1361672" y="2328863"/>
              <a:chExt cx="2065338" cy="1643063"/>
            </a:xfrm>
          </p:grpSpPr>
          <p:sp>
            <p:nvSpPr>
              <p:cNvPr id="106" name="Freeform 5"/>
              <p:cNvSpPr>
                <a:spLocks noEditPoints="1"/>
              </p:cNvSpPr>
              <p:nvPr/>
            </p:nvSpPr>
            <p:spPr bwMode="auto">
              <a:xfrm>
                <a:off x="1361672" y="3414713"/>
                <a:ext cx="2065338" cy="557213"/>
              </a:xfrm>
              <a:custGeom>
                <a:avLst/>
                <a:gdLst>
                  <a:gd name="T0" fmla="*/ 1246 w 1301"/>
                  <a:gd name="T1" fmla="*/ 121 h 351"/>
                  <a:gd name="T2" fmla="*/ 1126 w 1301"/>
                  <a:gd name="T3" fmla="*/ 242 h 351"/>
                  <a:gd name="T4" fmla="*/ 106 w 1301"/>
                  <a:gd name="T5" fmla="*/ 242 h 351"/>
                  <a:gd name="T6" fmla="*/ 0 w 1301"/>
                  <a:gd name="T7" fmla="*/ 351 h 351"/>
                  <a:gd name="T8" fmla="*/ 1126 w 1301"/>
                  <a:gd name="T9" fmla="*/ 351 h 351"/>
                  <a:gd name="T10" fmla="*/ 1301 w 1301"/>
                  <a:gd name="T11" fmla="*/ 176 h 351"/>
                  <a:gd name="T12" fmla="*/ 1246 w 1301"/>
                  <a:gd name="T13" fmla="*/ 121 h 351"/>
                  <a:gd name="T14" fmla="*/ 106 w 1301"/>
                  <a:gd name="T15" fmla="*/ 0 h 351"/>
                  <a:gd name="T16" fmla="*/ 0 w 1301"/>
                  <a:gd name="T17" fmla="*/ 0 h 351"/>
                  <a:gd name="T18" fmla="*/ 121 w 1301"/>
                  <a:gd name="T19" fmla="*/ 121 h 351"/>
                  <a:gd name="T20" fmla="*/ 175 w 1301"/>
                  <a:gd name="T21" fmla="*/ 69 h 351"/>
                  <a:gd name="T22" fmla="*/ 106 w 1301"/>
                  <a:gd name="T2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51">
                    <a:moveTo>
                      <a:pt x="1246" y="121"/>
                    </a:moveTo>
                    <a:lnTo>
                      <a:pt x="1126" y="242"/>
                    </a:lnTo>
                    <a:lnTo>
                      <a:pt x="106" y="242"/>
                    </a:lnTo>
                    <a:lnTo>
                      <a:pt x="0" y="351"/>
                    </a:lnTo>
                    <a:lnTo>
                      <a:pt x="1126" y="351"/>
                    </a:lnTo>
                    <a:lnTo>
                      <a:pt x="1301" y="176"/>
                    </a:lnTo>
                    <a:lnTo>
                      <a:pt x="1246" y="121"/>
                    </a:lnTo>
                    <a:close/>
                    <a:moveTo>
                      <a:pt x="106" y="0"/>
                    </a:moveTo>
                    <a:lnTo>
                      <a:pt x="0" y="0"/>
                    </a:lnTo>
                    <a:lnTo>
                      <a:pt x="121" y="121"/>
                    </a:lnTo>
                    <a:lnTo>
                      <a:pt x="175" y="69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1361672" y="3414713"/>
                <a:ext cx="2065338" cy="557213"/>
              </a:xfrm>
              <a:custGeom>
                <a:avLst/>
                <a:gdLst>
                  <a:gd name="T0" fmla="*/ 1246 w 1301"/>
                  <a:gd name="T1" fmla="*/ 121 h 351"/>
                  <a:gd name="T2" fmla="*/ 1126 w 1301"/>
                  <a:gd name="T3" fmla="*/ 242 h 351"/>
                  <a:gd name="T4" fmla="*/ 106 w 1301"/>
                  <a:gd name="T5" fmla="*/ 242 h 351"/>
                  <a:gd name="T6" fmla="*/ 0 w 1301"/>
                  <a:gd name="T7" fmla="*/ 351 h 351"/>
                  <a:gd name="T8" fmla="*/ 1126 w 1301"/>
                  <a:gd name="T9" fmla="*/ 351 h 351"/>
                  <a:gd name="T10" fmla="*/ 1301 w 1301"/>
                  <a:gd name="T11" fmla="*/ 176 h 351"/>
                  <a:gd name="T12" fmla="*/ 1246 w 1301"/>
                  <a:gd name="T13" fmla="*/ 121 h 351"/>
                  <a:gd name="T14" fmla="*/ 106 w 1301"/>
                  <a:gd name="T15" fmla="*/ 0 h 351"/>
                  <a:gd name="T16" fmla="*/ 0 w 1301"/>
                  <a:gd name="T17" fmla="*/ 0 h 351"/>
                  <a:gd name="T18" fmla="*/ 121 w 1301"/>
                  <a:gd name="T19" fmla="*/ 121 h 351"/>
                  <a:gd name="T20" fmla="*/ 175 w 1301"/>
                  <a:gd name="T21" fmla="*/ 69 h 351"/>
                  <a:gd name="T22" fmla="*/ 106 w 1301"/>
                  <a:gd name="T2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51">
                    <a:moveTo>
                      <a:pt x="1246" y="121"/>
                    </a:moveTo>
                    <a:lnTo>
                      <a:pt x="1126" y="242"/>
                    </a:lnTo>
                    <a:lnTo>
                      <a:pt x="106" y="242"/>
                    </a:lnTo>
                    <a:lnTo>
                      <a:pt x="0" y="351"/>
                    </a:lnTo>
                    <a:lnTo>
                      <a:pt x="1126" y="351"/>
                    </a:lnTo>
                    <a:lnTo>
                      <a:pt x="1301" y="176"/>
                    </a:lnTo>
                    <a:lnTo>
                      <a:pt x="1246" y="121"/>
                    </a:lnTo>
                    <a:moveTo>
                      <a:pt x="106" y="0"/>
                    </a:moveTo>
                    <a:lnTo>
                      <a:pt x="0" y="0"/>
                    </a:lnTo>
                    <a:lnTo>
                      <a:pt x="121" y="121"/>
                    </a:lnTo>
                    <a:lnTo>
                      <a:pt x="175" y="69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1361672" y="3246438"/>
                <a:ext cx="2065338" cy="552450"/>
              </a:xfrm>
              <a:custGeom>
                <a:avLst/>
                <a:gdLst>
                  <a:gd name="T0" fmla="*/ 1301 w 1301"/>
                  <a:gd name="T1" fmla="*/ 175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5 w 1301"/>
                  <a:gd name="T7" fmla="*/ 175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5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5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5" y="175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4"/>
              <p:cNvSpPr>
                <a:spLocks/>
              </p:cNvSpPr>
              <p:nvPr/>
            </p:nvSpPr>
            <p:spPr bwMode="auto">
              <a:xfrm>
                <a:off x="1361672" y="3246438"/>
                <a:ext cx="2065338" cy="552450"/>
              </a:xfrm>
              <a:custGeom>
                <a:avLst/>
                <a:gdLst>
                  <a:gd name="T0" fmla="*/ 1301 w 1301"/>
                  <a:gd name="T1" fmla="*/ 175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5 w 1301"/>
                  <a:gd name="T7" fmla="*/ 175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5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5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5" y="175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15"/>
              <p:cNvSpPr>
                <a:spLocks noChangeArrowheads="1"/>
              </p:cNvSpPr>
              <p:nvPr/>
            </p:nvSpPr>
            <p:spPr bwMode="auto">
              <a:xfrm>
                <a:off x="1361672" y="3798888"/>
                <a:ext cx="1787525" cy="873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6"/>
              <p:cNvSpPr>
                <a:spLocks/>
              </p:cNvSpPr>
              <p:nvPr/>
            </p:nvSpPr>
            <p:spPr bwMode="auto">
              <a:xfrm>
                <a:off x="3149197" y="3524251"/>
                <a:ext cx="277813" cy="361950"/>
              </a:xfrm>
              <a:custGeom>
                <a:avLst/>
                <a:gdLst>
                  <a:gd name="T0" fmla="*/ 0 w 175"/>
                  <a:gd name="T1" fmla="*/ 228 h 228"/>
                  <a:gd name="T2" fmla="*/ 0 w 175"/>
                  <a:gd name="T3" fmla="*/ 173 h 228"/>
                  <a:gd name="T4" fmla="*/ 175 w 175"/>
                  <a:gd name="T5" fmla="*/ 0 h 228"/>
                  <a:gd name="T6" fmla="*/ 175 w 175"/>
                  <a:gd name="T7" fmla="*/ 52 h 228"/>
                  <a:gd name="T8" fmla="*/ 0 w 175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28">
                    <a:moveTo>
                      <a:pt x="0" y="228"/>
                    </a:moveTo>
                    <a:lnTo>
                      <a:pt x="0" y="173"/>
                    </a:lnTo>
                    <a:lnTo>
                      <a:pt x="175" y="0"/>
                    </a:lnTo>
                    <a:lnTo>
                      <a:pt x="175" y="52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7"/>
              <p:cNvSpPr>
                <a:spLocks/>
              </p:cNvSpPr>
              <p:nvPr/>
            </p:nvSpPr>
            <p:spPr bwMode="auto">
              <a:xfrm>
                <a:off x="1361672" y="3246438"/>
                <a:ext cx="277813" cy="319088"/>
              </a:xfrm>
              <a:custGeom>
                <a:avLst/>
                <a:gdLst>
                  <a:gd name="T0" fmla="*/ 0 w 175"/>
                  <a:gd name="T1" fmla="*/ 54 h 201"/>
                  <a:gd name="T2" fmla="*/ 0 w 175"/>
                  <a:gd name="T3" fmla="*/ 0 h 201"/>
                  <a:gd name="T4" fmla="*/ 175 w 175"/>
                  <a:gd name="T5" fmla="*/ 175 h 201"/>
                  <a:gd name="T6" fmla="*/ 147 w 175"/>
                  <a:gd name="T7" fmla="*/ 201 h 201"/>
                  <a:gd name="T8" fmla="*/ 0 w 175"/>
                  <a:gd name="T9" fmla="*/ 5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01">
                    <a:moveTo>
                      <a:pt x="0" y="54"/>
                    </a:moveTo>
                    <a:lnTo>
                      <a:pt x="0" y="0"/>
                    </a:lnTo>
                    <a:lnTo>
                      <a:pt x="175" y="175"/>
                    </a:lnTo>
                    <a:lnTo>
                      <a:pt x="147" y="20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>
                <a:off x="1796647" y="3389313"/>
                <a:ext cx="1193800" cy="266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19"/>
              <p:cNvSpPr>
                <a:spLocks noChangeArrowheads="1"/>
              </p:cNvSpPr>
              <p:nvPr/>
            </p:nvSpPr>
            <p:spPr bwMode="auto">
              <a:xfrm>
                <a:off x="1796647" y="2328863"/>
                <a:ext cx="1193800" cy="1195388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Shape 2778"/>
            <p:cNvSpPr/>
            <p:nvPr/>
          </p:nvSpPr>
          <p:spPr>
            <a:xfrm>
              <a:off x="2164948" y="2717801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839357" y="2332038"/>
            <a:ext cx="2065338" cy="1639888"/>
            <a:chOff x="3839357" y="2332038"/>
            <a:chExt cx="2065338" cy="1639888"/>
          </a:xfrm>
        </p:grpSpPr>
        <p:grpSp>
          <p:nvGrpSpPr>
            <p:cNvPr id="117" name="Group 116"/>
            <p:cNvGrpSpPr/>
            <p:nvPr/>
          </p:nvGrpSpPr>
          <p:grpSpPr>
            <a:xfrm>
              <a:off x="3839357" y="2332038"/>
              <a:ext cx="2065338" cy="1639888"/>
              <a:chOff x="3768322" y="1636713"/>
              <a:chExt cx="2065338" cy="1639888"/>
            </a:xfrm>
          </p:grpSpPr>
          <p:sp>
            <p:nvSpPr>
              <p:cNvPr id="119" name="Freeform 7"/>
              <p:cNvSpPr>
                <a:spLocks noEditPoints="1"/>
              </p:cNvSpPr>
              <p:nvPr/>
            </p:nvSpPr>
            <p:spPr bwMode="auto">
              <a:xfrm>
                <a:off x="3768322" y="2724151"/>
                <a:ext cx="2065338" cy="552450"/>
              </a:xfrm>
              <a:custGeom>
                <a:avLst/>
                <a:gdLst>
                  <a:gd name="T0" fmla="*/ 1246 w 1301"/>
                  <a:gd name="T1" fmla="*/ 120 h 348"/>
                  <a:gd name="T2" fmla="*/ 1126 w 1301"/>
                  <a:gd name="T3" fmla="*/ 241 h 348"/>
                  <a:gd name="T4" fmla="*/ 106 w 1301"/>
                  <a:gd name="T5" fmla="*/ 241 h 348"/>
                  <a:gd name="T6" fmla="*/ 0 w 1301"/>
                  <a:gd name="T7" fmla="*/ 348 h 348"/>
                  <a:gd name="T8" fmla="*/ 1126 w 1301"/>
                  <a:gd name="T9" fmla="*/ 348 h 348"/>
                  <a:gd name="T10" fmla="*/ 1301 w 1301"/>
                  <a:gd name="T11" fmla="*/ 175 h 348"/>
                  <a:gd name="T12" fmla="*/ 1246 w 1301"/>
                  <a:gd name="T13" fmla="*/ 120 h 348"/>
                  <a:gd name="T14" fmla="*/ 106 w 1301"/>
                  <a:gd name="T15" fmla="*/ 0 h 348"/>
                  <a:gd name="T16" fmla="*/ 0 w 1301"/>
                  <a:gd name="T17" fmla="*/ 0 h 348"/>
                  <a:gd name="T18" fmla="*/ 121 w 1301"/>
                  <a:gd name="T19" fmla="*/ 120 h 348"/>
                  <a:gd name="T20" fmla="*/ 173 w 1301"/>
                  <a:gd name="T21" fmla="*/ 66 h 348"/>
                  <a:gd name="T22" fmla="*/ 106 w 1301"/>
                  <a:gd name="T2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48">
                    <a:moveTo>
                      <a:pt x="1246" y="120"/>
                    </a:moveTo>
                    <a:lnTo>
                      <a:pt x="1126" y="241"/>
                    </a:lnTo>
                    <a:lnTo>
                      <a:pt x="106" y="241"/>
                    </a:lnTo>
                    <a:lnTo>
                      <a:pt x="0" y="348"/>
                    </a:lnTo>
                    <a:lnTo>
                      <a:pt x="1126" y="348"/>
                    </a:lnTo>
                    <a:lnTo>
                      <a:pt x="1301" y="175"/>
                    </a:lnTo>
                    <a:lnTo>
                      <a:pt x="1246" y="120"/>
                    </a:lnTo>
                    <a:close/>
                    <a:moveTo>
                      <a:pt x="106" y="0"/>
                    </a:moveTo>
                    <a:lnTo>
                      <a:pt x="0" y="0"/>
                    </a:lnTo>
                    <a:lnTo>
                      <a:pt x="121" y="120"/>
                    </a:lnTo>
                    <a:lnTo>
                      <a:pt x="173" y="66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"/>
              <p:cNvSpPr>
                <a:spLocks noEditPoints="1"/>
              </p:cNvSpPr>
              <p:nvPr/>
            </p:nvSpPr>
            <p:spPr bwMode="auto">
              <a:xfrm>
                <a:off x="3768322" y="2724151"/>
                <a:ext cx="2065338" cy="552450"/>
              </a:xfrm>
              <a:custGeom>
                <a:avLst/>
                <a:gdLst>
                  <a:gd name="T0" fmla="*/ 1246 w 1301"/>
                  <a:gd name="T1" fmla="*/ 120 h 348"/>
                  <a:gd name="T2" fmla="*/ 1126 w 1301"/>
                  <a:gd name="T3" fmla="*/ 241 h 348"/>
                  <a:gd name="T4" fmla="*/ 106 w 1301"/>
                  <a:gd name="T5" fmla="*/ 241 h 348"/>
                  <a:gd name="T6" fmla="*/ 0 w 1301"/>
                  <a:gd name="T7" fmla="*/ 348 h 348"/>
                  <a:gd name="T8" fmla="*/ 1126 w 1301"/>
                  <a:gd name="T9" fmla="*/ 348 h 348"/>
                  <a:gd name="T10" fmla="*/ 1301 w 1301"/>
                  <a:gd name="T11" fmla="*/ 175 h 348"/>
                  <a:gd name="T12" fmla="*/ 1246 w 1301"/>
                  <a:gd name="T13" fmla="*/ 120 h 348"/>
                  <a:gd name="T14" fmla="*/ 106 w 1301"/>
                  <a:gd name="T15" fmla="*/ 0 h 348"/>
                  <a:gd name="T16" fmla="*/ 0 w 1301"/>
                  <a:gd name="T17" fmla="*/ 0 h 348"/>
                  <a:gd name="T18" fmla="*/ 121 w 1301"/>
                  <a:gd name="T19" fmla="*/ 120 h 348"/>
                  <a:gd name="T20" fmla="*/ 173 w 1301"/>
                  <a:gd name="T21" fmla="*/ 66 h 348"/>
                  <a:gd name="T22" fmla="*/ 106 w 1301"/>
                  <a:gd name="T2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48">
                    <a:moveTo>
                      <a:pt x="1246" y="120"/>
                    </a:moveTo>
                    <a:lnTo>
                      <a:pt x="1126" y="241"/>
                    </a:lnTo>
                    <a:lnTo>
                      <a:pt x="106" y="241"/>
                    </a:lnTo>
                    <a:lnTo>
                      <a:pt x="0" y="348"/>
                    </a:lnTo>
                    <a:lnTo>
                      <a:pt x="1126" y="348"/>
                    </a:lnTo>
                    <a:lnTo>
                      <a:pt x="1301" y="175"/>
                    </a:lnTo>
                    <a:lnTo>
                      <a:pt x="1246" y="120"/>
                    </a:lnTo>
                    <a:moveTo>
                      <a:pt x="106" y="0"/>
                    </a:moveTo>
                    <a:lnTo>
                      <a:pt x="0" y="0"/>
                    </a:lnTo>
                    <a:lnTo>
                      <a:pt x="121" y="120"/>
                    </a:lnTo>
                    <a:lnTo>
                      <a:pt x="173" y="66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1"/>
              <p:cNvSpPr>
                <a:spLocks/>
              </p:cNvSpPr>
              <p:nvPr/>
            </p:nvSpPr>
            <p:spPr bwMode="auto">
              <a:xfrm>
                <a:off x="3768322" y="2554288"/>
                <a:ext cx="2065338" cy="552450"/>
              </a:xfrm>
              <a:custGeom>
                <a:avLst/>
                <a:gdLst>
                  <a:gd name="T0" fmla="*/ 1301 w 1301"/>
                  <a:gd name="T1" fmla="*/ 173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3 w 1301"/>
                  <a:gd name="T7" fmla="*/ 173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3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3" y="173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2"/>
              <p:cNvSpPr>
                <a:spLocks/>
              </p:cNvSpPr>
              <p:nvPr/>
            </p:nvSpPr>
            <p:spPr bwMode="auto">
              <a:xfrm>
                <a:off x="3768322" y="2554288"/>
                <a:ext cx="2065338" cy="552450"/>
              </a:xfrm>
              <a:custGeom>
                <a:avLst/>
                <a:gdLst>
                  <a:gd name="T0" fmla="*/ 1301 w 1301"/>
                  <a:gd name="T1" fmla="*/ 173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3 w 1301"/>
                  <a:gd name="T7" fmla="*/ 173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3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3" y="173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3"/>
              <p:cNvSpPr>
                <a:spLocks noChangeArrowheads="1"/>
              </p:cNvSpPr>
              <p:nvPr/>
            </p:nvSpPr>
            <p:spPr bwMode="auto">
              <a:xfrm>
                <a:off x="3768322" y="3106738"/>
                <a:ext cx="1787525" cy="8731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>
                <a:off x="5555847" y="2828926"/>
                <a:ext cx="277813" cy="365125"/>
              </a:xfrm>
              <a:custGeom>
                <a:avLst/>
                <a:gdLst>
                  <a:gd name="T0" fmla="*/ 0 w 175"/>
                  <a:gd name="T1" fmla="*/ 230 h 230"/>
                  <a:gd name="T2" fmla="*/ 0 w 175"/>
                  <a:gd name="T3" fmla="*/ 175 h 230"/>
                  <a:gd name="T4" fmla="*/ 175 w 175"/>
                  <a:gd name="T5" fmla="*/ 0 h 230"/>
                  <a:gd name="T6" fmla="*/ 175 w 175"/>
                  <a:gd name="T7" fmla="*/ 54 h 230"/>
                  <a:gd name="T8" fmla="*/ 0 w 175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0">
                    <a:moveTo>
                      <a:pt x="0" y="230"/>
                    </a:moveTo>
                    <a:lnTo>
                      <a:pt x="0" y="175"/>
                    </a:lnTo>
                    <a:lnTo>
                      <a:pt x="175" y="0"/>
                    </a:lnTo>
                    <a:lnTo>
                      <a:pt x="175" y="54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5"/>
              <p:cNvSpPr>
                <a:spLocks/>
              </p:cNvSpPr>
              <p:nvPr/>
            </p:nvSpPr>
            <p:spPr bwMode="auto">
              <a:xfrm>
                <a:off x="3768322" y="2554288"/>
                <a:ext cx="274638" cy="319088"/>
              </a:xfrm>
              <a:custGeom>
                <a:avLst/>
                <a:gdLst>
                  <a:gd name="T0" fmla="*/ 0 w 173"/>
                  <a:gd name="T1" fmla="*/ 52 h 201"/>
                  <a:gd name="T2" fmla="*/ 0 w 173"/>
                  <a:gd name="T3" fmla="*/ 0 h 201"/>
                  <a:gd name="T4" fmla="*/ 173 w 173"/>
                  <a:gd name="T5" fmla="*/ 173 h 201"/>
                  <a:gd name="T6" fmla="*/ 147 w 173"/>
                  <a:gd name="T7" fmla="*/ 201 h 201"/>
                  <a:gd name="T8" fmla="*/ 0 w 173"/>
                  <a:gd name="T9" fmla="*/ 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01">
                    <a:moveTo>
                      <a:pt x="0" y="52"/>
                    </a:moveTo>
                    <a:lnTo>
                      <a:pt x="0" y="0"/>
                    </a:lnTo>
                    <a:lnTo>
                      <a:pt x="173" y="173"/>
                    </a:lnTo>
                    <a:lnTo>
                      <a:pt x="147" y="20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6"/>
              <p:cNvSpPr>
                <a:spLocks noChangeArrowheads="1"/>
              </p:cNvSpPr>
              <p:nvPr/>
            </p:nvSpPr>
            <p:spPr bwMode="auto">
              <a:xfrm>
                <a:off x="4203297" y="2697163"/>
                <a:ext cx="1190625" cy="2667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39"/>
              <p:cNvSpPr>
                <a:spLocks noChangeArrowheads="1"/>
              </p:cNvSpPr>
              <p:nvPr/>
            </p:nvSpPr>
            <p:spPr bwMode="auto">
              <a:xfrm>
                <a:off x="4203297" y="1636713"/>
                <a:ext cx="1190625" cy="1192213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8" name="Shape 2748"/>
            <p:cNvSpPr/>
            <p:nvPr/>
          </p:nvSpPr>
          <p:spPr>
            <a:xfrm>
              <a:off x="4639423" y="2691607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12279" y="2328863"/>
            <a:ext cx="2065338" cy="1643063"/>
            <a:chOff x="6312279" y="2328863"/>
            <a:chExt cx="2065338" cy="1643063"/>
          </a:xfrm>
        </p:grpSpPr>
        <p:grpSp>
          <p:nvGrpSpPr>
            <p:cNvPr id="129" name="Group 128"/>
            <p:cNvGrpSpPr/>
            <p:nvPr/>
          </p:nvGrpSpPr>
          <p:grpSpPr>
            <a:xfrm>
              <a:off x="6312279" y="2328863"/>
              <a:ext cx="2065338" cy="1643063"/>
              <a:chOff x="6170210" y="941388"/>
              <a:chExt cx="2065338" cy="1643063"/>
            </a:xfrm>
          </p:grpSpPr>
          <p:sp>
            <p:nvSpPr>
              <p:cNvPr id="131" name="Freeform 9"/>
              <p:cNvSpPr>
                <a:spLocks noEditPoints="1"/>
              </p:cNvSpPr>
              <p:nvPr/>
            </p:nvSpPr>
            <p:spPr bwMode="auto">
              <a:xfrm>
                <a:off x="6170210" y="2027238"/>
                <a:ext cx="2065338" cy="557213"/>
              </a:xfrm>
              <a:custGeom>
                <a:avLst/>
                <a:gdLst>
                  <a:gd name="T0" fmla="*/ 1249 w 1301"/>
                  <a:gd name="T1" fmla="*/ 124 h 351"/>
                  <a:gd name="T2" fmla="*/ 1128 w 1301"/>
                  <a:gd name="T3" fmla="*/ 244 h 351"/>
                  <a:gd name="T4" fmla="*/ 109 w 1301"/>
                  <a:gd name="T5" fmla="*/ 244 h 351"/>
                  <a:gd name="T6" fmla="*/ 0 w 1301"/>
                  <a:gd name="T7" fmla="*/ 351 h 351"/>
                  <a:gd name="T8" fmla="*/ 1128 w 1301"/>
                  <a:gd name="T9" fmla="*/ 351 h 351"/>
                  <a:gd name="T10" fmla="*/ 1301 w 1301"/>
                  <a:gd name="T11" fmla="*/ 176 h 351"/>
                  <a:gd name="T12" fmla="*/ 1249 w 1301"/>
                  <a:gd name="T13" fmla="*/ 124 h 351"/>
                  <a:gd name="T14" fmla="*/ 109 w 1301"/>
                  <a:gd name="T15" fmla="*/ 0 h 351"/>
                  <a:gd name="T16" fmla="*/ 0 w 1301"/>
                  <a:gd name="T17" fmla="*/ 0 h 351"/>
                  <a:gd name="T18" fmla="*/ 121 w 1301"/>
                  <a:gd name="T19" fmla="*/ 124 h 351"/>
                  <a:gd name="T20" fmla="*/ 175 w 1301"/>
                  <a:gd name="T21" fmla="*/ 69 h 351"/>
                  <a:gd name="T22" fmla="*/ 109 w 1301"/>
                  <a:gd name="T2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51">
                    <a:moveTo>
                      <a:pt x="1249" y="124"/>
                    </a:moveTo>
                    <a:lnTo>
                      <a:pt x="1128" y="244"/>
                    </a:lnTo>
                    <a:lnTo>
                      <a:pt x="109" y="244"/>
                    </a:lnTo>
                    <a:lnTo>
                      <a:pt x="0" y="351"/>
                    </a:lnTo>
                    <a:lnTo>
                      <a:pt x="1128" y="351"/>
                    </a:lnTo>
                    <a:lnTo>
                      <a:pt x="1301" y="176"/>
                    </a:lnTo>
                    <a:lnTo>
                      <a:pt x="1249" y="124"/>
                    </a:lnTo>
                    <a:close/>
                    <a:moveTo>
                      <a:pt x="109" y="0"/>
                    </a:moveTo>
                    <a:lnTo>
                      <a:pt x="0" y="0"/>
                    </a:lnTo>
                    <a:lnTo>
                      <a:pt x="121" y="124"/>
                    </a:lnTo>
                    <a:lnTo>
                      <a:pt x="175" y="69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"/>
              <p:cNvSpPr>
                <a:spLocks noEditPoints="1"/>
              </p:cNvSpPr>
              <p:nvPr/>
            </p:nvSpPr>
            <p:spPr bwMode="auto">
              <a:xfrm>
                <a:off x="6170210" y="2027238"/>
                <a:ext cx="2065338" cy="557213"/>
              </a:xfrm>
              <a:custGeom>
                <a:avLst/>
                <a:gdLst>
                  <a:gd name="T0" fmla="*/ 1249 w 1301"/>
                  <a:gd name="T1" fmla="*/ 124 h 351"/>
                  <a:gd name="T2" fmla="*/ 1128 w 1301"/>
                  <a:gd name="T3" fmla="*/ 244 h 351"/>
                  <a:gd name="T4" fmla="*/ 109 w 1301"/>
                  <a:gd name="T5" fmla="*/ 244 h 351"/>
                  <a:gd name="T6" fmla="*/ 0 w 1301"/>
                  <a:gd name="T7" fmla="*/ 351 h 351"/>
                  <a:gd name="T8" fmla="*/ 1128 w 1301"/>
                  <a:gd name="T9" fmla="*/ 351 h 351"/>
                  <a:gd name="T10" fmla="*/ 1301 w 1301"/>
                  <a:gd name="T11" fmla="*/ 176 h 351"/>
                  <a:gd name="T12" fmla="*/ 1249 w 1301"/>
                  <a:gd name="T13" fmla="*/ 124 h 351"/>
                  <a:gd name="T14" fmla="*/ 109 w 1301"/>
                  <a:gd name="T15" fmla="*/ 0 h 351"/>
                  <a:gd name="T16" fmla="*/ 0 w 1301"/>
                  <a:gd name="T17" fmla="*/ 0 h 351"/>
                  <a:gd name="T18" fmla="*/ 121 w 1301"/>
                  <a:gd name="T19" fmla="*/ 124 h 351"/>
                  <a:gd name="T20" fmla="*/ 175 w 1301"/>
                  <a:gd name="T21" fmla="*/ 69 h 351"/>
                  <a:gd name="T22" fmla="*/ 109 w 1301"/>
                  <a:gd name="T2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51">
                    <a:moveTo>
                      <a:pt x="1249" y="124"/>
                    </a:moveTo>
                    <a:lnTo>
                      <a:pt x="1128" y="244"/>
                    </a:lnTo>
                    <a:lnTo>
                      <a:pt x="109" y="244"/>
                    </a:lnTo>
                    <a:lnTo>
                      <a:pt x="0" y="351"/>
                    </a:lnTo>
                    <a:lnTo>
                      <a:pt x="1128" y="351"/>
                    </a:lnTo>
                    <a:lnTo>
                      <a:pt x="1301" y="176"/>
                    </a:lnTo>
                    <a:lnTo>
                      <a:pt x="1249" y="124"/>
                    </a:lnTo>
                    <a:moveTo>
                      <a:pt x="109" y="0"/>
                    </a:moveTo>
                    <a:lnTo>
                      <a:pt x="0" y="0"/>
                    </a:lnTo>
                    <a:lnTo>
                      <a:pt x="121" y="124"/>
                    </a:lnTo>
                    <a:lnTo>
                      <a:pt x="175" y="69"/>
                    </a:lnTo>
                    <a:lnTo>
                      <a:pt x="10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"/>
              <p:cNvSpPr>
                <a:spLocks/>
              </p:cNvSpPr>
              <p:nvPr/>
            </p:nvSpPr>
            <p:spPr bwMode="auto">
              <a:xfrm>
                <a:off x="6170210" y="1858963"/>
                <a:ext cx="2065338" cy="555625"/>
              </a:xfrm>
              <a:custGeom>
                <a:avLst/>
                <a:gdLst>
                  <a:gd name="T0" fmla="*/ 1301 w 1301"/>
                  <a:gd name="T1" fmla="*/ 175 h 350"/>
                  <a:gd name="T2" fmla="*/ 1128 w 1301"/>
                  <a:gd name="T3" fmla="*/ 350 h 350"/>
                  <a:gd name="T4" fmla="*/ 0 w 1301"/>
                  <a:gd name="T5" fmla="*/ 350 h 350"/>
                  <a:gd name="T6" fmla="*/ 175 w 1301"/>
                  <a:gd name="T7" fmla="*/ 175 h 350"/>
                  <a:gd name="T8" fmla="*/ 0 w 1301"/>
                  <a:gd name="T9" fmla="*/ 0 h 350"/>
                  <a:gd name="T10" fmla="*/ 1128 w 1301"/>
                  <a:gd name="T11" fmla="*/ 0 h 350"/>
                  <a:gd name="T12" fmla="*/ 1301 w 1301"/>
                  <a:gd name="T13" fmla="*/ 17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50">
                    <a:moveTo>
                      <a:pt x="1301" y="175"/>
                    </a:moveTo>
                    <a:lnTo>
                      <a:pt x="1128" y="350"/>
                    </a:lnTo>
                    <a:lnTo>
                      <a:pt x="0" y="350"/>
                    </a:lnTo>
                    <a:lnTo>
                      <a:pt x="175" y="175"/>
                    </a:lnTo>
                    <a:lnTo>
                      <a:pt x="0" y="0"/>
                    </a:lnTo>
                    <a:lnTo>
                      <a:pt x="1128" y="0"/>
                    </a:lnTo>
                    <a:lnTo>
                      <a:pt x="1301" y="1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8"/>
              <p:cNvSpPr>
                <a:spLocks/>
              </p:cNvSpPr>
              <p:nvPr/>
            </p:nvSpPr>
            <p:spPr bwMode="auto">
              <a:xfrm>
                <a:off x="6170210" y="1858963"/>
                <a:ext cx="2065338" cy="555625"/>
              </a:xfrm>
              <a:custGeom>
                <a:avLst/>
                <a:gdLst>
                  <a:gd name="T0" fmla="*/ 1301 w 1301"/>
                  <a:gd name="T1" fmla="*/ 175 h 350"/>
                  <a:gd name="T2" fmla="*/ 1128 w 1301"/>
                  <a:gd name="T3" fmla="*/ 350 h 350"/>
                  <a:gd name="T4" fmla="*/ 0 w 1301"/>
                  <a:gd name="T5" fmla="*/ 350 h 350"/>
                  <a:gd name="T6" fmla="*/ 175 w 1301"/>
                  <a:gd name="T7" fmla="*/ 175 h 350"/>
                  <a:gd name="T8" fmla="*/ 0 w 1301"/>
                  <a:gd name="T9" fmla="*/ 0 h 350"/>
                  <a:gd name="T10" fmla="*/ 1128 w 1301"/>
                  <a:gd name="T11" fmla="*/ 0 h 350"/>
                  <a:gd name="T12" fmla="*/ 1301 w 1301"/>
                  <a:gd name="T13" fmla="*/ 17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50">
                    <a:moveTo>
                      <a:pt x="1301" y="175"/>
                    </a:moveTo>
                    <a:lnTo>
                      <a:pt x="1128" y="350"/>
                    </a:lnTo>
                    <a:lnTo>
                      <a:pt x="0" y="350"/>
                    </a:lnTo>
                    <a:lnTo>
                      <a:pt x="175" y="175"/>
                    </a:lnTo>
                    <a:lnTo>
                      <a:pt x="0" y="0"/>
                    </a:lnTo>
                    <a:lnTo>
                      <a:pt x="1128" y="0"/>
                    </a:lnTo>
                    <a:lnTo>
                      <a:pt x="1301" y="1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29"/>
              <p:cNvSpPr>
                <a:spLocks noChangeArrowheads="1"/>
              </p:cNvSpPr>
              <p:nvPr/>
            </p:nvSpPr>
            <p:spPr bwMode="auto">
              <a:xfrm>
                <a:off x="6170210" y="2414588"/>
                <a:ext cx="1790700" cy="8413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0"/>
              <p:cNvSpPr>
                <a:spLocks/>
              </p:cNvSpPr>
              <p:nvPr/>
            </p:nvSpPr>
            <p:spPr bwMode="auto">
              <a:xfrm>
                <a:off x="7960910" y="2136776"/>
                <a:ext cx="274638" cy="361950"/>
              </a:xfrm>
              <a:custGeom>
                <a:avLst/>
                <a:gdLst>
                  <a:gd name="T0" fmla="*/ 0 w 173"/>
                  <a:gd name="T1" fmla="*/ 228 h 228"/>
                  <a:gd name="T2" fmla="*/ 0 w 173"/>
                  <a:gd name="T3" fmla="*/ 175 h 228"/>
                  <a:gd name="T4" fmla="*/ 173 w 173"/>
                  <a:gd name="T5" fmla="*/ 0 h 228"/>
                  <a:gd name="T6" fmla="*/ 173 w 173"/>
                  <a:gd name="T7" fmla="*/ 55 h 228"/>
                  <a:gd name="T8" fmla="*/ 0 w 173"/>
                  <a:gd name="T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28">
                    <a:moveTo>
                      <a:pt x="0" y="228"/>
                    </a:moveTo>
                    <a:lnTo>
                      <a:pt x="0" y="175"/>
                    </a:lnTo>
                    <a:lnTo>
                      <a:pt x="173" y="0"/>
                    </a:lnTo>
                    <a:lnTo>
                      <a:pt x="173" y="55"/>
                    </a:lnTo>
                    <a:lnTo>
                      <a:pt x="0" y="22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1"/>
              <p:cNvSpPr>
                <a:spLocks/>
              </p:cNvSpPr>
              <p:nvPr/>
            </p:nvSpPr>
            <p:spPr bwMode="auto">
              <a:xfrm>
                <a:off x="6170210" y="1858963"/>
                <a:ext cx="277813" cy="319088"/>
              </a:xfrm>
              <a:custGeom>
                <a:avLst/>
                <a:gdLst>
                  <a:gd name="T0" fmla="*/ 0 w 175"/>
                  <a:gd name="T1" fmla="*/ 54 h 201"/>
                  <a:gd name="T2" fmla="*/ 0 w 175"/>
                  <a:gd name="T3" fmla="*/ 0 h 201"/>
                  <a:gd name="T4" fmla="*/ 175 w 175"/>
                  <a:gd name="T5" fmla="*/ 175 h 201"/>
                  <a:gd name="T6" fmla="*/ 149 w 175"/>
                  <a:gd name="T7" fmla="*/ 201 h 201"/>
                  <a:gd name="T8" fmla="*/ 0 w 175"/>
                  <a:gd name="T9" fmla="*/ 5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01">
                    <a:moveTo>
                      <a:pt x="0" y="54"/>
                    </a:moveTo>
                    <a:lnTo>
                      <a:pt x="0" y="0"/>
                    </a:lnTo>
                    <a:lnTo>
                      <a:pt x="175" y="175"/>
                    </a:lnTo>
                    <a:lnTo>
                      <a:pt x="149" y="201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32"/>
              <p:cNvSpPr>
                <a:spLocks noChangeArrowheads="1"/>
              </p:cNvSpPr>
              <p:nvPr/>
            </p:nvSpPr>
            <p:spPr bwMode="auto">
              <a:xfrm>
                <a:off x="6609947" y="2001838"/>
                <a:ext cx="1190625" cy="2667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41"/>
              <p:cNvSpPr>
                <a:spLocks noChangeArrowheads="1"/>
              </p:cNvSpPr>
              <p:nvPr/>
            </p:nvSpPr>
            <p:spPr bwMode="auto">
              <a:xfrm>
                <a:off x="6609947" y="941388"/>
                <a:ext cx="1190625" cy="1195388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" name="Shape 2774"/>
            <p:cNvSpPr/>
            <p:nvPr/>
          </p:nvSpPr>
          <p:spPr>
            <a:xfrm>
              <a:off x="7116348" y="2697957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700672" y="2324101"/>
            <a:ext cx="2065338" cy="1639888"/>
            <a:chOff x="8700672" y="2324101"/>
            <a:chExt cx="2065338" cy="1639888"/>
          </a:xfrm>
        </p:grpSpPr>
        <p:grpSp>
          <p:nvGrpSpPr>
            <p:cNvPr id="145" name="Group 144"/>
            <p:cNvGrpSpPr/>
            <p:nvPr/>
          </p:nvGrpSpPr>
          <p:grpSpPr>
            <a:xfrm>
              <a:off x="8700672" y="2324101"/>
              <a:ext cx="2065338" cy="1639888"/>
              <a:chOff x="8576860" y="249238"/>
              <a:chExt cx="2065338" cy="1639888"/>
            </a:xfrm>
          </p:grpSpPr>
          <p:sp>
            <p:nvSpPr>
              <p:cNvPr id="147" name="Freeform 11"/>
              <p:cNvSpPr>
                <a:spLocks noEditPoints="1"/>
              </p:cNvSpPr>
              <p:nvPr/>
            </p:nvSpPr>
            <p:spPr bwMode="auto">
              <a:xfrm>
                <a:off x="8576860" y="1336676"/>
                <a:ext cx="2065338" cy="552450"/>
              </a:xfrm>
              <a:custGeom>
                <a:avLst/>
                <a:gdLst>
                  <a:gd name="T0" fmla="*/ 1247 w 1301"/>
                  <a:gd name="T1" fmla="*/ 120 h 348"/>
                  <a:gd name="T2" fmla="*/ 1126 w 1301"/>
                  <a:gd name="T3" fmla="*/ 241 h 348"/>
                  <a:gd name="T4" fmla="*/ 107 w 1301"/>
                  <a:gd name="T5" fmla="*/ 241 h 348"/>
                  <a:gd name="T6" fmla="*/ 0 w 1301"/>
                  <a:gd name="T7" fmla="*/ 348 h 348"/>
                  <a:gd name="T8" fmla="*/ 1126 w 1301"/>
                  <a:gd name="T9" fmla="*/ 348 h 348"/>
                  <a:gd name="T10" fmla="*/ 1301 w 1301"/>
                  <a:gd name="T11" fmla="*/ 175 h 348"/>
                  <a:gd name="T12" fmla="*/ 1247 w 1301"/>
                  <a:gd name="T13" fmla="*/ 120 h 348"/>
                  <a:gd name="T14" fmla="*/ 107 w 1301"/>
                  <a:gd name="T15" fmla="*/ 0 h 348"/>
                  <a:gd name="T16" fmla="*/ 0 w 1301"/>
                  <a:gd name="T17" fmla="*/ 0 h 348"/>
                  <a:gd name="T18" fmla="*/ 121 w 1301"/>
                  <a:gd name="T19" fmla="*/ 120 h 348"/>
                  <a:gd name="T20" fmla="*/ 175 w 1301"/>
                  <a:gd name="T21" fmla="*/ 66 h 348"/>
                  <a:gd name="T22" fmla="*/ 107 w 1301"/>
                  <a:gd name="T2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48">
                    <a:moveTo>
                      <a:pt x="1247" y="120"/>
                    </a:moveTo>
                    <a:lnTo>
                      <a:pt x="1126" y="241"/>
                    </a:lnTo>
                    <a:lnTo>
                      <a:pt x="107" y="241"/>
                    </a:lnTo>
                    <a:lnTo>
                      <a:pt x="0" y="348"/>
                    </a:lnTo>
                    <a:lnTo>
                      <a:pt x="1126" y="348"/>
                    </a:lnTo>
                    <a:lnTo>
                      <a:pt x="1301" y="175"/>
                    </a:lnTo>
                    <a:lnTo>
                      <a:pt x="1247" y="120"/>
                    </a:lnTo>
                    <a:close/>
                    <a:moveTo>
                      <a:pt x="107" y="0"/>
                    </a:moveTo>
                    <a:lnTo>
                      <a:pt x="0" y="0"/>
                    </a:lnTo>
                    <a:lnTo>
                      <a:pt x="121" y="120"/>
                    </a:lnTo>
                    <a:lnTo>
                      <a:pt x="175" y="66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"/>
              <p:cNvSpPr>
                <a:spLocks noEditPoints="1"/>
              </p:cNvSpPr>
              <p:nvPr/>
            </p:nvSpPr>
            <p:spPr bwMode="auto">
              <a:xfrm>
                <a:off x="8576860" y="1336676"/>
                <a:ext cx="2065338" cy="552450"/>
              </a:xfrm>
              <a:custGeom>
                <a:avLst/>
                <a:gdLst>
                  <a:gd name="T0" fmla="*/ 1247 w 1301"/>
                  <a:gd name="T1" fmla="*/ 120 h 348"/>
                  <a:gd name="T2" fmla="*/ 1126 w 1301"/>
                  <a:gd name="T3" fmla="*/ 241 h 348"/>
                  <a:gd name="T4" fmla="*/ 107 w 1301"/>
                  <a:gd name="T5" fmla="*/ 241 h 348"/>
                  <a:gd name="T6" fmla="*/ 0 w 1301"/>
                  <a:gd name="T7" fmla="*/ 348 h 348"/>
                  <a:gd name="T8" fmla="*/ 1126 w 1301"/>
                  <a:gd name="T9" fmla="*/ 348 h 348"/>
                  <a:gd name="T10" fmla="*/ 1301 w 1301"/>
                  <a:gd name="T11" fmla="*/ 175 h 348"/>
                  <a:gd name="T12" fmla="*/ 1247 w 1301"/>
                  <a:gd name="T13" fmla="*/ 120 h 348"/>
                  <a:gd name="T14" fmla="*/ 107 w 1301"/>
                  <a:gd name="T15" fmla="*/ 0 h 348"/>
                  <a:gd name="T16" fmla="*/ 0 w 1301"/>
                  <a:gd name="T17" fmla="*/ 0 h 348"/>
                  <a:gd name="T18" fmla="*/ 121 w 1301"/>
                  <a:gd name="T19" fmla="*/ 120 h 348"/>
                  <a:gd name="T20" fmla="*/ 175 w 1301"/>
                  <a:gd name="T21" fmla="*/ 66 h 348"/>
                  <a:gd name="T22" fmla="*/ 107 w 1301"/>
                  <a:gd name="T2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1" h="348">
                    <a:moveTo>
                      <a:pt x="1247" y="120"/>
                    </a:moveTo>
                    <a:lnTo>
                      <a:pt x="1126" y="241"/>
                    </a:lnTo>
                    <a:lnTo>
                      <a:pt x="107" y="241"/>
                    </a:lnTo>
                    <a:lnTo>
                      <a:pt x="0" y="348"/>
                    </a:lnTo>
                    <a:lnTo>
                      <a:pt x="1126" y="348"/>
                    </a:lnTo>
                    <a:lnTo>
                      <a:pt x="1301" y="175"/>
                    </a:lnTo>
                    <a:lnTo>
                      <a:pt x="1247" y="120"/>
                    </a:lnTo>
                    <a:moveTo>
                      <a:pt x="107" y="0"/>
                    </a:moveTo>
                    <a:lnTo>
                      <a:pt x="0" y="0"/>
                    </a:lnTo>
                    <a:lnTo>
                      <a:pt x="121" y="120"/>
                    </a:lnTo>
                    <a:lnTo>
                      <a:pt x="175" y="66"/>
                    </a:lnTo>
                    <a:lnTo>
                      <a:pt x="1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3"/>
              <p:cNvSpPr>
                <a:spLocks/>
              </p:cNvSpPr>
              <p:nvPr/>
            </p:nvSpPr>
            <p:spPr bwMode="auto">
              <a:xfrm>
                <a:off x="8576860" y="1166813"/>
                <a:ext cx="2065338" cy="552450"/>
              </a:xfrm>
              <a:custGeom>
                <a:avLst/>
                <a:gdLst>
                  <a:gd name="T0" fmla="*/ 1301 w 1301"/>
                  <a:gd name="T1" fmla="*/ 173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5 w 1301"/>
                  <a:gd name="T7" fmla="*/ 173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3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5" y="173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4"/>
              <p:cNvSpPr>
                <a:spLocks/>
              </p:cNvSpPr>
              <p:nvPr/>
            </p:nvSpPr>
            <p:spPr bwMode="auto">
              <a:xfrm>
                <a:off x="8576860" y="1166813"/>
                <a:ext cx="2065338" cy="552450"/>
              </a:xfrm>
              <a:custGeom>
                <a:avLst/>
                <a:gdLst>
                  <a:gd name="T0" fmla="*/ 1301 w 1301"/>
                  <a:gd name="T1" fmla="*/ 173 h 348"/>
                  <a:gd name="T2" fmla="*/ 1126 w 1301"/>
                  <a:gd name="T3" fmla="*/ 348 h 348"/>
                  <a:gd name="T4" fmla="*/ 0 w 1301"/>
                  <a:gd name="T5" fmla="*/ 348 h 348"/>
                  <a:gd name="T6" fmla="*/ 175 w 1301"/>
                  <a:gd name="T7" fmla="*/ 173 h 348"/>
                  <a:gd name="T8" fmla="*/ 0 w 1301"/>
                  <a:gd name="T9" fmla="*/ 0 h 348"/>
                  <a:gd name="T10" fmla="*/ 1126 w 1301"/>
                  <a:gd name="T11" fmla="*/ 0 h 348"/>
                  <a:gd name="T12" fmla="*/ 1301 w 1301"/>
                  <a:gd name="T13" fmla="*/ 17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1" h="348">
                    <a:moveTo>
                      <a:pt x="1301" y="173"/>
                    </a:moveTo>
                    <a:lnTo>
                      <a:pt x="1126" y="348"/>
                    </a:lnTo>
                    <a:lnTo>
                      <a:pt x="0" y="348"/>
                    </a:lnTo>
                    <a:lnTo>
                      <a:pt x="175" y="173"/>
                    </a:lnTo>
                    <a:lnTo>
                      <a:pt x="0" y="0"/>
                    </a:lnTo>
                    <a:lnTo>
                      <a:pt x="1126" y="0"/>
                    </a:lnTo>
                    <a:lnTo>
                      <a:pt x="1301" y="1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35"/>
              <p:cNvSpPr>
                <a:spLocks noChangeArrowheads="1"/>
              </p:cNvSpPr>
              <p:nvPr/>
            </p:nvSpPr>
            <p:spPr bwMode="auto">
              <a:xfrm>
                <a:off x="8576860" y="1719263"/>
                <a:ext cx="1787525" cy="87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10364385" y="1441451"/>
                <a:ext cx="277813" cy="365125"/>
              </a:xfrm>
              <a:custGeom>
                <a:avLst/>
                <a:gdLst>
                  <a:gd name="T0" fmla="*/ 0 w 175"/>
                  <a:gd name="T1" fmla="*/ 230 h 230"/>
                  <a:gd name="T2" fmla="*/ 0 w 175"/>
                  <a:gd name="T3" fmla="*/ 175 h 230"/>
                  <a:gd name="T4" fmla="*/ 175 w 175"/>
                  <a:gd name="T5" fmla="*/ 0 h 230"/>
                  <a:gd name="T6" fmla="*/ 175 w 175"/>
                  <a:gd name="T7" fmla="*/ 54 h 230"/>
                  <a:gd name="T8" fmla="*/ 0 w 175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30">
                    <a:moveTo>
                      <a:pt x="0" y="230"/>
                    </a:moveTo>
                    <a:lnTo>
                      <a:pt x="0" y="175"/>
                    </a:lnTo>
                    <a:lnTo>
                      <a:pt x="175" y="0"/>
                    </a:lnTo>
                    <a:lnTo>
                      <a:pt x="175" y="54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8576860" y="1166813"/>
                <a:ext cx="277813" cy="319088"/>
              </a:xfrm>
              <a:custGeom>
                <a:avLst/>
                <a:gdLst>
                  <a:gd name="T0" fmla="*/ 0 w 175"/>
                  <a:gd name="T1" fmla="*/ 52 h 201"/>
                  <a:gd name="T2" fmla="*/ 0 w 175"/>
                  <a:gd name="T3" fmla="*/ 0 h 201"/>
                  <a:gd name="T4" fmla="*/ 175 w 175"/>
                  <a:gd name="T5" fmla="*/ 173 h 201"/>
                  <a:gd name="T6" fmla="*/ 147 w 175"/>
                  <a:gd name="T7" fmla="*/ 201 h 201"/>
                  <a:gd name="T8" fmla="*/ 0 w 175"/>
                  <a:gd name="T9" fmla="*/ 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01">
                    <a:moveTo>
                      <a:pt x="0" y="52"/>
                    </a:moveTo>
                    <a:lnTo>
                      <a:pt x="0" y="0"/>
                    </a:lnTo>
                    <a:lnTo>
                      <a:pt x="175" y="173"/>
                    </a:lnTo>
                    <a:lnTo>
                      <a:pt x="147" y="20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38"/>
              <p:cNvSpPr>
                <a:spLocks noChangeArrowheads="1"/>
              </p:cNvSpPr>
              <p:nvPr/>
            </p:nvSpPr>
            <p:spPr bwMode="auto">
              <a:xfrm>
                <a:off x="9013422" y="1309688"/>
                <a:ext cx="1193800" cy="2667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43"/>
              <p:cNvSpPr>
                <a:spLocks noChangeArrowheads="1"/>
              </p:cNvSpPr>
              <p:nvPr/>
            </p:nvSpPr>
            <p:spPr bwMode="auto">
              <a:xfrm>
                <a:off x="9013422" y="249238"/>
                <a:ext cx="1193800" cy="1192213"/>
              </a:xfrm>
              <a:prstGeom prst="ellipse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Shape 2543"/>
            <p:cNvSpPr/>
            <p:nvPr/>
          </p:nvSpPr>
          <p:spPr>
            <a:xfrm>
              <a:off x="9504741" y="2717801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660107" y="4246563"/>
            <a:ext cx="1466880" cy="632481"/>
            <a:chOff x="2194602" y="2009322"/>
            <a:chExt cx="1573731" cy="678552"/>
          </a:xfrm>
        </p:grpSpPr>
        <p:sp>
          <p:nvSpPr>
            <p:cNvPr id="159" name="Rectangle 158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0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133990" y="4246563"/>
            <a:ext cx="1468066" cy="632481"/>
            <a:chOff x="4129724" y="2015877"/>
            <a:chExt cx="1575004" cy="678552"/>
          </a:xfrm>
        </p:grpSpPr>
        <p:sp>
          <p:nvSpPr>
            <p:cNvPr id="162" name="Rectangle 161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3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610321" y="4248807"/>
            <a:ext cx="1469253" cy="632481"/>
            <a:chOff x="6064846" y="2015877"/>
            <a:chExt cx="1576277" cy="678552"/>
          </a:xfrm>
        </p:grpSpPr>
        <p:sp>
          <p:nvSpPr>
            <p:cNvPr id="165" name="Rectangle 164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6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823287" y="4264026"/>
            <a:ext cx="1529896" cy="632481"/>
            <a:chOff x="5107857" y="5455401"/>
            <a:chExt cx="1641337" cy="678552"/>
          </a:xfrm>
        </p:grpSpPr>
        <p:sp>
          <p:nvSpPr>
            <p:cNvPr id="168" name="Rectangle 167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9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0" name="Rectangle 199"/>
          <p:cNvSpPr/>
          <p:nvPr/>
        </p:nvSpPr>
        <p:spPr>
          <a:xfrm>
            <a:off x="1399772" y="5285335"/>
            <a:ext cx="9404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fingerstache</a:t>
            </a:r>
            <a:r>
              <a:rPr lang="en-US" sz="1200" dirty="0" smtClean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shoreditch</a:t>
            </a:r>
            <a:r>
              <a:rPr lang="en-US" sz="1200" dirty="0" smtClean="0">
                <a:latin typeface="Source Sans Pro Light" panose="020B0403030403020204" pitchFamily="34" charset="0"/>
              </a:rPr>
              <a:t>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pinterest</a:t>
            </a:r>
            <a:r>
              <a:rPr lang="en-US" sz="1200" dirty="0" smtClean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brooklyn</a:t>
            </a:r>
            <a:r>
              <a:rPr lang="en-US" sz="1200" dirty="0" smtClean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keytar</a:t>
            </a:r>
            <a:r>
              <a:rPr lang="en-US" sz="1200" dirty="0" smtClean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kickstarter</a:t>
            </a:r>
            <a:r>
              <a:rPr lang="en-US" sz="1200" dirty="0" smtClean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200" dirty="0" smtClean="0">
                <a:latin typeface="Source Sans Pro Light" panose="020B0403030403020204" pitchFamily="34" charset="0"/>
              </a:rPr>
              <a:t> four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loko</a:t>
            </a:r>
            <a:r>
              <a:rPr lang="en-US" sz="1200" dirty="0" smtClean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normcore</a:t>
            </a:r>
            <a:r>
              <a:rPr lang="en-US" sz="1200" dirty="0" smtClean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 smtClean="0">
                <a:latin typeface="Source Sans Pro Light" panose="020B0403030403020204" pitchFamily="34" charset="0"/>
              </a:rPr>
              <a:t>gastropub</a:t>
            </a:r>
            <a:r>
              <a:rPr lang="en-US" sz="1200" dirty="0" smtClean="0">
                <a:latin typeface="Source Sans Pro Light" panose="020B0403030403020204" pitchFamily="34" charset="0"/>
              </a:rPr>
              <a:t>.</a:t>
            </a:r>
            <a:endParaRPr lang="en-US" sz="12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2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3" name="Chevron 52"/>
          <p:cNvSpPr/>
          <p:nvPr/>
        </p:nvSpPr>
        <p:spPr>
          <a:xfrm>
            <a:off x="2831254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2013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463627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6096000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7728374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7" name="Chevron 56"/>
          <p:cNvSpPr/>
          <p:nvPr/>
        </p:nvSpPr>
        <p:spPr>
          <a:xfrm>
            <a:off x="9360747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2017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8" name="Chevron 57"/>
          <p:cNvSpPr/>
          <p:nvPr/>
        </p:nvSpPr>
        <p:spPr>
          <a:xfrm>
            <a:off x="1198880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2012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998133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569547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251552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834293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516299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101825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81141" y="1712260"/>
            <a:ext cx="2780631" cy="1052152"/>
            <a:chOff x="1481141" y="1712260"/>
            <a:chExt cx="2780631" cy="1052152"/>
          </a:xfrm>
        </p:grpSpPr>
        <p:sp>
          <p:nvSpPr>
            <p:cNvPr id="66" name="TextBox 65"/>
            <p:cNvSpPr txBox="1"/>
            <p:nvPr/>
          </p:nvSpPr>
          <p:spPr>
            <a:xfrm>
              <a:off x="2629399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481141" y="1712260"/>
              <a:ext cx="1033988" cy="1052152"/>
              <a:chOff x="1481141" y="1712260"/>
              <a:chExt cx="1033988" cy="105215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481141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hape 2543"/>
              <p:cNvSpPr/>
              <p:nvPr/>
            </p:nvSpPr>
            <p:spPr>
              <a:xfrm>
                <a:off x="1858469" y="2106542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342907" y="4485514"/>
            <a:ext cx="2743635" cy="1052152"/>
            <a:chOff x="1342907" y="4485514"/>
            <a:chExt cx="2743635" cy="1052152"/>
          </a:xfrm>
        </p:grpSpPr>
        <p:sp>
          <p:nvSpPr>
            <p:cNvPr id="71" name="TextBox 70"/>
            <p:cNvSpPr txBox="1"/>
            <p:nvPr/>
          </p:nvSpPr>
          <p:spPr>
            <a:xfrm>
              <a:off x="1342907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052554" y="4485514"/>
              <a:ext cx="1033988" cy="1052152"/>
              <a:chOff x="3052554" y="4485514"/>
              <a:chExt cx="1033988" cy="105215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052554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hape 2563"/>
              <p:cNvSpPr/>
              <p:nvPr/>
            </p:nvSpPr>
            <p:spPr>
              <a:xfrm>
                <a:off x="3429883" y="487192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354" y="17673"/>
                    </a:moveTo>
                    <a:lnTo>
                      <a:pt x="7369" y="13149"/>
                    </a:lnTo>
                    <a:lnTo>
                      <a:pt x="8875" y="15407"/>
                    </a:lnTo>
                    <a:cubicBezTo>
                      <a:pt x="8949" y="15584"/>
                      <a:pt x="9123" y="15709"/>
                      <a:pt x="9327" y="15709"/>
                    </a:cubicBezTo>
                    <a:cubicBezTo>
                      <a:pt x="9463" y="15709"/>
                      <a:pt x="9586" y="15655"/>
                      <a:pt x="9674" y="15565"/>
                    </a:cubicBezTo>
                    <a:lnTo>
                      <a:pt x="11198" y="14042"/>
                    </a:lnTo>
                    <a:lnTo>
                      <a:pt x="13376" y="17673"/>
                    </a:lnTo>
                    <a:cubicBezTo>
                      <a:pt x="13376" y="17673"/>
                      <a:pt x="4354" y="17673"/>
                      <a:pt x="4354" y="17673"/>
                    </a:cubicBezTo>
                    <a:close/>
                    <a:moveTo>
                      <a:pt x="14692" y="17982"/>
                    </a:moveTo>
                    <a:lnTo>
                      <a:pt x="14690" y="17977"/>
                    </a:lnTo>
                    <a:cubicBezTo>
                      <a:pt x="14685" y="17967"/>
                      <a:pt x="14677" y="17959"/>
                      <a:pt x="14673" y="17949"/>
                    </a:cubicBezTo>
                    <a:lnTo>
                      <a:pt x="11747" y="13073"/>
                    </a:lnTo>
                    <a:lnTo>
                      <a:pt x="11745" y="13073"/>
                    </a:lnTo>
                    <a:cubicBezTo>
                      <a:pt x="11673" y="12892"/>
                      <a:pt x="11498" y="12764"/>
                      <a:pt x="11291" y="12764"/>
                    </a:cubicBezTo>
                    <a:cubicBezTo>
                      <a:pt x="11155" y="12764"/>
                      <a:pt x="11033" y="12819"/>
                      <a:pt x="10944" y="12908"/>
                    </a:cubicBezTo>
                    <a:lnTo>
                      <a:pt x="9397" y="14454"/>
                    </a:lnTo>
                    <a:lnTo>
                      <a:pt x="7816" y="12084"/>
                    </a:lnTo>
                    <a:cubicBezTo>
                      <a:pt x="7742" y="11907"/>
                      <a:pt x="7568" y="11782"/>
                      <a:pt x="7364" y="11782"/>
                    </a:cubicBezTo>
                    <a:cubicBezTo>
                      <a:pt x="7193" y="11782"/>
                      <a:pt x="7051" y="11874"/>
                      <a:pt x="6963" y="12006"/>
                    </a:cubicBezTo>
                    <a:lnTo>
                      <a:pt x="6955" y="12000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4236" y="18655"/>
                    </a:lnTo>
                    <a:cubicBezTo>
                      <a:pt x="14508" y="18655"/>
                      <a:pt x="14727" y="18435"/>
                      <a:pt x="14727" y="18164"/>
                    </a:cubicBezTo>
                    <a:cubicBezTo>
                      <a:pt x="14727" y="18099"/>
                      <a:pt x="14713" y="18039"/>
                      <a:pt x="14691" y="17983"/>
                    </a:cubicBezTo>
                    <a:cubicBezTo>
                      <a:pt x="14691" y="17983"/>
                      <a:pt x="14692" y="17982"/>
                      <a:pt x="14692" y="17982"/>
                    </a:cubicBezTo>
                    <a:close/>
                    <a:moveTo>
                      <a:pt x="4909" y="7855"/>
                    </a:moveTo>
                    <a:cubicBezTo>
                      <a:pt x="5451" y="7855"/>
                      <a:pt x="5891" y="8295"/>
                      <a:pt x="5891" y="8836"/>
                    </a:cubicBezTo>
                    <a:cubicBezTo>
                      <a:pt x="5891" y="9379"/>
                      <a:pt x="5451" y="9818"/>
                      <a:pt x="4909" y="9818"/>
                    </a:cubicBezTo>
                    <a:cubicBezTo>
                      <a:pt x="4367" y="9818"/>
                      <a:pt x="3927" y="9379"/>
                      <a:pt x="3927" y="8836"/>
                    </a:cubicBezTo>
                    <a:cubicBezTo>
                      <a:pt x="3927" y="8295"/>
                      <a:pt x="4367" y="7855"/>
                      <a:pt x="4909" y="7855"/>
                    </a:cubicBezTo>
                    <a:moveTo>
                      <a:pt x="4909" y="10800"/>
                    </a:moveTo>
                    <a:cubicBezTo>
                      <a:pt x="5994" y="10800"/>
                      <a:pt x="6873" y="9921"/>
                      <a:pt x="6873" y="8836"/>
                    </a:cubicBezTo>
                    <a:cubicBezTo>
                      <a:pt x="6873" y="7752"/>
                      <a:pt x="5994" y="6873"/>
                      <a:pt x="4909" y="6873"/>
                    </a:cubicBezTo>
                    <a:cubicBezTo>
                      <a:pt x="3825" y="6873"/>
                      <a:pt x="2945" y="7752"/>
                      <a:pt x="2945" y="8836"/>
                    </a:cubicBezTo>
                    <a:cubicBezTo>
                      <a:pt x="2945" y="9921"/>
                      <a:pt x="3825" y="10800"/>
                      <a:pt x="4909" y="10800"/>
                    </a:cubicBezTo>
                    <a:moveTo>
                      <a:pt x="16691" y="19636"/>
                    </a:moveTo>
                    <a:cubicBezTo>
                      <a:pt x="16691" y="20179"/>
                      <a:pt x="16251" y="20619"/>
                      <a:pt x="15709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9"/>
                      <a:pt x="982" y="19636"/>
                    </a:cubicBez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7999306" y="1712260"/>
            <a:ext cx="2808890" cy="1052152"/>
            <a:chOff x="7999306" y="1712260"/>
            <a:chExt cx="2808890" cy="1052152"/>
          </a:xfrm>
        </p:grpSpPr>
        <p:sp>
          <p:nvSpPr>
            <p:cNvPr id="76" name="TextBox 75"/>
            <p:cNvSpPr txBox="1"/>
            <p:nvPr/>
          </p:nvSpPr>
          <p:spPr>
            <a:xfrm>
              <a:off x="9175823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999306" y="1712260"/>
              <a:ext cx="1033988" cy="1052152"/>
              <a:chOff x="7999306" y="1712260"/>
              <a:chExt cx="1033988" cy="105215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7999306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Shape 2604"/>
              <p:cNvSpPr/>
              <p:nvPr/>
            </p:nvSpPr>
            <p:spPr>
              <a:xfrm>
                <a:off x="8376635" y="2127951"/>
                <a:ext cx="279328" cy="228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9600"/>
                    </a:moveTo>
                    <a:lnTo>
                      <a:pt x="17673" y="9600"/>
                    </a:lnTo>
                    <a:lnTo>
                      <a:pt x="17673" y="8400"/>
                    </a:lnTo>
                    <a:cubicBezTo>
                      <a:pt x="17673" y="7738"/>
                      <a:pt x="17233" y="7200"/>
                      <a:pt x="16691" y="7200"/>
                    </a:cubicBezTo>
                    <a:lnTo>
                      <a:pt x="14727" y="7200"/>
                    </a:lnTo>
                    <a:cubicBezTo>
                      <a:pt x="14186" y="7200"/>
                      <a:pt x="13745" y="7738"/>
                      <a:pt x="13745" y="8400"/>
                    </a:cubicBezTo>
                    <a:lnTo>
                      <a:pt x="13745" y="9600"/>
                    </a:lnTo>
                    <a:lnTo>
                      <a:pt x="7855" y="9600"/>
                    </a:lnTo>
                    <a:lnTo>
                      <a:pt x="7855" y="8400"/>
                    </a:lnTo>
                    <a:cubicBezTo>
                      <a:pt x="7855" y="7738"/>
                      <a:pt x="7414" y="7200"/>
                      <a:pt x="6873" y="7200"/>
                    </a:cubicBezTo>
                    <a:lnTo>
                      <a:pt x="4909" y="7200"/>
                    </a:lnTo>
                    <a:cubicBezTo>
                      <a:pt x="4367" y="7200"/>
                      <a:pt x="3927" y="7738"/>
                      <a:pt x="3927" y="8400"/>
                    </a:cubicBezTo>
                    <a:lnTo>
                      <a:pt x="3927" y="9600"/>
                    </a:lnTo>
                    <a:lnTo>
                      <a:pt x="982" y="9600"/>
                    </a:lnTo>
                    <a:lnTo>
                      <a:pt x="982" y="3601"/>
                    </a:lnTo>
                    <a:lnTo>
                      <a:pt x="20618" y="3601"/>
                    </a:lnTo>
                    <a:cubicBezTo>
                      <a:pt x="20618" y="3601"/>
                      <a:pt x="20618" y="9600"/>
                      <a:pt x="20618" y="9600"/>
                    </a:cubicBezTo>
                    <a:close/>
                    <a:moveTo>
                      <a:pt x="14727" y="8400"/>
                    </a:moveTo>
                    <a:lnTo>
                      <a:pt x="16691" y="8400"/>
                    </a:lnTo>
                    <a:lnTo>
                      <a:pt x="16691" y="12001"/>
                    </a:lnTo>
                    <a:lnTo>
                      <a:pt x="14727" y="12001"/>
                    </a:lnTo>
                    <a:cubicBezTo>
                      <a:pt x="14727" y="12001"/>
                      <a:pt x="14727" y="8400"/>
                      <a:pt x="14727" y="8400"/>
                    </a:cubicBezTo>
                    <a:close/>
                    <a:moveTo>
                      <a:pt x="4909" y="8400"/>
                    </a:moveTo>
                    <a:lnTo>
                      <a:pt x="6873" y="8400"/>
                    </a:lnTo>
                    <a:lnTo>
                      <a:pt x="6873" y="12001"/>
                    </a:lnTo>
                    <a:lnTo>
                      <a:pt x="4909" y="12001"/>
                    </a:lnTo>
                    <a:cubicBezTo>
                      <a:pt x="4909" y="12001"/>
                      <a:pt x="4909" y="8400"/>
                      <a:pt x="4909" y="8400"/>
                    </a:cubicBezTo>
                    <a:close/>
                    <a:moveTo>
                      <a:pt x="19636" y="20400"/>
                    </a:moveTo>
                    <a:lnTo>
                      <a:pt x="1964" y="20400"/>
                    </a:lnTo>
                    <a:lnTo>
                      <a:pt x="1964" y="10800"/>
                    </a:lnTo>
                    <a:lnTo>
                      <a:pt x="3927" y="10800"/>
                    </a:lnTo>
                    <a:lnTo>
                      <a:pt x="3927" y="12001"/>
                    </a:lnTo>
                    <a:cubicBezTo>
                      <a:pt x="3927" y="12662"/>
                      <a:pt x="4367" y="13200"/>
                      <a:pt x="4909" y="13200"/>
                    </a:cubicBezTo>
                    <a:lnTo>
                      <a:pt x="6873" y="13200"/>
                    </a:lnTo>
                    <a:cubicBezTo>
                      <a:pt x="7414" y="13200"/>
                      <a:pt x="7855" y="12662"/>
                      <a:pt x="7855" y="12001"/>
                    </a:cubicBezTo>
                    <a:lnTo>
                      <a:pt x="7855" y="10800"/>
                    </a:lnTo>
                    <a:lnTo>
                      <a:pt x="13745" y="10800"/>
                    </a:lnTo>
                    <a:lnTo>
                      <a:pt x="13745" y="12001"/>
                    </a:lnTo>
                    <a:cubicBezTo>
                      <a:pt x="13745" y="12662"/>
                      <a:pt x="14186" y="13200"/>
                      <a:pt x="14727" y="13200"/>
                    </a:cubicBezTo>
                    <a:lnTo>
                      <a:pt x="16691" y="13200"/>
                    </a:lnTo>
                    <a:cubicBezTo>
                      <a:pt x="17233" y="13200"/>
                      <a:pt x="17673" y="12662"/>
                      <a:pt x="17673" y="12001"/>
                    </a:cubicBezTo>
                    <a:lnTo>
                      <a:pt x="17673" y="10800"/>
                    </a:lnTo>
                    <a:lnTo>
                      <a:pt x="19636" y="10800"/>
                    </a:lnTo>
                    <a:cubicBezTo>
                      <a:pt x="19636" y="10800"/>
                      <a:pt x="19636" y="20400"/>
                      <a:pt x="19636" y="20400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40" y="2400"/>
                      <a:pt x="0" y="2938"/>
                      <a:pt x="0" y="3601"/>
                    </a:cubicBezTo>
                    <a:lnTo>
                      <a:pt x="0" y="9600"/>
                    </a:lnTo>
                    <a:cubicBezTo>
                      <a:pt x="0" y="10262"/>
                      <a:pt x="440" y="10800"/>
                      <a:pt x="982" y="10800"/>
                    </a:cubicBezTo>
                    <a:lnTo>
                      <a:pt x="982" y="20400"/>
                    </a:lnTo>
                    <a:cubicBezTo>
                      <a:pt x="982" y="21062"/>
                      <a:pt x="1422" y="21600"/>
                      <a:pt x="1964" y="21600"/>
                    </a:cubicBezTo>
                    <a:lnTo>
                      <a:pt x="19636" y="21600"/>
                    </a:lnTo>
                    <a:cubicBezTo>
                      <a:pt x="20178" y="21600"/>
                      <a:pt x="20618" y="21062"/>
                      <a:pt x="20618" y="20400"/>
                    </a:cubicBezTo>
                    <a:lnTo>
                      <a:pt x="20618" y="10800"/>
                    </a:lnTo>
                    <a:cubicBezTo>
                      <a:pt x="21160" y="10800"/>
                      <a:pt x="21600" y="10262"/>
                      <a:pt x="21600" y="96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7889331" y="4485514"/>
            <a:ext cx="2729488" cy="1052152"/>
            <a:chOff x="7889331" y="4485514"/>
            <a:chExt cx="2729488" cy="1052152"/>
          </a:xfrm>
        </p:grpSpPr>
        <p:sp>
          <p:nvSpPr>
            <p:cNvPr id="81" name="TextBox 80"/>
            <p:cNvSpPr txBox="1"/>
            <p:nvPr/>
          </p:nvSpPr>
          <p:spPr>
            <a:xfrm>
              <a:off x="7889331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584831" y="4485514"/>
              <a:ext cx="1033988" cy="1052152"/>
              <a:chOff x="9584831" y="4485514"/>
              <a:chExt cx="1033988" cy="105215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584831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Shape 2611"/>
              <p:cNvSpPr/>
              <p:nvPr/>
            </p:nvSpPr>
            <p:spPr>
              <a:xfrm>
                <a:off x="9962161" y="4870228"/>
                <a:ext cx="279328" cy="253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2161"/>
                    </a:moveTo>
                    <a:lnTo>
                      <a:pt x="13745" y="2161"/>
                    </a:lnTo>
                    <a:cubicBezTo>
                      <a:pt x="11782" y="2160"/>
                      <a:pt x="11782" y="0"/>
                      <a:pt x="9818" y="0"/>
                    </a:cubicBezTo>
                    <a:lnTo>
                      <a:pt x="5891" y="0"/>
                    </a:lnTo>
                    <a:cubicBezTo>
                      <a:pt x="4806" y="0"/>
                      <a:pt x="3927" y="967"/>
                      <a:pt x="3927" y="2161"/>
                    </a:cubicBezTo>
                    <a:lnTo>
                      <a:pt x="3927" y="2700"/>
                    </a:lnTo>
                    <a:cubicBezTo>
                      <a:pt x="3927" y="2999"/>
                      <a:pt x="4147" y="3240"/>
                      <a:pt x="4418" y="3240"/>
                    </a:cubicBezTo>
                    <a:cubicBezTo>
                      <a:pt x="4690" y="3240"/>
                      <a:pt x="4909" y="2999"/>
                      <a:pt x="4909" y="2700"/>
                    </a:cubicBezTo>
                    <a:lnTo>
                      <a:pt x="4909" y="2161"/>
                    </a:lnTo>
                    <a:cubicBezTo>
                      <a:pt x="4909" y="1564"/>
                      <a:pt x="5348" y="1080"/>
                      <a:pt x="5891" y="1080"/>
                    </a:cubicBezTo>
                    <a:lnTo>
                      <a:pt x="9818" y="1080"/>
                    </a:lnTo>
                    <a:cubicBezTo>
                      <a:pt x="11291" y="1080"/>
                      <a:pt x="11291" y="3239"/>
                      <a:pt x="13744" y="3240"/>
                    </a:cubicBezTo>
                    <a:lnTo>
                      <a:pt x="19636" y="3240"/>
                    </a:lnTo>
                    <a:cubicBezTo>
                      <a:pt x="20178" y="3240"/>
                      <a:pt x="20618" y="3724"/>
                      <a:pt x="20618" y="4321"/>
                    </a:cubicBezTo>
                    <a:lnTo>
                      <a:pt x="20618" y="15120"/>
                    </a:lnTo>
                    <a:cubicBezTo>
                      <a:pt x="20618" y="15717"/>
                      <a:pt x="20178" y="16200"/>
                      <a:pt x="19636" y="16200"/>
                    </a:cubicBezTo>
                    <a:lnTo>
                      <a:pt x="19145" y="16200"/>
                    </a:lnTo>
                    <a:cubicBezTo>
                      <a:pt x="18874" y="16200"/>
                      <a:pt x="18655" y="16442"/>
                      <a:pt x="18655" y="16740"/>
                    </a:cubicBezTo>
                    <a:cubicBezTo>
                      <a:pt x="18655" y="17039"/>
                      <a:pt x="18874" y="17280"/>
                      <a:pt x="19145" y="17280"/>
                    </a:cubicBezTo>
                    <a:lnTo>
                      <a:pt x="19636" y="17280"/>
                    </a:lnTo>
                    <a:cubicBezTo>
                      <a:pt x="20721" y="17280"/>
                      <a:pt x="21600" y="16314"/>
                      <a:pt x="21600" y="15120"/>
                    </a:cubicBezTo>
                    <a:lnTo>
                      <a:pt x="21600" y="4321"/>
                    </a:lnTo>
                    <a:cubicBezTo>
                      <a:pt x="21600" y="3127"/>
                      <a:pt x="20721" y="2161"/>
                      <a:pt x="19636" y="2161"/>
                    </a:cubicBezTo>
                    <a:moveTo>
                      <a:pt x="16691" y="9720"/>
                    </a:moveTo>
                    <a:lnTo>
                      <a:pt x="982" y="9720"/>
                    </a:lnTo>
                    <a:lnTo>
                      <a:pt x="982" y="6481"/>
                    </a:lnTo>
                    <a:cubicBezTo>
                      <a:pt x="982" y="5884"/>
                      <a:pt x="1421" y="5400"/>
                      <a:pt x="1964" y="5400"/>
                    </a:cubicBezTo>
                    <a:lnTo>
                      <a:pt x="5891" y="5400"/>
                    </a:lnTo>
                    <a:cubicBezTo>
                      <a:pt x="7364" y="5400"/>
                      <a:pt x="7364" y="7560"/>
                      <a:pt x="9818" y="7560"/>
                    </a:cubicBezTo>
                    <a:lnTo>
                      <a:pt x="15709" y="7560"/>
                    </a:lnTo>
                    <a:cubicBezTo>
                      <a:pt x="16251" y="7560"/>
                      <a:pt x="16691" y="8044"/>
                      <a:pt x="16691" y="8641"/>
                    </a:cubicBezTo>
                    <a:cubicBezTo>
                      <a:pt x="16691" y="8641"/>
                      <a:pt x="16691" y="9720"/>
                      <a:pt x="16691" y="9720"/>
                    </a:cubicBezTo>
                    <a:close/>
                    <a:moveTo>
                      <a:pt x="16691" y="19440"/>
                    </a:moveTo>
                    <a:cubicBezTo>
                      <a:pt x="16691" y="20037"/>
                      <a:pt x="16251" y="20520"/>
                      <a:pt x="15709" y="20520"/>
                    </a:cubicBezTo>
                    <a:lnTo>
                      <a:pt x="1964" y="20520"/>
                    </a:lnTo>
                    <a:cubicBezTo>
                      <a:pt x="1421" y="20520"/>
                      <a:pt x="982" y="20037"/>
                      <a:pt x="982" y="19440"/>
                    </a:cubicBezTo>
                    <a:lnTo>
                      <a:pt x="982" y="10801"/>
                    </a:lnTo>
                    <a:lnTo>
                      <a:pt x="16691" y="10801"/>
                    </a:lnTo>
                    <a:cubicBezTo>
                      <a:pt x="16691" y="10801"/>
                      <a:pt x="16691" y="19440"/>
                      <a:pt x="16691" y="19440"/>
                    </a:cubicBezTo>
                    <a:close/>
                    <a:moveTo>
                      <a:pt x="15709" y="6481"/>
                    </a:moveTo>
                    <a:lnTo>
                      <a:pt x="9818" y="6481"/>
                    </a:lnTo>
                    <a:cubicBezTo>
                      <a:pt x="7855" y="6480"/>
                      <a:pt x="7855" y="4320"/>
                      <a:pt x="5891" y="4320"/>
                    </a:cubicBezTo>
                    <a:lnTo>
                      <a:pt x="1964" y="4320"/>
                    </a:lnTo>
                    <a:cubicBezTo>
                      <a:pt x="879" y="4320"/>
                      <a:pt x="0" y="5287"/>
                      <a:pt x="0" y="6481"/>
                    </a:cubicBezTo>
                    <a:lnTo>
                      <a:pt x="0" y="19440"/>
                    </a:lnTo>
                    <a:cubicBezTo>
                      <a:pt x="0" y="20634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634"/>
                      <a:pt x="17673" y="19440"/>
                    </a:cubicBezTo>
                    <a:lnTo>
                      <a:pt x="17673" y="8641"/>
                    </a:lnTo>
                    <a:cubicBezTo>
                      <a:pt x="17673" y="7447"/>
                      <a:pt x="16794" y="6481"/>
                      <a:pt x="15709" y="6481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734559" y="1712260"/>
            <a:ext cx="2798769" cy="1052152"/>
            <a:chOff x="4734559" y="1712260"/>
            <a:chExt cx="2798769" cy="1052152"/>
          </a:xfrm>
        </p:grpSpPr>
        <p:sp>
          <p:nvSpPr>
            <p:cNvPr id="86" name="TextBox 85"/>
            <p:cNvSpPr txBox="1"/>
            <p:nvPr/>
          </p:nvSpPr>
          <p:spPr>
            <a:xfrm>
              <a:off x="5900955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734559" y="1712260"/>
              <a:ext cx="1033988" cy="1052152"/>
              <a:chOff x="4734559" y="1712260"/>
              <a:chExt cx="1033988" cy="105215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734559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Shape 2619"/>
              <p:cNvSpPr/>
              <p:nvPr/>
            </p:nvSpPr>
            <p:spPr>
              <a:xfrm>
                <a:off x="5111888" y="2098673"/>
                <a:ext cx="279328" cy="279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2364" y="11941"/>
                    </a:moveTo>
                    <a:lnTo>
                      <a:pt x="13062" y="14033"/>
                    </a:lnTo>
                    <a:lnTo>
                      <a:pt x="11365" y="12790"/>
                    </a:lnTo>
                    <a:lnTo>
                      <a:pt x="10785" y="12365"/>
                    </a:lnTo>
                    <a:lnTo>
                      <a:pt x="10205" y="12790"/>
                    </a:lnTo>
                    <a:lnTo>
                      <a:pt x="8508" y="14033"/>
                    </a:lnTo>
                    <a:lnTo>
                      <a:pt x="9206" y="11941"/>
                    </a:lnTo>
                    <a:lnTo>
                      <a:pt x="9426" y="11282"/>
                    </a:lnTo>
                    <a:lnTo>
                      <a:pt x="8877" y="10856"/>
                    </a:lnTo>
                    <a:lnTo>
                      <a:pt x="7511" y="9794"/>
                    </a:lnTo>
                    <a:lnTo>
                      <a:pt x="9790" y="9794"/>
                    </a:lnTo>
                    <a:lnTo>
                      <a:pt x="10030" y="9160"/>
                    </a:lnTo>
                    <a:lnTo>
                      <a:pt x="10785" y="7162"/>
                    </a:lnTo>
                    <a:lnTo>
                      <a:pt x="11540" y="9160"/>
                    </a:lnTo>
                    <a:lnTo>
                      <a:pt x="11779" y="9794"/>
                    </a:lnTo>
                    <a:lnTo>
                      <a:pt x="14059" y="9794"/>
                    </a:lnTo>
                    <a:lnTo>
                      <a:pt x="12692" y="10856"/>
                    </a:lnTo>
                    <a:lnTo>
                      <a:pt x="12144" y="11282"/>
                    </a:lnTo>
                    <a:cubicBezTo>
                      <a:pt x="12144" y="11282"/>
                      <a:pt x="12364" y="11941"/>
                      <a:pt x="12364" y="11941"/>
                    </a:cubicBezTo>
                    <a:close/>
                    <a:moveTo>
                      <a:pt x="12458" y="8813"/>
                    </a:moveTo>
                    <a:lnTo>
                      <a:pt x="10785" y="4384"/>
                    </a:lnTo>
                    <a:lnTo>
                      <a:pt x="9111" y="8813"/>
                    </a:lnTo>
                    <a:lnTo>
                      <a:pt x="4649" y="8813"/>
                    </a:lnTo>
                    <a:lnTo>
                      <a:pt x="8275" y="11631"/>
                    </a:lnTo>
                    <a:lnTo>
                      <a:pt x="6601" y="16647"/>
                    </a:lnTo>
                    <a:lnTo>
                      <a:pt x="10785" y="13582"/>
                    </a:lnTo>
                    <a:lnTo>
                      <a:pt x="14969" y="16647"/>
                    </a:lnTo>
                    <a:lnTo>
                      <a:pt x="13295" y="11631"/>
                    </a:lnTo>
                    <a:lnTo>
                      <a:pt x="16921" y="8813"/>
                    </a:lnTo>
                    <a:cubicBezTo>
                      <a:pt x="16921" y="8813"/>
                      <a:pt x="12458" y="8813"/>
                      <a:pt x="12458" y="8813"/>
                    </a:cubicBezTo>
                    <a:close/>
                    <a:moveTo>
                      <a:pt x="10800" y="20592"/>
                    </a:moveTo>
                    <a:cubicBezTo>
                      <a:pt x="9796" y="20381"/>
                      <a:pt x="982" y="17399"/>
                      <a:pt x="982" y="12263"/>
                    </a:cubicBezTo>
                    <a:cubicBezTo>
                      <a:pt x="982" y="7469"/>
                      <a:pt x="2322" y="2919"/>
                      <a:pt x="2778" y="1179"/>
                    </a:cubicBezTo>
                    <a:cubicBezTo>
                      <a:pt x="4022" y="1719"/>
                      <a:pt x="7232" y="2943"/>
                      <a:pt x="10800" y="2943"/>
                    </a:cubicBezTo>
                    <a:cubicBezTo>
                      <a:pt x="14368" y="2943"/>
                      <a:pt x="17579" y="1719"/>
                      <a:pt x="18823" y="1179"/>
                    </a:cubicBezTo>
                    <a:cubicBezTo>
                      <a:pt x="19278" y="2918"/>
                      <a:pt x="20618" y="7466"/>
                      <a:pt x="20618" y="12263"/>
                    </a:cubicBezTo>
                    <a:cubicBezTo>
                      <a:pt x="20618" y="17393"/>
                      <a:pt x="11803" y="20381"/>
                      <a:pt x="10800" y="20592"/>
                    </a:cubicBezTo>
                    <a:moveTo>
                      <a:pt x="19618" y="356"/>
                    </a:moveTo>
                    <a:cubicBezTo>
                      <a:pt x="19577" y="216"/>
                      <a:pt x="19477" y="101"/>
                      <a:pt x="19343" y="42"/>
                    </a:cubicBezTo>
                    <a:cubicBezTo>
                      <a:pt x="19210" y="-17"/>
                      <a:pt x="19057" y="-13"/>
                      <a:pt x="18926" y="52"/>
                    </a:cubicBezTo>
                    <a:cubicBezTo>
                      <a:pt x="18888" y="71"/>
                      <a:pt x="15053" y="1962"/>
                      <a:pt x="10800" y="1962"/>
                    </a:cubicBezTo>
                    <a:cubicBezTo>
                      <a:pt x="6556" y="1962"/>
                      <a:pt x="2712" y="71"/>
                      <a:pt x="2674" y="52"/>
                    </a:cubicBezTo>
                    <a:cubicBezTo>
                      <a:pt x="2543" y="-13"/>
                      <a:pt x="2391" y="-17"/>
                      <a:pt x="2257" y="42"/>
                    </a:cubicBezTo>
                    <a:cubicBezTo>
                      <a:pt x="2124" y="101"/>
                      <a:pt x="2023" y="216"/>
                      <a:pt x="1983" y="356"/>
                    </a:cubicBezTo>
                    <a:cubicBezTo>
                      <a:pt x="1963" y="426"/>
                      <a:pt x="0" y="6376"/>
                      <a:pt x="0" y="12263"/>
                    </a:cubicBezTo>
                    <a:cubicBezTo>
                      <a:pt x="0" y="18484"/>
                      <a:pt x="10271" y="21491"/>
                      <a:pt x="10708" y="21575"/>
                    </a:cubicBezTo>
                    <a:cubicBezTo>
                      <a:pt x="10739" y="21580"/>
                      <a:pt x="10770" y="21583"/>
                      <a:pt x="10800" y="21583"/>
                    </a:cubicBezTo>
                    <a:cubicBezTo>
                      <a:pt x="10831" y="21583"/>
                      <a:pt x="10862" y="21580"/>
                      <a:pt x="10892" y="21575"/>
                    </a:cubicBezTo>
                    <a:cubicBezTo>
                      <a:pt x="11329" y="21491"/>
                      <a:pt x="21600" y="18484"/>
                      <a:pt x="21600" y="12263"/>
                    </a:cubicBezTo>
                    <a:cubicBezTo>
                      <a:pt x="21600" y="6376"/>
                      <a:pt x="19637" y="426"/>
                      <a:pt x="19618" y="356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614463" y="4485514"/>
            <a:ext cx="2736826" cy="1052152"/>
            <a:chOff x="4614463" y="4485514"/>
            <a:chExt cx="2736826" cy="1052152"/>
          </a:xfrm>
        </p:grpSpPr>
        <p:sp>
          <p:nvSpPr>
            <p:cNvPr id="91" name="TextBox 90"/>
            <p:cNvSpPr txBox="1"/>
            <p:nvPr/>
          </p:nvSpPr>
          <p:spPr>
            <a:xfrm>
              <a:off x="4614463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317301" y="4485514"/>
              <a:ext cx="1033988" cy="1052152"/>
              <a:chOff x="6317301" y="4485514"/>
              <a:chExt cx="1033988" cy="105215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6317301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Shape 2620"/>
              <p:cNvSpPr/>
              <p:nvPr/>
            </p:nvSpPr>
            <p:spPr>
              <a:xfrm>
                <a:off x="6694629" y="4871926"/>
                <a:ext cx="279328" cy="254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44" extrusionOk="0">
                    <a:moveTo>
                      <a:pt x="20618" y="7406"/>
                    </a:moveTo>
                    <a:lnTo>
                      <a:pt x="13580" y="7406"/>
                    </a:lnTo>
                    <a:cubicBezTo>
                      <a:pt x="13156" y="6803"/>
                      <a:pt x="12718" y="6095"/>
                      <a:pt x="12319" y="5293"/>
                    </a:cubicBezTo>
                    <a:lnTo>
                      <a:pt x="20618" y="5293"/>
                    </a:lnTo>
                    <a:cubicBezTo>
                      <a:pt x="20618" y="5293"/>
                      <a:pt x="20618" y="7406"/>
                      <a:pt x="20618" y="7406"/>
                    </a:cubicBezTo>
                    <a:close/>
                    <a:moveTo>
                      <a:pt x="19636" y="13747"/>
                    </a:moveTo>
                    <a:lnTo>
                      <a:pt x="11291" y="13747"/>
                    </a:lnTo>
                    <a:lnTo>
                      <a:pt x="11291" y="8463"/>
                    </a:lnTo>
                    <a:lnTo>
                      <a:pt x="13090" y="8463"/>
                    </a:lnTo>
                    <a:cubicBezTo>
                      <a:pt x="14022" y="9712"/>
                      <a:pt x="14815" y="10437"/>
                      <a:pt x="14882" y="10497"/>
                    </a:cubicBezTo>
                    <a:cubicBezTo>
                      <a:pt x="15009" y="10610"/>
                      <a:pt x="15174" y="10644"/>
                      <a:pt x="15323" y="10601"/>
                    </a:cubicBezTo>
                    <a:cubicBezTo>
                      <a:pt x="15418" y="10574"/>
                      <a:pt x="15505" y="10516"/>
                      <a:pt x="15573" y="10429"/>
                    </a:cubicBezTo>
                    <a:cubicBezTo>
                      <a:pt x="15746" y="10205"/>
                      <a:pt x="15718" y="9871"/>
                      <a:pt x="15510" y="9684"/>
                    </a:cubicBezTo>
                    <a:cubicBezTo>
                      <a:pt x="15498" y="9674"/>
                      <a:pt x="15023" y="9238"/>
                      <a:pt x="14383" y="8463"/>
                    </a:cubicBezTo>
                    <a:lnTo>
                      <a:pt x="19636" y="8463"/>
                    </a:lnTo>
                    <a:cubicBezTo>
                      <a:pt x="19636" y="8463"/>
                      <a:pt x="19636" y="13747"/>
                      <a:pt x="19636" y="13747"/>
                    </a:cubicBezTo>
                    <a:close/>
                    <a:moveTo>
                      <a:pt x="19636" y="20087"/>
                    </a:moveTo>
                    <a:lnTo>
                      <a:pt x="11291" y="20087"/>
                    </a:lnTo>
                    <a:lnTo>
                      <a:pt x="11291" y="14803"/>
                    </a:lnTo>
                    <a:lnTo>
                      <a:pt x="19636" y="14803"/>
                    </a:lnTo>
                    <a:cubicBezTo>
                      <a:pt x="19636" y="14803"/>
                      <a:pt x="19636" y="20087"/>
                      <a:pt x="19636" y="20087"/>
                    </a:cubicBezTo>
                    <a:close/>
                    <a:moveTo>
                      <a:pt x="11291" y="5461"/>
                    </a:moveTo>
                    <a:cubicBezTo>
                      <a:pt x="11626" y="6178"/>
                      <a:pt x="11991" y="6828"/>
                      <a:pt x="12360" y="7406"/>
                    </a:cubicBezTo>
                    <a:lnTo>
                      <a:pt x="11291" y="7406"/>
                    </a:lnTo>
                    <a:cubicBezTo>
                      <a:pt x="11291" y="7406"/>
                      <a:pt x="11291" y="5461"/>
                      <a:pt x="11291" y="5461"/>
                    </a:cubicBezTo>
                    <a:close/>
                    <a:moveTo>
                      <a:pt x="12871" y="1481"/>
                    </a:moveTo>
                    <a:cubicBezTo>
                      <a:pt x="14045" y="751"/>
                      <a:pt x="15436" y="979"/>
                      <a:pt x="15979" y="1990"/>
                    </a:cubicBezTo>
                    <a:cubicBezTo>
                      <a:pt x="16343" y="2668"/>
                      <a:pt x="16223" y="3523"/>
                      <a:pt x="15755" y="4236"/>
                    </a:cubicBezTo>
                    <a:lnTo>
                      <a:pt x="11845" y="4236"/>
                    </a:lnTo>
                    <a:cubicBezTo>
                      <a:pt x="11740" y="3975"/>
                      <a:pt x="11641" y="3708"/>
                      <a:pt x="11550" y="3432"/>
                    </a:cubicBezTo>
                    <a:cubicBezTo>
                      <a:pt x="11653" y="2691"/>
                      <a:pt x="12120" y="1947"/>
                      <a:pt x="12871" y="1481"/>
                    </a:cubicBezTo>
                    <a:moveTo>
                      <a:pt x="10309" y="7406"/>
                    </a:moveTo>
                    <a:lnTo>
                      <a:pt x="9224" y="7406"/>
                    </a:lnTo>
                    <a:cubicBezTo>
                      <a:pt x="9600" y="6819"/>
                      <a:pt x="9970" y="6158"/>
                      <a:pt x="10309" y="5429"/>
                    </a:cubicBezTo>
                    <a:cubicBezTo>
                      <a:pt x="10309" y="5429"/>
                      <a:pt x="10309" y="7406"/>
                      <a:pt x="10309" y="7406"/>
                    </a:cubicBezTo>
                    <a:close/>
                    <a:moveTo>
                      <a:pt x="10309" y="13747"/>
                    </a:moveTo>
                    <a:lnTo>
                      <a:pt x="1964" y="13747"/>
                    </a:lnTo>
                    <a:lnTo>
                      <a:pt x="1964" y="8463"/>
                    </a:lnTo>
                    <a:lnTo>
                      <a:pt x="7202" y="8463"/>
                    </a:lnTo>
                    <a:cubicBezTo>
                      <a:pt x="6563" y="9238"/>
                      <a:pt x="6087" y="9674"/>
                      <a:pt x="6075" y="9684"/>
                    </a:cubicBezTo>
                    <a:cubicBezTo>
                      <a:pt x="5867" y="9871"/>
                      <a:pt x="5839" y="10205"/>
                      <a:pt x="6012" y="10429"/>
                    </a:cubicBezTo>
                    <a:cubicBezTo>
                      <a:pt x="6080" y="10516"/>
                      <a:pt x="6167" y="10574"/>
                      <a:pt x="6261" y="10601"/>
                    </a:cubicBezTo>
                    <a:cubicBezTo>
                      <a:pt x="6411" y="10644"/>
                      <a:pt x="6575" y="10610"/>
                      <a:pt x="6703" y="10497"/>
                    </a:cubicBezTo>
                    <a:cubicBezTo>
                      <a:pt x="6770" y="10437"/>
                      <a:pt x="7563" y="9712"/>
                      <a:pt x="8495" y="8463"/>
                    </a:cubicBezTo>
                    <a:lnTo>
                      <a:pt x="10309" y="8463"/>
                    </a:lnTo>
                    <a:cubicBezTo>
                      <a:pt x="10309" y="8463"/>
                      <a:pt x="10309" y="13747"/>
                      <a:pt x="10309" y="13747"/>
                    </a:cubicBezTo>
                    <a:close/>
                    <a:moveTo>
                      <a:pt x="10309" y="20087"/>
                    </a:moveTo>
                    <a:lnTo>
                      <a:pt x="1964" y="20087"/>
                    </a:lnTo>
                    <a:lnTo>
                      <a:pt x="1964" y="14803"/>
                    </a:lnTo>
                    <a:lnTo>
                      <a:pt x="10309" y="14803"/>
                    </a:lnTo>
                    <a:cubicBezTo>
                      <a:pt x="10309" y="14803"/>
                      <a:pt x="10309" y="20087"/>
                      <a:pt x="10309" y="20087"/>
                    </a:cubicBezTo>
                    <a:close/>
                    <a:moveTo>
                      <a:pt x="982" y="7406"/>
                    </a:moveTo>
                    <a:lnTo>
                      <a:pt x="982" y="5293"/>
                    </a:lnTo>
                    <a:lnTo>
                      <a:pt x="9266" y="5293"/>
                    </a:lnTo>
                    <a:cubicBezTo>
                      <a:pt x="8867" y="6095"/>
                      <a:pt x="8429" y="6803"/>
                      <a:pt x="8005" y="7406"/>
                    </a:cubicBezTo>
                    <a:cubicBezTo>
                      <a:pt x="8005" y="7406"/>
                      <a:pt x="982" y="7406"/>
                      <a:pt x="982" y="7406"/>
                    </a:cubicBezTo>
                    <a:close/>
                    <a:moveTo>
                      <a:pt x="5606" y="1990"/>
                    </a:moveTo>
                    <a:cubicBezTo>
                      <a:pt x="6148" y="980"/>
                      <a:pt x="7540" y="751"/>
                      <a:pt x="8714" y="1481"/>
                    </a:cubicBezTo>
                    <a:cubicBezTo>
                      <a:pt x="9465" y="1948"/>
                      <a:pt x="9931" y="2692"/>
                      <a:pt x="10035" y="3433"/>
                    </a:cubicBezTo>
                    <a:cubicBezTo>
                      <a:pt x="9944" y="3708"/>
                      <a:pt x="9845" y="3975"/>
                      <a:pt x="9740" y="4236"/>
                    </a:cubicBezTo>
                    <a:lnTo>
                      <a:pt x="5830" y="4236"/>
                    </a:lnTo>
                    <a:cubicBezTo>
                      <a:pt x="5362" y="3523"/>
                      <a:pt x="5242" y="2668"/>
                      <a:pt x="5606" y="1990"/>
                    </a:cubicBezTo>
                    <a:moveTo>
                      <a:pt x="20618" y="4236"/>
                    </a:moveTo>
                    <a:lnTo>
                      <a:pt x="16874" y="4236"/>
                    </a:lnTo>
                    <a:cubicBezTo>
                      <a:pt x="17259" y="3325"/>
                      <a:pt x="17284" y="2310"/>
                      <a:pt x="16829" y="1461"/>
                    </a:cubicBezTo>
                    <a:cubicBezTo>
                      <a:pt x="16015" y="-54"/>
                      <a:pt x="14024" y="-456"/>
                      <a:pt x="12380" y="565"/>
                    </a:cubicBezTo>
                    <a:cubicBezTo>
                      <a:pt x="11747" y="959"/>
                      <a:pt x="11277" y="1511"/>
                      <a:pt x="10965" y="2122"/>
                    </a:cubicBezTo>
                    <a:cubicBezTo>
                      <a:pt x="10949" y="2115"/>
                      <a:pt x="10937" y="2103"/>
                      <a:pt x="10920" y="2098"/>
                    </a:cubicBezTo>
                    <a:cubicBezTo>
                      <a:pt x="10909" y="2095"/>
                      <a:pt x="10899" y="2097"/>
                      <a:pt x="10888" y="2095"/>
                    </a:cubicBezTo>
                    <a:cubicBezTo>
                      <a:pt x="10861" y="2089"/>
                      <a:pt x="10834" y="2089"/>
                      <a:pt x="10806" y="2088"/>
                    </a:cubicBezTo>
                    <a:cubicBezTo>
                      <a:pt x="10782" y="2089"/>
                      <a:pt x="10759" y="2089"/>
                      <a:pt x="10735" y="2093"/>
                    </a:cubicBezTo>
                    <a:cubicBezTo>
                      <a:pt x="10712" y="2096"/>
                      <a:pt x="10689" y="2090"/>
                      <a:pt x="10665" y="2098"/>
                    </a:cubicBezTo>
                    <a:cubicBezTo>
                      <a:pt x="10648" y="2103"/>
                      <a:pt x="10636" y="2115"/>
                      <a:pt x="10620" y="2122"/>
                    </a:cubicBezTo>
                    <a:cubicBezTo>
                      <a:pt x="10307" y="1511"/>
                      <a:pt x="9837" y="959"/>
                      <a:pt x="9205" y="566"/>
                    </a:cubicBezTo>
                    <a:cubicBezTo>
                      <a:pt x="7561" y="-456"/>
                      <a:pt x="5569" y="-54"/>
                      <a:pt x="4755" y="1461"/>
                    </a:cubicBezTo>
                    <a:cubicBezTo>
                      <a:pt x="4301" y="2310"/>
                      <a:pt x="4325" y="3325"/>
                      <a:pt x="4711" y="4236"/>
                    </a:cubicBezTo>
                    <a:lnTo>
                      <a:pt x="982" y="4236"/>
                    </a:lnTo>
                    <a:cubicBezTo>
                      <a:pt x="440" y="4236"/>
                      <a:pt x="0" y="4709"/>
                      <a:pt x="0" y="5293"/>
                    </a:cubicBezTo>
                    <a:lnTo>
                      <a:pt x="0" y="7406"/>
                    </a:lnTo>
                    <a:cubicBezTo>
                      <a:pt x="0" y="7990"/>
                      <a:pt x="440" y="8463"/>
                      <a:pt x="982" y="8463"/>
                    </a:cubicBezTo>
                    <a:lnTo>
                      <a:pt x="982" y="20087"/>
                    </a:lnTo>
                    <a:cubicBezTo>
                      <a:pt x="982" y="20671"/>
                      <a:pt x="1422" y="21144"/>
                      <a:pt x="1964" y="21144"/>
                    </a:cubicBezTo>
                    <a:lnTo>
                      <a:pt x="19636" y="21144"/>
                    </a:lnTo>
                    <a:cubicBezTo>
                      <a:pt x="20178" y="21144"/>
                      <a:pt x="20618" y="20671"/>
                      <a:pt x="20618" y="20087"/>
                    </a:cubicBezTo>
                    <a:lnTo>
                      <a:pt x="20618" y="8463"/>
                    </a:lnTo>
                    <a:cubicBezTo>
                      <a:pt x="21160" y="8463"/>
                      <a:pt x="21600" y="7990"/>
                      <a:pt x="21600" y="7406"/>
                    </a:cubicBezTo>
                    <a:lnTo>
                      <a:pt x="21600" y="5293"/>
                    </a:lnTo>
                    <a:cubicBezTo>
                      <a:pt x="21600" y="4709"/>
                      <a:pt x="21160" y="4236"/>
                      <a:pt x="20618" y="4236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2385387" y="1726735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38" name="Content Placeholder 2"/>
          <p:cNvSpPr txBox="1">
            <a:spLocks/>
          </p:cNvSpPr>
          <p:nvPr/>
        </p:nvSpPr>
        <p:spPr>
          <a:xfrm>
            <a:off x="579687" y="4306258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39" name="Content Placeholder 2"/>
          <p:cNvSpPr txBox="1">
            <a:spLocks/>
          </p:cNvSpPr>
          <p:nvPr/>
        </p:nvSpPr>
        <p:spPr>
          <a:xfrm>
            <a:off x="7247323" y="4303140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5600628" y="1726735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1" name="Content Placeholder 2"/>
          <p:cNvSpPr txBox="1">
            <a:spLocks/>
          </p:cNvSpPr>
          <p:nvPr/>
        </p:nvSpPr>
        <p:spPr>
          <a:xfrm>
            <a:off x="4006032" y="4303140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2" name="Content Placeholder 2"/>
          <p:cNvSpPr txBox="1">
            <a:spLocks/>
          </p:cNvSpPr>
          <p:nvPr/>
        </p:nvSpPr>
        <p:spPr>
          <a:xfrm>
            <a:off x="9150415" y="1732012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667866" y="3164021"/>
            <a:ext cx="2198284" cy="728402"/>
            <a:chOff x="667866" y="3164021"/>
            <a:chExt cx="2198284" cy="728402"/>
          </a:xfrm>
        </p:grpSpPr>
        <p:grpSp>
          <p:nvGrpSpPr>
            <p:cNvPr id="144" name="Group 143"/>
            <p:cNvGrpSpPr/>
            <p:nvPr/>
          </p:nvGrpSpPr>
          <p:grpSpPr>
            <a:xfrm>
              <a:off x="667866" y="3164021"/>
              <a:ext cx="2198284" cy="728402"/>
              <a:chOff x="588738" y="3164021"/>
              <a:chExt cx="2198284" cy="728402"/>
            </a:xfrm>
          </p:grpSpPr>
          <p:sp>
            <p:nvSpPr>
              <p:cNvPr id="146" name="Shape 160"/>
              <p:cNvSpPr/>
              <p:nvPr/>
            </p:nvSpPr>
            <p:spPr>
              <a:xfrm rot="16200000" flipH="1">
                <a:off x="1422364" y="2330395"/>
                <a:ext cx="531031" cy="2198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68"/>
                      <a:pt x="21600" y="260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09"/>
                    </a:lnTo>
                    <a:cubicBezTo>
                      <a:pt x="0" y="116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47" name="Shape 161"/>
              <p:cNvSpPr/>
              <p:nvPr/>
            </p:nvSpPr>
            <p:spPr>
              <a:xfrm rot="5400000">
                <a:off x="1689010" y="363155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1555378" y="324433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2012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70613" y="2968397"/>
            <a:ext cx="1622985" cy="726656"/>
            <a:chOff x="2870613" y="2968397"/>
            <a:chExt cx="1622985" cy="726656"/>
          </a:xfrm>
        </p:grpSpPr>
        <p:grpSp>
          <p:nvGrpSpPr>
            <p:cNvPr id="149" name="Group 148"/>
            <p:cNvGrpSpPr/>
            <p:nvPr/>
          </p:nvGrpSpPr>
          <p:grpSpPr>
            <a:xfrm>
              <a:off x="2870613" y="2968397"/>
              <a:ext cx="1622985" cy="726656"/>
              <a:chOff x="2791485" y="2968397"/>
              <a:chExt cx="1622985" cy="726656"/>
            </a:xfrm>
          </p:grpSpPr>
          <p:sp>
            <p:nvSpPr>
              <p:cNvPr id="151" name="Shape 170"/>
              <p:cNvSpPr/>
              <p:nvPr/>
            </p:nvSpPr>
            <p:spPr>
              <a:xfrm>
                <a:off x="2791485" y="3164021"/>
                <a:ext cx="1622985" cy="53103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52" name="Shape 171"/>
              <p:cNvSpPr/>
              <p:nvPr/>
            </p:nvSpPr>
            <p:spPr>
              <a:xfrm rot="16200000">
                <a:off x="3484703" y="293127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341404" y="32388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2013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493598" y="3164021"/>
            <a:ext cx="1622985" cy="726657"/>
            <a:chOff x="4493598" y="3164021"/>
            <a:chExt cx="1622985" cy="726657"/>
          </a:xfrm>
        </p:grpSpPr>
        <p:grpSp>
          <p:nvGrpSpPr>
            <p:cNvPr id="154" name="Group 153"/>
            <p:cNvGrpSpPr/>
            <p:nvPr/>
          </p:nvGrpSpPr>
          <p:grpSpPr>
            <a:xfrm>
              <a:off x="4493598" y="3164021"/>
              <a:ext cx="1622985" cy="726657"/>
              <a:chOff x="4414470" y="3164021"/>
              <a:chExt cx="1622985" cy="726657"/>
            </a:xfrm>
          </p:grpSpPr>
          <p:sp>
            <p:nvSpPr>
              <p:cNvPr id="156" name="Shape 162"/>
              <p:cNvSpPr/>
              <p:nvPr/>
            </p:nvSpPr>
            <p:spPr>
              <a:xfrm>
                <a:off x="4414470" y="3164021"/>
                <a:ext cx="1622985" cy="526588"/>
              </a:xfrm>
              <a:prstGeom prst="rect">
                <a:avLst/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57" name="Shape 163"/>
              <p:cNvSpPr/>
              <p:nvPr/>
            </p:nvSpPr>
            <p:spPr>
              <a:xfrm rot="5400000">
                <a:off x="5114089" y="3629805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4961129" y="324256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2014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116582" y="2968397"/>
            <a:ext cx="1622985" cy="722212"/>
            <a:chOff x="6116582" y="2968397"/>
            <a:chExt cx="1622985" cy="722212"/>
          </a:xfrm>
        </p:grpSpPr>
        <p:grpSp>
          <p:nvGrpSpPr>
            <p:cNvPr id="159" name="Group 158"/>
            <p:cNvGrpSpPr/>
            <p:nvPr/>
          </p:nvGrpSpPr>
          <p:grpSpPr>
            <a:xfrm>
              <a:off x="6116582" y="2968397"/>
              <a:ext cx="1622985" cy="722212"/>
              <a:chOff x="6037454" y="2968397"/>
              <a:chExt cx="1622985" cy="722212"/>
            </a:xfrm>
          </p:grpSpPr>
          <p:sp>
            <p:nvSpPr>
              <p:cNvPr id="161" name="Shape 168"/>
              <p:cNvSpPr/>
              <p:nvPr/>
            </p:nvSpPr>
            <p:spPr>
              <a:xfrm>
                <a:off x="6037454" y="3164021"/>
                <a:ext cx="1622985" cy="526588"/>
              </a:xfrm>
              <a:prstGeom prst="rect">
                <a:avLst/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2" name="Shape 169"/>
              <p:cNvSpPr/>
              <p:nvPr/>
            </p:nvSpPr>
            <p:spPr>
              <a:xfrm rot="16200000">
                <a:off x="6708686" y="293127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6576520" y="324433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2015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740462" y="3164021"/>
            <a:ext cx="1622985" cy="722343"/>
            <a:chOff x="7740462" y="3164021"/>
            <a:chExt cx="1622985" cy="722343"/>
          </a:xfrm>
        </p:grpSpPr>
        <p:grpSp>
          <p:nvGrpSpPr>
            <p:cNvPr id="164" name="Group 163"/>
            <p:cNvGrpSpPr/>
            <p:nvPr/>
          </p:nvGrpSpPr>
          <p:grpSpPr>
            <a:xfrm>
              <a:off x="7740462" y="3164021"/>
              <a:ext cx="1622985" cy="722343"/>
              <a:chOff x="7661334" y="3164021"/>
              <a:chExt cx="1622985" cy="722343"/>
            </a:xfrm>
          </p:grpSpPr>
          <p:sp>
            <p:nvSpPr>
              <p:cNvPr id="166" name="Shape 164"/>
              <p:cNvSpPr/>
              <p:nvPr/>
            </p:nvSpPr>
            <p:spPr>
              <a:xfrm>
                <a:off x="7661334" y="3164021"/>
                <a:ext cx="1622985" cy="52658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7" name="Shape 165"/>
              <p:cNvSpPr/>
              <p:nvPr/>
            </p:nvSpPr>
            <p:spPr>
              <a:xfrm rot="5400000">
                <a:off x="8355381" y="3625491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8220275" y="32388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2016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9363446" y="2968396"/>
            <a:ext cx="2172058" cy="722214"/>
            <a:chOff x="9363446" y="2968396"/>
            <a:chExt cx="2172058" cy="722214"/>
          </a:xfrm>
        </p:grpSpPr>
        <p:grpSp>
          <p:nvGrpSpPr>
            <p:cNvPr id="169" name="Group 168"/>
            <p:cNvGrpSpPr/>
            <p:nvPr/>
          </p:nvGrpSpPr>
          <p:grpSpPr>
            <a:xfrm>
              <a:off x="9363446" y="2968396"/>
              <a:ext cx="2172058" cy="722214"/>
              <a:chOff x="9284318" y="2968396"/>
              <a:chExt cx="2172058" cy="722214"/>
            </a:xfrm>
          </p:grpSpPr>
          <p:sp>
            <p:nvSpPr>
              <p:cNvPr id="171" name="Shape 166"/>
              <p:cNvSpPr/>
              <p:nvPr/>
            </p:nvSpPr>
            <p:spPr>
              <a:xfrm rot="5400000">
                <a:off x="10108000" y="2342235"/>
                <a:ext cx="524693" cy="2172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68"/>
                      <a:pt x="21600" y="260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09"/>
                    </a:lnTo>
                    <a:cubicBezTo>
                      <a:pt x="0" y="116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72" name="Shape 167"/>
              <p:cNvSpPr/>
              <p:nvPr/>
            </p:nvSpPr>
            <p:spPr>
              <a:xfrm rot="16200000">
                <a:off x="10258473" y="2931269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10121478" y="324256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2017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514250" y="1708534"/>
            <a:ext cx="731520" cy="1359732"/>
            <a:chOff x="1514250" y="1708534"/>
            <a:chExt cx="731520" cy="1359732"/>
          </a:xfrm>
        </p:grpSpPr>
        <p:sp>
          <p:nvSpPr>
            <p:cNvPr id="174" name="Shape 174"/>
            <p:cNvSpPr/>
            <p:nvPr/>
          </p:nvSpPr>
          <p:spPr>
            <a:xfrm flipV="1">
              <a:off x="1880010" y="2638835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514250" y="1708534"/>
              <a:ext cx="731520" cy="732931"/>
              <a:chOff x="1514250" y="1708534"/>
              <a:chExt cx="731520" cy="732931"/>
            </a:xfrm>
          </p:grpSpPr>
          <p:sp>
            <p:nvSpPr>
              <p:cNvPr id="176" name="Shape 172"/>
              <p:cNvSpPr/>
              <p:nvPr/>
            </p:nvSpPr>
            <p:spPr>
              <a:xfrm>
                <a:off x="1514250" y="1708534"/>
                <a:ext cx="731520" cy="732931"/>
              </a:xfrm>
              <a:prstGeom prst="ellipse">
                <a:avLst/>
              </a:prstGeom>
              <a:ln w="12700">
                <a:solidFill>
                  <a:schemeClr val="accent1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Shape 2543"/>
              <p:cNvSpPr/>
              <p:nvPr/>
            </p:nvSpPr>
            <p:spPr>
              <a:xfrm>
                <a:off x="1739081" y="1935333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302016" y="3890678"/>
            <a:ext cx="731520" cy="1357987"/>
            <a:chOff x="3302016" y="3890678"/>
            <a:chExt cx="731520" cy="1357987"/>
          </a:xfrm>
        </p:grpSpPr>
        <p:sp>
          <p:nvSpPr>
            <p:cNvPr id="179" name="Shape 175"/>
            <p:cNvSpPr/>
            <p:nvPr/>
          </p:nvSpPr>
          <p:spPr>
            <a:xfrm flipV="1">
              <a:off x="3667776" y="3890678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302016" y="4515734"/>
              <a:ext cx="731520" cy="732931"/>
              <a:chOff x="3302016" y="4515734"/>
              <a:chExt cx="731520" cy="732931"/>
            </a:xfrm>
          </p:grpSpPr>
          <p:sp>
            <p:nvSpPr>
              <p:cNvPr id="181" name="Shape 173"/>
              <p:cNvSpPr/>
              <p:nvPr/>
            </p:nvSpPr>
            <p:spPr>
              <a:xfrm>
                <a:off x="3302016" y="4515734"/>
                <a:ext cx="731520" cy="732931"/>
              </a:xfrm>
              <a:prstGeom prst="ellipse">
                <a:avLst/>
              </a:prstGeom>
              <a:ln w="12700">
                <a:solidFill>
                  <a:schemeClr val="accent2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82" name="Shape 2563"/>
              <p:cNvSpPr/>
              <p:nvPr/>
            </p:nvSpPr>
            <p:spPr>
              <a:xfrm>
                <a:off x="3536040" y="474253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354" y="17673"/>
                    </a:moveTo>
                    <a:lnTo>
                      <a:pt x="7369" y="13149"/>
                    </a:lnTo>
                    <a:lnTo>
                      <a:pt x="8875" y="15407"/>
                    </a:lnTo>
                    <a:cubicBezTo>
                      <a:pt x="8949" y="15584"/>
                      <a:pt x="9123" y="15709"/>
                      <a:pt x="9327" y="15709"/>
                    </a:cubicBezTo>
                    <a:cubicBezTo>
                      <a:pt x="9463" y="15709"/>
                      <a:pt x="9586" y="15655"/>
                      <a:pt x="9674" y="15565"/>
                    </a:cubicBezTo>
                    <a:lnTo>
                      <a:pt x="11198" y="14042"/>
                    </a:lnTo>
                    <a:lnTo>
                      <a:pt x="13376" y="17673"/>
                    </a:lnTo>
                    <a:cubicBezTo>
                      <a:pt x="13376" y="17673"/>
                      <a:pt x="4354" y="17673"/>
                      <a:pt x="4354" y="17673"/>
                    </a:cubicBezTo>
                    <a:close/>
                    <a:moveTo>
                      <a:pt x="14692" y="17982"/>
                    </a:moveTo>
                    <a:lnTo>
                      <a:pt x="14690" y="17977"/>
                    </a:lnTo>
                    <a:cubicBezTo>
                      <a:pt x="14685" y="17967"/>
                      <a:pt x="14677" y="17959"/>
                      <a:pt x="14673" y="17949"/>
                    </a:cubicBezTo>
                    <a:lnTo>
                      <a:pt x="11747" y="13073"/>
                    </a:lnTo>
                    <a:lnTo>
                      <a:pt x="11745" y="13073"/>
                    </a:lnTo>
                    <a:cubicBezTo>
                      <a:pt x="11673" y="12892"/>
                      <a:pt x="11498" y="12764"/>
                      <a:pt x="11291" y="12764"/>
                    </a:cubicBezTo>
                    <a:cubicBezTo>
                      <a:pt x="11155" y="12764"/>
                      <a:pt x="11033" y="12819"/>
                      <a:pt x="10944" y="12908"/>
                    </a:cubicBezTo>
                    <a:lnTo>
                      <a:pt x="9397" y="14454"/>
                    </a:lnTo>
                    <a:lnTo>
                      <a:pt x="7816" y="12084"/>
                    </a:lnTo>
                    <a:cubicBezTo>
                      <a:pt x="7742" y="11907"/>
                      <a:pt x="7568" y="11782"/>
                      <a:pt x="7364" y="11782"/>
                    </a:cubicBezTo>
                    <a:cubicBezTo>
                      <a:pt x="7193" y="11782"/>
                      <a:pt x="7051" y="11874"/>
                      <a:pt x="6963" y="12006"/>
                    </a:cubicBezTo>
                    <a:lnTo>
                      <a:pt x="6955" y="12000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4236" y="18655"/>
                    </a:lnTo>
                    <a:cubicBezTo>
                      <a:pt x="14508" y="18655"/>
                      <a:pt x="14727" y="18435"/>
                      <a:pt x="14727" y="18164"/>
                    </a:cubicBezTo>
                    <a:cubicBezTo>
                      <a:pt x="14727" y="18099"/>
                      <a:pt x="14713" y="18039"/>
                      <a:pt x="14691" y="17983"/>
                    </a:cubicBezTo>
                    <a:cubicBezTo>
                      <a:pt x="14691" y="17983"/>
                      <a:pt x="14692" y="17982"/>
                      <a:pt x="14692" y="17982"/>
                    </a:cubicBezTo>
                    <a:close/>
                    <a:moveTo>
                      <a:pt x="4909" y="7855"/>
                    </a:moveTo>
                    <a:cubicBezTo>
                      <a:pt x="5451" y="7855"/>
                      <a:pt x="5891" y="8295"/>
                      <a:pt x="5891" y="8836"/>
                    </a:cubicBezTo>
                    <a:cubicBezTo>
                      <a:pt x="5891" y="9379"/>
                      <a:pt x="5451" y="9818"/>
                      <a:pt x="4909" y="9818"/>
                    </a:cubicBezTo>
                    <a:cubicBezTo>
                      <a:pt x="4367" y="9818"/>
                      <a:pt x="3927" y="9379"/>
                      <a:pt x="3927" y="8836"/>
                    </a:cubicBezTo>
                    <a:cubicBezTo>
                      <a:pt x="3927" y="8295"/>
                      <a:pt x="4367" y="7855"/>
                      <a:pt x="4909" y="7855"/>
                    </a:cubicBezTo>
                    <a:moveTo>
                      <a:pt x="4909" y="10800"/>
                    </a:moveTo>
                    <a:cubicBezTo>
                      <a:pt x="5994" y="10800"/>
                      <a:pt x="6873" y="9921"/>
                      <a:pt x="6873" y="8836"/>
                    </a:cubicBezTo>
                    <a:cubicBezTo>
                      <a:pt x="6873" y="7752"/>
                      <a:pt x="5994" y="6873"/>
                      <a:pt x="4909" y="6873"/>
                    </a:cubicBezTo>
                    <a:cubicBezTo>
                      <a:pt x="3825" y="6873"/>
                      <a:pt x="2945" y="7752"/>
                      <a:pt x="2945" y="8836"/>
                    </a:cubicBezTo>
                    <a:cubicBezTo>
                      <a:pt x="2945" y="9921"/>
                      <a:pt x="3825" y="10800"/>
                      <a:pt x="4909" y="10800"/>
                    </a:cubicBezTo>
                    <a:moveTo>
                      <a:pt x="16691" y="19636"/>
                    </a:moveTo>
                    <a:cubicBezTo>
                      <a:pt x="16691" y="20179"/>
                      <a:pt x="16251" y="20619"/>
                      <a:pt x="15709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9"/>
                      <a:pt x="982" y="19636"/>
                    </a:cubicBez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939330" y="1708533"/>
            <a:ext cx="731520" cy="1337511"/>
            <a:chOff x="4939330" y="1708533"/>
            <a:chExt cx="731520" cy="1337511"/>
          </a:xfrm>
        </p:grpSpPr>
        <p:sp>
          <p:nvSpPr>
            <p:cNvPr id="184" name="Shape 178"/>
            <p:cNvSpPr/>
            <p:nvPr/>
          </p:nvSpPr>
          <p:spPr>
            <a:xfrm flipV="1">
              <a:off x="5287695" y="2616613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939330" y="1708533"/>
              <a:ext cx="731520" cy="732931"/>
              <a:chOff x="4939330" y="1708533"/>
              <a:chExt cx="731520" cy="732931"/>
            </a:xfrm>
          </p:grpSpPr>
          <p:sp>
            <p:nvSpPr>
              <p:cNvPr id="186" name="Shape 176"/>
              <p:cNvSpPr/>
              <p:nvPr/>
            </p:nvSpPr>
            <p:spPr>
              <a:xfrm>
                <a:off x="4939330" y="1708533"/>
                <a:ext cx="731520" cy="732931"/>
              </a:xfrm>
              <a:prstGeom prst="ellipse">
                <a:avLst/>
              </a:prstGeom>
              <a:ln w="12700">
                <a:solidFill>
                  <a:schemeClr val="accent3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87" name="Shape 2619"/>
              <p:cNvSpPr/>
              <p:nvPr/>
            </p:nvSpPr>
            <p:spPr>
              <a:xfrm>
                <a:off x="5167568" y="1935335"/>
                <a:ext cx="279328" cy="279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2364" y="11941"/>
                    </a:moveTo>
                    <a:lnTo>
                      <a:pt x="13062" y="14033"/>
                    </a:lnTo>
                    <a:lnTo>
                      <a:pt x="11365" y="12790"/>
                    </a:lnTo>
                    <a:lnTo>
                      <a:pt x="10785" y="12365"/>
                    </a:lnTo>
                    <a:lnTo>
                      <a:pt x="10205" y="12790"/>
                    </a:lnTo>
                    <a:lnTo>
                      <a:pt x="8508" y="14033"/>
                    </a:lnTo>
                    <a:lnTo>
                      <a:pt x="9206" y="11941"/>
                    </a:lnTo>
                    <a:lnTo>
                      <a:pt x="9426" y="11282"/>
                    </a:lnTo>
                    <a:lnTo>
                      <a:pt x="8877" y="10856"/>
                    </a:lnTo>
                    <a:lnTo>
                      <a:pt x="7511" y="9794"/>
                    </a:lnTo>
                    <a:lnTo>
                      <a:pt x="9790" y="9794"/>
                    </a:lnTo>
                    <a:lnTo>
                      <a:pt x="10030" y="9160"/>
                    </a:lnTo>
                    <a:lnTo>
                      <a:pt x="10785" y="7162"/>
                    </a:lnTo>
                    <a:lnTo>
                      <a:pt x="11540" y="9160"/>
                    </a:lnTo>
                    <a:lnTo>
                      <a:pt x="11779" y="9794"/>
                    </a:lnTo>
                    <a:lnTo>
                      <a:pt x="14059" y="9794"/>
                    </a:lnTo>
                    <a:lnTo>
                      <a:pt x="12692" y="10856"/>
                    </a:lnTo>
                    <a:lnTo>
                      <a:pt x="12144" y="11282"/>
                    </a:lnTo>
                    <a:cubicBezTo>
                      <a:pt x="12144" y="11282"/>
                      <a:pt x="12364" y="11941"/>
                      <a:pt x="12364" y="11941"/>
                    </a:cubicBezTo>
                    <a:close/>
                    <a:moveTo>
                      <a:pt x="12458" y="8813"/>
                    </a:moveTo>
                    <a:lnTo>
                      <a:pt x="10785" y="4384"/>
                    </a:lnTo>
                    <a:lnTo>
                      <a:pt x="9111" y="8813"/>
                    </a:lnTo>
                    <a:lnTo>
                      <a:pt x="4649" y="8813"/>
                    </a:lnTo>
                    <a:lnTo>
                      <a:pt x="8275" y="11631"/>
                    </a:lnTo>
                    <a:lnTo>
                      <a:pt x="6601" y="16647"/>
                    </a:lnTo>
                    <a:lnTo>
                      <a:pt x="10785" y="13582"/>
                    </a:lnTo>
                    <a:lnTo>
                      <a:pt x="14969" y="16647"/>
                    </a:lnTo>
                    <a:lnTo>
                      <a:pt x="13295" y="11631"/>
                    </a:lnTo>
                    <a:lnTo>
                      <a:pt x="16921" y="8813"/>
                    </a:lnTo>
                    <a:cubicBezTo>
                      <a:pt x="16921" y="8813"/>
                      <a:pt x="12458" y="8813"/>
                      <a:pt x="12458" y="8813"/>
                    </a:cubicBezTo>
                    <a:close/>
                    <a:moveTo>
                      <a:pt x="10800" y="20592"/>
                    </a:moveTo>
                    <a:cubicBezTo>
                      <a:pt x="9796" y="20381"/>
                      <a:pt x="982" y="17399"/>
                      <a:pt x="982" y="12263"/>
                    </a:cubicBezTo>
                    <a:cubicBezTo>
                      <a:pt x="982" y="7469"/>
                      <a:pt x="2322" y="2919"/>
                      <a:pt x="2778" y="1179"/>
                    </a:cubicBezTo>
                    <a:cubicBezTo>
                      <a:pt x="4022" y="1719"/>
                      <a:pt x="7232" y="2943"/>
                      <a:pt x="10800" y="2943"/>
                    </a:cubicBezTo>
                    <a:cubicBezTo>
                      <a:pt x="14368" y="2943"/>
                      <a:pt x="17579" y="1719"/>
                      <a:pt x="18823" y="1179"/>
                    </a:cubicBezTo>
                    <a:cubicBezTo>
                      <a:pt x="19278" y="2918"/>
                      <a:pt x="20618" y="7466"/>
                      <a:pt x="20618" y="12263"/>
                    </a:cubicBezTo>
                    <a:cubicBezTo>
                      <a:pt x="20618" y="17393"/>
                      <a:pt x="11803" y="20381"/>
                      <a:pt x="10800" y="20592"/>
                    </a:cubicBezTo>
                    <a:moveTo>
                      <a:pt x="19618" y="356"/>
                    </a:moveTo>
                    <a:cubicBezTo>
                      <a:pt x="19577" y="216"/>
                      <a:pt x="19477" y="101"/>
                      <a:pt x="19343" y="42"/>
                    </a:cubicBezTo>
                    <a:cubicBezTo>
                      <a:pt x="19210" y="-17"/>
                      <a:pt x="19057" y="-13"/>
                      <a:pt x="18926" y="52"/>
                    </a:cubicBezTo>
                    <a:cubicBezTo>
                      <a:pt x="18888" y="71"/>
                      <a:pt x="15053" y="1962"/>
                      <a:pt x="10800" y="1962"/>
                    </a:cubicBezTo>
                    <a:cubicBezTo>
                      <a:pt x="6556" y="1962"/>
                      <a:pt x="2712" y="71"/>
                      <a:pt x="2674" y="52"/>
                    </a:cubicBezTo>
                    <a:cubicBezTo>
                      <a:pt x="2543" y="-13"/>
                      <a:pt x="2391" y="-17"/>
                      <a:pt x="2257" y="42"/>
                    </a:cubicBezTo>
                    <a:cubicBezTo>
                      <a:pt x="2124" y="101"/>
                      <a:pt x="2023" y="216"/>
                      <a:pt x="1983" y="356"/>
                    </a:cubicBezTo>
                    <a:cubicBezTo>
                      <a:pt x="1963" y="426"/>
                      <a:pt x="0" y="6376"/>
                      <a:pt x="0" y="12263"/>
                    </a:cubicBezTo>
                    <a:cubicBezTo>
                      <a:pt x="0" y="18484"/>
                      <a:pt x="10271" y="21491"/>
                      <a:pt x="10708" y="21575"/>
                    </a:cubicBezTo>
                    <a:cubicBezTo>
                      <a:pt x="10739" y="21580"/>
                      <a:pt x="10770" y="21583"/>
                      <a:pt x="10800" y="21583"/>
                    </a:cubicBezTo>
                    <a:cubicBezTo>
                      <a:pt x="10831" y="21583"/>
                      <a:pt x="10862" y="21580"/>
                      <a:pt x="10892" y="21575"/>
                    </a:cubicBezTo>
                    <a:cubicBezTo>
                      <a:pt x="11329" y="21491"/>
                      <a:pt x="21600" y="18484"/>
                      <a:pt x="21600" y="12263"/>
                    </a:cubicBezTo>
                    <a:cubicBezTo>
                      <a:pt x="21600" y="6376"/>
                      <a:pt x="19637" y="426"/>
                      <a:pt x="19618" y="356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6533926" y="3876827"/>
            <a:ext cx="731520" cy="1371838"/>
            <a:chOff x="6533926" y="3876827"/>
            <a:chExt cx="731520" cy="1371838"/>
          </a:xfrm>
        </p:grpSpPr>
        <p:sp>
          <p:nvSpPr>
            <p:cNvPr id="189" name="Shape 179"/>
            <p:cNvSpPr/>
            <p:nvPr/>
          </p:nvSpPr>
          <p:spPr>
            <a:xfrm flipV="1">
              <a:off x="6899686" y="3876827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90" name="Shape 177"/>
            <p:cNvSpPr/>
            <p:nvPr/>
          </p:nvSpPr>
          <p:spPr>
            <a:xfrm>
              <a:off x="6533926" y="4515734"/>
              <a:ext cx="731520" cy="732931"/>
            </a:xfrm>
            <a:prstGeom prst="ellipse">
              <a:avLst/>
            </a:prstGeom>
            <a:ln w="12700">
              <a:solidFill>
                <a:schemeClr val="accent4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91" name="Shape 2620"/>
            <p:cNvSpPr/>
            <p:nvPr/>
          </p:nvSpPr>
          <p:spPr>
            <a:xfrm>
              <a:off x="6760022" y="4755183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80621" y="1708532"/>
            <a:ext cx="731520" cy="1360355"/>
            <a:chOff x="8180621" y="1708532"/>
            <a:chExt cx="731520" cy="1360355"/>
          </a:xfrm>
        </p:grpSpPr>
        <p:sp>
          <p:nvSpPr>
            <p:cNvPr id="193" name="Shape 182"/>
            <p:cNvSpPr/>
            <p:nvPr/>
          </p:nvSpPr>
          <p:spPr>
            <a:xfrm flipV="1">
              <a:off x="8546381" y="2639456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94" name="Shape 180"/>
            <p:cNvSpPr/>
            <p:nvPr/>
          </p:nvSpPr>
          <p:spPr>
            <a:xfrm>
              <a:off x="8180621" y="1708532"/>
              <a:ext cx="731520" cy="732931"/>
            </a:xfrm>
            <a:prstGeom prst="ellipse">
              <a:avLst/>
            </a:prstGeom>
            <a:ln w="12700">
              <a:solidFill>
                <a:schemeClr val="accent5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95" name="Shape 2604"/>
            <p:cNvSpPr/>
            <p:nvPr/>
          </p:nvSpPr>
          <p:spPr>
            <a:xfrm>
              <a:off x="8405007" y="196072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0083713" y="3890678"/>
            <a:ext cx="731520" cy="1357987"/>
            <a:chOff x="10083713" y="3890678"/>
            <a:chExt cx="731520" cy="1357987"/>
          </a:xfrm>
        </p:grpSpPr>
        <p:sp>
          <p:nvSpPr>
            <p:cNvPr id="197" name="Shape 183"/>
            <p:cNvSpPr/>
            <p:nvPr/>
          </p:nvSpPr>
          <p:spPr>
            <a:xfrm flipV="1">
              <a:off x="10449473" y="3890678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98" name="Shape 181"/>
            <p:cNvSpPr/>
            <p:nvPr/>
          </p:nvSpPr>
          <p:spPr>
            <a:xfrm>
              <a:off x="10083713" y="4515734"/>
              <a:ext cx="731520" cy="732931"/>
            </a:xfrm>
            <a:prstGeom prst="ellipse">
              <a:avLst/>
            </a:prstGeom>
            <a:ln w="12700">
              <a:solidFill>
                <a:schemeClr val="accent6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99" name="Shape 2611"/>
            <p:cNvSpPr/>
            <p:nvPr/>
          </p:nvSpPr>
          <p:spPr>
            <a:xfrm>
              <a:off x="10300474" y="4755279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16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24181" y="2017039"/>
            <a:ext cx="10351520" cy="2163075"/>
            <a:chOff x="924181" y="2017039"/>
            <a:chExt cx="10351520" cy="2163075"/>
          </a:xfrm>
        </p:grpSpPr>
        <p:grpSp>
          <p:nvGrpSpPr>
            <p:cNvPr id="65" name="Group 64"/>
            <p:cNvGrpSpPr/>
            <p:nvPr/>
          </p:nvGrpSpPr>
          <p:grpSpPr>
            <a:xfrm>
              <a:off x="924181" y="2017039"/>
              <a:ext cx="10351520" cy="2163075"/>
              <a:chOff x="841859" y="1768114"/>
              <a:chExt cx="7458486" cy="1558541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41859" y="2190875"/>
                <a:ext cx="713013" cy="713013"/>
              </a:xfrm>
              <a:prstGeom prst="ellipse">
                <a:avLst/>
              </a:prstGeom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73" name="Oval 2"/>
              <p:cNvSpPr/>
              <p:nvPr/>
            </p:nvSpPr>
            <p:spPr>
              <a:xfrm>
                <a:off x="2190953" y="2190875"/>
                <a:ext cx="713013" cy="713013"/>
              </a:xfrm>
              <a:prstGeom prst="ellipse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3540050" y="2190875"/>
                <a:ext cx="713013" cy="713013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75" name="Oval 4"/>
              <p:cNvSpPr/>
              <p:nvPr/>
            </p:nvSpPr>
            <p:spPr>
              <a:xfrm>
                <a:off x="4889144" y="2190875"/>
                <a:ext cx="713013" cy="713013"/>
              </a:xfrm>
              <a:prstGeom prst="ellipse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76" name="Oval 5"/>
              <p:cNvSpPr/>
              <p:nvPr/>
            </p:nvSpPr>
            <p:spPr>
              <a:xfrm>
                <a:off x="6238238" y="2190875"/>
                <a:ext cx="713013" cy="713013"/>
              </a:xfrm>
              <a:prstGeom prst="ellipse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sp>
            <p:nvSpPr>
              <p:cNvPr id="77" name="Oval 6"/>
              <p:cNvSpPr/>
              <p:nvPr/>
            </p:nvSpPr>
            <p:spPr>
              <a:xfrm>
                <a:off x="7587332" y="2190875"/>
                <a:ext cx="713013" cy="713013"/>
              </a:xfrm>
              <a:prstGeom prst="ellipse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054499" y="1931398"/>
                <a:ext cx="1189109" cy="218659"/>
                <a:chOff x="9529898" y="4491548"/>
                <a:chExt cx="2871331" cy="527992"/>
              </a:xfrm>
            </p:grpSpPr>
            <p:sp>
              <p:nvSpPr>
                <p:cNvPr id="150" name="Freeform 5"/>
                <p:cNvSpPr>
                  <a:spLocks/>
                </p:cNvSpPr>
                <p:nvPr/>
              </p:nvSpPr>
              <p:spPr bwMode="auto">
                <a:xfrm>
                  <a:off x="12178093" y="4491548"/>
                  <a:ext cx="223136" cy="222181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51" name="Straight Connector 150"/>
                <p:cNvCxnSpPr>
                  <a:stCxn id="150" idx="0"/>
                  <a:endCxn id="153" idx="0"/>
                </p:cNvCxnSpPr>
                <p:nvPr/>
              </p:nvCxnSpPr>
              <p:spPr>
                <a:xfrm flipH="1">
                  <a:off x="9753034" y="4491548"/>
                  <a:ext cx="2425060" cy="0"/>
                </a:xfrm>
                <a:prstGeom prst="line">
                  <a:avLst/>
                </a:prstGeom>
                <a:ln w="317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2401229" y="4713729"/>
                  <a:ext cx="0" cy="305811"/>
                </a:xfrm>
                <a:prstGeom prst="line">
                  <a:avLst/>
                </a:prstGeom>
                <a:ln w="31750">
                  <a:solidFill>
                    <a:schemeClr val="accent4"/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reeform 5"/>
                <p:cNvSpPr>
                  <a:spLocks/>
                </p:cNvSpPr>
                <p:nvPr/>
              </p:nvSpPr>
              <p:spPr bwMode="auto">
                <a:xfrm flipH="1">
                  <a:off x="9529898" y="4491548"/>
                  <a:ext cx="223136" cy="222181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4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9529898" y="4713729"/>
                  <a:ext cx="0" cy="305811"/>
                </a:xfrm>
                <a:prstGeom prst="line">
                  <a:avLst/>
                </a:prstGeom>
                <a:ln w="31750">
                  <a:solidFill>
                    <a:schemeClr val="accent4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3822752" y="1768114"/>
                <a:ext cx="2775912" cy="381944"/>
                <a:chOff x="9184897" y="4491548"/>
                <a:chExt cx="3963791" cy="545387"/>
              </a:xfrm>
            </p:grpSpPr>
            <p:sp>
              <p:nvSpPr>
                <p:cNvPr id="145" name="Freeform 5"/>
                <p:cNvSpPr>
                  <a:spLocks/>
                </p:cNvSpPr>
                <p:nvPr/>
              </p:nvSpPr>
              <p:spPr bwMode="auto">
                <a:xfrm>
                  <a:off x="12925553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46" name="Straight Connector 145"/>
                <p:cNvCxnSpPr>
                  <a:stCxn id="145" idx="0"/>
                  <a:endCxn id="148" idx="0"/>
                </p:cNvCxnSpPr>
                <p:nvPr/>
              </p:nvCxnSpPr>
              <p:spPr>
                <a:xfrm flipH="1">
                  <a:off x="9408032" y="4491548"/>
                  <a:ext cx="3517521" cy="0"/>
                </a:xfrm>
                <a:prstGeom prst="line">
                  <a:avLst/>
                </a:prstGeom>
                <a:ln w="3175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3148682" y="4713728"/>
                  <a:ext cx="0" cy="323204"/>
                </a:xfrm>
                <a:prstGeom prst="line">
                  <a:avLst/>
                </a:prstGeom>
                <a:ln w="31750">
                  <a:solidFill>
                    <a:schemeClr val="accent5"/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Freeform 5"/>
                <p:cNvSpPr>
                  <a:spLocks/>
                </p:cNvSpPr>
                <p:nvPr/>
              </p:nvSpPr>
              <p:spPr bwMode="auto">
                <a:xfrm flipH="1">
                  <a:off x="9184897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9184899" y="4713730"/>
                  <a:ext cx="0" cy="323205"/>
                </a:xfrm>
                <a:prstGeom prst="line">
                  <a:avLst/>
                </a:prstGeom>
                <a:ln w="31750">
                  <a:solidFill>
                    <a:schemeClr val="accent5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 flipV="1">
                <a:off x="4040213" y="2944711"/>
                <a:ext cx="3911001" cy="381944"/>
                <a:chOff x="9495413" y="4491548"/>
                <a:chExt cx="5584613" cy="545387"/>
              </a:xfrm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4856891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41" name="Straight Connector 140"/>
                <p:cNvCxnSpPr>
                  <a:stCxn id="93" idx="0"/>
                  <a:endCxn id="143" idx="0"/>
                </p:cNvCxnSpPr>
                <p:nvPr/>
              </p:nvCxnSpPr>
              <p:spPr>
                <a:xfrm flipH="1" flipV="1">
                  <a:off x="9718548" y="4491548"/>
                  <a:ext cx="5138342" cy="0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080021" y="4713728"/>
                  <a:ext cx="0" cy="323204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reeform 5"/>
                <p:cNvSpPr>
                  <a:spLocks/>
                </p:cNvSpPr>
                <p:nvPr/>
              </p:nvSpPr>
              <p:spPr bwMode="auto">
                <a:xfrm flipH="1">
                  <a:off x="9495413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9495413" y="4713730"/>
                  <a:ext cx="0" cy="323205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 flipV="1">
                <a:off x="1170359" y="2944711"/>
                <a:ext cx="1241735" cy="381944"/>
                <a:chOff x="9383853" y="4491548"/>
                <a:chExt cx="1773103" cy="545387"/>
              </a:xfrm>
            </p:grpSpPr>
            <p:sp>
              <p:nvSpPr>
                <p:cNvPr id="88" name="Freeform 5"/>
                <p:cNvSpPr>
                  <a:spLocks/>
                </p:cNvSpPr>
                <p:nvPr/>
              </p:nvSpPr>
              <p:spPr bwMode="auto">
                <a:xfrm>
                  <a:off x="10933821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89" name="Straight Connector 88"/>
                <p:cNvCxnSpPr>
                  <a:stCxn id="88" idx="0"/>
                  <a:endCxn id="91" idx="0"/>
                </p:cNvCxnSpPr>
                <p:nvPr/>
              </p:nvCxnSpPr>
              <p:spPr>
                <a:xfrm flipH="1" flipV="1">
                  <a:off x="9606990" y="4491548"/>
                  <a:ext cx="1326830" cy="0"/>
                </a:xfrm>
                <a:prstGeom prst="line">
                  <a:avLst/>
                </a:prstGeom>
                <a:ln w="317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1156951" y="4713728"/>
                  <a:ext cx="0" cy="323204"/>
                </a:xfrm>
                <a:prstGeom prst="line">
                  <a:avLst/>
                </a:prstGeom>
                <a:ln w="31750">
                  <a:solidFill>
                    <a:schemeClr val="accent1"/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5"/>
                <p:cNvSpPr>
                  <a:spLocks/>
                </p:cNvSpPr>
                <p:nvPr/>
              </p:nvSpPr>
              <p:spPr bwMode="auto">
                <a:xfrm flipH="1">
                  <a:off x="9383855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9383853" y="4713730"/>
                  <a:ext cx="0" cy="323205"/>
                </a:xfrm>
                <a:prstGeom prst="line">
                  <a:avLst/>
                </a:prstGeom>
                <a:ln w="31750">
                  <a:solidFill>
                    <a:schemeClr val="accent1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 flipV="1">
                <a:off x="2629555" y="2944711"/>
                <a:ext cx="1193207" cy="381944"/>
                <a:chOff x="9383855" y="4491548"/>
                <a:chExt cx="1703808" cy="545387"/>
              </a:xfrm>
            </p:grpSpPr>
            <p:sp>
              <p:nvSpPr>
                <p:cNvPr id="83" name="Freeform 5"/>
                <p:cNvSpPr>
                  <a:spLocks/>
                </p:cNvSpPr>
                <p:nvPr/>
              </p:nvSpPr>
              <p:spPr bwMode="auto">
                <a:xfrm>
                  <a:off x="10864528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84" name="Straight Connector 83"/>
                <p:cNvCxnSpPr>
                  <a:stCxn id="83" idx="0"/>
                  <a:endCxn id="86" idx="0"/>
                </p:cNvCxnSpPr>
                <p:nvPr/>
              </p:nvCxnSpPr>
              <p:spPr>
                <a:xfrm flipH="1" flipV="1">
                  <a:off x="9606990" y="4491548"/>
                  <a:ext cx="1257538" cy="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1087657" y="4713728"/>
                  <a:ext cx="0" cy="323204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Freeform 5"/>
                <p:cNvSpPr>
                  <a:spLocks/>
                </p:cNvSpPr>
                <p:nvPr/>
              </p:nvSpPr>
              <p:spPr bwMode="auto">
                <a:xfrm flipH="1">
                  <a:off x="9383855" y="4491548"/>
                  <a:ext cx="223135" cy="222182"/>
                </a:xfrm>
                <a:custGeom>
                  <a:avLst/>
                  <a:gdLst>
                    <a:gd name="T0" fmla="*/ 0 w 196"/>
                    <a:gd name="T1" fmla="*/ 0 h 196"/>
                    <a:gd name="T2" fmla="*/ 196 w 196"/>
                    <a:gd name="T3" fmla="*/ 19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6" h="196">
                      <a:moveTo>
                        <a:pt x="0" y="0"/>
                      </a:moveTo>
                      <a:cubicBezTo>
                        <a:pt x="108" y="0"/>
                        <a:pt x="196" y="87"/>
                        <a:pt x="196" y="196"/>
                      </a:cubicBezTo>
                    </a:path>
                  </a:pathLst>
                </a:custGeom>
                <a:noFill/>
                <a:ln w="31750" cap="flat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8580" tIns="34291" rIns="68580" bIns="3429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1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9383855" y="4713730"/>
                  <a:ext cx="0" cy="323205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Shape 2543"/>
            <p:cNvSpPr/>
            <p:nvPr/>
          </p:nvSpPr>
          <p:spPr>
            <a:xfrm>
              <a:off x="1236091" y="2915692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7" name="Shape 2563"/>
            <p:cNvSpPr/>
            <p:nvPr/>
          </p:nvSpPr>
          <p:spPr>
            <a:xfrm>
              <a:off x="3103481" y="2910368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8" name="Shape 2587"/>
            <p:cNvSpPr/>
            <p:nvPr/>
          </p:nvSpPr>
          <p:spPr>
            <a:xfrm>
              <a:off x="4980870" y="2915692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9" name="Shape 2619"/>
            <p:cNvSpPr/>
            <p:nvPr/>
          </p:nvSpPr>
          <p:spPr>
            <a:xfrm>
              <a:off x="6850422" y="2910368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0" name="Shape 2633"/>
            <p:cNvSpPr/>
            <p:nvPr/>
          </p:nvSpPr>
          <p:spPr>
            <a:xfrm>
              <a:off x="8725644" y="2917921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1" name="Shape 2748"/>
            <p:cNvSpPr/>
            <p:nvPr/>
          </p:nvSpPr>
          <p:spPr>
            <a:xfrm>
              <a:off x="10608262" y="2917921"/>
              <a:ext cx="365760" cy="36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5" name="Text Placeholder 33"/>
          <p:cNvSpPr txBox="1">
            <a:spLocks/>
          </p:cNvSpPr>
          <p:nvPr/>
        </p:nvSpPr>
        <p:spPr>
          <a:xfrm>
            <a:off x="924181" y="4619142"/>
            <a:ext cx="2542082" cy="2954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Data Analysis</a:t>
            </a:r>
            <a:endParaRPr lang="en-AU" sz="1400" b="1" dirty="0"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6" name="Text Placeholder 32"/>
          <p:cNvSpPr txBox="1">
            <a:spLocks/>
          </p:cNvSpPr>
          <p:nvPr/>
        </p:nvSpPr>
        <p:spPr>
          <a:xfrm>
            <a:off x="924180" y="4914589"/>
            <a:ext cx="2542082" cy="9486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Information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370214" y="4569309"/>
            <a:ext cx="8026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</a:t>
            </a:r>
            <a:r>
              <a:rPr lang="en-US" sz="1200" dirty="0" smtClean="0">
                <a:latin typeface="Source Sans Pro Light" panose="020B0403030403020204" pitchFamily="34" charset="0"/>
              </a:rPr>
              <a:t>it </a:t>
            </a:r>
            <a:r>
              <a:rPr lang="en-US" sz="1200" dirty="0">
                <a:latin typeface="Source Sans Pro Light" panose="020B0403030403020204" pitchFamily="34" charset="0"/>
              </a:rPr>
              <a:t>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9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155" grpId="0"/>
      <p:bldP spid="156" grpId="0"/>
      <p:bldP spid="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168" name="Freeform 8"/>
          <p:cNvSpPr>
            <a:spLocks noEditPoints="1"/>
          </p:cNvSpPr>
          <p:nvPr/>
        </p:nvSpPr>
        <p:spPr bwMode="auto">
          <a:xfrm>
            <a:off x="6165850" y="2101610"/>
            <a:ext cx="85725" cy="392113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20 w 25"/>
              <a:gd name="T5" fmla="*/ 86 h 116"/>
              <a:gd name="T6" fmla="*/ 25 w 25"/>
              <a:gd name="T7" fmla="*/ 58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7 h 116"/>
              <a:gd name="T14" fmla="*/ 25 w 25"/>
              <a:gd name="T15" fmla="*/ 57 h 116"/>
              <a:gd name="T16" fmla="*/ 25 w 25"/>
              <a:gd name="T17" fmla="*/ 57 h 116"/>
              <a:gd name="T18" fmla="*/ 25 w 25"/>
              <a:gd name="T19" fmla="*/ 57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6 h 116"/>
              <a:gd name="T26" fmla="*/ 25 w 25"/>
              <a:gd name="T27" fmla="*/ 56 h 116"/>
              <a:gd name="T28" fmla="*/ 25 w 25"/>
              <a:gd name="T29" fmla="*/ 56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5 h 116"/>
              <a:gd name="T38" fmla="*/ 25 w 25"/>
              <a:gd name="T39" fmla="*/ 55 h 116"/>
              <a:gd name="T40" fmla="*/ 25 w 25"/>
              <a:gd name="T41" fmla="*/ 55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4 h 116"/>
              <a:gd name="T50" fmla="*/ 25 w 25"/>
              <a:gd name="T51" fmla="*/ 54 h 116"/>
              <a:gd name="T52" fmla="*/ 25 w 25"/>
              <a:gd name="T53" fmla="*/ 54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3 h 116"/>
              <a:gd name="T60" fmla="*/ 25 w 25"/>
              <a:gd name="T61" fmla="*/ 53 h 116"/>
              <a:gd name="T62" fmla="*/ 25 w 25"/>
              <a:gd name="T63" fmla="*/ 53 h 116"/>
              <a:gd name="T64" fmla="*/ 25 w 25"/>
              <a:gd name="T65" fmla="*/ 53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2 h 116"/>
              <a:gd name="T72" fmla="*/ 23 w 25"/>
              <a:gd name="T73" fmla="*/ 39 h 116"/>
              <a:gd name="T74" fmla="*/ 23 w 25"/>
              <a:gd name="T75" fmla="*/ 39 h 116"/>
              <a:gd name="T76" fmla="*/ 23 w 25"/>
              <a:gd name="T77" fmla="*/ 38 h 116"/>
              <a:gd name="T78" fmla="*/ 23 w 25"/>
              <a:gd name="T79" fmla="*/ 38 h 116"/>
              <a:gd name="T80" fmla="*/ 23 w 25"/>
              <a:gd name="T81" fmla="*/ 38 h 116"/>
              <a:gd name="T82" fmla="*/ 23 w 25"/>
              <a:gd name="T83" fmla="*/ 38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7 h 116"/>
              <a:gd name="T90" fmla="*/ 23 w 25"/>
              <a:gd name="T91" fmla="*/ 37 h 116"/>
              <a:gd name="T92" fmla="*/ 23 w 25"/>
              <a:gd name="T93" fmla="*/ 37 h 116"/>
              <a:gd name="T94" fmla="*/ 0 w 25"/>
              <a:gd name="T95" fmla="*/ 0 h 116"/>
              <a:gd name="T96" fmla="*/ 23 w 25"/>
              <a:gd name="T97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7"/>
                  <a:pt x="9" y="107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5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2"/>
                </a:move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0"/>
          <p:cNvSpPr>
            <a:spLocks/>
          </p:cNvSpPr>
          <p:nvPr/>
        </p:nvSpPr>
        <p:spPr bwMode="auto">
          <a:xfrm>
            <a:off x="5337175" y="203176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1"/>
          <p:cNvSpPr>
            <a:spLocks/>
          </p:cNvSpPr>
          <p:nvPr/>
        </p:nvSpPr>
        <p:spPr bwMode="auto">
          <a:xfrm>
            <a:off x="5337175" y="2031760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3"/>
          <p:cNvSpPr>
            <a:spLocks/>
          </p:cNvSpPr>
          <p:nvPr/>
        </p:nvSpPr>
        <p:spPr bwMode="auto">
          <a:xfrm>
            <a:off x="5607050" y="2085735"/>
            <a:ext cx="212725" cy="211138"/>
          </a:xfrm>
          <a:custGeom>
            <a:avLst/>
            <a:gdLst>
              <a:gd name="T0" fmla="*/ 63 w 63"/>
              <a:gd name="T1" fmla="*/ 0 h 63"/>
              <a:gd name="T2" fmla="*/ 62 w 63"/>
              <a:gd name="T3" fmla="*/ 2 h 63"/>
              <a:gd name="T4" fmla="*/ 50 w 63"/>
              <a:gd name="T5" fmla="*/ 13 h 63"/>
              <a:gd name="T6" fmla="*/ 0 w 63"/>
              <a:gd name="T7" fmla="*/ 63 h 63"/>
              <a:gd name="T8" fmla="*/ 0 w 63"/>
              <a:gd name="T9" fmla="*/ 63 h 63"/>
              <a:gd name="T10" fmla="*/ 50 w 63"/>
              <a:gd name="T11" fmla="*/ 13 h 63"/>
              <a:gd name="T12" fmla="*/ 62 w 63"/>
              <a:gd name="T13" fmla="*/ 1 h 63"/>
              <a:gd name="T14" fmla="*/ 63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63" y="0"/>
                </a:moveTo>
                <a:cubicBezTo>
                  <a:pt x="63" y="1"/>
                  <a:pt x="62" y="1"/>
                  <a:pt x="62" y="2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50" y="13"/>
                  <a:pt x="50" y="13"/>
                  <a:pt x="50" y="13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3" y="1"/>
                  <a:pt x="63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4"/>
          <p:cNvSpPr>
            <a:spLocks/>
          </p:cNvSpPr>
          <p:nvPr/>
        </p:nvSpPr>
        <p:spPr bwMode="auto">
          <a:xfrm>
            <a:off x="5337175" y="229687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5"/>
          <p:cNvSpPr>
            <a:spLocks/>
          </p:cNvSpPr>
          <p:nvPr/>
        </p:nvSpPr>
        <p:spPr bwMode="auto">
          <a:xfrm>
            <a:off x="5337175" y="229687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"/>
          <p:cNvSpPr>
            <a:spLocks noEditPoints="1"/>
          </p:cNvSpPr>
          <p:nvPr/>
        </p:nvSpPr>
        <p:spPr bwMode="auto">
          <a:xfrm>
            <a:off x="5703888" y="2392122"/>
            <a:ext cx="280988" cy="171450"/>
          </a:xfrm>
          <a:custGeom>
            <a:avLst/>
            <a:gdLst>
              <a:gd name="T0" fmla="*/ 83 w 83"/>
              <a:gd name="T1" fmla="*/ 51 h 51"/>
              <a:gd name="T2" fmla="*/ 83 w 83"/>
              <a:gd name="T3" fmla="*/ 51 h 51"/>
              <a:gd name="T4" fmla="*/ 83 w 83"/>
              <a:gd name="T5" fmla="*/ 51 h 51"/>
              <a:gd name="T6" fmla="*/ 0 w 83"/>
              <a:gd name="T7" fmla="*/ 0 h 51"/>
              <a:gd name="T8" fmla="*/ 21 w 83"/>
              <a:gd name="T9" fmla="*/ 22 h 51"/>
              <a:gd name="T10" fmla="*/ 33 w 83"/>
              <a:gd name="T11" fmla="*/ 34 h 51"/>
              <a:gd name="T12" fmla="*/ 44 w 83"/>
              <a:gd name="T13" fmla="*/ 41 h 51"/>
              <a:gd name="T14" fmla="*/ 33 w 83"/>
              <a:gd name="T15" fmla="*/ 34 h 51"/>
              <a:gd name="T16" fmla="*/ 21 w 83"/>
              <a:gd name="T17" fmla="*/ 22 h 51"/>
              <a:gd name="T18" fmla="*/ 0 w 83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1">
                <a:moveTo>
                  <a:pt x="83" y="51"/>
                </a:moveTo>
                <a:cubicBezTo>
                  <a:pt x="83" y="51"/>
                  <a:pt x="83" y="51"/>
                  <a:pt x="83" y="51"/>
                </a:cubicBezTo>
                <a:cubicBezTo>
                  <a:pt x="83" y="51"/>
                  <a:pt x="83" y="51"/>
                  <a:pt x="83" y="51"/>
                </a:cubicBezTo>
                <a:moveTo>
                  <a:pt x="0" y="0"/>
                </a:moveTo>
                <a:cubicBezTo>
                  <a:pt x="21" y="22"/>
                  <a:pt x="21" y="22"/>
                  <a:pt x="21" y="22"/>
                </a:cubicBezTo>
                <a:cubicBezTo>
                  <a:pt x="33" y="34"/>
                  <a:pt x="33" y="34"/>
                  <a:pt x="33" y="34"/>
                </a:cubicBezTo>
                <a:cubicBezTo>
                  <a:pt x="36" y="37"/>
                  <a:pt x="40" y="39"/>
                  <a:pt x="44" y="41"/>
                </a:cubicBezTo>
                <a:cubicBezTo>
                  <a:pt x="40" y="39"/>
                  <a:pt x="36" y="37"/>
                  <a:pt x="33" y="34"/>
                </a:cubicBezTo>
                <a:cubicBezTo>
                  <a:pt x="21" y="22"/>
                  <a:pt x="21" y="22"/>
                  <a:pt x="21" y="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20"/>
          <p:cNvSpPr>
            <a:spLocks noEditPoints="1"/>
          </p:cNvSpPr>
          <p:nvPr/>
        </p:nvSpPr>
        <p:spPr bwMode="auto">
          <a:xfrm>
            <a:off x="6165850" y="4101860"/>
            <a:ext cx="85725" cy="393700"/>
          </a:xfrm>
          <a:custGeom>
            <a:avLst/>
            <a:gdLst>
              <a:gd name="T0" fmla="*/ 0 w 25"/>
              <a:gd name="T1" fmla="*/ 116 h 117"/>
              <a:gd name="T2" fmla="*/ 17 w 25"/>
              <a:gd name="T3" fmla="*/ 95 h 117"/>
              <a:gd name="T4" fmla="*/ 17 w 25"/>
              <a:gd name="T5" fmla="*/ 95 h 117"/>
              <a:gd name="T6" fmla="*/ 0 w 25"/>
              <a:gd name="T7" fmla="*/ 0 h 117"/>
              <a:gd name="T8" fmla="*/ 23 w 25"/>
              <a:gd name="T9" fmla="*/ 37 h 117"/>
              <a:gd name="T10" fmla="*/ 23 w 25"/>
              <a:gd name="T11" fmla="*/ 38 h 117"/>
              <a:gd name="T12" fmla="*/ 23 w 25"/>
              <a:gd name="T13" fmla="*/ 38 h 117"/>
              <a:gd name="T14" fmla="*/ 23 w 25"/>
              <a:gd name="T15" fmla="*/ 38 h 117"/>
              <a:gd name="T16" fmla="*/ 23 w 25"/>
              <a:gd name="T17" fmla="*/ 38 h 117"/>
              <a:gd name="T18" fmla="*/ 23 w 25"/>
              <a:gd name="T19" fmla="*/ 39 h 117"/>
              <a:gd name="T20" fmla="*/ 23 w 25"/>
              <a:gd name="T21" fmla="*/ 39 h 117"/>
              <a:gd name="T22" fmla="*/ 23 w 25"/>
              <a:gd name="T23" fmla="*/ 39 h 117"/>
              <a:gd name="T24" fmla="*/ 25 w 25"/>
              <a:gd name="T25" fmla="*/ 53 h 117"/>
              <a:gd name="T26" fmla="*/ 25 w 25"/>
              <a:gd name="T27" fmla="*/ 53 h 117"/>
              <a:gd name="T28" fmla="*/ 25 w 25"/>
              <a:gd name="T29" fmla="*/ 53 h 117"/>
              <a:gd name="T30" fmla="*/ 25 w 25"/>
              <a:gd name="T31" fmla="*/ 54 h 117"/>
              <a:gd name="T32" fmla="*/ 25 w 25"/>
              <a:gd name="T33" fmla="*/ 54 h 117"/>
              <a:gd name="T34" fmla="*/ 25 w 25"/>
              <a:gd name="T35" fmla="*/ 54 h 117"/>
              <a:gd name="T36" fmla="*/ 25 w 25"/>
              <a:gd name="T37" fmla="*/ 54 h 117"/>
              <a:gd name="T38" fmla="*/ 25 w 25"/>
              <a:gd name="T39" fmla="*/ 55 h 117"/>
              <a:gd name="T40" fmla="*/ 25 w 25"/>
              <a:gd name="T41" fmla="*/ 55 h 117"/>
              <a:gd name="T42" fmla="*/ 25 w 25"/>
              <a:gd name="T43" fmla="*/ 55 h 117"/>
              <a:gd name="T44" fmla="*/ 25 w 25"/>
              <a:gd name="T45" fmla="*/ 55 h 117"/>
              <a:gd name="T46" fmla="*/ 25 w 25"/>
              <a:gd name="T47" fmla="*/ 56 h 117"/>
              <a:gd name="T48" fmla="*/ 25 w 25"/>
              <a:gd name="T49" fmla="*/ 56 h 117"/>
              <a:gd name="T50" fmla="*/ 25 w 25"/>
              <a:gd name="T51" fmla="*/ 56 h 117"/>
              <a:gd name="T52" fmla="*/ 25 w 25"/>
              <a:gd name="T53" fmla="*/ 56 h 117"/>
              <a:gd name="T54" fmla="*/ 25 w 25"/>
              <a:gd name="T55" fmla="*/ 57 h 117"/>
              <a:gd name="T56" fmla="*/ 25 w 25"/>
              <a:gd name="T57" fmla="*/ 57 h 117"/>
              <a:gd name="T58" fmla="*/ 25 w 25"/>
              <a:gd name="T59" fmla="*/ 57 h 117"/>
              <a:gd name="T60" fmla="*/ 25 w 25"/>
              <a:gd name="T61" fmla="*/ 58 h 117"/>
              <a:gd name="T62" fmla="*/ 25 w 25"/>
              <a:gd name="T63" fmla="*/ 58 h 117"/>
              <a:gd name="T64" fmla="*/ 25 w 25"/>
              <a:gd name="T65" fmla="*/ 58 h 117"/>
              <a:gd name="T66" fmla="*/ 25 w 25"/>
              <a:gd name="T67" fmla="*/ 58 h 117"/>
              <a:gd name="T68" fmla="*/ 0 w 25"/>
              <a:gd name="T6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" h="117">
                <a:moveTo>
                  <a:pt x="17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7"/>
                  <a:pt x="0" y="117"/>
                  <a:pt x="0" y="117"/>
                </a:cubicBezTo>
                <a:cubicBezTo>
                  <a:pt x="7" y="110"/>
                  <a:pt x="12" y="103"/>
                  <a:pt x="17" y="95"/>
                </a:cubicBezTo>
                <a:moveTo>
                  <a:pt x="17" y="95"/>
                </a:move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4"/>
                  <a:pt x="25" y="48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5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21"/>
          <p:cNvSpPr>
            <a:spLocks noEditPoints="1"/>
          </p:cNvSpPr>
          <p:nvPr/>
        </p:nvSpPr>
        <p:spPr bwMode="auto">
          <a:xfrm>
            <a:off x="6165850" y="4101860"/>
            <a:ext cx="85725" cy="390525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17 w 25"/>
              <a:gd name="T5" fmla="*/ 95 h 116"/>
              <a:gd name="T6" fmla="*/ 20 w 25"/>
              <a:gd name="T7" fmla="*/ 86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8 h 116"/>
              <a:gd name="T14" fmla="*/ 25 w 25"/>
              <a:gd name="T15" fmla="*/ 58 h 116"/>
              <a:gd name="T16" fmla="*/ 25 w 25"/>
              <a:gd name="T17" fmla="*/ 58 h 116"/>
              <a:gd name="T18" fmla="*/ 25 w 25"/>
              <a:gd name="T19" fmla="*/ 58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7 h 116"/>
              <a:gd name="T26" fmla="*/ 25 w 25"/>
              <a:gd name="T27" fmla="*/ 57 h 116"/>
              <a:gd name="T28" fmla="*/ 25 w 25"/>
              <a:gd name="T29" fmla="*/ 57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6 h 116"/>
              <a:gd name="T38" fmla="*/ 25 w 25"/>
              <a:gd name="T39" fmla="*/ 56 h 116"/>
              <a:gd name="T40" fmla="*/ 25 w 25"/>
              <a:gd name="T41" fmla="*/ 56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5 h 116"/>
              <a:gd name="T50" fmla="*/ 25 w 25"/>
              <a:gd name="T51" fmla="*/ 55 h 116"/>
              <a:gd name="T52" fmla="*/ 25 w 25"/>
              <a:gd name="T53" fmla="*/ 55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4 h 116"/>
              <a:gd name="T60" fmla="*/ 25 w 25"/>
              <a:gd name="T61" fmla="*/ 54 h 116"/>
              <a:gd name="T62" fmla="*/ 25 w 25"/>
              <a:gd name="T63" fmla="*/ 54 h 116"/>
              <a:gd name="T64" fmla="*/ 25 w 25"/>
              <a:gd name="T65" fmla="*/ 54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3 h 116"/>
              <a:gd name="T72" fmla="*/ 25 w 25"/>
              <a:gd name="T73" fmla="*/ 53 h 116"/>
              <a:gd name="T74" fmla="*/ 23 w 25"/>
              <a:gd name="T75" fmla="*/ 39 h 116"/>
              <a:gd name="T76" fmla="*/ 23 w 25"/>
              <a:gd name="T77" fmla="*/ 39 h 116"/>
              <a:gd name="T78" fmla="*/ 23 w 25"/>
              <a:gd name="T79" fmla="*/ 39 h 116"/>
              <a:gd name="T80" fmla="*/ 23 w 25"/>
              <a:gd name="T81" fmla="*/ 39 h 116"/>
              <a:gd name="T82" fmla="*/ 23 w 25"/>
              <a:gd name="T83" fmla="*/ 39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8 h 116"/>
              <a:gd name="T90" fmla="*/ 23 w 25"/>
              <a:gd name="T91" fmla="*/ 38 h 116"/>
              <a:gd name="T92" fmla="*/ 23 w 25"/>
              <a:gd name="T93" fmla="*/ 38 h 116"/>
              <a:gd name="T94" fmla="*/ 23 w 25"/>
              <a:gd name="T95" fmla="*/ 38 h 116"/>
              <a:gd name="T96" fmla="*/ 0 w 25"/>
              <a:gd name="T97" fmla="*/ 1 h 116"/>
              <a:gd name="T98" fmla="*/ 23 w 25"/>
              <a:gd name="T99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8"/>
                  <a:pt x="9" y="108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8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1" y="11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23"/>
          <p:cNvSpPr>
            <a:spLocks/>
          </p:cNvSpPr>
          <p:nvPr/>
        </p:nvSpPr>
        <p:spPr bwMode="auto">
          <a:xfrm>
            <a:off x="5337175" y="403042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24"/>
          <p:cNvSpPr>
            <a:spLocks/>
          </p:cNvSpPr>
          <p:nvPr/>
        </p:nvSpPr>
        <p:spPr bwMode="auto">
          <a:xfrm>
            <a:off x="5337175" y="403042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26"/>
          <p:cNvSpPr>
            <a:spLocks/>
          </p:cNvSpPr>
          <p:nvPr/>
        </p:nvSpPr>
        <p:spPr bwMode="auto">
          <a:xfrm>
            <a:off x="5607050" y="4087572"/>
            <a:ext cx="212725" cy="209550"/>
          </a:xfrm>
          <a:custGeom>
            <a:avLst/>
            <a:gdLst>
              <a:gd name="T0" fmla="*/ 63 w 63"/>
              <a:gd name="T1" fmla="*/ 0 h 62"/>
              <a:gd name="T2" fmla="*/ 62 w 63"/>
              <a:gd name="T3" fmla="*/ 1 h 62"/>
              <a:gd name="T4" fmla="*/ 50 w 63"/>
              <a:gd name="T5" fmla="*/ 12 h 62"/>
              <a:gd name="T6" fmla="*/ 0 w 63"/>
              <a:gd name="T7" fmla="*/ 62 h 62"/>
              <a:gd name="T8" fmla="*/ 0 w 63"/>
              <a:gd name="T9" fmla="*/ 62 h 62"/>
              <a:gd name="T10" fmla="*/ 50 w 63"/>
              <a:gd name="T11" fmla="*/ 12 h 62"/>
              <a:gd name="T12" fmla="*/ 62 w 63"/>
              <a:gd name="T13" fmla="*/ 1 h 62"/>
              <a:gd name="T14" fmla="*/ 63 w 63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2">
                <a:moveTo>
                  <a:pt x="63" y="0"/>
                </a:moveTo>
                <a:cubicBezTo>
                  <a:pt x="63" y="0"/>
                  <a:pt x="62" y="0"/>
                  <a:pt x="62" y="1"/>
                </a:cubicBezTo>
                <a:cubicBezTo>
                  <a:pt x="50" y="12"/>
                  <a:pt x="50" y="12"/>
                  <a:pt x="50" y="1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50" y="12"/>
                  <a:pt x="50" y="12"/>
                  <a:pt x="50" y="1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0"/>
                  <a:pt x="63" y="0"/>
                  <a:pt x="63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27"/>
          <p:cNvSpPr>
            <a:spLocks/>
          </p:cNvSpPr>
          <p:nvPr/>
        </p:nvSpPr>
        <p:spPr bwMode="auto">
          <a:xfrm>
            <a:off x="5337175" y="4297122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28"/>
          <p:cNvSpPr>
            <a:spLocks/>
          </p:cNvSpPr>
          <p:nvPr/>
        </p:nvSpPr>
        <p:spPr bwMode="auto">
          <a:xfrm>
            <a:off x="5337175" y="4297122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30"/>
          <p:cNvSpPr>
            <a:spLocks noEditPoints="1"/>
          </p:cNvSpPr>
          <p:nvPr/>
        </p:nvSpPr>
        <p:spPr bwMode="auto">
          <a:xfrm>
            <a:off x="5703888" y="4397135"/>
            <a:ext cx="280988" cy="169863"/>
          </a:xfrm>
          <a:custGeom>
            <a:avLst/>
            <a:gdLst>
              <a:gd name="T0" fmla="*/ 83 w 83"/>
              <a:gd name="T1" fmla="*/ 50 h 50"/>
              <a:gd name="T2" fmla="*/ 83 w 83"/>
              <a:gd name="T3" fmla="*/ 50 h 50"/>
              <a:gd name="T4" fmla="*/ 83 w 83"/>
              <a:gd name="T5" fmla="*/ 50 h 50"/>
              <a:gd name="T6" fmla="*/ 0 w 83"/>
              <a:gd name="T7" fmla="*/ 0 h 50"/>
              <a:gd name="T8" fmla="*/ 21 w 83"/>
              <a:gd name="T9" fmla="*/ 21 h 50"/>
              <a:gd name="T10" fmla="*/ 33 w 83"/>
              <a:gd name="T11" fmla="*/ 32 h 50"/>
              <a:gd name="T12" fmla="*/ 44 w 83"/>
              <a:gd name="T13" fmla="*/ 40 h 50"/>
              <a:gd name="T14" fmla="*/ 33 w 83"/>
              <a:gd name="T15" fmla="*/ 32 h 50"/>
              <a:gd name="T16" fmla="*/ 21 w 83"/>
              <a:gd name="T17" fmla="*/ 21 h 50"/>
              <a:gd name="T18" fmla="*/ 0 w 83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0">
                <a:moveTo>
                  <a:pt x="83" y="50"/>
                </a:moveTo>
                <a:cubicBezTo>
                  <a:pt x="83" y="50"/>
                  <a:pt x="83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moveTo>
                  <a:pt x="0" y="0"/>
                </a:moveTo>
                <a:cubicBezTo>
                  <a:pt x="21" y="21"/>
                  <a:pt x="21" y="21"/>
                  <a:pt x="21" y="21"/>
                </a:cubicBezTo>
                <a:cubicBezTo>
                  <a:pt x="33" y="32"/>
                  <a:pt x="33" y="32"/>
                  <a:pt x="33" y="32"/>
                </a:cubicBezTo>
                <a:cubicBezTo>
                  <a:pt x="36" y="35"/>
                  <a:pt x="40" y="38"/>
                  <a:pt x="44" y="40"/>
                </a:cubicBezTo>
                <a:cubicBezTo>
                  <a:pt x="40" y="38"/>
                  <a:pt x="36" y="35"/>
                  <a:pt x="33" y="32"/>
                </a:cubicBezTo>
                <a:cubicBezTo>
                  <a:pt x="21" y="21"/>
                  <a:pt x="21" y="21"/>
                  <a:pt x="21" y="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34"/>
          <p:cNvSpPr>
            <a:spLocks noEditPoints="1"/>
          </p:cNvSpPr>
          <p:nvPr/>
        </p:nvSpPr>
        <p:spPr bwMode="auto">
          <a:xfrm>
            <a:off x="5946775" y="3103322"/>
            <a:ext cx="85725" cy="195263"/>
          </a:xfrm>
          <a:custGeom>
            <a:avLst/>
            <a:gdLst>
              <a:gd name="T0" fmla="*/ 0 w 25"/>
              <a:gd name="T1" fmla="*/ 58 h 58"/>
              <a:gd name="T2" fmla="*/ 0 w 25"/>
              <a:gd name="T3" fmla="*/ 57 h 58"/>
              <a:gd name="T4" fmla="*/ 0 w 25"/>
              <a:gd name="T5" fmla="*/ 57 h 58"/>
              <a:gd name="T6" fmla="*/ 0 w 25"/>
              <a:gd name="T7" fmla="*/ 57 h 58"/>
              <a:gd name="T8" fmla="*/ 0 w 25"/>
              <a:gd name="T9" fmla="*/ 57 h 58"/>
              <a:gd name="T10" fmla="*/ 0 w 25"/>
              <a:gd name="T11" fmla="*/ 57 h 58"/>
              <a:gd name="T12" fmla="*/ 0 w 25"/>
              <a:gd name="T13" fmla="*/ 56 h 58"/>
              <a:gd name="T14" fmla="*/ 0 w 25"/>
              <a:gd name="T15" fmla="*/ 56 h 58"/>
              <a:gd name="T16" fmla="*/ 0 w 25"/>
              <a:gd name="T17" fmla="*/ 56 h 58"/>
              <a:gd name="T18" fmla="*/ 0 w 25"/>
              <a:gd name="T19" fmla="*/ 56 h 58"/>
              <a:gd name="T20" fmla="*/ 0 w 25"/>
              <a:gd name="T21" fmla="*/ 56 h 58"/>
              <a:gd name="T22" fmla="*/ 0 w 25"/>
              <a:gd name="T23" fmla="*/ 56 h 58"/>
              <a:gd name="T24" fmla="*/ 0 w 25"/>
              <a:gd name="T25" fmla="*/ 55 h 58"/>
              <a:gd name="T26" fmla="*/ 0 w 25"/>
              <a:gd name="T27" fmla="*/ 55 h 58"/>
              <a:gd name="T28" fmla="*/ 0 w 25"/>
              <a:gd name="T29" fmla="*/ 55 h 58"/>
              <a:gd name="T30" fmla="*/ 0 w 25"/>
              <a:gd name="T31" fmla="*/ 55 h 58"/>
              <a:gd name="T32" fmla="*/ 0 w 25"/>
              <a:gd name="T33" fmla="*/ 55 h 58"/>
              <a:gd name="T34" fmla="*/ 0 w 25"/>
              <a:gd name="T35" fmla="*/ 55 h 58"/>
              <a:gd name="T36" fmla="*/ 0 w 25"/>
              <a:gd name="T37" fmla="*/ 54 h 58"/>
              <a:gd name="T38" fmla="*/ 0 w 25"/>
              <a:gd name="T39" fmla="*/ 54 h 58"/>
              <a:gd name="T40" fmla="*/ 0 w 25"/>
              <a:gd name="T41" fmla="*/ 54 h 58"/>
              <a:gd name="T42" fmla="*/ 0 w 25"/>
              <a:gd name="T43" fmla="*/ 54 h 58"/>
              <a:gd name="T44" fmla="*/ 0 w 25"/>
              <a:gd name="T45" fmla="*/ 54 h 58"/>
              <a:gd name="T46" fmla="*/ 0 w 25"/>
              <a:gd name="T47" fmla="*/ 54 h 58"/>
              <a:gd name="T48" fmla="*/ 0 w 25"/>
              <a:gd name="T49" fmla="*/ 53 h 58"/>
              <a:gd name="T50" fmla="*/ 0 w 25"/>
              <a:gd name="T51" fmla="*/ 53 h 58"/>
              <a:gd name="T52" fmla="*/ 0 w 25"/>
              <a:gd name="T53" fmla="*/ 53 h 58"/>
              <a:gd name="T54" fmla="*/ 0 w 25"/>
              <a:gd name="T55" fmla="*/ 53 h 58"/>
              <a:gd name="T56" fmla="*/ 0 w 25"/>
              <a:gd name="T57" fmla="*/ 53 h 58"/>
              <a:gd name="T58" fmla="*/ 0 w 25"/>
              <a:gd name="T59" fmla="*/ 53 h 58"/>
              <a:gd name="T60" fmla="*/ 0 w 25"/>
              <a:gd name="T61" fmla="*/ 52 h 58"/>
              <a:gd name="T62" fmla="*/ 0 w 25"/>
              <a:gd name="T63" fmla="*/ 52 h 58"/>
              <a:gd name="T64" fmla="*/ 3 w 25"/>
              <a:gd name="T65" fmla="*/ 36 h 58"/>
              <a:gd name="T66" fmla="*/ 3 w 25"/>
              <a:gd name="T67" fmla="*/ 36 h 58"/>
              <a:gd name="T68" fmla="*/ 3 w 25"/>
              <a:gd name="T69" fmla="*/ 36 h 58"/>
              <a:gd name="T70" fmla="*/ 3 w 25"/>
              <a:gd name="T71" fmla="*/ 35 h 58"/>
              <a:gd name="T72" fmla="*/ 3 w 25"/>
              <a:gd name="T73" fmla="*/ 35 h 58"/>
              <a:gd name="T74" fmla="*/ 3 w 25"/>
              <a:gd name="T75" fmla="*/ 35 h 58"/>
              <a:gd name="T76" fmla="*/ 3 w 25"/>
              <a:gd name="T77" fmla="*/ 35 h 58"/>
              <a:gd name="T78" fmla="*/ 25 w 25"/>
              <a:gd name="T7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" h="58">
                <a:moveTo>
                  <a:pt x="0" y="57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6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25" y="0"/>
                </a:moveTo>
                <a:cubicBezTo>
                  <a:pt x="15" y="9"/>
                  <a:pt x="7" y="21"/>
                  <a:pt x="3" y="35"/>
                </a:cubicBezTo>
                <a:cubicBezTo>
                  <a:pt x="7" y="22"/>
                  <a:pt x="14" y="1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36"/>
          <p:cNvSpPr>
            <a:spLocks/>
          </p:cNvSpPr>
          <p:nvPr/>
        </p:nvSpPr>
        <p:spPr bwMode="auto">
          <a:xfrm>
            <a:off x="5964238" y="3393835"/>
            <a:ext cx="68263" cy="100013"/>
          </a:xfrm>
          <a:custGeom>
            <a:avLst/>
            <a:gdLst>
              <a:gd name="T0" fmla="*/ 0 w 20"/>
              <a:gd name="T1" fmla="*/ 0 h 30"/>
              <a:gd name="T2" fmla="*/ 3 w 20"/>
              <a:gd name="T3" fmla="*/ 7 h 30"/>
              <a:gd name="T4" fmla="*/ 3 w 20"/>
              <a:gd name="T5" fmla="*/ 7 h 30"/>
              <a:gd name="T6" fmla="*/ 3 w 20"/>
              <a:gd name="T7" fmla="*/ 7 h 30"/>
              <a:gd name="T8" fmla="*/ 20 w 20"/>
              <a:gd name="T9" fmla="*/ 30 h 30"/>
              <a:gd name="T10" fmla="*/ 20 w 20"/>
              <a:gd name="T11" fmla="*/ 30 h 30"/>
              <a:gd name="T12" fmla="*/ 19 w 20"/>
              <a:gd name="T13" fmla="*/ 29 h 30"/>
              <a:gd name="T14" fmla="*/ 0 w 20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1" y="3"/>
                  <a:pt x="2" y="5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7" y="16"/>
                  <a:pt x="13" y="23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1" y="21"/>
                  <a:pt x="4" y="11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38"/>
          <p:cNvSpPr>
            <a:spLocks/>
          </p:cNvSpPr>
          <p:nvPr/>
        </p:nvSpPr>
        <p:spPr bwMode="auto">
          <a:xfrm>
            <a:off x="6591300" y="3028710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39"/>
          <p:cNvSpPr>
            <a:spLocks/>
          </p:cNvSpPr>
          <p:nvPr/>
        </p:nvSpPr>
        <p:spPr bwMode="auto">
          <a:xfrm>
            <a:off x="6591300" y="3028710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41"/>
          <p:cNvSpPr>
            <a:spLocks/>
          </p:cNvSpPr>
          <p:nvPr/>
        </p:nvSpPr>
        <p:spPr bwMode="auto">
          <a:xfrm>
            <a:off x="6378575" y="3085860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2 h 63"/>
              <a:gd name="T12" fmla="*/ 1 w 63"/>
              <a:gd name="T13" fmla="*/ 1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2"/>
                  <a:pt x="13" y="12"/>
                  <a:pt x="13" y="1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42"/>
          <p:cNvSpPr>
            <a:spLocks/>
          </p:cNvSpPr>
          <p:nvPr/>
        </p:nvSpPr>
        <p:spPr bwMode="auto">
          <a:xfrm>
            <a:off x="6591300" y="329858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43"/>
          <p:cNvSpPr>
            <a:spLocks/>
          </p:cNvSpPr>
          <p:nvPr/>
        </p:nvSpPr>
        <p:spPr bwMode="auto">
          <a:xfrm>
            <a:off x="6591300" y="3298585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45"/>
          <p:cNvSpPr>
            <a:spLocks noEditPoints="1"/>
          </p:cNvSpPr>
          <p:nvPr/>
        </p:nvSpPr>
        <p:spPr bwMode="auto">
          <a:xfrm>
            <a:off x="6213475" y="3393835"/>
            <a:ext cx="284163" cy="171450"/>
          </a:xfrm>
          <a:custGeom>
            <a:avLst/>
            <a:gdLst>
              <a:gd name="T0" fmla="*/ 0 w 84"/>
              <a:gd name="T1" fmla="*/ 51 h 51"/>
              <a:gd name="T2" fmla="*/ 0 w 84"/>
              <a:gd name="T3" fmla="*/ 51 h 51"/>
              <a:gd name="T4" fmla="*/ 0 w 84"/>
              <a:gd name="T5" fmla="*/ 51 h 51"/>
              <a:gd name="T6" fmla="*/ 84 w 84"/>
              <a:gd name="T7" fmla="*/ 0 h 51"/>
              <a:gd name="T8" fmla="*/ 62 w 84"/>
              <a:gd name="T9" fmla="*/ 22 h 51"/>
              <a:gd name="T10" fmla="*/ 50 w 84"/>
              <a:gd name="T11" fmla="*/ 33 h 51"/>
              <a:gd name="T12" fmla="*/ 40 w 84"/>
              <a:gd name="T13" fmla="*/ 40 h 51"/>
              <a:gd name="T14" fmla="*/ 50 w 84"/>
              <a:gd name="T15" fmla="*/ 33 h 51"/>
              <a:gd name="T16" fmla="*/ 62 w 84"/>
              <a:gd name="T17" fmla="*/ 22 h 51"/>
              <a:gd name="T18" fmla="*/ 84 w 84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1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3"/>
                  <a:pt x="50" y="33"/>
                  <a:pt x="50" y="33"/>
                </a:cubicBezTo>
                <a:cubicBezTo>
                  <a:pt x="47" y="36"/>
                  <a:pt x="44" y="38"/>
                  <a:pt x="40" y="40"/>
                </a:cubicBezTo>
                <a:cubicBezTo>
                  <a:pt x="44" y="38"/>
                  <a:pt x="47" y="36"/>
                  <a:pt x="50" y="33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48"/>
          <p:cNvSpPr>
            <a:spLocks noEditPoints="1"/>
          </p:cNvSpPr>
          <p:nvPr/>
        </p:nvSpPr>
        <p:spPr bwMode="auto">
          <a:xfrm>
            <a:off x="5946775" y="5101985"/>
            <a:ext cx="85725" cy="392113"/>
          </a:xfrm>
          <a:custGeom>
            <a:avLst/>
            <a:gdLst>
              <a:gd name="T0" fmla="*/ 25 w 25"/>
              <a:gd name="T1" fmla="*/ 116 h 116"/>
              <a:gd name="T2" fmla="*/ 8 w 25"/>
              <a:gd name="T3" fmla="*/ 93 h 116"/>
              <a:gd name="T4" fmla="*/ 8 w 25"/>
              <a:gd name="T5" fmla="*/ 93 h 116"/>
              <a:gd name="T6" fmla="*/ 25 w 25"/>
              <a:gd name="T7" fmla="*/ 0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7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6 h 116"/>
              <a:gd name="T22" fmla="*/ 0 w 25"/>
              <a:gd name="T23" fmla="*/ 56 h 116"/>
              <a:gd name="T24" fmla="*/ 0 w 25"/>
              <a:gd name="T25" fmla="*/ 56 h 116"/>
              <a:gd name="T26" fmla="*/ 0 w 25"/>
              <a:gd name="T27" fmla="*/ 56 h 116"/>
              <a:gd name="T28" fmla="*/ 0 w 25"/>
              <a:gd name="T29" fmla="*/ 55 h 116"/>
              <a:gd name="T30" fmla="*/ 0 w 25"/>
              <a:gd name="T31" fmla="*/ 55 h 116"/>
              <a:gd name="T32" fmla="*/ 0 w 25"/>
              <a:gd name="T33" fmla="*/ 55 h 116"/>
              <a:gd name="T34" fmla="*/ 0 w 25"/>
              <a:gd name="T35" fmla="*/ 55 h 116"/>
              <a:gd name="T36" fmla="*/ 0 w 25"/>
              <a:gd name="T37" fmla="*/ 54 h 116"/>
              <a:gd name="T38" fmla="*/ 0 w 25"/>
              <a:gd name="T39" fmla="*/ 54 h 116"/>
              <a:gd name="T40" fmla="*/ 0 w 25"/>
              <a:gd name="T41" fmla="*/ 54 h 116"/>
              <a:gd name="T42" fmla="*/ 0 w 25"/>
              <a:gd name="T43" fmla="*/ 54 h 116"/>
              <a:gd name="T44" fmla="*/ 0 w 25"/>
              <a:gd name="T45" fmla="*/ 53 h 116"/>
              <a:gd name="T46" fmla="*/ 0 w 25"/>
              <a:gd name="T47" fmla="*/ 53 h 116"/>
              <a:gd name="T48" fmla="*/ 3 w 25"/>
              <a:gd name="T49" fmla="*/ 34 h 116"/>
              <a:gd name="T50" fmla="*/ 3 w 25"/>
              <a:gd name="T51" fmla="*/ 34 h 116"/>
              <a:gd name="T52" fmla="*/ 3 w 25"/>
              <a:gd name="T53" fmla="*/ 34 h 116"/>
              <a:gd name="T54" fmla="*/ 3 w 25"/>
              <a:gd name="T55" fmla="*/ 34 h 116"/>
              <a:gd name="T56" fmla="*/ 4 w 25"/>
              <a:gd name="T57" fmla="*/ 33 h 116"/>
              <a:gd name="T58" fmla="*/ 4 w 25"/>
              <a:gd name="T59" fmla="*/ 33 h 116"/>
              <a:gd name="T60" fmla="*/ 4 w 25"/>
              <a:gd name="T61" fmla="*/ 33 h 116"/>
              <a:gd name="T62" fmla="*/ 4 w 25"/>
              <a:gd name="T63" fmla="*/ 33 h 116"/>
              <a:gd name="T64" fmla="*/ 4 w 25"/>
              <a:gd name="T65" fmla="*/ 33 h 116"/>
              <a:gd name="T66" fmla="*/ 25 w 25"/>
              <a:gd name="T6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49"/>
          <p:cNvSpPr>
            <a:spLocks noEditPoints="1"/>
          </p:cNvSpPr>
          <p:nvPr/>
        </p:nvSpPr>
        <p:spPr bwMode="auto">
          <a:xfrm>
            <a:off x="5946775" y="5101985"/>
            <a:ext cx="85725" cy="392113"/>
          </a:xfrm>
          <a:custGeom>
            <a:avLst/>
            <a:gdLst>
              <a:gd name="T0" fmla="*/ 8 w 25"/>
              <a:gd name="T1" fmla="*/ 93 h 116"/>
              <a:gd name="T2" fmla="*/ 8 w 25"/>
              <a:gd name="T3" fmla="*/ 93 h 116"/>
              <a:gd name="T4" fmla="*/ 25 w 25"/>
              <a:gd name="T5" fmla="*/ 116 h 116"/>
              <a:gd name="T6" fmla="*/ 5 w 25"/>
              <a:gd name="T7" fmla="*/ 86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8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7 h 116"/>
              <a:gd name="T22" fmla="*/ 0 w 25"/>
              <a:gd name="T23" fmla="*/ 57 h 116"/>
              <a:gd name="T24" fmla="*/ 0 w 25"/>
              <a:gd name="T25" fmla="*/ 57 h 116"/>
              <a:gd name="T26" fmla="*/ 0 w 25"/>
              <a:gd name="T27" fmla="*/ 56 h 116"/>
              <a:gd name="T28" fmla="*/ 0 w 25"/>
              <a:gd name="T29" fmla="*/ 56 h 116"/>
              <a:gd name="T30" fmla="*/ 0 w 25"/>
              <a:gd name="T31" fmla="*/ 56 h 116"/>
              <a:gd name="T32" fmla="*/ 0 w 25"/>
              <a:gd name="T33" fmla="*/ 56 h 116"/>
              <a:gd name="T34" fmla="*/ 0 w 25"/>
              <a:gd name="T35" fmla="*/ 56 h 116"/>
              <a:gd name="T36" fmla="*/ 0 w 25"/>
              <a:gd name="T37" fmla="*/ 56 h 116"/>
              <a:gd name="T38" fmla="*/ 0 w 25"/>
              <a:gd name="T39" fmla="*/ 55 h 116"/>
              <a:gd name="T40" fmla="*/ 0 w 25"/>
              <a:gd name="T41" fmla="*/ 55 h 116"/>
              <a:gd name="T42" fmla="*/ 0 w 25"/>
              <a:gd name="T43" fmla="*/ 55 h 116"/>
              <a:gd name="T44" fmla="*/ 0 w 25"/>
              <a:gd name="T45" fmla="*/ 55 h 116"/>
              <a:gd name="T46" fmla="*/ 0 w 25"/>
              <a:gd name="T47" fmla="*/ 55 h 116"/>
              <a:gd name="T48" fmla="*/ 0 w 25"/>
              <a:gd name="T49" fmla="*/ 55 h 116"/>
              <a:gd name="T50" fmla="*/ 0 w 25"/>
              <a:gd name="T51" fmla="*/ 54 h 116"/>
              <a:gd name="T52" fmla="*/ 0 w 25"/>
              <a:gd name="T53" fmla="*/ 54 h 116"/>
              <a:gd name="T54" fmla="*/ 0 w 25"/>
              <a:gd name="T55" fmla="*/ 54 h 116"/>
              <a:gd name="T56" fmla="*/ 0 w 25"/>
              <a:gd name="T57" fmla="*/ 54 h 116"/>
              <a:gd name="T58" fmla="*/ 0 w 25"/>
              <a:gd name="T59" fmla="*/ 54 h 116"/>
              <a:gd name="T60" fmla="*/ 0 w 25"/>
              <a:gd name="T61" fmla="*/ 54 h 116"/>
              <a:gd name="T62" fmla="*/ 0 w 25"/>
              <a:gd name="T63" fmla="*/ 53 h 116"/>
              <a:gd name="T64" fmla="*/ 0 w 25"/>
              <a:gd name="T65" fmla="*/ 53 h 116"/>
              <a:gd name="T66" fmla="*/ 0 w 25"/>
              <a:gd name="T67" fmla="*/ 53 h 116"/>
              <a:gd name="T68" fmla="*/ 3 w 25"/>
              <a:gd name="T69" fmla="*/ 34 h 116"/>
              <a:gd name="T70" fmla="*/ 3 w 25"/>
              <a:gd name="T71" fmla="*/ 34 h 116"/>
              <a:gd name="T72" fmla="*/ 3 w 25"/>
              <a:gd name="T73" fmla="*/ 34 h 116"/>
              <a:gd name="T74" fmla="*/ 3 w 25"/>
              <a:gd name="T75" fmla="*/ 34 h 116"/>
              <a:gd name="T76" fmla="*/ 3 w 25"/>
              <a:gd name="T77" fmla="*/ 34 h 116"/>
              <a:gd name="T78" fmla="*/ 3 w 25"/>
              <a:gd name="T79" fmla="*/ 34 h 116"/>
              <a:gd name="T80" fmla="*/ 4 w 25"/>
              <a:gd name="T81" fmla="*/ 33 h 116"/>
              <a:gd name="T82" fmla="*/ 4 w 25"/>
              <a:gd name="T83" fmla="*/ 33 h 116"/>
              <a:gd name="T84" fmla="*/ 4 w 25"/>
              <a:gd name="T85" fmla="*/ 33 h 116"/>
              <a:gd name="T86" fmla="*/ 4 w 25"/>
              <a:gd name="T87" fmla="*/ 33 h 116"/>
              <a:gd name="T88" fmla="*/ 4 w 25"/>
              <a:gd name="T89" fmla="*/ 33 h 116"/>
              <a:gd name="T90" fmla="*/ 4 w 25"/>
              <a:gd name="T91" fmla="*/ 33 h 116"/>
              <a:gd name="T92" fmla="*/ 25 w 25"/>
              <a:gd name="T93" fmla="*/ 0 h 116"/>
              <a:gd name="T94" fmla="*/ 24 w 25"/>
              <a:gd name="T95" fmla="*/ 0 h 116"/>
              <a:gd name="T96" fmla="*/ 25 w 25"/>
              <a:gd name="T9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51"/>
          <p:cNvSpPr>
            <a:spLocks/>
          </p:cNvSpPr>
          <p:nvPr/>
        </p:nvSpPr>
        <p:spPr bwMode="auto">
          <a:xfrm>
            <a:off x="6591300" y="5032135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52"/>
          <p:cNvSpPr>
            <a:spLocks/>
          </p:cNvSpPr>
          <p:nvPr/>
        </p:nvSpPr>
        <p:spPr bwMode="auto">
          <a:xfrm>
            <a:off x="6591300" y="5032135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54"/>
          <p:cNvSpPr>
            <a:spLocks/>
          </p:cNvSpPr>
          <p:nvPr/>
        </p:nvSpPr>
        <p:spPr bwMode="auto">
          <a:xfrm>
            <a:off x="6378575" y="5086110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3 h 63"/>
              <a:gd name="T12" fmla="*/ 1 w 63"/>
              <a:gd name="T13" fmla="*/ 2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55"/>
          <p:cNvSpPr>
            <a:spLocks/>
          </p:cNvSpPr>
          <p:nvPr/>
        </p:nvSpPr>
        <p:spPr bwMode="auto">
          <a:xfrm>
            <a:off x="6591300" y="529883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56"/>
          <p:cNvSpPr>
            <a:spLocks/>
          </p:cNvSpPr>
          <p:nvPr/>
        </p:nvSpPr>
        <p:spPr bwMode="auto">
          <a:xfrm>
            <a:off x="6591300" y="529883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58"/>
          <p:cNvSpPr>
            <a:spLocks noEditPoints="1"/>
          </p:cNvSpPr>
          <p:nvPr/>
        </p:nvSpPr>
        <p:spPr bwMode="auto">
          <a:xfrm>
            <a:off x="6213475" y="5392497"/>
            <a:ext cx="284163" cy="174625"/>
          </a:xfrm>
          <a:custGeom>
            <a:avLst/>
            <a:gdLst>
              <a:gd name="T0" fmla="*/ 0 w 84"/>
              <a:gd name="T1" fmla="*/ 52 h 52"/>
              <a:gd name="T2" fmla="*/ 0 w 84"/>
              <a:gd name="T3" fmla="*/ 52 h 52"/>
              <a:gd name="T4" fmla="*/ 0 w 84"/>
              <a:gd name="T5" fmla="*/ 52 h 52"/>
              <a:gd name="T6" fmla="*/ 84 w 84"/>
              <a:gd name="T7" fmla="*/ 0 h 52"/>
              <a:gd name="T8" fmla="*/ 62 w 84"/>
              <a:gd name="T9" fmla="*/ 22 h 52"/>
              <a:gd name="T10" fmla="*/ 50 w 84"/>
              <a:gd name="T11" fmla="*/ 34 h 52"/>
              <a:gd name="T12" fmla="*/ 40 w 84"/>
              <a:gd name="T13" fmla="*/ 41 h 52"/>
              <a:gd name="T14" fmla="*/ 50 w 84"/>
              <a:gd name="T15" fmla="*/ 34 h 52"/>
              <a:gd name="T16" fmla="*/ 62 w 84"/>
              <a:gd name="T17" fmla="*/ 22 h 52"/>
              <a:gd name="T18" fmla="*/ 84 w 84"/>
              <a:gd name="T1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9" name="Group 198"/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00" name="Rectangle 199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1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03" name="Rectangle 202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4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06" name="Rectangle 205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7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209" name="Rectangle 208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0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8468083" y="2716991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12" name="Text Placeholder 33"/>
          <p:cNvSpPr txBox="1">
            <a:spLocks/>
          </p:cNvSpPr>
          <p:nvPr/>
        </p:nvSpPr>
        <p:spPr>
          <a:xfrm>
            <a:off x="8588867" y="1746432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13" name="Text Placeholder 32"/>
          <p:cNvSpPr txBox="1">
            <a:spLocks/>
          </p:cNvSpPr>
          <p:nvPr/>
        </p:nvSpPr>
        <p:spPr>
          <a:xfrm>
            <a:off x="8588867" y="2052627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5946775" y="4468572"/>
            <a:ext cx="2105025" cy="1658938"/>
            <a:chOff x="5946775" y="4468572"/>
            <a:chExt cx="2105025" cy="1658938"/>
          </a:xfrm>
        </p:grpSpPr>
        <p:sp>
          <p:nvSpPr>
            <p:cNvPr id="215" name="Freeform 46"/>
            <p:cNvSpPr>
              <a:spLocks/>
            </p:cNvSpPr>
            <p:nvPr/>
          </p:nvSpPr>
          <p:spPr bwMode="auto">
            <a:xfrm>
              <a:off x="5946775" y="5032135"/>
              <a:ext cx="2105025" cy="534988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79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79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3"/>
                    <a:pt x="624" y="79"/>
                  </a:cubicBezTo>
                  <a:cubicBezTo>
                    <a:pt x="624" y="35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7"/>
            <p:cNvSpPr>
              <a:spLocks/>
            </p:cNvSpPr>
            <p:nvPr/>
          </p:nvSpPr>
          <p:spPr bwMode="auto">
            <a:xfrm>
              <a:off x="5946775" y="4468572"/>
              <a:ext cx="1096963" cy="1658938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4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9 h 492"/>
                <a:gd name="T12" fmla="*/ 191 w 325"/>
                <a:gd name="T13" fmla="*/ 246 h 492"/>
                <a:gd name="T14" fmla="*/ 294 w 325"/>
                <a:gd name="T15" fmla="*/ 144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9"/>
                    <a:pt x="9" y="289"/>
                    <a:pt x="24" y="304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80"/>
                    <a:pt x="294" y="349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4"/>
                    <a:pt x="294" y="144"/>
                    <a:pt x="294" y="144"/>
                  </a:cubicBezTo>
                  <a:cubicBezTo>
                    <a:pt x="325" y="113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0"/>
            <p:cNvSpPr>
              <a:spLocks/>
            </p:cNvSpPr>
            <p:nvPr/>
          </p:nvSpPr>
          <p:spPr bwMode="auto">
            <a:xfrm>
              <a:off x="5946775" y="5032135"/>
              <a:ext cx="644525" cy="534988"/>
            </a:xfrm>
            <a:custGeom>
              <a:avLst/>
              <a:gdLst>
                <a:gd name="T0" fmla="*/ 25 w 191"/>
                <a:gd name="T1" fmla="*/ 21 h 159"/>
                <a:gd name="T2" fmla="*/ 25 w 191"/>
                <a:gd name="T3" fmla="*/ 21 h 159"/>
                <a:gd name="T4" fmla="*/ 4 w 191"/>
                <a:gd name="T5" fmla="*/ 54 h 159"/>
                <a:gd name="T6" fmla="*/ 4 w 191"/>
                <a:gd name="T7" fmla="*/ 54 h 159"/>
                <a:gd name="T8" fmla="*/ 4 w 191"/>
                <a:gd name="T9" fmla="*/ 54 h 159"/>
                <a:gd name="T10" fmla="*/ 4 w 191"/>
                <a:gd name="T11" fmla="*/ 54 h 159"/>
                <a:gd name="T12" fmla="*/ 4 w 191"/>
                <a:gd name="T13" fmla="*/ 54 h 159"/>
                <a:gd name="T14" fmla="*/ 3 w 191"/>
                <a:gd name="T15" fmla="*/ 55 h 159"/>
                <a:gd name="T16" fmla="*/ 3 w 191"/>
                <a:gd name="T17" fmla="*/ 55 h 159"/>
                <a:gd name="T18" fmla="*/ 3 w 191"/>
                <a:gd name="T19" fmla="*/ 55 h 159"/>
                <a:gd name="T20" fmla="*/ 3 w 191"/>
                <a:gd name="T21" fmla="*/ 55 h 159"/>
                <a:gd name="T22" fmla="*/ 0 w 191"/>
                <a:gd name="T23" fmla="*/ 74 h 159"/>
                <a:gd name="T24" fmla="*/ 0 w 191"/>
                <a:gd name="T25" fmla="*/ 74 h 159"/>
                <a:gd name="T26" fmla="*/ 0 w 191"/>
                <a:gd name="T27" fmla="*/ 75 h 159"/>
                <a:gd name="T28" fmla="*/ 0 w 191"/>
                <a:gd name="T29" fmla="*/ 75 h 159"/>
                <a:gd name="T30" fmla="*/ 0 w 191"/>
                <a:gd name="T31" fmla="*/ 75 h 159"/>
                <a:gd name="T32" fmla="*/ 0 w 191"/>
                <a:gd name="T33" fmla="*/ 75 h 159"/>
                <a:gd name="T34" fmla="*/ 0 w 191"/>
                <a:gd name="T35" fmla="*/ 76 h 159"/>
                <a:gd name="T36" fmla="*/ 0 w 191"/>
                <a:gd name="T37" fmla="*/ 76 h 159"/>
                <a:gd name="T38" fmla="*/ 0 w 191"/>
                <a:gd name="T39" fmla="*/ 76 h 159"/>
                <a:gd name="T40" fmla="*/ 0 w 191"/>
                <a:gd name="T41" fmla="*/ 76 h 159"/>
                <a:gd name="T42" fmla="*/ 0 w 191"/>
                <a:gd name="T43" fmla="*/ 77 h 159"/>
                <a:gd name="T44" fmla="*/ 0 w 191"/>
                <a:gd name="T45" fmla="*/ 77 h 159"/>
                <a:gd name="T46" fmla="*/ 0 w 191"/>
                <a:gd name="T47" fmla="*/ 77 h 159"/>
                <a:gd name="T48" fmla="*/ 0 w 191"/>
                <a:gd name="T49" fmla="*/ 77 h 159"/>
                <a:gd name="T50" fmla="*/ 0 w 191"/>
                <a:gd name="T51" fmla="*/ 78 h 159"/>
                <a:gd name="T52" fmla="*/ 0 w 191"/>
                <a:gd name="T53" fmla="*/ 78 h 159"/>
                <a:gd name="T54" fmla="*/ 0 w 191"/>
                <a:gd name="T55" fmla="*/ 78 h 159"/>
                <a:gd name="T56" fmla="*/ 0 w 191"/>
                <a:gd name="T57" fmla="*/ 78 h 159"/>
                <a:gd name="T58" fmla="*/ 0 w 191"/>
                <a:gd name="T59" fmla="*/ 79 h 159"/>
                <a:gd name="T60" fmla="*/ 0 w 191"/>
                <a:gd name="T61" fmla="*/ 79 h 159"/>
                <a:gd name="T62" fmla="*/ 24 w 191"/>
                <a:gd name="T63" fmla="*/ 137 h 159"/>
                <a:gd name="T64" fmla="*/ 25 w 191"/>
                <a:gd name="T65" fmla="*/ 137 h 159"/>
                <a:gd name="T66" fmla="*/ 79 w 191"/>
                <a:gd name="T67" fmla="*/ 159 h 159"/>
                <a:gd name="T68" fmla="*/ 79 w 191"/>
                <a:gd name="T69" fmla="*/ 159 h 159"/>
                <a:gd name="T70" fmla="*/ 129 w 191"/>
                <a:gd name="T71" fmla="*/ 141 h 159"/>
                <a:gd name="T72" fmla="*/ 163 w 191"/>
                <a:gd name="T73" fmla="*/ 107 h 159"/>
                <a:gd name="T74" fmla="*/ 141 w 191"/>
                <a:gd name="T75" fmla="*/ 29 h 159"/>
                <a:gd name="T76" fmla="*/ 128 w 191"/>
                <a:gd name="T77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5" y="30"/>
                    <a:pt x="8" y="41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61"/>
                    <a:pt x="0" y="68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9"/>
                    <a:pt x="1" y="99"/>
                    <a:pt x="5" y="107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39" y="150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3"/>
                    <a:pt x="129" y="141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7"/>
                    <a:pt x="128" y="17"/>
                    <a:pt x="128" y="16"/>
                  </a:cubicBezTo>
                  <a:cubicBezTo>
                    <a:pt x="114" y="6"/>
                    <a:pt x="97" y="0"/>
                    <a:pt x="79" y="0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3"/>
            <p:cNvSpPr>
              <a:spLocks/>
            </p:cNvSpPr>
            <p:nvPr/>
          </p:nvSpPr>
          <p:spPr bwMode="auto">
            <a:xfrm>
              <a:off x="6213475" y="5032135"/>
              <a:ext cx="647700" cy="266700"/>
            </a:xfrm>
            <a:custGeom>
              <a:avLst/>
              <a:gdLst>
                <a:gd name="T0" fmla="*/ 0 w 192"/>
                <a:gd name="T1" fmla="*/ 0 h 79"/>
                <a:gd name="T2" fmla="*/ 49 w 192"/>
                <a:gd name="T3" fmla="*/ 16 h 79"/>
                <a:gd name="T4" fmla="*/ 50 w 192"/>
                <a:gd name="T5" fmla="*/ 18 h 79"/>
                <a:gd name="T6" fmla="*/ 62 w 192"/>
                <a:gd name="T7" fmla="*/ 29 h 79"/>
                <a:gd name="T8" fmla="*/ 112 w 192"/>
                <a:gd name="T9" fmla="*/ 79 h 79"/>
                <a:gd name="T10" fmla="*/ 112 w 192"/>
                <a:gd name="T11" fmla="*/ 79 h 79"/>
                <a:gd name="T12" fmla="*/ 112 w 192"/>
                <a:gd name="T13" fmla="*/ 79 h 79"/>
                <a:gd name="T14" fmla="*/ 192 w 192"/>
                <a:gd name="T15" fmla="*/ 0 h 79"/>
                <a:gd name="T16" fmla="*/ 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0" y="0"/>
                  </a:moveTo>
                  <a:cubicBezTo>
                    <a:pt x="18" y="0"/>
                    <a:pt x="35" y="6"/>
                    <a:pt x="49" y="16"/>
                  </a:cubicBezTo>
                  <a:cubicBezTo>
                    <a:pt x="49" y="17"/>
                    <a:pt x="50" y="17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7"/>
            <p:cNvSpPr>
              <a:spLocks/>
            </p:cNvSpPr>
            <p:nvPr/>
          </p:nvSpPr>
          <p:spPr bwMode="auto">
            <a:xfrm>
              <a:off x="6213475" y="5298835"/>
              <a:ext cx="647700" cy="268288"/>
            </a:xfrm>
            <a:custGeom>
              <a:avLst/>
              <a:gdLst>
                <a:gd name="T0" fmla="*/ 112 w 192"/>
                <a:gd name="T1" fmla="*/ 0 h 80"/>
                <a:gd name="T2" fmla="*/ 84 w 192"/>
                <a:gd name="T3" fmla="*/ 28 h 80"/>
                <a:gd name="T4" fmla="*/ 62 w 192"/>
                <a:gd name="T5" fmla="*/ 50 h 80"/>
                <a:gd name="T6" fmla="*/ 50 w 192"/>
                <a:gd name="T7" fmla="*/ 62 h 80"/>
                <a:gd name="T8" fmla="*/ 40 w 192"/>
                <a:gd name="T9" fmla="*/ 69 h 80"/>
                <a:gd name="T10" fmla="*/ 0 w 192"/>
                <a:gd name="T11" fmla="*/ 80 h 80"/>
                <a:gd name="T12" fmla="*/ 0 w 192"/>
                <a:gd name="T13" fmla="*/ 80 h 80"/>
                <a:gd name="T14" fmla="*/ 192 w 192"/>
                <a:gd name="T15" fmla="*/ 80 h 80"/>
                <a:gd name="T16" fmla="*/ 112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7" y="64"/>
                    <a:pt x="44" y="67"/>
                    <a:pt x="40" y="69"/>
                  </a:cubicBezTo>
                  <a:cubicBezTo>
                    <a:pt x="28" y="76"/>
                    <a:pt x="15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Shape 2784"/>
            <p:cNvSpPr/>
            <p:nvPr/>
          </p:nvSpPr>
          <p:spPr>
            <a:xfrm>
              <a:off x="6076228" y="515917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146550" y="3470035"/>
            <a:ext cx="2105026" cy="1655763"/>
            <a:chOff x="4146550" y="3470035"/>
            <a:chExt cx="2105026" cy="1655763"/>
          </a:xfrm>
        </p:grpSpPr>
        <p:sp>
          <p:nvSpPr>
            <p:cNvPr id="222" name="Freeform 18"/>
            <p:cNvSpPr>
              <a:spLocks/>
            </p:cNvSpPr>
            <p:nvPr/>
          </p:nvSpPr>
          <p:spPr bwMode="auto">
            <a:xfrm>
              <a:off x="4146550" y="4030422"/>
              <a:ext cx="2105025" cy="536575"/>
            </a:xfrm>
            <a:custGeom>
              <a:avLst/>
              <a:gdLst>
                <a:gd name="T0" fmla="*/ 545 w 624"/>
                <a:gd name="T1" fmla="*/ 159 h 159"/>
                <a:gd name="T2" fmla="*/ 79 w 624"/>
                <a:gd name="T3" fmla="*/ 159 h 159"/>
                <a:gd name="T4" fmla="*/ 0 w 624"/>
                <a:gd name="T5" fmla="*/ 79 h 159"/>
                <a:gd name="T6" fmla="*/ 79 w 624"/>
                <a:gd name="T7" fmla="*/ 0 h 159"/>
                <a:gd name="T8" fmla="*/ 545 w 624"/>
                <a:gd name="T9" fmla="*/ 0 h 159"/>
                <a:gd name="T10" fmla="*/ 624 w 624"/>
                <a:gd name="T11" fmla="*/ 79 h 159"/>
                <a:gd name="T12" fmla="*/ 545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545" y="159"/>
                  </a:moveTo>
                  <a:cubicBezTo>
                    <a:pt x="79" y="159"/>
                    <a:pt x="79" y="159"/>
                    <a:pt x="79" y="159"/>
                  </a:cubicBezTo>
                  <a:cubicBezTo>
                    <a:pt x="35" y="159"/>
                    <a:pt x="0" y="123"/>
                    <a:pt x="0" y="79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6"/>
                    <a:pt x="624" y="79"/>
                  </a:cubicBezTo>
                  <a:cubicBezTo>
                    <a:pt x="624" y="123"/>
                    <a:pt x="589" y="159"/>
                    <a:pt x="545" y="1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/>
            <p:cNvSpPr>
              <a:spLocks/>
            </p:cNvSpPr>
            <p:nvPr/>
          </p:nvSpPr>
          <p:spPr bwMode="auto">
            <a:xfrm>
              <a:off x="5154613" y="3470035"/>
              <a:ext cx="1096963" cy="1655763"/>
            </a:xfrm>
            <a:custGeom>
              <a:avLst/>
              <a:gdLst>
                <a:gd name="T0" fmla="*/ 325 w 325"/>
                <a:gd name="T1" fmla="*/ 245 h 491"/>
                <a:gd name="T2" fmla="*/ 301 w 325"/>
                <a:gd name="T3" fmla="*/ 303 h 491"/>
                <a:gd name="T4" fmla="*/ 300 w 325"/>
                <a:gd name="T5" fmla="*/ 303 h 491"/>
                <a:gd name="T6" fmla="*/ 143 w 325"/>
                <a:gd name="T7" fmla="*/ 460 h 491"/>
                <a:gd name="T8" fmla="*/ 31 w 325"/>
                <a:gd name="T9" fmla="*/ 460 h 491"/>
                <a:gd name="T10" fmla="*/ 31 w 325"/>
                <a:gd name="T11" fmla="*/ 348 h 491"/>
                <a:gd name="T12" fmla="*/ 134 w 325"/>
                <a:gd name="T13" fmla="*/ 245 h 491"/>
                <a:gd name="T14" fmla="*/ 31 w 325"/>
                <a:gd name="T15" fmla="*/ 143 h 491"/>
                <a:gd name="T16" fmla="*/ 31 w 325"/>
                <a:gd name="T17" fmla="*/ 31 h 491"/>
                <a:gd name="T18" fmla="*/ 143 w 325"/>
                <a:gd name="T19" fmla="*/ 31 h 491"/>
                <a:gd name="T20" fmla="*/ 300 w 325"/>
                <a:gd name="T21" fmla="*/ 188 h 491"/>
                <a:gd name="T22" fmla="*/ 301 w 325"/>
                <a:gd name="T23" fmla="*/ 188 h 491"/>
                <a:gd name="T24" fmla="*/ 325 w 325"/>
                <a:gd name="T25" fmla="*/ 2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1">
                  <a:moveTo>
                    <a:pt x="325" y="245"/>
                  </a:moveTo>
                  <a:cubicBezTo>
                    <a:pt x="325" y="268"/>
                    <a:pt x="316" y="289"/>
                    <a:pt x="301" y="303"/>
                  </a:cubicBezTo>
                  <a:cubicBezTo>
                    <a:pt x="300" y="303"/>
                    <a:pt x="300" y="303"/>
                    <a:pt x="300" y="303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12" y="491"/>
                    <a:pt x="62" y="491"/>
                    <a:pt x="31" y="460"/>
                  </a:cubicBezTo>
                  <a:cubicBezTo>
                    <a:pt x="0" y="429"/>
                    <a:pt x="0" y="379"/>
                    <a:pt x="31" y="348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2"/>
                    <a:pt x="325" y="223"/>
                    <a:pt x="325" y="2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"/>
            <p:cNvSpPr>
              <a:spLocks/>
            </p:cNvSpPr>
            <p:nvPr/>
          </p:nvSpPr>
          <p:spPr bwMode="auto">
            <a:xfrm>
              <a:off x="5607050" y="4030422"/>
              <a:ext cx="644525" cy="536575"/>
            </a:xfrm>
            <a:custGeom>
              <a:avLst/>
              <a:gdLst>
                <a:gd name="T0" fmla="*/ 63 w 191"/>
                <a:gd name="T1" fmla="*/ 17 h 159"/>
                <a:gd name="T2" fmla="*/ 50 w 191"/>
                <a:gd name="T3" fmla="*/ 29 h 159"/>
                <a:gd name="T4" fmla="*/ 29 w 191"/>
                <a:gd name="T5" fmla="*/ 109 h 159"/>
                <a:gd name="T6" fmla="*/ 62 w 191"/>
                <a:gd name="T7" fmla="*/ 141 h 159"/>
                <a:gd name="T8" fmla="*/ 112 w 191"/>
                <a:gd name="T9" fmla="*/ 159 h 159"/>
                <a:gd name="T10" fmla="*/ 112 w 191"/>
                <a:gd name="T11" fmla="*/ 159 h 159"/>
                <a:gd name="T12" fmla="*/ 166 w 191"/>
                <a:gd name="T13" fmla="*/ 137 h 159"/>
                <a:gd name="T14" fmla="*/ 167 w 191"/>
                <a:gd name="T15" fmla="*/ 137 h 159"/>
                <a:gd name="T16" fmla="*/ 191 w 191"/>
                <a:gd name="T17" fmla="*/ 79 h 159"/>
                <a:gd name="T18" fmla="*/ 191 w 191"/>
                <a:gd name="T19" fmla="*/ 79 h 159"/>
                <a:gd name="T20" fmla="*/ 191 w 191"/>
                <a:gd name="T21" fmla="*/ 79 h 159"/>
                <a:gd name="T22" fmla="*/ 191 w 191"/>
                <a:gd name="T23" fmla="*/ 79 h 159"/>
                <a:gd name="T24" fmla="*/ 191 w 191"/>
                <a:gd name="T25" fmla="*/ 78 h 159"/>
                <a:gd name="T26" fmla="*/ 191 w 191"/>
                <a:gd name="T27" fmla="*/ 78 h 159"/>
                <a:gd name="T28" fmla="*/ 191 w 191"/>
                <a:gd name="T29" fmla="*/ 78 h 159"/>
                <a:gd name="T30" fmla="*/ 191 w 191"/>
                <a:gd name="T31" fmla="*/ 77 h 159"/>
                <a:gd name="T32" fmla="*/ 191 w 191"/>
                <a:gd name="T33" fmla="*/ 77 h 159"/>
                <a:gd name="T34" fmla="*/ 191 w 191"/>
                <a:gd name="T35" fmla="*/ 77 h 159"/>
                <a:gd name="T36" fmla="*/ 191 w 191"/>
                <a:gd name="T37" fmla="*/ 77 h 159"/>
                <a:gd name="T38" fmla="*/ 191 w 191"/>
                <a:gd name="T39" fmla="*/ 76 h 159"/>
                <a:gd name="T40" fmla="*/ 191 w 191"/>
                <a:gd name="T41" fmla="*/ 76 h 159"/>
                <a:gd name="T42" fmla="*/ 191 w 191"/>
                <a:gd name="T43" fmla="*/ 76 h 159"/>
                <a:gd name="T44" fmla="*/ 191 w 191"/>
                <a:gd name="T45" fmla="*/ 76 h 159"/>
                <a:gd name="T46" fmla="*/ 191 w 191"/>
                <a:gd name="T47" fmla="*/ 75 h 159"/>
                <a:gd name="T48" fmla="*/ 191 w 191"/>
                <a:gd name="T49" fmla="*/ 75 h 159"/>
                <a:gd name="T50" fmla="*/ 191 w 191"/>
                <a:gd name="T51" fmla="*/ 75 h 159"/>
                <a:gd name="T52" fmla="*/ 191 w 191"/>
                <a:gd name="T53" fmla="*/ 75 h 159"/>
                <a:gd name="T54" fmla="*/ 191 w 191"/>
                <a:gd name="T55" fmla="*/ 74 h 159"/>
                <a:gd name="T56" fmla="*/ 191 w 191"/>
                <a:gd name="T57" fmla="*/ 74 h 159"/>
                <a:gd name="T58" fmla="*/ 191 w 191"/>
                <a:gd name="T59" fmla="*/ 74 h 159"/>
                <a:gd name="T60" fmla="*/ 189 w 191"/>
                <a:gd name="T61" fmla="*/ 60 h 159"/>
                <a:gd name="T62" fmla="*/ 189 w 191"/>
                <a:gd name="T63" fmla="*/ 60 h 159"/>
                <a:gd name="T64" fmla="*/ 189 w 191"/>
                <a:gd name="T65" fmla="*/ 60 h 159"/>
                <a:gd name="T66" fmla="*/ 189 w 191"/>
                <a:gd name="T67" fmla="*/ 59 h 159"/>
                <a:gd name="T68" fmla="*/ 189 w 191"/>
                <a:gd name="T69" fmla="*/ 59 h 159"/>
                <a:gd name="T70" fmla="*/ 189 w 191"/>
                <a:gd name="T71" fmla="*/ 59 h 159"/>
                <a:gd name="T72" fmla="*/ 189 w 191"/>
                <a:gd name="T73" fmla="*/ 59 h 159"/>
                <a:gd name="T74" fmla="*/ 189 w 191"/>
                <a:gd name="T75" fmla="*/ 58 h 159"/>
                <a:gd name="T76" fmla="*/ 166 w 191"/>
                <a:gd name="T77" fmla="*/ 22 h 159"/>
                <a:gd name="T78" fmla="*/ 166 w 191"/>
                <a:gd name="T79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9">
                  <a:moveTo>
                    <a:pt x="112" y="0"/>
                  </a:moveTo>
                  <a:cubicBezTo>
                    <a:pt x="94" y="0"/>
                    <a:pt x="77" y="6"/>
                    <a:pt x="63" y="17"/>
                  </a:cubicBezTo>
                  <a:cubicBezTo>
                    <a:pt x="63" y="17"/>
                    <a:pt x="62" y="17"/>
                    <a:pt x="62" y="1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7"/>
                    <a:pt x="73" y="149"/>
                  </a:cubicBezTo>
                  <a:cubicBezTo>
                    <a:pt x="85" y="155"/>
                    <a:pt x="98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33" y="159"/>
                    <a:pt x="152" y="151"/>
                    <a:pt x="166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9"/>
                    <a:pt x="182" y="119"/>
                    <a:pt x="186" y="107"/>
                  </a:cubicBezTo>
                  <a:cubicBezTo>
                    <a:pt x="190" y="99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69"/>
                    <a:pt x="190" y="65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"/>
            <p:cNvSpPr>
              <a:spLocks/>
            </p:cNvSpPr>
            <p:nvPr/>
          </p:nvSpPr>
          <p:spPr bwMode="auto">
            <a:xfrm>
              <a:off x="5337175" y="4030422"/>
              <a:ext cx="647700" cy="266700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7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7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9"/>
            <p:cNvSpPr>
              <a:spLocks/>
            </p:cNvSpPr>
            <p:nvPr/>
          </p:nvSpPr>
          <p:spPr bwMode="auto">
            <a:xfrm>
              <a:off x="5337175" y="4297122"/>
              <a:ext cx="647700" cy="269875"/>
            </a:xfrm>
            <a:custGeom>
              <a:avLst/>
              <a:gdLst>
                <a:gd name="T0" fmla="*/ 80 w 192"/>
                <a:gd name="T1" fmla="*/ 0 h 80"/>
                <a:gd name="T2" fmla="*/ 0 w 192"/>
                <a:gd name="T3" fmla="*/ 80 h 80"/>
                <a:gd name="T4" fmla="*/ 192 w 192"/>
                <a:gd name="T5" fmla="*/ 80 h 80"/>
                <a:gd name="T6" fmla="*/ 192 w 192"/>
                <a:gd name="T7" fmla="*/ 80 h 80"/>
                <a:gd name="T8" fmla="*/ 153 w 192"/>
                <a:gd name="T9" fmla="*/ 70 h 80"/>
                <a:gd name="T10" fmla="*/ 142 w 192"/>
                <a:gd name="T11" fmla="*/ 62 h 80"/>
                <a:gd name="T12" fmla="*/ 130 w 192"/>
                <a:gd name="T13" fmla="*/ 51 h 80"/>
                <a:gd name="T14" fmla="*/ 109 w 192"/>
                <a:gd name="T15" fmla="*/ 30 h 80"/>
                <a:gd name="T16" fmla="*/ 8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8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78" y="80"/>
                    <a:pt x="165" y="76"/>
                    <a:pt x="153" y="70"/>
                  </a:cubicBezTo>
                  <a:cubicBezTo>
                    <a:pt x="149" y="68"/>
                    <a:pt x="145" y="65"/>
                    <a:pt x="142" y="62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Shape 2748"/>
            <p:cNvSpPr/>
            <p:nvPr/>
          </p:nvSpPr>
          <p:spPr>
            <a:xfrm>
              <a:off x="5858705" y="413813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4146550" y="1468197"/>
            <a:ext cx="2105026" cy="1658938"/>
            <a:chOff x="4146550" y="1468197"/>
            <a:chExt cx="2105026" cy="1658938"/>
          </a:xfrm>
        </p:grpSpPr>
        <p:sp>
          <p:nvSpPr>
            <p:cNvPr id="229" name="Freeform 5"/>
            <p:cNvSpPr>
              <a:spLocks/>
            </p:cNvSpPr>
            <p:nvPr/>
          </p:nvSpPr>
          <p:spPr bwMode="auto">
            <a:xfrm>
              <a:off x="4146550" y="2031760"/>
              <a:ext cx="2105025" cy="531813"/>
            </a:xfrm>
            <a:custGeom>
              <a:avLst/>
              <a:gdLst>
                <a:gd name="T0" fmla="*/ 545 w 624"/>
                <a:gd name="T1" fmla="*/ 158 h 158"/>
                <a:gd name="T2" fmla="*/ 79 w 624"/>
                <a:gd name="T3" fmla="*/ 158 h 158"/>
                <a:gd name="T4" fmla="*/ 0 w 624"/>
                <a:gd name="T5" fmla="*/ 79 h 158"/>
                <a:gd name="T6" fmla="*/ 79 w 624"/>
                <a:gd name="T7" fmla="*/ 0 h 158"/>
                <a:gd name="T8" fmla="*/ 545 w 624"/>
                <a:gd name="T9" fmla="*/ 0 h 158"/>
                <a:gd name="T10" fmla="*/ 624 w 624"/>
                <a:gd name="T11" fmla="*/ 79 h 158"/>
                <a:gd name="T12" fmla="*/ 545 w 624"/>
                <a:gd name="T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8">
                  <a:moveTo>
                    <a:pt x="545" y="158"/>
                  </a:moveTo>
                  <a:cubicBezTo>
                    <a:pt x="79" y="158"/>
                    <a:pt x="79" y="158"/>
                    <a:pt x="79" y="158"/>
                  </a:cubicBez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9" y="0"/>
                    <a:pt x="624" y="35"/>
                    <a:pt x="624" y="79"/>
                  </a:cubicBezTo>
                  <a:cubicBezTo>
                    <a:pt x="624" y="123"/>
                    <a:pt x="589" y="158"/>
                    <a:pt x="545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"/>
            <p:cNvSpPr>
              <a:spLocks/>
            </p:cNvSpPr>
            <p:nvPr/>
          </p:nvSpPr>
          <p:spPr bwMode="auto">
            <a:xfrm>
              <a:off x="5154613" y="1468197"/>
              <a:ext cx="1096963" cy="1658938"/>
            </a:xfrm>
            <a:custGeom>
              <a:avLst/>
              <a:gdLst>
                <a:gd name="T0" fmla="*/ 325 w 325"/>
                <a:gd name="T1" fmla="*/ 246 h 492"/>
                <a:gd name="T2" fmla="*/ 301 w 325"/>
                <a:gd name="T3" fmla="*/ 304 h 492"/>
                <a:gd name="T4" fmla="*/ 300 w 325"/>
                <a:gd name="T5" fmla="*/ 304 h 492"/>
                <a:gd name="T6" fmla="*/ 143 w 325"/>
                <a:gd name="T7" fmla="*/ 461 h 492"/>
                <a:gd name="T8" fmla="*/ 31 w 325"/>
                <a:gd name="T9" fmla="*/ 461 h 492"/>
                <a:gd name="T10" fmla="*/ 31 w 325"/>
                <a:gd name="T11" fmla="*/ 349 h 492"/>
                <a:gd name="T12" fmla="*/ 134 w 325"/>
                <a:gd name="T13" fmla="*/ 246 h 492"/>
                <a:gd name="T14" fmla="*/ 31 w 325"/>
                <a:gd name="T15" fmla="*/ 144 h 492"/>
                <a:gd name="T16" fmla="*/ 31 w 325"/>
                <a:gd name="T17" fmla="*/ 31 h 492"/>
                <a:gd name="T18" fmla="*/ 143 w 325"/>
                <a:gd name="T19" fmla="*/ 31 h 492"/>
                <a:gd name="T20" fmla="*/ 300 w 325"/>
                <a:gd name="T21" fmla="*/ 188 h 492"/>
                <a:gd name="T22" fmla="*/ 301 w 325"/>
                <a:gd name="T23" fmla="*/ 188 h 492"/>
                <a:gd name="T24" fmla="*/ 325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325" y="246"/>
                  </a:moveTo>
                  <a:cubicBezTo>
                    <a:pt x="325" y="269"/>
                    <a:pt x="316" y="289"/>
                    <a:pt x="301" y="304"/>
                  </a:cubicBezTo>
                  <a:cubicBezTo>
                    <a:pt x="300" y="304"/>
                    <a:pt x="300" y="304"/>
                    <a:pt x="300" y="304"/>
                  </a:cubicBezTo>
                  <a:cubicBezTo>
                    <a:pt x="143" y="461"/>
                    <a:pt x="143" y="461"/>
                    <a:pt x="143" y="461"/>
                  </a:cubicBezTo>
                  <a:cubicBezTo>
                    <a:pt x="112" y="492"/>
                    <a:pt x="62" y="492"/>
                    <a:pt x="31" y="461"/>
                  </a:cubicBezTo>
                  <a:cubicBezTo>
                    <a:pt x="0" y="430"/>
                    <a:pt x="0" y="380"/>
                    <a:pt x="31" y="3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0" y="113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16" y="203"/>
                    <a:pt x="325" y="223"/>
                    <a:pt x="325" y="2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"/>
            <p:cNvSpPr>
              <a:spLocks/>
            </p:cNvSpPr>
            <p:nvPr/>
          </p:nvSpPr>
          <p:spPr bwMode="auto">
            <a:xfrm>
              <a:off x="5607050" y="2031760"/>
              <a:ext cx="644525" cy="531813"/>
            </a:xfrm>
            <a:custGeom>
              <a:avLst/>
              <a:gdLst>
                <a:gd name="T0" fmla="*/ 63 w 191"/>
                <a:gd name="T1" fmla="*/ 16 h 158"/>
                <a:gd name="T2" fmla="*/ 50 w 191"/>
                <a:gd name="T3" fmla="*/ 29 h 158"/>
                <a:gd name="T4" fmla="*/ 29 w 191"/>
                <a:gd name="T5" fmla="*/ 107 h 158"/>
                <a:gd name="T6" fmla="*/ 62 w 191"/>
                <a:gd name="T7" fmla="*/ 141 h 158"/>
                <a:gd name="T8" fmla="*/ 112 w 191"/>
                <a:gd name="T9" fmla="*/ 158 h 158"/>
                <a:gd name="T10" fmla="*/ 112 w 191"/>
                <a:gd name="T11" fmla="*/ 158 h 158"/>
                <a:gd name="T12" fmla="*/ 166 w 191"/>
                <a:gd name="T13" fmla="*/ 137 h 158"/>
                <a:gd name="T14" fmla="*/ 167 w 191"/>
                <a:gd name="T15" fmla="*/ 137 h 158"/>
                <a:gd name="T16" fmla="*/ 191 w 191"/>
                <a:gd name="T17" fmla="*/ 79 h 158"/>
                <a:gd name="T18" fmla="*/ 191 w 191"/>
                <a:gd name="T19" fmla="*/ 79 h 158"/>
                <a:gd name="T20" fmla="*/ 191 w 191"/>
                <a:gd name="T21" fmla="*/ 78 h 158"/>
                <a:gd name="T22" fmla="*/ 191 w 191"/>
                <a:gd name="T23" fmla="*/ 78 h 158"/>
                <a:gd name="T24" fmla="*/ 191 w 191"/>
                <a:gd name="T25" fmla="*/ 78 h 158"/>
                <a:gd name="T26" fmla="*/ 191 w 191"/>
                <a:gd name="T27" fmla="*/ 78 h 158"/>
                <a:gd name="T28" fmla="*/ 191 w 191"/>
                <a:gd name="T29" fmla="*/ 77 h 158"/>
                <a:gd name="T30" fmla="*/ 191 w 191"/>
                <a:gd name="T31" fmla="*/ 77 h 158"/>
                <a:gd name="T32" fmla="*/ 191 w 191"/>
                <a:gd name="T33" fmla="*/ 77 h 158"/>
                <a:gd name="T34" fmla="*/ 191 w 191"/>
                <a:gd name="T35" fmla="*/ 77 h 158"/>
                <a:gd name="T36" fmla="*/ 191 w 191"/>
                <a:gd name="T37" fmla="*/ 76 h 158"/>
                <a:gd name="T38" fmla="*/ 191 w 191"/>
                <a:gd name="T39" fmla="*/ 76 h 158"/>
                <a:gd name="T40" fmla="*/ 191 w 191"/>
                <a:gd name="T41" fmla="*/ 76 h 158"/>
                <a:gd name="T42" fmla="*/ 191 w 191"/>
                <a:gd name="T43" fmla="*/ 76 h 158"/>
                <a:gd name="T44" fmla="*/ 191 w 191"/>
                <a:gd name="T45" fmla="*/ 75 h 158"/>
                <a:gd name="T46" fmla="*/ 191 w 191"/>
                <a:gd name="T47" fmla="*/ 75 h 158"/>
                <a:gd name="T48" fmla="*/ 191 w 191"/>
                <a:gd name="T49" fmla="*/ 75 h 158"/>
                <a:gd name="T50" fmla="*/ 191 w 191"/>
                <a:gd name="T51" fmla="*/ 74 h 158"/>
                <a:gd name="T52" fmla="*/ 191 w 191"/>
                <a:gd name="T53" fmla="*/ 74 h 158"/>
                <a:gd name="T54" fmla="*/ 191 w 191"/>
                <a:gd name="T55" fmla="*/ 74 h 158"/>
                <a:gd name="T56" fmla="*/ 191 w 191"/>
                <a:gd name="T57" fmla="*/ 74 h 158"/>
                <a:gd name="T58" fmla="*/ 191 w 191"/>
                <a:gd name="T59" fmla="*/ 73 h 158"/>
                <a:gd name="T60" fmla="*/ 189 w 191"/>
                <a:gd name="T61" fmla="*/ 60 h 158"/>
                <a:gd name="T62" fmla="*/ 189 w 191"/>
                <a:gd name="T63" fmla="*/ 59 h 158"/>
                <a:gd name="T64" fmla="*/ 189 w 191"/>
                <a:gd name="T65" fmla="*/ 59 h 158"/>
                <a:gd name="T66" fmla="*/ 189 w 191"/>
                <a:gd name="T67" fmla="*/ 59 h 158"/>
                <a:gd name="T68" fmla="*/ 189 w 191"/>
                <a:gd name="T69" fmla="*/ 59 h 158"/>
                <a:gd name="T70" fmla="*/ 189 w 191"/>
                <a:gd name="T71" fmla="*/ 58 h 158"/>
                <a:gd name="T72" fmla="*/ 189 w 191"/>
                <a:gd name="T73" fmla="*/ 58 h 158"/>
                <a:gd name="T74" fmla="*/ 189 w 191"/>
                <a:gd name="T75" fmla="*/ 58 h 158"/>
                <a:gd name="T76" fmla="*/ 166 w 191"/>
                <a:gd name="T77" fmla="*/ 21 h 158"/>
                <a:gd name="T78" fmla="*/ 166 w 191"/>
                <a:gd name="T7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1" h="158">
                  <a:moveTo>
                    <a:pt x="112" y="0"/>
                  </a:moveTo>
                  <a:cubicBezTo>
                    <a:pt x="94" y="0"/>
                    <a:pt x="77" y="6"/>
                    <a:pt x="63" y="16"/>
                  </a:cubicBezTo>
                  <a:cubicBezTo>
                    <a:pt x="63" y="17"/>
                    <a:pt x="62" y="17"/>
                    <a:pt x="62" y="1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5" y="144"/>
                    <a:pt x="69" y="146"/>
                    <a:pt x="73" y="148"/>
                  </a:cubicBezTo>
                  <a:cubicBezTo>
                    <a:pt x="85" y="155"/>
                    <a:pt x="98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33" y="158"/>
                    <a:pt x="152" y="150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75" y="128"/>
                    <a:pt x="182" y="118"/>
                    <a:pt x="186" y="107"/>
                  </a:cubicBezTo>
                  <a:cubicBezTo>
                    <a:pt x="190" y="98"/>
                    <a:pt x="191" y="8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8"/>
                  </a:cubicBezTo>
                  <a:cubicBezTo>
                    <a:pt x="191" y="78"/>
                    <a:pt x="191" y="78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1" y="77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1" y="75"/>
                    <a:pt x="191" y="75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191" y="74"/>
                    <a:pt x="191" y="74"/>
                    <a:pt x="191" y="73"/>
                  </a:cubicBezTo>
                  <a:cubicBezTo>
                    <a:pt x="191" y="73"/>
                    <a:pt x="191" y="73"/>
                    <a:pt x="191" y="73"/>
                  </a:cubicBezTo>
                  <a:cubicBezTo>
                    <a:pt x="191" y="69"/>
                    <a:pt x="190" y="64"/>
                    <a:pt x="189" y="60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60"/>
                    <a:pt x="189" y="60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89" y="59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9" y="58"/>
                    <a:pt x="189" y="58"/>
                    <a:pt x="189" y="58"/>
                  </a:cubicBezTo>
                  <a:cubicBezTo>
                    <a:pt x="185" y="44"/>
                    <a:pt x="177" y="3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52" y="8"/>
                    <a:pt x="133" y="0"/>
                    <a:pt x="11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"/>
            <p:cNvSpPr>
              <a:spLocks/>
            </p:cNvSpPr>
            <p:nvPr/>
          </p:nvSpPr>
          <p:spPr bwMode="auto">
            <a:xfrm>
              <a:off x="5337175" y="2031760"/>
              <a:ext cx="647700" cy="265113"/>
            </a:xfrm>
            <a:custGeom>
              <a:avLst/>
              <a:gdLst>
                <a:gd name="T0" fmla="*/ 192 w 192"/>
                <a:gd name="T1" fmla="*/ 0 h 79"/>
                <a:gd name="T2" fmla="*/ 0 w 192"/>
                <a:gd name="T3" fmla="*/ 0 h 79"/>
                <a:gd name="T4" fmla="*/ 80 w 192"/>
                <a:gd name="T5" fmla="*/ 79 h 79"/>
                <a:gd name="T6" fmla="*/ 80 w 192"/>
                <a:gd name="T7" fmla="*/ 79 h 79"/>
                <a:gd name="T8" fmla="*/ 80 w 192"/>
                <a:gd name="T9" fmla="*/ 79 h 79"/>
                <a:gd name="T10" fmla="*/ 130 w 192"/>
                <a:gd name="T11" fmla="*/ 29 h 79"/>
                <a:gd name="T12" fmla="*/ 142 w 192"/>
                <a:gd name="T13" fmla="*/ 18 h 79"/>
                <a:gd name="T14" fmla="*/ 143 w 192"/>
                <a:gd name="T15" fmla="*/ 16 h 79"/>
                <a:gd name="T16" fmla="*/ 19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17"/>
                    <a:pt x="143" y="17"/>
                    <a:pt x="143" y="16"/>
                  </a:cubicBezTo>
                  <a:cubicBezTo>
                    <a:pt x="157" y="6"/>
                    <a:pt x="174" y="0"/>
                    <a:pt x="19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5337175" y="2296872"/>
              <a:ext cx="647700" cy="266700"/>
            </a:xfrm>
            <a:custGeom>
              <a:avLst/>
              <a:gdLst>
                <a:gd name="T0" fmla="*/ 80 w 192"/>
                <a:gd name="T1" fmla="*/ 0 h 79"/>
                <a:gd name="T2" fmla="*/ 0 w 192"/>
                <a:gd name="T3" fmla="*/ 79 h 79"/>
                <a:gd name="T4" fmla="*/ 192 w 192"/>
                <a:gd name="T5" fmla="*/ 79 h 79"/>
                <a:gd name="T6" fmla="*/ 192 w 192"/>
                <a:gd name="T7" fmla="*/ 79 h 79"/>
                <a:gd name="T8" fmla="*/ 153 w 192"/>
                <a:gd name="T9" fmla="*/ 69 h 79"/>
                <a:gd name="T10" fmla="*/ 142 w 192"/>
                <a:gd name="T11" fmla="*/ 62 h 79"/>
                <a:gd name="T12" fmla="*/ 130 w 192"/>
                <a:gd name="T13" fmla="*/ 50 h 79"/>
                <a:gd name="T14" fmla="*/ 109 w 192"/>
                <a:gd name="T15" fmla="*/ 28 h 79"/>
                <a:gd name="T16" fmla="*/ 80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8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78" y="79"/>
                    <a:pt x="165" y="76"/>
                    <a:pt x="153" y="69"/>
                  </a:cubicBezTo>
                  <a:cubicBezTo>
                    <a:pt x="149" y="67"/>
                    <a:pt x="145" y="65"/>
                    <a:pt x="142" y="62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Shape 2778"/>
            <p:cNvSpPr/>
            <p:nvPr/>
          </p:nvSpPr>
          <p:spPr>
            <a:xfrm>
              <a:off x="5858705" y="215562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946775" y="2469910"/>
            <a:ext cx="2105025" cy="1658938"/>
            <a:chOff x="5946775" y="2469910"/>
            <a:chExt cx="2105025" cy="1658938"/>
          </a:xfrm>
        </p:grpSpPr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5946775" y="3028710"/>
              <a:ext cx="2105025" cy="536575"/>
            </a:xfrm>
            <a:custGeom>
              <a:avLst/>
              <a:gdLst>
                <a:gd name="T0" fmla="*/ 79 w 624"/>
                <a:gd name="T1" fmla="*/ 159 h 159"/>
                <a:gd name="T2" fmla="*/ 545 w 624"/>
                <a:gd name="T3" fmla="*/ 159 h 159"/>
                <a:gd name="T4" fmla="*/ 624 w 624"/>
                <a:gd name="T5" fmla="*/ 80 h 159"/>
                <a:gd name="T6" fmla="*/ 545 w 624"/>
                <a:gd name="T7" fmla="*/ 0 h 159"/>
                <a:gd name="T8" fmla="*/ 79 w 624"/>
                <a:gd name="T9" fmla="*/ 0 h 159"/>
                <a:gd name="T10" fmla="*/ 0 w 624"/>
                <a:gd name="T11" fmla="*/ 80 h 159"/>
                <a:gd name="T12" fmla="*/ 79 w 624"/>
                <a:gd name="T1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59">
                  <a:moveTo>
                    <a:pt x="79" y="159"/>
                  </a:moveTo>
                  <a:cubicBezTo>
                    <a:pt x="545" y="159"/>
                    <a:pt x="545" y="159"/>
                    <a:pt x="545" y="159"/>
                  </a:cubicBezTo>
                  <a:cubicBezTo>
                    <a:pt x="589" y="159"/>
                    <a:pt x="624" y="124"/>
                    <a:pt x="624" y="80"/>
                  </a:cubicBezTo>
                  <a:cubicBezTo>
                    <a:pt x="624" y="36"/>
                    <a:pt x="589" y="0"/>
                    <a:pt x="54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6"/>
                    <a:pt x="0" y="80"/>
                  </a:cubicBezTo>
                  <a:cubicBezTo>
                    <a:pt x="0" y="124"/>
                    <a:pt x="35" y="159"/>
                    <a:pt x="79" y="1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5946775" y="2469910"/>
              <a:ext cx="1096963" cy="1658938"/>
            </a:xfrm>
            <a:custGeom>
              <a:avLst/>
              <a:gdLst>
                <a:gd name="T0" fmla="*/ 0 w 325"/>
                <a:gd name="T1" fmla="*/ 246 h 492"/>
                <a:gd name="T2" fmla="*/ 24 w 325"/>
                <a:gd name="T3" fmla="*/ 303 h 492"/>
                <a:gd name="T4" fmla="*/ 25 w 325"/>
                <a:gd name="T5" fmla="*/ 304 h 492"/>
                <a:gd name="T6" fmla="*/ 182 w 325"/>
                <a:gd name="T7" fmla="*/ 461 h 492"/>
                <a:gd name="T8" fmla="*/ 294 w 325"/>
                <a:gd name="T9" fmla="*/ 461 h 492"/>
                <a:gd name="T10" fmla="*/ 294 w 325"/>
                <a:gd name="T11" fmla="*/ 348 h 492"/>
                <a:gd name="T12" fmla="*/ 191 w 325"/>
                <a:gd name="T13" fmla="*/ 246 h 492"/>
                <a:gd name="T14" fmla="*/ 294 w 325"/>
                <a:gd name="T15" fmla="*/ 143 h 492"/>
                <a:gd name="T16" fmla="*/ 294 w 325"/>
                <a:gd name="T17" fmla="*/ 31 h 492"/>
                <a:gd name="T18" fmla="*/ 182 w 325"/>
                <a:gd name="T19" fmla="*/ 31 h 492"/>
                <a:gd name="T20" fmla="*/ 25 w 325"/>
                <a:gd name="T21" fmla="*/ 188 h 492"/>
                <a:gd name="T22" fmla="*/ 24 w 325"/>
                <a:gd name="T23" fmla="*/ 188 h 492"/>
                <a:gd name="T24" fmla="*/ 0 w 325"/>
                <a:gd name="T25" fmla="*/ 24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92">
                  <a:moveTo>
                    <a:pt x="0" y="246"/>
                  </a:moveTo>
                  <a:cubicBezTo>
                    <a:pt x="0" y="268"/>
                    <a:pt x="9" y="289"/>
                    <a:pt x="24" y="303"/>
                  </a:cubicBezTo>
                  <a:cubicBezTo>
                    <a:pt x="25" y="304"/>
                    <a:pt x="25" y="304"/>
                    <a:pt x="25" y="304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213" y="492"/>
                    <a:pt x="263" y="492"/>
                    <a:pt x="294" y="461"/>
                  </a:cubicBezTo>
                  <a:cubicBezTo>
                    <a:pt x="325" y="430"/>
                    <a:pt x="325" y="379"/>
                    <a:pt x="294" y="348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294" y="143"/>
                    <a:pt x="294" y="143"/>
                    <a:pt x="294" y="143"/>
                  </a:cubicBezTo>
                  <a:cubicBezTo>
                    <a:pt x="325" y="112"/>
                    <a:pt x="325" y="62"/>
                    <a:pt x="294" y="31"/>
                  </a:cubicBezTo>
                  <a:cubicBezTo>
                    <a:pt x="263" y="0"/>
                    <a:pt x="213" y="0"/>
                    <a:pt x="182" y="31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9" y="203"/>
                    <a:pt x="0" y="223"/>
                    <a:pt x="0" y="2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5946775" y="3028710"/>
              <a:ext cx="644525" cy="536575"/>
            </a:xfrm>
            <a:custGeom>
              <a:avLst/>
              <a:gdLst>
                <a:gd name="T0" fmla="*/ 25 w 191"/>
                <a:gd name="T1" fmla="*/ 22 h 159"/>
                <a:gd name="T2" fmla="*/ 25 w 191"/>
                <a:gd name="T3" fmla="*/ 22 h 159"/>
                <a:gd name="T4" fmla="*/ 3 w 191"/>
                <a:gd name="T5" fmla="*/ 57 h 159"/>
                <a:gd name="T6" fmla="*/ 3 w 191"/>
                <a:gd name="T7" fmla="*/ 57 h 159"/>
                <a:gd name="T8" fmla="*/ 3 w 191"/>
                <a:gd name="T9" fmla="*/ 57 h 159"/>
                <a:gd name="T10" fmla="*/ 3 w 191"/>
                <a:gd name="T11" fmla="*/ 58 h 159"/>
                <a:gd name="T12" fmla="*/ 3 w 191"/>
                <a:gd name="T13" fmla="*/ 58 h 159"/>
                <a:gd name="T14" fmla="*/ 0 w 191"/>
                <a:gd name="T15" fmla="*/ 74 h 159"/>
                <a:gd name="T16" fmla="*/ 0 w 191"/>
                <a:gd name="T17" fmla="*/ 75 h 159"/>
                <a:gd name="T18" fmla="*/ 0 w 191"/>
                <a:gd name="T19" fmla="*/ 75 h 159"/>
                <a:gd name="T20" fmla="*/ 0 w 191"/>
                <a:gd name="T21" fmla="*/ 75 h 159"/>
                <a:gd name="T22" fmla="*/ 0 w 191"/>
                <a:gd name="T23" fmla="*/ 75 h 159"/>
                <a:gd name="T24" fmla="*/ 0 w 191"/>
                <a:gd name="T25" fmla="*/ 76 h 159"/>
                <a:gd name="T26" fmla="*/ 0 w 191"/>
                <a:gd name="T27" fmla="*/ 76 h 159"/>
                <a:gd name="T28" fmla="*/ 0 w 191"/>
                <a:gd name="T29" fmla="*/ 76 h 159"/>
                <a:gd name="T30" fmla="*/ 0 w 191"/>
                <a:gd name="T31" fmla="*/ 76 h 159"/>
                <a:gd name="T32" fmla="*/ 0 w 191"/>
                <a:gd name="T33" fmla="*/ 77 h 159"/>
                <a:gd name="T34" fmla="*/ 0 w 191"/>
                <a:gd name="T35" fmla="*/ 77 h 159"/>
                <a:gd name="T36" fmla="*/ 0 w 191"/>
                <a:gd name="T37" fmla="*/ 77 h 159"/>
                <a:gd name="T38" fmla="*/ 0 w 191"/>
                <a:gd name="T39" fmla="*/ 78 h 159"/>
                <a:gd name="T40" fmla="*/ 0 w 191"/>
                <a:gd name="T41" fmla="*/ 78 h 159"/>
                <a:gd name="T42" fmla="*/ 0 w 191"/>
                <a:gd name="T43" fmla="*/ 78 h 159"/>
                <a:gd name="T44" fmla="*/ 0 w 191"/>
                <a:gd name="T45" fmla="*/ 78 h 159"/>
                <a:gd name="T46" fmla="*/ 0 w 191"/>
                <a:gd name="T47" fmla="*/ 79 h 159"/>
                <a:gd name="T48" fmla="*/ 0 w 191"/>
                <a:gd name="T49" fmla="*/ 79 h 159"/>
                <a:gd name="T50" fmla="*/ 0 w 191"/>
                <a:gd name="T51" fmla="*/ 79 h 159"/>
                <a:gd name="T52" fmla="*/ 0 w 191"/>
                <a:gd name="T53" fmla="*/ 79 h 159"/>
                <a:gd name="T54" fmla="*/ 0 w 191"/>
                <a:gd name="T55" fmla="*/ 80 h 159"/>
                <a:gd name="T56" fmla="*/ 24 w 191"/>
                <a:gd name="T57" fmla="*/ 137 h 159"/>
                <a:gd name="T58" fmla="*/ 25 w 191"/>
                <a:gd name="T59" fmla="*/ 138 h 159"/>
                <a:gd name="T60" fmla="*/ 79 w 191"/>
                <a:gd name="T61" fmla="*/ 159 h 159"/>
                <a:gd name="T62" fmla="*/ 79 w 191"/>
                <a:gd name="T63" fmla="*/ 159 h 159"/>
                <a:gd name="T64" fmla="*/ 129 w 191"/>
                <a:gd name="T65" fmla="*/ 141 h 159"/>
                <a:gd name="T66" fmla="*/ 163 w 191"/>
                <a:gd name="T67" fmla="*/ 108 h 159"/>
                <a:gd name="T68" fmla="*/ 141 w 191"/>
                <a:gd name="T69" fmla="*/ 30 h 159"/>
                <a:gd name="T70" fmla="*/ 128 w 191"/>
                <a:gd name="T71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" h="159">
                  <a:moveTo>
                    <a:pt x="79" y="0"/>
                  </a:moveTo>
                  <a:cubicBezTo>
                    <a:pt x="58" y="0"/>
                    <a:pt x="39" y="8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14" y="32"/>
                    <a:pt x="7" y="44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7"/>
                    <a:pt x="3" y="57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63"/>
                    <a:pt x="0" y="69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1" y="99"/>
                    <a:pt x="5" y="108"/>
                  </a:cubicBezTo>
                  <a:cubicBezTo>
                    <a:pt x="9" y="119"/>
                    <a:pt x="16" y="129"/>
                    <a:pt x="24" y="137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39" y="151"/>
                    <a:pt x="58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94" y="159"/>
                    <a:pt x="107" y="155"/>
                    <a:pt x="119" y="148"/>
                  </a:cubicBezTo>
                  <a:cubicBezTo>
                    <a:pt x="123" y="146"/>
                    <a:pt x="126" y="144"/>
                    <a:pt x="129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8"/>
                    <a:pt x="128" y="17"/>
                    <a:pt x="128" y="17"/>
                  </a:cubicBezTo>
                  <a:cubicBezTo>
                    <a:pt x="114" y="7"/>
                    <a:pt x="97" y="0"/>
                    <a:pt x="79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0"/>
            <p:cNvSpPr>
              <a:spLocks/>
            </p:cNvSpPr>
            <p:nvPr/>
          </p:nvSpPr>
          <p:spPr bwMode="auto">
            <a:xfrm>
              <a:off x="6213475" y="3028710"/>
              <a:ext cx="647700" cy="269875"/>
            </a:xfrm>
            <a:custGeom>
              <a:avLst/>
              <a:gdLst>
                <a:gd name="T0" fmla="*/ 0 w 192"/>
                <a:gd name="T1" fmla="*/ 0 h 80"/>
                <a:gd name="T2" fmla="*/ 49 w 192"/>
                <a:gd name="T3" fmla="*/ 17 h 80"/>
                <a:gd name="T4" fmla="*/ 50 w 192"/>
                <a:gd name="T5" fmla="*/ 18 h 80"/>
                <a:gd name="T6" fmla="*/ 62 w 192"/>
                <a:gd name="T7" fmla="*/ 29 h 80"/>
                <a:gd name="T8" fmla="*/ 112 w 192"/>
                <a:gd name="T9" fmla="*/ 80 h 80"/>
                <a:gd name="T10" fmla="*/ 112 w 192"/>
                <a:gd name="T11" fmla="*/ 80 h 80"/>
                <a:gd name="T12" fmla="*/ 112 w 192"/>
                <a:gd name="T13" fmla="*/ 80 h 80"/>
                <a:gd name="T14" fmla="*/ 192 w 192"/>
                <a:gd name="T15" fmla="*/ 0 h 80"/>
                <a:gd name="T16" fmla="*/ 0 w 192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80">
                  <a:moveTo>
                    <a:pt x="0" y="0"/>
                  </a:moveTo>
                  <a:cubicBezTo>
                    <a:pt x="18" y="0"/>
                    <a:pt x="35" y="7"/>
                    <a:pt x="49" y="17"/>
                  </a:cubicBezTo>
                  <a:cubicBezTo>
                    <a:pt x="49" y="17"/>
                    <a:pt x="50" y="18"/>
                    <a:pt x="50" y="18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4"/>
            <p:cNvSpPr>
              <a:spLocks/>
            </p:cNvSpPr>
            <p:nvPr/>
          </p:nvSpPr>
          <p:spPr bwMode="auto">
            <a:xfrm>
              <a:off x="6213475" y="3298585"/>
              <a:ext cx="647700" cy="266700"/>
            </a:xfrm>
            <a:custGeom>
              <a:avLst/>
              <a:gdLst>
                <a:gd name="T0" fmla="*/ 112 w 192"/>
                <a:gd name="T1" fmla="*/ 0 h 79"/>
                <a:gd name="T2" fmla="*/ 84 w 192"/>
                <a:gd name="T3" fmla="*/ 28 h 79"/>
                <a:gd name="T4" fmla="*/ 62 w 192"/>
                <a:gd name="T5" fmla="*/ 50 h 79"/>
                <a:gd name="T6" fmla="*/ 50 w 192"/>
                <a:gd name="T7" fmla="*/ 61 h 79"/>
                <a:gd name="T8" fmla="*/ 40 w 192"/>
                <a:gd name="T9" fmla="*/ 68 h 79"/>
                <a:gd name="T10" fmla="*/ 0 w 192"/>
                <a:gd name="T11" fmla="*/ 79 h 79"/>
                <a:gd name="T12" fmla="*/ 0 w 192"/>
                <a:gd name="T13" fmla="*/ 79 h 79"/>
                <a:gd name="T14" fmla="*/ 192 w 192"/>
                <a:gd name="T15" fmla="*/ 79 h 79"/>
                <a:gd name="T16" fmla="*/ 112 w 192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79">
                  <a:moveTo>
                    <a:pt x="112" y="0"/>
                  </a:moveTo>
                  <a:cubicBezTo>
                    <a:pt x="84" y="28"/>
                    <a:pt x="84" y="28"/>
                    <a:pt x="84" y="2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7" y="64"/>
                    <a:pt x="44" y="66"/>
                    <a:pt x="40" y="68"/>
                  </a:cubicBezTo>
                  <a:cubicBezTo>
                    <a:pt x="28" y="75"/>
                    <a:pt x="15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Shape 2774"/>
            <p:cNvSpPr/>
            <p:nvPr/>
          </p:nvSpPr>
          <p:spPr>
            <a:xfrm>
              <a:off x="6067155" y="316130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4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  <p:bldP spid="211" grpId="0"/>
      <p:bldP spid="212" grpId="0"/>
      <p:bldP spid="2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8717216" y="2978199"/>
            <a:ext cx="1730672" cy="640203"/>
            <a:chOff x="8717216" y="2978199"/>
            <a:chExt cx="1730672" cy="640203"/>
          </a:xfrm>
        </p:grpSpPr>
        <p:sp>
          <p:nvSpPr>
            <p:cNvPr id="77" name="Line 1"/>
            <p:cNvSpPr>
              <a:spLocks/>
            </p:cNvSpPr>
            <p:nvPr/>
          </p:nvSpPr>
          <p:spPr bwMode="auto">
            <a:xfrm>
              <a:off x="8717216" y="2978199"/>
              <a:ext cx="1730672" cy="640203"/>
            </a:xfrm>
            <a:custGeom>
              <a:avLst/>
              <a:gdLst>
                <a:gd name="T0" fmla="*/ 101 w 551"/>
                <a:gd name="T1" fmla="*/ 203 h 203"/>
                <a:gd name="T2" fmla="*/ 0 w 551"/>
                <a:gd name="T3" fmla="*/ 101 h 203"/>
                <a:gd name="T4" fmla="*/ 101 w 551"/>
                <a:gd name="T5" fmla="*/ 0 h 203"/>
                <a:gd name="T6" fmla="*/ 450 w 551"/>
                <a:gd name="T7" fmla="*/ 0 h 203"/>
                <a:gd name="T8" fmla="*/ 551 w 551"/>
                <a:gd name="T9" fmla="*/ 101 h 203"/>
                <a:gd name="T10" fmla="*/ 450 w 551"/>
                <a:gd name="T11" fmla="*/ 203 h 203"/>
                <a:gd name="T12" fmla="*/ 101 w 551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203">
                  <a:moveTo>
                    <a:pt x="101" y="203"/>
                  </a:moveTo>
                  <a:cubicBezTo>
                    <a:pt x="45" y="203"/>
                    <a:pt x="0" y="157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06" y="0"/>
                    <a:pt x="551" y="46"/>
                    <a:pt x="551" y="101"/>
                  </a:cubicBezTo>
                  <a:cubicBezTo>
                    <a:pt x="551" y="157"/>
                    <a:pt x="506" y="203"/>
                    <a:pt x="450" y="203"/>
                  </a:cubicBezTo>
                  <a:lnTo>
                    <a:pt x="101" y="2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78" name="Oval 1"/>
            <p:cNvSpPr>
              <a:spLocks noChangeArrowheads="1"/>
            </p:cNvSpPr>
            <p:nvPr/>
          </p:nvSpPr>
          <p:spPr bwMode="auto">
            <a:xfrm>
              <a:off x="9866129" y="3032662"/>
              <a:ext cx="527304" cy="532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7336" y="31381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05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80447" y="2221778"/>
            <a:ext cx="2486029" cy="2149280"/>
            <a:chOff x="6880447" y="2221778"/>
            <a:chExt cx="2486029" cy="2149280"/>
          </a:xfrm>
        </p:grpSpPr>
        <p:sp>
          <p:nvSpPr>
            <p:cNvPr id="81" name="Line 1"/>
            <p:cNvSpPr>
              <a:spLocks/>
            </p:cNvSpPr>
            <p:nvPr/>
          </p:nvSpPr>
          <p:spPr bwMode="auto">
            <a:xfrm>
              <a:off x="6880447" y="2978199"/>
              <a:ext cx="1730672" cy="640203"/>
            </a:xfrm>
            <a:custGeom>
              <a:avLst/>
              <a:gdLst>
                <a:gd name="T0" fmla="*/ 101 w 551"/>
                <a:gd name="T1" fmla="*/ 203 h 203"/>
                <a:gd name="T2" fmla="*/ 0 w 551"/>
                <a:gd name="T3" fmla="*/ 101 h 203"/>
                <a:gd name="T4" fmla="*/ 101 w 551"/>
                <a:gd name="T5" fmla="*/ 0 h 203"/>
                <a:gd name="T6" fmla="*/ 450 w 551"/>
                <a:gd name="T7" fmla="*/ 0 h 203"/>
                <a:gd name="T8" fmla="*/ 551 w 551"/>
                <a:gd name="T9" fmla="*/ 101 h 203"/>
                <a:gd name="T10" fmla="*/ 450 w 551"/>
                <a:gd name="T11" fmla="*/ 203 h 203"/>
                <a:gd name="T12" fmla="*/ 101 w 551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203">
                  <a:moveTo>
                    <a:pt x="101" y="203"/>
                  </a:moveTo>
                  <a:cubicBezTo>
                    <a:pt x="45" y="203"/>
                    <a:pt x="0" y="157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06" y="0"/>
                    <a:pt x="551" y="46"/>
                    <a:pt x="551" y="101"/>
                  </a:cubicBezTo>
                  <a:cubicBezTo>
                    <a:pt x="551" y="157"/>
                    <a:pt x="506" y="203"/>
                    <a:pt x="450" y="203"/>
                  </a:cubicBezTo>
                  <a:lnTo>
                    <a:pt x="101" y="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82" name="Side 1_1"/>
            <p:cNvGrpSpPr/>
            <p:nvPr/>
          </p:nvGrpSpPr>
          <p:grpSpPr>
            <a:xfrm rot="18900000">
              <a:off x="7223173" y="2647671"/>
              <a:ext cx="2143303" cy="1303066"/>
              <a:chOff x="1538296" y="3132084"/>
              <a:chExt cx="2342994" cy="1424473"/>
            </a:xfrm>
          </p:grpSpPr>
          <p:sp>
            <p:nvSpPr>
              <p:cNvPr id="88" name="Trans 1"/>
              <p:cNvSpPr>
                <a:spLocks/>
              </p:cNvSpPr>
              <p:nvPr/>
            </p:nvSpPr>
            <p:spPr bwMode="auto">
              <a:xfrm rot="18900000">
                <a:off x="2462714" y="3132173"/>
                <a:ext cx="1418576" cy="1424384"/>
              </a:xfrm>
              <a:custGeom>
                <a:avLst/>
                <a:gdLst>
                  <a:gd name="T0" fmla="*/ 183 w 413"/>
                  <a:gd name="T1" fmla="*/ 40 h 413"/>
                  <a:gd name="T2" fmla="*/ 40 w 413"/>
                  <a:gd name="T3" fmla="*/ 40 h 413"/>
                  <a:gd name="T4" fmla="*/ 40 w 413"/>
                  <a:gd name="T5" fmla="*/ 183 h 413"/>
                  <a:gd name="T6" fmla="*/ 230 w 413"/>
                  <a:gd name="T7" fmla="*/ 373 h 413"/>
                  <a:gd name="T8" fmla="*/ 373 w 413"/>
                  <a:gd name="T9" fmla="*/ 373 h 413"/>
                  <a:gd name="T10" fmla="*/ 373 w 413"/>
                  <a:gd name="T11" fmla="*/ 230 h 413"/>
                  <a:gd name="T12" fmla="*/ 183 w 413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3">
                    <a:moveTo>
                      <a:pt x="183" y="40"/>
                    </a:moveTo>
                    <a:cubicBezTo>
                      <a:pt x="143" y="0"/>
                      <a:pt x="79" y="0"/>
                      <a:pt x="40" y="40"/>
                    </a:cubicBezTo>
                    <a:cubicBezTo>
                      <a:pt x="0" y="79"/>
                      <a:pt x="0" y="143"/>
                      <a:pt x="40" y="183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70" y="413"/>
                      <a:pt x="334" y="413"/>
                      <a:pt x="373" y="373"/>
                    </a:cubicBezTo>
                    <a:cubicBezTo>
                      <a:pt x="413" y="334"/>
                      <a:pt x="413" y="270"/>
                      <a:pt x="373" y="230"/>
                    </a:cubicBezTo>
                    <a:lnTo>
                      <a:pt x="183" y="4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9" name="Side 1"/>
              <p:cNvSpPr>
                <a:spLocks/>
              </p:cNvSpPr>
              <p:nvPr/>
            </p:nvSpPr>
            <p:spPr bwMode="auto">
              <a:xfrm rot="18900000">
                <a:off x="1538296" y="3132084"/>
                <a:ext cx="1414220" cy="1421480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grpSp>
          <p:nvGrpSpPr>
            <p:cNvPr id="83" name="Side 1_2"/>
            <p:cNvGrpSpPr/>
            <p:nvPr/>
          </p:nvGrpSpPr>
          <p:grpSpPr>
            <a:xfrm rot="2700000">
              <a:off x="7219465" y="2647582"/>
              <a:ext cx="2149280" cy="1297672"/>
              <a:chOff x="1534241" y="3131996"/>
              <a:chExt cx="2349528" cy="1418576"/>
            </a:xfrm>
          </p:grpSpPr>
          <p:sp>
            <p:nvSpPr>
              <p:cNvPr id="86" name="Trans 2"/>
              <p:cNvSpPr>
                <a:spLocks/>
              </p:cNvSpPr>
              <p:nvPr/>
            </p:nvSpPr>
            <p:spPr bwMode="auto">
              <a:xfrm rot="2700000">
                <a:off x="2463741" y="3130544"/>
                <a:ext cx="1418576" cy="1421480"/>
              </a:xfrm>
              <a:custGeom>
                <a:avLst/>
                <a:gdLst>
                  <a:gd name="T0" fmla="*/ 40 w 413"/>
                  <a:gd name="T1" fmla="*/ 230 h 412"/>
                  <a:gd name="T2" fmla="*/ 40 w 413"/>
                  <a:gd name="T3" fmla="*/ 373 h 412"/>
                  <a:gd name="T4" fmla="*/ 183 w 413"/>
                  <a:gd name="T5" fmla="*/ 373 h 412"/>
                  <a:gd name="T6" fmla="*/ 373 w 413"/>
                  <a:gd name="T7" fmla="*/ 183 h 412"/>
                  <a:gd name="T8" fmla="*/ 373 w 413"/>
                  <a:gd name="T9" fmla="*/ 39 h 412"/>
                  <a:gd name="T10" fmla="*/ 230 w 413"/>
                  <a:gd name="T11" fmla="*/ 39 h 412"/>
                  <a:gd name="T12" fmla="*/ 40 w 413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2">
                    <a:moveTo>
                      <a:pt x="40" y="230"/>
                    </a:moveTo>
                    <a:cubicBezTo>
                      <a:pt x="0" y="269"/>
                      <a:pt x="0" y="333"/>
                      <a:pt x="40" y="373"/>
                    </a:cubicBezTo>
                    <a:cubicBezTo>
                      <a:pt x="79" y="412"/>
                      <a:pt x="143" y="412"/>
                      <a:pt x="183" y="373"/>
                    </a:cubicBezTo>
                    <a:cubicBezTo>
                      <a:pt x="373" y="183"/>
                      <a:pt x="373" y="183"/>
                      <a:pt x="373" y="183"/>
                    </a:cubicBezTo>
                    <a:cubicBezTo>
                      <a:pt x="413" y="143"/>
                      <a:pt x="413" y="79"/>
                      <a:pt x="373" y="39"/>
                    </a:cubicBezTo>
                    <a:cubicBezTo>
                      <a:pt x="334" y="0"/>
                      <a:pt x="270" y="0"/>
                      <a:pt x="230" y="39"/>
                    </a:cubicBezTo>
                    <a:lnTo>
                      <a:pt x="40" y="23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87" name="Side 2"/>
              <p:cNvSpPr>
                <a:spLocks/>
              </p:cNvSpPr>
              <p:nvPr/>
            </p:nvSpPr>
            <p:spPr bwMode="auto">
              <a:xfrm rot="2700000">
                <a:off x="1539323" y="3130633"/>
                <a:ext cx="1414220" cy="1424384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84" name="Oval 1"/>
            <p:cNvSpPr>
              <a:spLocks noChangeArrowheads="1"/>
            </p:cNvSpPr>
            <p:nvPr/>
          </p:nvSpPr>
          <p:spPr bwMode="auto">
            <a:xfrm>
              <a:off x="8029359" y="3032662"/>
              <a:ext cx="527304" cy="532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10565" y="31381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</a:rPr>
                <a:t>04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054528" y="2221778"/>
            <a:ext cx="2486030" cy="2149280"/>
            <a:chOff x="5054528" y="2221778"/>
            <a:chExt cx="2486030" cy="2149280"/>
          </a:xfrm>
        </p:grpSpPr>
        <p:sp>
          <p:nvSpPr>
            <p:cNvPr id="91" name="Line 1"/>
            <p:cNvSpPr>
              <a:spLocks/>
            </p:cNvSpPr>
            <p:nvPr/>
          </p:nvSpPr>
          <p:spPr bwMode="auto">
            <a:xfrm>
              <a:off x="5054528" y="2978199"/>
              <a:ext cx="1730672" cy="640203"/>
            </a:xfrm>
            <a:custGeom>
              <a:avLst/>
              <a:gdLst>
                <a:gd name="T0" fmla="*/ 101 w 551"/>
                <a:gd name="T1" fmla="*/ 203 h 203"/>
                <a:gd name="T2" fmla="*/ 0 w 551"/>
                <a:gd name="T3" fmla="*/ 101 h 203"/>
                <a:gd name="T4" fmla="*/ 101 w 551"/>
                <a:gd name="T5" fmla="*/ 0 h 203"/>
                <a:gd name="T6" fmla="*/ 450 w 551"/>
                <a:gd name="T7" fmla="*/ 0 h 203"/>
                <a:gd name="T8" fmla="*/ 551 w 551"/>
                <a:gd name="T9" fmla="*/ 101 h 203"/>
                <a:gd name="T10" fmla="*/ 450 w 551"/>
                <a:gd name="T11" fmla="*/ 203 h 203"/>
                <a:gd name="T12" fmla="*/ 101 w 551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203">
                  <a:moveTo>
                    <a:pt x="101" y="203"/>
                  </a:moveTo>
                  <a:cubicBezTo>
                    <a:pt x="45" y="203"/>
                    <a:pt x="0" y="157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06" y="0"/>
                    <a:pt x="551" y="46"/>
                    <a:pt x="551" y="101"/>
                  </a:cubicBezTo>
                  <a:cubicBezTo>
                    <a:pt x="551" y="157"/>
                    <a:pt x="506" y="203"/>
                    <a:pt x="450" y="203"/>
                  </a:cubicBezTo>
                  <a:lnTo>
                    <a:pt x="101" y="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107" name="Side 1_1"/>
            <p:cNvGrpSpPr/>
            <p:nvPr/>
          </p:nvGrpSpPr>
          <p:grpSpPr>
            <a:xfrm rot="18900000">
              <a:off x="5397255" y="2647671"/>
              <a:ext cx="2143303" cy="1303066"/>
              <a:chOff x="1538296" y="3132084"/>
              <a:chExt cx="2342994" cy="1424473"/>
            </a:xfrm>
          </p:grpSpPr>
          <p:sp>
            <p:nvSpPr>
              <p:cNvPr id="113" name="Trans 1"/>
              <p:cNvSpPr>
                <a:spLocks/>
              </p:cNvSpPr>
              <p:nvPr/>
            </p:nvSpPr>
            <p:spPr bwMode="auto">
              <a:xfrm rot="18900000">
                <a:off x="2462714" y="3132173"/>
                <a:ext cx="1418576" cy="1424384"/>
              </a:xfrm>
              <a:custGeom>
                <a:avLst/>
                <a:gdLst>
                  <a:gd name="T0" fmla="*/ 183 w 413"/>
                  <a:gd name="T1" fmla="*/ 40 h 413"/>
                  <a:gd name="T2" fmla="*/ 40 w 413"/>
                  <a:gd name="T3" fmla="*/ 40 h 413"/>
                  <a:gd name="T4" fmla="*/ 40 w 413"/>
                  <a:gd name="T5" fmla="*/ 183 h 413"/>
                  <a:gd name="T6" fmla="*/ 230 w 413"/>
                  <a:gd name="T7" fmla="*/ 373 h 413"/>
                  <a:gd name="T8" fmla="*/ 373 w 413"/>
                  <a:gd name="T9" fmla="*/ 373 h 413"/>
                  <a:gd name="T10" fmla="*/ 373 w 413"/>
                  <a:gd name="T11" fmla="*/ 230 h 413"/>
                  <a:gd name="T12" fmla="*/ 183 w 413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3">
                    <a:moveTo>
                      <a:pt x="183" y="40"/>
                    </a:moveTo>
                    <a:cubicBezTo>
                      <a:pt x="143" y="0"/>
                      <a:pt x="79" y="0"/>
                      <a:pt x="40" y="40"/>
                    </a:cubicBezTo>
                    <a:cubicBezTo>
                      <a:pt x="0" y="79"/>
                      <a:pt x="0" y="143"/>
                      <a:pt x="40" y="183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70" y="413"/>
                      <a:pt x="334" y="413"/>
                      <a:pt x="373" y="373"/>
                    </a:cubicBezTo>
                    <a:cubicBezTo>
                      <a:pt x="413" y="334"/>
                      <a:pt x="413" y="270"/>
                      <a:pt x="373" y="230"/>
                    </a:cubicBezTo>
                    <a:lnTo>
                      <a:pt x="183" y="4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4" name="Side 1"/>
              <p:cNvSpPr>
                <a:spLocks/>
              </p:cNvSpPr>
              <p:nvPr/>
            </p:nvSpPr>
            <p:spPr bwMode="auto">
              <a:xfrm rot="18900000">
                <a:off x="1538296" y="3132084"/>
                <a:ext cx="1414220" cy="1421480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chemeClr val="accent3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grpSp>
          <p:nvGrpSpPr>
            <p:cNvPr id="108" name="Side 1_2"/>
            <p:cNvGrpSpPr/>
            <p:nvPr/>
          </p:nvGrpSpPr>
          <p:grpSpPr>
            <a:xfrm rot="2700000">
              <a:off x="5393546" y="2647582"/>
              <a:ext cx="2149280" cy="1297672"/>
              <a:chOff x="1534241" y="3131996"/>
              <a:chExt cx="2349528" cy="1418576"/>
            </a:xfrm>
          </p:grpSpPr>
          <p:sp>
            <p:nvSpPr>
              <p:cNvPr id="111" name="Trans 2"/>
              <p:cNvSpPr>
                <a:spLocks/>
              </p:cNvSpPr>
              <p:nvPr/>
            </p:nvSpPr>
            <p:spPr bwMode="auto">
              <a:xfrm rot="2700000">
                <a:off x="2463741" y="3130544"/>
                <a:ext cx="1418576" cy="1421480"/>
              </a:xfrm>
              <a:custGeom>
                <a:avLst/>
                <a:gdLst>
                  <a:gd name="T0" fmla="*/ 40 w 413"/>
                  <a:gd name="T1" fmla="*/ 230 h 412"/>
                  <a:gd name="T2" fmla="*/ 40 w 413"/>
                  <a:gd name="T3" fmla="*/ 373 h 412"/>
                  <a:gd name="T4" fmla="*/ 183 w 413"/>
                  <a:gd name="T5" fmla="*/ 373 h 412"/>
                  <a:gd name="T6" fmla="*/ 373 w 413"/>
                  <a:gd name="T7" fmla="*/ 183 h 412"/>
                  <a:gd name="T8" fmla="*/ 373 w 413"/>
                  <a:gd name="T9" fmla="*/ 39 h 412"/>
                  <a:gd name="T10" fmla="*/ 230 w 413"/>
                  <a:gd name="T11" fmla="*/ 39 h 412"/>
                  <a:gd name="T12" fmla="*/ 40 w 413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2">
                    <a:moveTo>
                      <a:pt x="40" y="230"/>
                    </a:moveTo>
                    <a:cubicBezTo>
                      <a:pt x="0" y="269"/>
                      <a:pt x="0" y="333"/>
                      <a:pt x="40" y="373"/>
                    </a:cubicBezTo>
                    <a:cubicBezTo>
                      <a:pt x="79" y="412"/>
                      <a:pt x="143" y="412"/>
                      <a:pt x="183" y="373"/>
                    </a:cubicBezTo>
                    <a:cubicBezTo>
                      <a:pt x="373" y="183"/>
                      <a:pt x="373" y="183"/>
                      <a:pt x="373" y="183"/>
                    </a:cubicBezTo>
                    <a:cubicBezTo>
                      <a:pt x="413" y="143"/>
                      <a:pt x="413" y="79"/>
                      <a:pt x="373" y="39"/>
                    </a:cubicBezTo>
                    <a:cubicBezTo>
                      <a:pt x="334" y="0"/>
                      <a:pt x="270" y="0"/>
                      <a:pt x="230" y="39"/>
                    </a:cubicBezTo>
                    <a:lnTo>
                      <a:pt x="40" y="23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12" name="Side 2"/>
              <p:cNvSpPr>
                <a:spLocks/>
              </p:cNvSpPr>
              <p:nvPr/>
            </p:nvSpPr>
            <p:spPr bwMode="auto">
              <a:xfrm rot="2700000">
                <a:off x="1539323" y="3130633"/>
                <a:ext cx="1414220" cy="1424384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chemeClr val="accent3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109" name="Oval 1"/>
            <p:cNvSpPr>
              <a:spLocks noChangeArrowheads="1"/>
            </p:cNvSpPr>
            <p:nvPr/>
          </p:nvSpPr>
          <p:spPr bwMode="auto">
            <a:xfrm>
              <a:off x="6203440" y="3032662"/>
              <a:ext cx="527304" cy="532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84647" y="31381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03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18935" y="2221778"/>
            <a:ext cx="2486029" cy="2149280"/>
            <a:chOff x="3218935" y="2221778"/>
            <a:chExt cx="2486029" cy="2149280"/>
          </a:xfrm>
        </p:grpSpPr>
        <p:sp>
          <p:nvSpPr>
            <p:cNvPr id="116" name="Line 1"/>
            <p:cNvSpPr>
              <a:spLocks/>
            </p:cNvSpPr>
            <p:nvPr/>
          </p:nvSpPr>
          <p:spPr bwMode="auto">
            <a:xfrm>
              <a:off x="3218935" y="2978199"/>
              <a:ext cx="1730672" cy="640203"/>
            </a:xfrm>
            <a:custGeom>
              <a:avLst/>
              <a:gdLst>
                <a:gd name="T0" fmla="*/ 101 w 551"/>
                <a:gd name="T1" fmla="*/ 203 h 203"/>
                <a:gd name="T2" fmla="*/ 0 w 551"/>
                <a:gd name="T3" fmla="*/ 101 h 203"/>
                <a:gd name="T4" fmla="*/ 101 w 551"/>
                <a:gd name="T5" fmla="*/ 0 h 203"/>
                <a:gd name="T6" fmla="*/ 450 w 551"/>
                <a:gd name="T7" fmla="*/ 0 h 203"/>
                <a:gd name="T8" fmla="*/ 551 w 551"/>
                <a:gd name="T9" fmla="*/ 101 h 203"/>
                <a:gd name="T10" fmla="*/ 450 w 551"/>
                <a:gd name="T11" fmla="*/ 203 h 203"/>
                <a:gd name="T12" fmla="*/ 101 w 551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203">
                  <a:moveTo>
                    <a:pt x="101" y="203"/>
                  </a:moveTo>
                  <a:cubicBezTo>
                    <a:pt x="45" y="203"/>
                    <a:pt x="0" y="157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06" y="0"/>
                    <a:pt x="551" y="46"/>
                    <a:pt x="551" y="101"/>
                  </a:cubicBezTo>
                  <a:cubicBezTo>
                    <a:pt x="551" y="157"/>
                    <a:pt x="506" y="203"/>
                    <a:pt x="450" y="203"/>
                  </a:cubicBezTo>
                  <a:lnTo>
                    <a:pt x="101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117" name="Side 1_1"/>
            <p:cNvGrpSpPr/>
            <p:nvPr/>
          </p:nvGrpSpPr>
          <p:grpSpPr>
            <a:xfrm rot="18900000">
              <a:off x="3561661" y="2647671"/>
              <a:ext cx="2143303" cy="1303066"/>
              <a:chOff x="1538296" y="3132084"/>
              <a:chExt cx="2342994" cy="1424473"/>
            </a:xfrm>
          </p:grpSpPr>
          <p:sp>
            <p:nvSpPr>
              <p:cNvPr id="123" name="Trans 1"/>
              <p:cNvSpPr>
                <a:spLocks/>
              </p:cNvSpPr>
              <p:nvPr/>
            </p:nvSpPr>
            <p:spPr bwMode="auto">
              <a:xfrm rot="18900000">
                <a:off x="2462714" y="3132173"/>
                <a:ext cx="1418576" cy="1424384"/>
              </a:xfrm>
              <a:custGeom>
                <a:avLst/>
                <a:gdLst>
                  <a:gd name="T0" fmla="*/ 183 w 413"/>
                  <a:gd name="T1" fmla="*/ 40 h 413"/>
                  <a:gd name="T2" fmla="*/ 40 w 413"/>
                  <a:gd name="T3" fmla="*/ 40 h 413"/>
                  <a:gd name="T4" fmla="*/ 40 w 413"/>
                  <a:gd name="T5" fmla="*/ 183 h 413"/>
                  <a:gd name="T6" fmla="*/ 230 w 413"/>
                  <a:gd name="T7" fmla="*/ 373 h 413"/>
                  <a:gd name="T8" fmla="*/ 373 w 413"/>
                  <a:gd name="T9" fmla="*/ 373 h 413"/>
                  <a:gd name="T10" fmla="*/ 373 w 413"/>
                  <a:gd name="T11" fmla="*/ 230 h 413"/>
                  <a:gd name="T12" fmla="*/ 183 w 413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3">
                    <a:moveTo>
                      <a:pt x="183" y="40"/>
                    </a:moveTo>
                    <a:cubicBezTo>
                      <a:pt x="143" y="0"/>
                      <a:pt x="79" y="0"/>
                      <a:pt x="40" y="40"/>
                    </a:cubicBezTo>
                    <a:cubicBezTo>
                      <a:pt x="0" y="79"/>
                      <a:pt x="0" y="143"/>
                      <a:pt x="40" y="183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70" y="413"/>
                      <a:pt x="334" y="413"/>
                      <a:pt x="373" y="373"/>
                    </a:cubicBezTo>
                    <a:cubicBezTo>
                      <a:pt x="413" y="334"/>
                      <a:pt x="413" y="270"/>
                      <a:pt x="373" y="230"/>
                    </a:cubicBezTo>
                    <a:lnTo>
                      <a:pt x="183" y="4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69" name="Side 1"/>
              <p:cNvSpPr>
                <a:spLocks/>
              </p:cNvSpPr>
              <p:nvPr/>
            </p:nvSpPr>
            <p:spPr bwMode="auto">
              <a:xfrm rot="18900000">
                <a:off x="1538296" y="3132084"/>
                <a:ext cx="1414220" cy="1421480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18" name="Side 1_2"/>
            <p:cNvGrpSpPr/>
            <p:nvPr/>
          </p:nvGrpSpPr>
          <p:grpSpPr>
            <a:xfrm rot="2700000">
              <a:off x="3557953" y="2647582"/>
              <a:ext cx="2149280" cy="1297672"/>
              <a:chOff x="1534241" y="3131996"/>
              <a:chExt cx="2349528" cy="1418576"/>
            </a:xfrm>
          </p:grpSpPr>
          <p:sp>
            <p:nvSpPr>
              <p:cNvPr id="121" name="Trans 2"/>
              <p:cNvSpPr>
                <a:spLocks/>
              </p:cNvSpPr>
              <p:nvPr/>
            </p:nvSpPr>
            <p:spPr bwMode="auto">
              <a:xfrm rot="2700000">
                <a:off x="2463741" y="3130544"/>
                <a:ext cx="1418576" cy="1421480"/>
              </a:xfrm>
              <a:custGeom>
                <a:avLst/>
                <a:gdLst>
                  <a:gd name="T0" fmla="*/ 40 w 413"/>
                  <a:gd name="T1" fmla="*/ 230 h 412"/>
                  <a:gd name="T2" fmla="*/ 40 w 413"/>
                  <a:gd name="T3" fmla="*/ 373 h 412"/>
                  <a:gd name="T4" fmla="*/ 183 w 413"/>
                  <a:gd name="T5" fmla="*/ 373 h 412"/>
                  <a:gd name="T6" fmla="*/ 373 w 413"/>
                  <a:gd name="T7" fmla="*/ 183 h 412"/>
                  <a:gd name="T8" fmla="*/ 373 w 413"/>
                  <a:gd name="T9" fmla="*/ 39 h 412"/>
                  <a:gd name="T10" fmla="*/ 230 w 413"/>
                  <a:gd name="T11" fmla="*/ 39 h 412"/>
                  <a:gd name="T12" fmla="*/ 40 w 413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2">
                    <a:moveTo>
                      <a:pt x="40" y="230"/>
                    </a:moveTo>
                    <a:cubicBezTo>
                      <a:pt x="0" y="269"/>
                      <a:pt x="0" y="333"/>
                      <a:pt x="40" y="373"/>
                    </a:cubicBezTo>
                    <a:cubicBezTo>
                      <a:pt x="79" y="412"/>
                      <a:pt x="143" y="412"/>
                      <a:pt x="183" y="373"/>
                    </a:cubicBezTo>
                    <a:cubicBezTo>
                      <a:pt x="373" y="183"/>
                      <a:pt x="373" y="183"/>
                      <a:pt x="373" y="183"/>
                    </a:cubicBezTo>
                    <a:cubicBezTo>
                      <a:pt x="413" y="143"/>
                      <a:pt x="413" y="79"/>
                      <a:pt x="373" y="39"/>
                    </a:cubicBezTo>
                    <a:cubicBezTo>
                      <a:pt x="334" y="0"/>
                      <a:pt x="270" y="0"/>
                      <a:pt x="230" y="39"/>
                    </a:cubicBezTo>
                    <a:lnTo>
                      <a:pt x="40" y="23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22" name="Side 2"/>
              <p:cNvSpPr>
                <a:spLocks/>
              </p:cNvSpPr>
              <p:nvPr/>
            </p:nvSpPr>
            <p:spPr bwMode="auto">
              <a:xfrm rot="2700000">
                <a:off x="1539323" y="3130633"/>
                <a:ext cx="1414220" cy="1424384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119" name="Oval 1"/>
            <p:cNvSpPr>
              <a:spLocks noChangeArrowheads="1"/>
            </p:cNvSpPr>
            <p:nvPr/>
          </p:nvSpPr>
          <p:spPr bwMode="auto">
            <a:xfrm>
              <a:off x="4367847" y="3032662"/>
              <a:ext cx="527304" cy="532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449053" y="31381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02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388179" y="2221778"/>
            <a:ext cx="2486029" cy="2149280"/>
            <a:chOff x="1388179" y="2221778"/>
            <a:chExt cx="2486029" cy="2149280"/>
          </a:xfrm>
        </p:grpSpPr>
        <p:sp>
          <p:nvSpPr>
            <p:cNvPr id="171" name="Line 1"/>
            <p:cNvSpPr>
              <a:spLocks/>
            </p:cNvSpPr>
            <p:nvPr/>
          </p:nvSpPr>
          <p:spPr bwMode="auto">
            <a:xfrm>
              <a:off x="1388179" y="2978199"/>
              <a:ext cx="1730672" cy="640203"/>
            </a:xfrm>
            <a:custGeom>
              <a:avLst/>
              <a:gdLst>
                <a:gd name="T0" fmla="*/ 101 w 551"/>
                <a:gd name="T1" fmla="*/ 203 h 203"/>
                <a:gd name="T2" fmla="*/ 0 w 551"/>
                <a:gd name="T3" fmla="*/ 101 h 203"/>
                <a:gd name="T4" fmla="*/ 101 w 551"/>
                <a:gd name="T5" fmla="*/ 0 h 203"/>
                <a:gd name="T6" fmla="*/ 450 w 551"/>
                <a:gd name="T7" fmla="*/ 0 h 203"/>
                <a:gd name="T8" fmla="*/ 551 w 551"/>
                <a:gd name="T9" fmla="*/ 101 h 203"/>
                <a:gd name="T10" fmla="*/ 450 w 551"/>
                <a:gd name="T11" fmla="*/ 203 h 203"/>
                <a:gd name="T12" fmla="*/ 101 w 551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203">
                  <a:moveTo>
                    <a:pt x="101" y="203"/>
                  </a:moveTo>
                  <a:cubicBezTo>
                    <a:pt x="45" y="203"/>
                    <a:pt x="0" y="157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06" y="0"/>
                    <a:pt x="551" y="46"/>
                    <a:pt x="551" y="101"/>
                  </a:cubicBezTo>
                  <a:cubicBezTo>
                    <a:pt x="551" y="157"/>
                    <a:pt x="506" y="203"/>
                    <a:pt x="450" y="203"/>
                  </a:cubicBezTo>
                  <a:lnTo>
                    <a:pt x="101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172" name="Side 1_1"/>
            <p:cNvGrpSpPr/>
            <p:nvPr/>
          </p:nvGrpSpPr>
          <p:grpSpPr>
            <a:xfrm rot="18900000">
              <a:off x="1730905" y="2647671"/>
              <a:ext cx="2143303" cy="1303066"/>
              <a:chOff x="1538296" y="3132084"/>
              <a:chExt cx="2342994" cy="1424473"/>
            </a:xfrm>
          </p:grpSpPr>
          <p:sp>
            <p:nvSpPr>
              <p:cNvPr id="178" name="Trans 1"/>
              <p:cNvSpPr>
                <a:spLocks/>
              </p:cNvSpPr>
              <p:nvPr/>
            </p:nvSpPr>
            <p:spPr bwMode="auto">
              <a:xfrm rot="18900000">
                <a:off x="2462714" y="3132173"/>
                <a:ext cx="1418576" cy="1424384"/>
              </a:xfrm>
              <a:custGeom>
                <a:avLst/>
                <a:gdLst>
                  <a:gd name="T0" fmla="*/ 183 w 413"/>
                  <a:gd name="T1" fmla="*/ 40 h 413"/>
                  <a:gd name="T2" fmla="*/ 40 w 413"/>
                  <a:gd name="T3" fmla="*/ 40 h 413"/>
                  <a:gd name="T4" fmla="*/ 40 w 413"/>
                  <a:gd name="T5" fmla="*/ 183 h 413"/>
                  <a:gd name="T6" fmla="*/ 230 w 413"/>
                  <a:gd name="T7" fmla="*/ 373 h 413"/>
                  <a:gd name="T8" fmla="*/ 373 w 413"/>
                  <a:gd name="T9" fmla="*/ 373 h 413"/>
                  <a:gd name="T10" fmla="*/ 373 w 413"/>
                  <a:gd name="T11" fmla="*/ 230 h 413"/>
                  <a:gd name="T12" fmla="*/ 183 w 413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3">
                    <a:moveTo>
                      <a:pt x="183" y="40"/>
                    </a:moveTo>
                    <a:cubicBezTo>
                      <a:pt x="143" y="0"/>
                      <a:pt x="79" y="0"/>
                      <a:pt x="40" y="40"/>
                    </a:cubicBezTo>
                    <a:cubicBezTo>
                      <a:pt x="0" y="79"/>
                      <a:pt x="0" y="143"/>
                      <a:pt x="40" y="183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70" y="413"/>
                      <a:pt x="334" y="413"/>
                      <a:pt x="373" y="373"/>
                    </a:cubicBezTo>
                    <a:cubicBezTo>
                      <a:pt x="413" y="334"/>
                      <a:pt x="413" y="270"/>
                      <a:pt x="373" y="230"/>
                    </a:cubicBezTo>
                    <a:lnTo>
                      <a:pt x="183" y="4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9" name="Side 1"/>
              <p:cNvSpPr>
                <a:spLocks/>
              </p:cNvSpPr>
              <p:nvPr/>
            </p:nvSpPr>
            <p:spPr bwMode="auto">
              <a:xfrm rot="18900000">
                <a:off x="1538296" y="3132084"/>
                <a:ext cx="1414220" cy="1421480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73" name="Side 1_2"/>
            <p:cNvGrpSpPr/>
            <p:nvPr/>
          </p:nvGrpSpPr>
          <p:grpSpPr>
            <a:xfrm rot="2700000">
              <a:off x="1727197" y="2647582"/>
              <a:ext cx="2149280" cy="1297672"/>
              <a:chOff x="1534241" y="3131996"/>
              <a:chExt cx="2349528" cy="1418576"/>
            </a:xfrm>
          </p:grpSpPr>
          <p:sp>
            <p:nvSpPr>
              <p:cNvPr id="176" name="Trans 2"/>
              <p:cNvSpPr>
                <a:spLocks/>
              </p:cNvSpPr>
              <p:nvPr/>
            </p:nvSpPr>
            <p:spPr bwMode="auto">
              <a:xfrm rot="2700000">
                <a:off x="2463741" y="3130544"/>
                <a:ext cx="1418576" cy="1421480"/>
              </a:xfrm>
              <a:custGeom>
                <a:avLst/>
                <a:gdLst>
                  <a:gd name="T0" fmla="*/ 40 w 413"/>
                  <a:gd name="T1" fmla="*/ 230 h 412"/>
                  <a:gd name="T2" fmla="*/ 40 w 413"/>
                  <a:gd name="T3" fmla="*/ 373 h 412"/>
                  <a:gd name="T4" fmla="*/ 183 w 413"/>
                  <a:gd name="T5" fmla="*/ 373 h 412"/>
                  <a:gd name="T6" fmla="*/ 373 w 413"/>
                  <a:gd name="T7" fmla="*/ 183 h 412"/>
                  <a:gd name="T8" fmla="*/ 373 w 413"/>
                  <a:gd name="T9" fmla="*/ 39 h 412"/>
                  <a:gd name="T10" fmla="*/ 230 w 413"/>
                  <a:gd name="T11" fmla="*/ 39 h 412"/>
                  <a:gd name="T12" fmla="*/ 40 w 413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412">
                    <a:moveTo>
                      <a:pt x="40" y="230"/>
                    </a:moveTo>
                    <a:cubicBezTo>
                      <a:pt x="0" y="269"/>
                      <a:pt x="0" y="333"/>
                      <a:pt x="40" y="373"/>
                    </a:cubicBezTo>
                    <a:cubicBezTo>
                      <a:pt x="79" y="412"/>
                      <a:pt x="143" y="412"/>
                      <a:pt x="183" y="373"/>
                    </a:cubicBezTo>
                    <a:cubicBezTo>
                      <a:pt x="373" y="183"/>
                      <a:pt x="373" y="183"/>
                      <a:pt x="373" y="183"/>
                    </a:cubicBezTo>
                    <a:cubicBezTo>
                      <a:pt x="413" y="143"/>
                      <a:pt x="413" y="79"/>
                      <a:pt x="373" y="39"/>
                    </a:cubicBezTo>
                    <a:cubicBezTo>
                      <a:pt x="334" y="0"/>
                      <a:pt x="270" y="0"/>
                      <a:pt x="230" y="39"/>
                    </a:cubicBezTo>
                    <a:lnTo>
                      <a:pt x="40" y="230"/>
                    </a:lnTo>
                    <a:close/>
                  </a:path>
                </a:pathLst>
              </a:custGeom>
              <a:noFill/>
              <a:ln w="142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77" name="Side 2"/>
              <p:cNvSpPr>
                <a:spLocks/>
              </p:cNvSpPr>
              <p:nvPr/>
            </p:nvSpPr>
            <p:spPr bwMode="auto">
              <a:xfrm rot="2700000">
                <a:off x="1539323" y="3130633"/>
                <a:ext cx="1414220" cy="1424384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174" name="Oval 1"/>
            <p:cNvSpPr>
              <a:spLocks noChangeArrowheads="1"/>
            </p:cNvSpPr>
            <p:nvPr/>
          </p:nvSpPr>
          <p:spPr bwMode="auto">
            <a:xfrm>
              <a:off x="2537091" y="3032662"/>
              <a:ext cx="527304" cy="532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8297" y="313818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026779" y="4951379"/>
            <a:ext cx="1466880" cy="632481"/>
            <a:chOff x="2194602" y="2009322"/>
            <a:chExt cx="1573731" cy="678552"/>
          </a:xfrm>
        </p:grpSpPr>
        <p:sp>
          <p:nvSpPr>
            <p:cNvPr id="181" name="Rectangle 180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2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665588" y="4953894"/>
            <a:ext cx="1468066" cy="632481"/>
            <a:chOff x="4129724" y="2015877"/>
            <a:chExt cx="1575004" cy="678552"/>
          </a:xfrm>
        </p:grpSpPr>
        <p:sp>
          <p:nvSpPr>
            <p:cNvPr id="184" name="Rectangle 183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5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62741" y="4953893"/>
            <a:ext cx="1469253" cy="632481"/>
            <a:chOff x="6064846" y="2015877"/>
            <a:chExt cx="1576277" cy="678552"/>
          </a:xfrm>
        </p:grpSpPr>
        <p:sp>
          <p:nvSpPr>
            <p:cNvPr id="187" name="Rectangle 186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8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63509" y="4951379"/>
            <a:ext cx="1468066" cy="632481"/>
            <a:chOff x="8002514" y="2015877"/>
            <a:chExt cx="1575004" cy="678552"/>
          </a:xfrm>
        </p:grpSpPr>
        <p:sp>
          <p:nvSpPr>
            <p:cNvPr id="190" name="Rectangle 189"/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1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7059556" y="4954984"/>
            <a:ext cx="1529896" cy="632481"/>
            <a:chOff x="5107857" y="5455401"/>
            <a:chExt cx="1641337" cy="678552"/>
          </a:xfrm>
        </p:grpSpPr>
        <p:sp>
          <p:nvSpPr>
            <p:cNvPr id="193" name="Rectangle 192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4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8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1075368" y="2065704"/>
            <a:ext cx="10058400" cy="2271713"/>
          </a:xfrm>
          <a:custGeom>
            <a:avLst/>
            <a:gdLst>
              <a:gd name="T0" fmla="*/ 2907 w 2907"/>
              <a:gd name="T1" fmla="*/ 18 h 655"/>
              <a:gd name="T2" fmla="*/ 2872 w 2907"/>
              <a:gd name="T3" fmla="*/ 154 h 655"/>
              <a:gd name="T4" fmla="*/ 2829 w 2907"/>
              <a:gd name="T5" fmla="*/ 111 h 655"/>
              <a:gd name="T6" fmla="*/ 2837 w 2907"/>
              <a:gd name="T7" fmla="*/ 82 h 655"/>
              <a:gd name="T8" fmla="*/ 2715 w 2907"/>
              <a:gd name="T9" fmla="*/ 210 h 655"/>
              <a:gd name="T10" fmla="*/ 2679 w 2907"/>
              <a:gd name="T11" fmla="*/ 174 h 655"/>
              <a:gd name="T12" fmla="*/ 2609 w 2907"/>
              <a:gd name="T13" fmla="*/ 127 h 655"/>
              <a:gd name="T14" fmla="*/ 2526 w 2907"/>
              <a:gd name="T15" fmla="*/ 111 h 655"/>
              <a:gd name="T16" fmla="*/ 2444 w 2907"/>
              <a:gd name="T17" fmla="*/ 127 h 655"/>
              <a:gd name="T18" fmla="*/ 2374 w 2907"/>
              <a:gd name="T19" fmla="*/ 174 h 655"/>
              <a:gd name="T20" fmla="*/ 2036 w 2907"/>
              <a:gd name="T21" fmla="*/ 174 h 655"/>
              <a:gd name="T22" fmla="*/ 1967 w 2907"/>
              <a:gd name="T23" fmla="*/ 127 h 655"/>
              <a:gd name="T24" fmla="*/ 1884 w 2907"/>
              <a:gd name="T25" fmla="*/ 111 h 655"/>
              <a:gd name="T26" fmla="*/ 1801 w 2907"/>
              <a:gd name="T27" fmla="*/ 127 h 655"/>
              <a:gd name="T28" fmla="*/ 1732 w 2907"/>
              <a:gd name="T29" fmla="*/ 174 h 655"/>
              <a:gd name="T30" fmla="*/ 1413 w 2907"/>
              <a:gd name="T31" fmla="*/ 174 h 655"/>
              <a:gd name="T32" fmla="*/ 1343 w 2907"/>
              <a:gd name="T33" fmla="*/ 127 h 655"/>
              <a:gd name="T34" fmla="*/ 1260 w 2907"/>
              <a:gd name="T35" fmla="*/ 111 h 655"/>
              <a:gd name="T36" fmla="*/ 1178 w 2907"/>
              <a:gd name="T37" fmla="*/ 127 h 655"/>
              <a:gd name="T38" fmla="*/ 1108 w 2907"/>
              <a:gd name="T39" fmla="*/ 174 h 655"/>
              <a:gd name="T40" fmla="*/ 789 w 2907"/>
              <a:gd name="T41" fmla="*/ 174 h 655"/>
              <a:gd name="T42" fmla="*/ 719 w 2907"/>
              <a:gd name="T43" fmla="*/ 127 h 655"/>
              <a:gd name="T44" fmla="*/ 637 w 2907"/>
              <a:gd name="T45" fmla="*/ 111 h 655"/>
              <a:gd name="T46" fmla="*/ 554 w 2907"/>
              <a:gd name="T47" fmla="*/ 127 h 655"/>
              <a:gd name="T48" fmla="*/ 18 w 2907"/>
              <a:gd name="T49" fmla="*/ 655 h 655"/>
              <a:gd name="T50" fmla="*/ 0 w 2907"/>
              <a:gd name="T51" fmla="*/ 640 h 655"/>
              <a:gd name="T52" fmla="*/ 545 w 2907"/>
              <a:gd name="T53" fmla="*/ 106 h 655"/>
              <a:gd name="T54" fmla="*/ 637 w 2907"/>
              <a:gd name="T55" fmla="*/ 88 h 655"/>
              <a:gd name="T56" fmla="*/ 728 w 2907"/>
              <a:gd name="T57" fmla="*/ 106 h 655"/>
              <a:gd name="T58" fmla="*/ 805 w 2907"/>
              <a:gd name="T59" fmla="*/ 158 h 655"/>
              <a:gd name="T60" fmla="*/ 1092 w 2907"/>
              <a:gd name="T61" fmla="*/ 158 h 655"/>
              <a:gd name="T62" fmla="*/ 1169 w 2907"/>
              <a:gd name="T63" fmla="*/ 106 h 655"/>
              <a:gd name="T64" fmla="*/ 1260 w 2907"/>
              <a:gd name="T65" fmla="*/ 88 h 655"/>
              <a:gd name="T66" fmla="*/ 1352 w 2907"/>
              <a:gd name="T67" fmla="*/ 106 h 655"/>
              <a:gd name="T68" fmla="*/ 1429 w 2907"/>
              <a:gd name="T69" fmla="*/ 158 h 655"/>
              <a:gd name="T70" fmla="*/ 1716 w 2907"/>
              <a:gd name="T71" fmla="*/ 158 h 655"/>
              <a:gd name="T72" fmla="*/ 1793 w 2907"/>
              <a:gd name="T73" fmla="*/ 106 h 655"/>
              <a:gd name="T74" fmla="*/ 1884 w 2907"/>
              <a:gd name="T75" fmla="*/ 88 h 655"/>
              <a:gd name="T76" fmla="*/ 1975 w 2907"/>
              <a:gd name="T77" fmla="*/ 106 h 655"/>
              <a:gd name="T78" fmla="*/ 2052 w 2907"/>
              <a:gd name="T79" fmla="*/ 158 h 655"/>
              <a:gd name="T80" fmla="*/ 2358 w 2907"/>
              <a:gd name="T81" fmla="*/ 158 h 655"/>
              <a:gd name="T82" fmla="*/ 2435 w 2907"/>
              <a:gd name="T83" fmla="*/ 106 h 655"/>
              <a:gd name="T84" fmla="*/ 2526 w 2907"/>
              <a:gd name="T85" fmla="*/ 88 h 655"/>
              <a:gd name="T86" fmla="*/ 2618 w 2907"/>
              <a:gd name="T87" fmla="*/ 106 h 655"/>
              <a:gd name="T88" fmla="*/ 2695 w 2907"/>
              <a:gd name="T89" fmla="*/ 158 h 655"/>
              <a:gd name="T90" fmla="*/ 2715 w 2907"/>
              <a:gd name="T91" fmla="*/ 178 h 655"/>
              <a:gd name="T92" fmla="*/ 2817 w 2907"/>
              <a:gd name="T93" fmla="*/ 69 h 655"/>
              <a:gd name="T94" fmla="*/ 2793 w 2907"/>
              <a:gd name="T95" fmla="*/ 75 h 655"/>
              <a:gd name="T96" fmla="*/ 2752 w 2907"/>
              <a:gd name="T97" fmla="*/ 34 h 655"/>
              <a:gd name="T98" fmla="*/ 2890 w 2907"/>
              <a:gd name="T99" fmla="*/ 0 h 655"/>
              <a:gd name="T100" fmla="*/ 2907 w 2907"/>
              <a:gd name="T101" fmla="*/ 18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07" h="655">
                <a:moveTo>
                  <a:pt x="2907" y="18"/>
                </a:moveTo>
                <a:cubicBezTo>
                  <a:pt x="2872" y="154"/>
                  <a:pt x="2872" y="154"/>
                  <a:pt x="2872" y="154"/>
                </a:cubicBezTo>
                <a:cubicBezTo>
                  <a:pt x="2829" y="111"/>
                  <a:pt x="2829" y="111"/>
                  <a:pt x="2829" y="111"/>
                </a:cubicBezTo>
                <a:cubicBezTo>
                  <a:pt x="2837" y="82"/>
                  <a:pt x="2837" y="82"/>
                  <a:pt x="2837" y="82"/>
                </a:cubicBezTo>
                <a:cubicBezTo>
                  <a:pt x="2794" y="128"/>
                  <a:pt x="2789" y="136"/>
                  <a:pt x="2715" y="210"/>
                </a:cubicBezTo>
                <a:cubicBezTo>
                  <a:pt x="2679" y="174"/>
                  <a:pt x="2679" y="174"/>
                  <a:pt x="2679" y="174"/>
                </a:cubicBezTo>
                <a:cubicBezTo>
                  <a:pt x="2658" y="153"/>
                  <a:pt x="2634" y="138"/>
                  <a:pt x="2609" y="127"/>
                </a:cubicBezTo>
                <a:cubicBezTo>
                  <a:pt x="2583" y="116"/>
                  <a:pt x="2555" y="111"/>
                  <a:pt x="2526" y="111"/>
                </a:cubicBezTo>
                <a:cubicBezTo>
                  <a:pt x="2498" y="111"/>
                  <a:pt x="2470" y="116"/>
                  <a:pt x="2444" y="127"/>
                </a:cubicBezTo>
                <a:cubicBezTo>
                  <a:pt x="2418" y="138"/>
                  <a:pt x="2395" y="153"/>
                  <a:pt x="2374" y="174"/>
                </a:cubicBezTo>
                <a:cubicBezTo>
                  <a:pt x="2149" y="399"/>
                  <a:pt x="2261" y="399"/>
                  <a:pt x="2036" y="174"/>
                </a:cubicBezTo>
                <a:cubicBezTo>
                  <a:pt x="2016" y="153"/>
                  <a:pt x="1992" y="138"/>
                  <a:pt x="1967" y="127"/>
                </a:cubicBezTo>
                <a:cubicBezTo>
                  <a:pt x="1940" y="116"/>
                  <a:pt x="1912" y="111"/>
                  <a:pt x="1884" y="111"/>
                </a:cubicBezTo>
                <a:cubicBezTo>
                  <a:pt x="1856" y="111"/>
                  <a:pt x="1828" y="116"/>
                  <a:pt x="1801" y="127"/>
                </a:cubicBezTo>
                <a:cubicBezTo>
                  <a:pt x="1776" y="138"/>
                  <a:pt x="1752" y="153"/>
                  <a:pt x="1732" y="174"/>
                </a:cubicBezTo>
                <a:cubicBezTo>
                  <a:pt x="1528" y="378"/>
                  <a:pt x="1616" y="378"/>
                  <a:pt x="1413" y="174"/>
                </a:cubicBezTo>
                <a:cubicBezTo>
                  <a:pt x="1392" y="153"/>
                  <a:pt x="1368" y="138"/>
                  <a:pt x="1343" y="127"/>
                </a:cubicBezTo>
                <a:cubicBezTo>
                  <a:pt x="1317" y="116"/>
                  <a:pt x="1289" y="111"/>
                  <a:pt x="1260" y="111"/>
                </a:cubicBezTo>
                <a:cubicBezTo>
                  <a:pt x="1232" y="111"/>
                  <a:pt x="1204" y="116"/>
                  <a:pt x="1178" y="127"/>
                </a:cubicBezTo>
                <a:cubicBezTo>
                  <a:pt x="1152" y="138"/>
                  <a:pt x="1129" y="153"/>
                  <a:pt x="1108" y="174"/>
                </a:cubicBezTo>
                <a:cubicBezTo>
                  <a:pt x="904" y="378"/>
                  <a:pt x="993" y="378"/>
                  <a:pt x="789" y="174"/>
                </a:cubicBezTo>
                <a:cubicBezTo>
                  <a:pt x="768" y="153"/>
                  <a:pt x="745" y="138"/>
                  <a:pt x="719" y="127"/>
                </a:cubicBezTo>
                <a:cubicBezTo>
                  <a:pt x="693" y="116"/>
                  <a:pt x="665" y="111"/>
                  <a:pt x="637" y="111"/>
                </a:cubicBezTo>
                <a:cubicBezTo>
                  <a:pt x="609" y="111"/>
                  <a:pt x="580" y="116"/>
                  <a:pt x="554" y="127"/>
                </a:cubicBezTo>
                <a:cubicBezTo>
                  <a:pt x="476" y="159"/>
                  <a:pt x="86" y="587"/>
                  <a:pt x="18" y="655"/>
                </a:cubicBezTo>
                <a:cubicBezTo>
                  <a:pt x="0" y="640"/>
                  <a:pt x="0" y="640"/>
                  <a:pt x="0" y="640"/>
                </a:cubicBezTo>
                <a:cubicBezTo>
                  <a:pt x="74" y="567"/>
                  <a:pt x="460" y="142"/>
                  <a:pt x="545" y="106"/>
                </a:cubicBezTo>
                <a:cubicBezTo>
                  <a:pt x="575" y="94"/>
                  <a:pt x="606" y="88"/>
                  <a:pt x="637" y="88"/>
                </a:cubicBezTo>
                <a:cubicBezTo>
                  <a:pt x="668" y="88"/>
                  <a:pt x="699" y="94"/>
                  <a:pt x="728" y="106"/>
                </a:cubicBezTo>
                <a:cubicBezTo>
                  <a:pt x="756" y="118"/>
                  <a:pt x="782" y="135"/>
                  <a:pt x="805" y="158"/>
                </a:cubicBezTo>
                <a:cubicBezTo>
                  <a:pt x="989" y="342"/>
                  <a:pt x="908" y="342"/>
                  <a:pt x="1092" y="158"/>
                </a:cubicBezTo>
                <a:cubicBezTo>
                  <a:pt x="1115" y="135"/>
                  <a:pt x="1141" y="118"/>
                  <a:pt x="1169" y="106"/>
                </a:cubicBezTo>
                <a:cubicBezTo>
                  <a:pt x="1198" y="94"/>
                  <a:pt x="1229" y="88"/>
                  <a:pt x="1260" y="88"/>
                </a:cubicBezTo>
                <a:cubicBezTo>
                  <a:pt x="1291" y="88"/>
                  <a:pt x="1322" y="94"/>
                  <a:pt x="1352" y="106"/>
                </a:cubicBezTo>
                <a:cubicBezTo>
                  <a:pt x="1380" y="118"/>
                  <a:pt x="1406" y="135"/>
                  <a:pt x="1429" y="158"/>
                </a:cubicBezTo>
                <a:cubicBezTo>
                  <a:pt x="1613" y="342"/>
                  <a:pt x="1531" y="342"/>
                  <a:pt x="1716" y="158"/>
                </a:cubicBezTo>
                <a:cubicBezTo>
                  <a:pt x="1738" y="135"/>
                  <a:pt x="1765" y="118"/>
                  <a:pt x="1793" y="106"/>
                </a:cubicBezTo>
                <a:cubicBezTo>
                  <a:pt x="1822" y="94"/>
                  <a:pt x="1853" y="88"/>
                  <a:pt x="1884" y="88"/>
                </a:cubicBezTo>
                <a:cubicBezTo>
                  <a:pt x="1915" y="88"/>
                  <a:pt x="1946" y="94"/>
                  <a:pt x="1975" y="106"/>
                </a:cubicBezTo>
                <a:cubicBezTo>
                  <a:pt x="2003" y="118"/>
                  <a:pt x="2030" y="135"/>
                  <a:pt x="2052" y="158"/>
                </a:cubicBezTo>
                <a:cubicBezTo>
                  <a:pt x="2252" y="357"/>
                  <a:pt x="2159" y="357"/>
                  <a:pt x="2358" y="158"/>
                </a:cubicBezTo>
                <a:cubicBezTo>
                  <a:pt x="2381" y="135"/>
                  <a:pt x="2407" y="118"/>
                  <a:pt x="2435" y="106"/>
                </a:cubicBezTo>
                <a:cubicBezTo>
                  <a:pt x="2464" y="94"/>
                  <a:pt x="2495" y="88"/>
                  <a:pt x="2526" y="88"/>
                </a:cubicBezTo>
                <a:cubicBezTo>
                  <a:pt x="2557" y="88"/>
                  <a:pt x="2588" y="94"/>
                  <a:pt x="2618" y="106"/>
                </a:cubicBezTo>
                <a:cubicBezTo>
                  <a:pt x="2646" y="118"/>
                  <a:pt x="2672" y="135"/>
                  <a:pt x="2695" y="158"/>
                </a:cubicBezTo>
                <a:cubicBezTo>
                  <a:pt x="2715" y="178"/>
                  <a:pt x="2715" y="178"/>
                  <a:pt x="2715" y="178"/>
                </a:cubicBezTo>
                <a:cubicBezTo>
                  <a:pt x="2757" y="134"/>
                  <a:pt x="2753" y="135"/>
                  <a:pt x="2817" y="69"/>
                </a:cubicBezTo>
                <a:cubicBezTo>
                  <a:pt x="2793" y="75"/>
                  <a:pt x="2793" y="75"/>
                  <a:pt x="2793" y="75"/>
                </a:cubicBezTo>
                <a:cubicBezTo>
                  <a:pt x="2752" y="34"/>
                  <a:pt x="2752" y="34"/>
                  <a:pt x="2752" y="34"/>
                </a:cubicBezTo>
                <a:cubicBezTo>
                  <a:pt x="2890" y="0"/>
                  <a:pt x="2890" y="0"/>
                  <a:pt x="2890" y="0"/>
                </a:cubicBezTo>
                <a:cubicBezTo>
                  <a:pt x="2907" y="18"/>
                  <a:pt x="2907" y="18"/>
                  <a:pt x="2907" y="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51593" y="3515092"/>
            <a:ext cx="1820863" cy="1820863"/>
            <a:chOff x="1351593" y="3515092"/>
            <a:chExt cx="1820863" cy="1820863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51593" y="3515092"/>
              <a:ext cx="1820863" cy="1820863"/>
            </a:xfrm>
            <a:custGeom>
              <a:avLst/>
              <a:gdLst>
                <a:gd name="T0" fmla="*/ 67 w 526"/>
                <a:gd name="T1" fmla="*/ 160 h 525"/>
                <a:gd name="T2" fmla="*/ 205 w 526"/>
                <a:gd name="T3" fmla="*/ 22 h 525"/>
                <a:gd name="T4" fmla="*/ 285 w 526"/>
                <a:gd name="T5" fmla="*/ 22 h 525"/>
                <a:gd name="T6" fmla="*/ 504 w 526"/>
                <a:gd name="T7" fmla="*/ 241 h 525"/>
                <a:gd name="T8" fmla="*/ 504 w 526"/>
                <a:gd name="T9" fmla="*/ 321 h 525"/>
                <a:gd name="T10" fmla="*/ 366 w 526"/>
                <a:gd name="T11" fmla="*/ 459 h 525"/>
                <a:gd name="T12" fmla="*/ 125 w 526"/>
                <a:gd name="T13" fmla="*/ 459 h 525"/>
                <a:gd name="T14" fmla="*/ 67 w 526"/>
                <a:gd name="T15" fmla="*/ 401 h 525"/>
                <a:gd name="T16" fmla="*/ 67 w 526"/>
                <a:gd name="T17" fmla="*/ 16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6" h="525">
                  <a:moveTo>
                    <a:pt x="67" y="160"/>
                  </a:moveTo>
                  <a:cubicBezTo>
                    <a:pt x="205" y="22"/>
                    <a:pt x="205" y="22"/>
                    <a:pt x="205" y="22"/>
                  </a:cubicBezTo>
                  <a:cubicBezTo>
                    <a:pt x="227" y="0"/>
                    <a:pt x="263" y="0"/>
                    <a:pt x="285" y="22"/>
                  </a:cubicBezTo>
                  <a:cubicBezTo>
                    <a:pt x="504" y="241"/>
                    <a:pt x="504" y="241"/>
                    <a:pt x="504" y="241"/>
                  </a:cubicBezTo>
                  <a:cubicBezTo>
                    <a:pt x="526" y="263"/>
                    <a:pt x="526" y="299"/>
                    <a:pt x="504" y="321"/>
                  </a:cubicBezTo>
                  <a:cubicBezTo>
                    <a:pt x="366" y="459"/>
                    <a:pt x="366" y="459"/>
                    <a:pt x="366" y="459"/>
                  </a:cubicBezTo>
                  <a:cubicBezTo>
                    <a:pt x="299" y="525"/>
                    <a:pt x="191" y="525"/>
                    <a:pt x="125" y="459"/>
                  </a:cubicBezTo>
                  <a:cubicBezTo>
                    <a:pt x="67" y="401"/>
                    <a:pt x="67" y="401"/>
                    <a:pt x="67" y="401"/>
                  </a:cubicBezTo>
                  <a:cubicBezTo>
                    <a:pt x="0" y="335"/>
                    <a:pt x="0" y="226"/>
                    <a:pt x="67" y="16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81918" y="4178341"/>
              <a:ext cx="1239297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86768" y="3515092"/>
            <a:ext cx="1944688" cy="1820863"/>
            <a:chOff x="3386768" y="3515092"/>
            <a:chExt cx="1944688" cy="1820863"/>
          </a:xfrm>
        </p:grpSpPr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3386768" y="3515092"/>
              <a:ext cx="1944688" cy="1820863"/>
            </a:xfrm>
            <a:custGeom>
              <a:avLst/>
              <a:gdLst>
                <a:gd name="T0" fmla="*/ 22 w 562"/>
                <a:gd name="T1" fmla="*/ 241 h 525"/>
                <a:gd name="T2" fmla="*/ 241 w 562"/>
                <a:gd name="T3" fmla="*/ 22 h 525"/>
                <a:gd name="T4" fmla="*/ 321 w 562"/>
                <a:gd name="T5" fmla="*/ 22 h 525"/>
                <a:gd name="T6" fmla="*/ 540 w 562"/>
                <a:gd name="T7" fmla="*/ 241 h 525"/>
                <a:gd name="T8" fmla="*/ 540 w 562"/>
                <a:gd name="T9" fmla="*/ 321 h 525"/>
                <a:gd name="T10" fmla="*/ 401 w 562"/>
                <a:gd name="T11" fmla="*/ 459 h 525"/>
                <a:gd name="T12" fmla="*/ 161 w 562"/>
                <a:gd name="T13" fmla="*/ 459 h 525"/>
                <a:gd name="T14" fmla="*/ 22 w 562"/>
                <a:gd name="T15" fmla="*/ 321 h 525"/>
                <a:gd name="T16" fmla="*/ 22 w 562"/>
                <a:gd name="T17" fmla="*/ 24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525">
                  <a:moveTo>
                    <a:pt x="22" y="241"/>
                  </a:moveTo>
                  <a:cubicBezTo>
                    <a:pt x="241" y="22"/>
                    <a:pt x="241" y="22"/>
                    <a:pt x="241" y="22"/>
                  </a:cubicBezTo>
                  <a:cubicBezTo>
                    <a:pt x="263" y="0"/>
                    <a:pt x="299" y="0"/>
                    <a:pt x="321" y="22"/>
                  </a:cubicBezTo>
                  <a:cubicBezTo>
                    <a:pt x="540" y="241"/>
                    <a:pt x="540" y="241"/>
                    <a:pt x="540" y="241"/>
                  </a:cubicBezTo>
                  <a:cubicBezTo>
                    <a:pt x="562" y="263"/>
                    <a:pt x="562" y="299"/>
                    <a:pt x="540" y="321"/>
                  </a:cubicBezTo>
                  <a:cubicBezTo>
                    <a:pt x="401" y="459"/>
                    <a:pt x="401" y="459"/>
                    <a:pt x="401" y="459"/>
                  </a:cubicBezTo>
                  <a:cubicBezTo>
                    <a:pt x="335" y="525"/>
                    <a:pt x="227" y="525"/>
                    <a:pt x="161" y="459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0" y="299"/>
                    <a:pt x="0" y="263"/>
                    <a:pt x="22" y="241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9463" y="4183385"/>
              <a:ext cx="1239297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45768" y="3515092"/>
            <a:ext cx="1941513" cy="1820863"/>
            <a:chOff x="5545768" y="3515092"/>
            <a:chExt cx="1941513" cy="1820863"/>
          </a:xfrm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5545768" y="3515092"/>
              <a:ext cx="1941513" cy="1820863"/>
            </a:xfrm>
            <a:custGeom>
              <a:avLst/>
              <a:gdLst>
                <a:gd name="T0" fmla="*/ 22 w 561"/>
                <a:gd name="T1" fmla="*/ 241 h 525"/>
                <a:gd name="T2" fmla="*/ 240 w 561"/>
                <a:gd name="T3" fmla="*/ 22 h 525"/>
                <a:gd name="T4" fmla="*/ 321 w 561"/>
                <a:gd name="T5" fmla="*/ 22 h 525"/>
                <a:gd name="T6" fmla="*/ 539 w 561"/>
                <a:gd name="T7" fmla="*/ 241 h 525"/>
                <a:gd name="T8" fmla="*/ 539 w 561"/>
                <a:gd name="T9" fmla="*/ 321 h 525"/>
                <a:gd name="T10" fmla="*/ 401 w 561"/>
                <a:gd name="T11" fmla="*/ 459 h 525"/>
                <a:gd name="T12" fmla="*/ 160 w 561"/>
                <a:gd name="T13" fmla="*/ 459 h 525"/>
                <a:gd name="T14" fmla="*/ 22 w 561"/>
                <a:gd name="T15" fmla="*/ 321 h 525"/>
                <a:gd name="T16" fmla="*/ 22 w 561"/>
                <a:gd name="T17" fmla="*/ 24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1" h="525">
                  <a:moveTo>
                    <a:pt x="22" y="241"/>
                  </a:moveTo>
                  <a:cubicBezTo>
                    <a:pt x="240" y="22"/>
                    <a:pt x="240" y="22"/>
                    <a:pt x="240" y="22"/>
                  </a:cubicBezTo>
                  <a:cubicBezTo>
                    <a:pt x="262" y="0"/>
                    <a:pt x="299" y="0"/>
                    <a:pt x="321" y="22"/>
                  </a:cubicBezTo>
                  <a:cubicBezTo>
                    <a:pt x="539" y="241"/>
                    <a:pt x="539" y="241"/>
                    <a:pt x="539" y="241"/>
                  </a:cubicBezTo>
                  <a:cubicBezTo>
                    <a:pt x="561" y="263"/>
                    <a:pt x="561" y="299"/>
                    <a:pt x="539" y="321"/>
                  </a:cubicBezTo>
                  <a:cubicBezTo>
                    <a:pt x="401" y="459"/>
                    <a:pt x="401" y="459"/>
                    <a:pt x="401" y="459"/>
                  </a:cubicBezTo>
                  <a:cubicBezTo>
                    <a:pt x="335" y="525"/>
                    <a:pt x="226" y="525"/>
                    <a:pt x="160" y="459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0" y="299"/>
                    <a:pt x="0" y="263"/>
                    <a:pt x="22" y="241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94922" y="4186742"/>
              <a:ext cx="1239297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07943" y="3515092"/>
            <a:ext cx="1944688" cy="1820863"/>
            <a:chOff x="7707943" y="3515092"/>
            <a:chExt cx="1944688" cy="1820863"/>
          </a:xfrm>
        </p:grpSpPr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7707943" y="3515092"/>
              <a:ext cx="1944688" cy="1820863"/>
            </a:xfrm>
            <a:custGeom>
              <a:avLst/>
              <a:gdLst>
                <a:gd name="T0" fmla="*/ 22 w 562"/>
                <a:gd name="T1" fmla="*/ 241 h 525"/>
                <a:gd name="T2" fmla="*/ 241 w 562"/>
                <a:gd name="T3" fmla="*/ 22 h 525"/>
                <a:gd name="T4" fmla="*/ 321 w 562"/>
                <a:gd name="T5" fmla="*/ 22 h 525"/>
                <a:gd name="T6" fmla="*/ 540 w 562"/>
                <a:gd name="T7" fmla="*/ 241 h 525"/>
                <a:gd name="T8" fmla="*/ 540 w 562"/>
                <a:gd name="T9" fmla="*/ 321 h 525"/>
                <a:gd name="T10" fmla="*/ 401 w 562"/>
                <a:gd name="T11" fmla="*/ 459 h 525"/>
                <a:gd name="T12" fmla="*/ 161 w 562"/>
                <a:gd name="T13" fmla="*/ 459 h 525"/>
                <a:gd name="T14" fmla="*/ 22 w 562"/>
                <a:gd name="T15" fmla="*/ 321 h 525"/>
                <a:gd name="T16" fmla="*/ 22 w 562"/>
                <a:gd name="T17" fmla="*/ 24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525">
                  <a:moveTo>
                    <a:pt x="22" y="241"/>
                  </a:moveTo>
                  <a:cubicBezTo>
                    <a:pt x="241" y="22"/>
                    <a:pt x="241" y="22"/>
                    <a:pt x="241" y="22"/>
                  </a:cubicBezTo>
                  <a:cubicBezTo>
                    <a:pt x="263" y="0"/>
                    <a:pt x="299" y="0"/>
                    <a:pt x="321" y="22"/>
                  </a:cubicBezTo>
                  <a:cubicBezTo>
                    <a:pt x="540" y="241"/>
                    <a:pt x="540" y="241"/>
                    <a:pt x="540" y="241"/>
                  </a:cubicBezTo>
                  <a:cubicBezTo>
                    <a:pt x="562" y="263"/>
                    <a:pt x="562" y="299"/>
                    <a:pt x="540" y="321"/>
                  </a:cubicBezTo>
                  <a:cubicBezTo>
                    <a:pt x="401" y="459"/>
                    <a:pt x="401" y="459"/>
                    <a:pt x="401" y="459"/>
                  </a:cubicBezTo>
                  <a:cubicBezTo>
                    <a:pt x="335" y="525"/>
                    <a:pt x="227" y="525"/>
                    <a:pt x="161" y="459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0" y="299"/>
                    <a:pt x="0" y="263"/>
                    <a:pt x="22" y="241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60638" y="4175395"/>
              <a:ext cx="1239297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63093" y="2551479"/>
            <a:ext cx="1944688" cy="1820863"/>
            <a:chOff x="4463093" y="2551479"/>
            <a:chExt cx="1944688" cy="1820863"/>
          </a:xfrm>
        </p:grpSpPr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4463093" y="2551479"/>
              <a:ext cx="1944688" cy="1820863"/>
            </a:xfrm>
            <a:custGeom>
              <a:avLst/>
              <a:gdLst>
                <a:gd name="T0" fmla="*/ 23 w 562"/>
                <a:gd name="T1" fmla="*/ 285 h 525"/>
                <a:gd name="T2" fmla="*/ 241 w 562"/>
                <a:gd name="T3" fmla="*/ 503 h 525"/>
                <a:gd name="T4" fmla="*/ 321 w 562"/>
                <a:gd name="T5" fmla="*/ 503 h 525"/>
                <a:gd name="T6" fmla="*/ 540 w 562"/>
                <a:gd name="T7" fmla="*/ 285 h 525"/>
                <a:gd name="T8" fmla="*/ 540 w 562"/>
                <a:gd name="T9" fmla="*/ 204 h 525"/>
                <a:gd name="T10" fmla="*/ 402 w 562"/>
                <a:gd name="T11" fmla="*/ 66 h 525"/>
                <a:gd name="T12" fmla="*/ 161 w 562"/>
                <a:gd name="T13" fmla="*/ 66 h 525"/>
                <a:gd name="T14" fmla="*/ 23 w 562"/>
                <a:gd name="T15" fmla="*/ 204 h 525"/>
                <a:gd name="T16" fmla="*/ 23 w 562"/>
                <a:gd name="T17" fmla="*/ 2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525">
                  <a:moveTo>
                    <a:pt x="23" y="285"/>
                  </a:moveTo>
                  <a:cubicBezTo>
                    <a:pt x="241" y="503"/>
                    <a:pt x="241" y="503"/>
                    <a:pt x="241" y="503"/>
                  </a:cubicBezTo>
                  <a:cubicBezTo>
                    <a:pt x="263" y="525"/>
                    <a:pt x="299" y="525"/>
                    <a:pt x="321" y="503"/>
                  </a:cubicBezTo>
                  <a:cubicBezTo>
                    <a:pt x="540" y="285"/>
                    <a:pt x="540" y="285"/>
                    <a:pt x="540" y="285"/>
                  </a:cubicBezTo>
                  <a:cubicBezTo>
                    <a:pt x="562" y="263"/>
                    <a:pt x="562" y="227"/>
                    <a:pt x="540" y="204"/>
                  </a:cubicBezTo>
                  <a:cubicBezTo>
                    <a:pt x="402" y="66"/>
                    <a:pt x="402" y="66"/>
                    <a:pt x="402" y="66"/>
                  </a:cubicBezTo>
                  <a:cubicBezTo>
                    <a:pt x="335" y="0"/>
                    <a:pt x="227" y="0"/>
                    <a:pt x="161" y="66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0" y="227"/>
                    <a:pt x="0" y="263"/>
                    <a:pt x="23" y="285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Shape 2859"/>
            <p:cNvSpPr/>
            <p:nvPr/>
          </p:nvSpPr>
          <p:spPr>
            <a:xfrm>
              <a:off x="5161117" y="3187590"/>
              <a:ext cx="548640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46181" y="2551479"/>
            <a:ext cx="1817688" cy="1820863"/>
            <a:chOff x="8846181" y="2551479"/>
            <a:chExt cx="1817688" cy="1820863"/>
          </a:xfrm>
        </p:grpSpPr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8846181" y="2551479"/>
              <a:ext cx="1817688" cy="1820863"/>
            </a:xfrm>
            <a:custGeom>
              <a:avLst/>
              <a:gdLst>
                <a:gd name="T0" fmla="*/ 22 w 525"/>
                <a:gd name="T1" fmla="*/ 285 h 525"/>
                <a:gd name="T2" fmla="*/ 240 w 525"/>
                <a:gd name="T3" fmla="*/ 503 h 525"/>
                <a:gd name="T4" fmla="*/ 320 w 525"/>
                <a:gd name="T5" fmla="*/ 503 h 525"/>
                <a:gd name="T6" fmla="*/ 459 w 525"/>
                <a:gd name="T7" fmla="*/ 365 h 525"/>
                <a:gd name="T8" fmla="*/ 459 w 525"/>
                <a:gd name="T9" fmla="*/ 124 h 525"/>
                <a:gd name="T10" fmla="*/ 401 w 525"/>
                <a:gd name="T11" fmla="*/ 66 h 525"/>
                <a:gd name="T12" fmla="*/ 160 w 525"/>
                <a:gd name="T13" fmla="*/ 66 h 525"/>
                <a:gd name="T14" fmla="*/ 22 w 525"/>
                <a:gd name="T15" fmla="*/ 204 h 525"/>
                <a:gd name="T16" fmla="*/ 22 w 525"/>
                <a:gd name="T17" fmla="*/ 2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5" h="525">
                  <a:moveTo>
                    <a:pt x="22" y="285"/>
                  </a:moveTo>
                  <a:cubicBezTo>
                    <a:pt x="240" y="503"/>
                    <a:pt x="240" y="503"/>
                    <a:pt x="240" y="503"/>
                  </a:cubicBezTo>
                  <a:cubicBezTo>
                    <a:pt x="262" y="525"/>
                    <a:pt x="298" y="525"/>
                    <a:pt x="320" y="503"/>
                  </a:cubicBezTo>
                  <a:cubicBezTo>
                    <a:pt x="459" y="365"/>
                    <a:pt x="459" y="365"/>
                    <a:pt x="459" y="365"/>
                  </a:cubicBezTo>
                  <a:cubicBezTo>
                    <a:pt x="525" y="299"/>
                    <a:pt x="525" y="190"/>
                    <a:pt x="459" y="124"/>
                  </a:cubicBezTo>
                  <a:cubicBezTo>
                    <a:pt x="401" y="66"/>
                    <a:pt x="401" y="66"/>
                    <a:pt x="401" y="66"/>
                  </a:cubicBezTo>
                  <a:cubicBezTo>
                    <a:pt x="334" y="0"/>
                    <a:pt x="226" y="0"/>
                    <a:pt x="160" y="66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0" y="227"/>
                    <a:pt x="0" y="263"/>
                    <a:pt x="22" y="285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Shape 2860"/>
            <p:cNvSpPr/>
            <p:nvPr/>
          </p:nvSpPr>
          <p:spPr>
            <a:xfrm>
              <a:off x="9480705" y="3187590"/>
              <a:ext cx="548640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07268" y="2551479"/>
            <a:ext cx="1944688" cy="1820863"/>
            <a:chOff x="2307268" y="2551479"/>
            <a:chExt cx="1944688" cy="1820863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2307268" y="2551479"/>
              <a:ext cx="1944688" cy="1820863"/>
            </a:xfrm>
            <a:custGeom>
              <a:avLst/>
              <a:gdLst>
                <a:gd name="T0" fmla="*/ 22 w 562"/>
                <a:gd name="T1" fmla="*/ 285 h 525"/>
                <a:gd name="T2" fmla="*/ 241 w 562"/>
                <a:gd name="T3" fmla="*/ 503 h 525"/>
                <a:gd name="T4" fmla="*/ 321 w 562"/>
                <a:gd name="T5" fmla="*/ 503 h 525"/>
                <a:gd name="T6" fmla="*/ 540 w 562"/>
                <a:gd name="T7" fmla="*/ 285 h 525"/>
                <a:gd name="T8" fmla="*/ 540 w 562"/>
                <a:gd name="T9" fmla="*/ 204 h 525"/>
                <a:gd name="T10" fmla="*/ 401 w 562"/>
                <a:gd name="T11" fmla="*/ 66 h 525"/>
                <a:gd name="T12" fmla="*/ 160 w 562"/>
                <a:gd name="T13" fmla="*/ 66 h 525"/>
                <a:gd name="T14" fmla="*/ 22 w 562"/>
                <a:gd name="T15" fmla="*/ 204 h 525"/>
                <a:gd name="T16" fmla="*/ 22 w 562"/>
                <a:gd name="T17" fmla="*/ 2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525">
                  <a:moveTo>
                    <a:pt x="22" y="285"/>
                  </a:moveTo>
                  <a:cubicBezTo>
                    <a:pt x="241" y="503"/>
                    <a:pt x="241" y="503"/>
                    <a:pt x="241" y="503"/>
                  </a:cubicBezTo>
                  <a:cubicBezTo>
                    <a:pt x="263" y="525"/>
                    <a:pt x="299" y="525"/>
                    <a:pt x="321" y="503"/>
                  </a:cubicBezTo>
                  <a:cubicBezTo>
                    <a:pt x="540" y="285"/>
                    <a:pt x="540" y="285"/>
                    <a:pt x="540" y="285"/>
                  </a:cubicBezTo>
                  <a:cubicBezTo>
                    <a:pt x="562" y="263"/>
                    <a:pt x="562" y="227"/>
                    <a:pt x="540" y="204"/>
                  </a:cubicBezTo>
                  <a:cubicBezTo>
                    <a:pt x="401" y="66"/>
                    <a:pt x="401" y="66"/>
                    <a:pt x="401" y="66"/>
                  </a:cubicBezTo>
                  <a:cubicBezTo>
                    <a:pt x="335" y="0"/>
                    <a:pt x="227" y="0"/>
                    <a:pt x="160" y="66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0" y="227"/>
                    <a:pt x="0" y="263"/>
                    <a:pt x="22" y="285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Shape 2861"/>
            <p:cNvSpPr/>
            <p:nvPr/>
          </p:nvSpPr>
          <p:spPr>
            <a:xfrm>
              <a:off x="3002117" y="3187590"/>
              <a:ext cx="548640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4" y="12090"/>
                  </a:moveTo>
                  <a:cubicBezTo>
                    <a:pt x="14019" y="12090"/>
                    <a:pt x="14019" y="12428"/>
                    <a:pt x="14019" y="12428"/>
                  </a:cubicBezTo>
                  <a:lnTo>
                    <a:pt x="14019" y="12863"/>
                  </a:lnTo>
                  <a:lnTo>
                    <a:pt x="14628" y="12863"/>
                  </a:lnTo>
                  <a:lnTo>
                    <a:pt x="14628" y="12428"/>
                  </a:lnTo>
                  <a:cubicBezTo>
                    <a:pt x="14628" y="12428"/>
                    <a:pt x="14628" y="12090"/>
                    <a:pt x="14324" y="12090"/>
                  </a:cubicBezTo>
                  <a:moveTo>
                    <a:pt x="15287" y="12380"/>
                  </a:moveTo>
                  <a:lnTo>
                    <a:pt x="15287" y="13348"/>
                  </a:lnTo>
                  <a:lnTo>
                    <a:pt x="14019" y="13348"/>
                  </a:lnTo>
                  <a:lnTo>
                    <a:pt x="14019" y="14072"/>
                  </a:lnTo>
                  <a:cubicBezTo>
                    <a:pt x="14019" y="14072"/>
                    <a:pt x="14019" y="14411"/>
                    <a:pt x="14324" y="14411"/>
                  </a:cubicBezTo>
                  <a:cubicBezTo>
                    <a:pt x="14628" y="14411"/>
                    <a:pt x="14628" y="14072"/>
                    <a:pt x="14628" y="14072"/>
                  </a:cubicBezTo>
                  <a:lnTo>
                    <a:pt x="14628" y="13734"/>
                  </a:lnTo>
                  <a:lnTo>
                    <a:pt x="15287" y="13734"/>
                  </a:lnTo>
                  <a:lnTo>
                    <a:pt x="15287" y="14266"/>
                  </a:lnTo>
                  <a:cubicBezTo>
                    <a:pt x="15287" y="14266"/>
                    <a:pt x="15186" y="14943"/>
                    <a:pt x="14375" y="14943"/>
                  </a:cubicBezTo>
                  <a:cubicBezTo>
                    <a:pt x="13564" y="14943"/>
                    <a:pt x="13411" y="14266"/>
                    <a:pt x="13411" y="14266"/>
                  </a:cubicBezTo>
                  <a:lnTo>
                    <a:pt x="13411" y="12380"/>
                  </a:lnTo>
                  <a:cubicBezTo>
                    <a:pt x="13411" y="12380"/>
                    <a:pt x="13411" y="11558"/>
                    <a:pt x="14375" y="11558"/>
                  </a:cubicBezTo>
                  <a:cubicBezTo>
                    <a:pt x="15338" y="11558"/>
                    <a:pt x="15287" y="12380"/>
                    <a:pt x="15287" y="12380"/>
                  </a:cubicBezTo>
                  <a:moveTo>
                    <a:pt x="12904" y="14169"/>
                  </a:moveTo>
                  <a:cubicBezTo>
                    <a:pt x="12904" y="14169"/>
                    <a:pt x="12904" y="14943"/>
                    <a:pt x="12347" y="14943"/>
                  </a:cubicBezTo>
                  <a:cubicBezTo>
                    <a:pt x="12005" y="14943"/>
                    <a:pt x="11798" y="14762"/>
                    <a:pt x="11687" y="14621"/>
                  </a:cubicBezTo>
                  <a:lnTo>
                    <a:pt x="11687" y="14895"/>
                  </a:lnTo>
                  <a:lnTo>
                    <a:pt x="11028" y="14895"/>
                  </a:lnTo>
                  <a:lnTo>
                    <a:pt x="11028" y="10446"/>
                  </a:lnTo>
                  <a:lnTo>
                    <a:pt x="11687" y="10446"/>
                  </a:lnTo>
                  <a:lnTo>
                    <a:pt x="11687" y="11888"/>
                  </a:lnTo>
                  <a:cubicBezTo>
                    <a:pt x="11788" y="11782"/>
                    <a:pt x="12036" y="11558"/>
                    <a:pt x="12347" y="11558"/>
                  </a:cubicBezTo>
                  <a:cubicBezTo>
                    <a:pt x="12752" y="11558"/>
                    <a:pt x="12904" y="11896"/>
                    <a:pt x="12904" y="12332"/>
                  </a:cubicBezTo>
                  <a:cubicBezTo>
                    <a:pt x="12904" y="12332"/>
                    <a:pt x="12904" y="14169"/>
                    <a:pt x="12904" y="14169"/>
                  </a:cubicBezTo>
                  <a:close/>
                  <a:moveTo>
                    <a:pt x="10521" y="14895"/>
                  </a:moveTo>
                  <a:lnTo>
                    <a:pt x="9913" y="14895"/>
                  </a:lnTo>
                  <a:lnTo>
                    <a:pt x="9913" y="14605"/>
                  </a:lnTo>
                  <a:cubicBezTo>
                    <a:pt x="9913" y="14605"/>
                    <a:pt x="9558" y="14943"/>
                    <a:pt x="9152" y="14943"/>
                  </a:cubicBezTo>
                  <a:cubicBezTo>
                    <a:pt x="8747" y="14943"/>
                    <a:pt x="8696" y="14556"/>
                    <a:pt x="8696" y="14556"/>
                  </a:cubicBezTo>
                  <a:lnTo>
                    <a:pt x="8696" y="11558"/>
                  </a:lnTo>
                  <a:lnTo>
                    <a:pt x="9304" y="11558"/>
                  </a:lnTo>
                  <a:lnTo>
                    <a:pt x="9304" y="14362"/>
                  </a:lnTo>
                  <a:cubicBezTo>
                    <a:pt x="9304" y="14362"/>
                    <a:pt x="9304" y="14508"/>
                    <a:pt x="9507" y="14508"/>
                  </a:cubicBezTo>
                  <a:cubicBezTo>
                    <a:pt x="9710" y="14508"/>
                    <a:pt x="9913" y="14266"/>
                    <a:pt x="9913" y="14266"/>
                  </a:cubicBezTo>
                  <a:lnTo>
                    <a:pt x="9913" y="11558"/>
                  </a:lnTo>
                  <a:lnTo>
                    <a:pt x="10521" y="11558"/>
                  </a:lnTo>
                  <a:cubicBezTo>
                    <a:pt x="10521" y="11558"/>
                    <a:pt x="10521" y="14895"/>
                    <a:pt x="10521" y="14895"/>
                  </a:cubicBezTo>
                  <a:close/>
                  <a:moveTo>
                    <a:pt x="8595" y="11074"/>
                  </a:moveTo>
                  <a:lnTo>
                    <a:pt x="7834" y="11074"/>
                  </a:lnTo>
                  <a:lnTo>
                    <a:pt x="7834" y="14895"/>
                  </a:lnTo>
                  <a:lnTo>
                    <a:pt x="7124" y="14895"/>
                  </a:lnTo>
                  <a:lnTo>
                    <a:pt x="7124" y="11074"/>
                  </a:lnTo>
                  <a:lnTo>
                    <a:pt x="6363" y="11074"/>
                  </a:lnTo>
                  <a:lnTo>
                    <a:pt x="6363" y="10446"/>
                  </a:lnTo>
                  <a:lnTo>
                    <a:pt x="8595" y="10446"/>
                  </a:lnTo>
                  <a:cubicBezTo>
                    <a:pt x="8595" y="10446"/>
                    <a:pt x="8595" y="11074"/>
                    <a:pt x="8595" y="11074"/>
                  </a:cubicBezTo>
                  <a:close/>
                  <a:moveTo>
                    <a:pt x="14527" y="9430"/>
                  </a:moveTo>
                  <a:cubicBezTo>
                    <a:pt x="14527" y="9430"/>
                    <a:pt x="12667" y="9334"/>
                    <a:pt x="10800" y="9334"/>
                  </a:cubicBezTo>
                  <a:cubicBezTo>
                    <a:pt x="8940" y="9334"/>
                    <a:pt x="7074" y="9430"/>
                    <a:pt x="7074" y="9430"/>
                  </a:cubicBezTo>
                  <a:cubicBezTo>
                    <a:pt x="6233" y="9430"/>
                    <a:pt x="5552" y="10080"/>
                    <a:pt x="5552" y="10881"/>
                  </a:cubicBezTo>
                  <a:cubicBezTo>
                    <a:pt x="5552" y="10881"/>
                    <a:pt x="5400" y="11822"/>
                    <a:pt x="5400" y="12767"/>
                  </a:cubicBezTo>
                  <a:cubicBezTo>
                    <a:pt x="5400" y="13708"/>
                    <a:pt x="5552" y="14652"/>
                    <a:pt x="5552" y="14652"/>
                  </a:cubicBezTo>
                  <a:cubicBezTo>
                    <a:pt x="5552" y="15454"/>
                    <a:pt x="6233" y="16103"/>
                    <a:pt x="7074" y="16103"/>
                  </a:cubicBezTo>
                  <a:cubicBezTo>
                    <a:pt x="7074" y="16103"/>
                    <a:pt x="8905" y="16200"/>
                    <a:pt x="10800" y="16200"/>
                  </a:cubicBezTo>
                  <a:cubicBezTo>
                    <a:pt x="12630" y="16200"/>
                    <a:pt x="14527" y="16103"/>
                    <a:pt x="14527" y="16103"/>
                  </a:cubicBezTo>
                  <a:cubicBezTo>
                    <a:pt x="15367" y="16103"/>
                    <a:pt x="16048" y="15454"/>
                    <a:pt x="16048" y="14652"/>
                  </a:cubicBezTo>
                  <a:cubicBezTo>
                    <a:pt x="16048" y="14652"/>
                    <a:pt x="16200" y="13700"/>
                    <a:pt x="16200" y="12767"/>
                  </a:cubicBezTo>
                  <a:cubicBezTo>
                    <a:pt x="16200" y="11814"/>
                    <a:pt x="16048" y="10881"/>
                    <a:pt x="16048" y="10881"/>
                  </a:cubicBezTo>
                  <a:cubicBezTo>
                    <a:pt x="16048" y="10080"/>
                    <a:pt x="15367" y="9430"/>
                    <a:pt x="14527" y="943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992" y="12090"/>
                  </a:moveTo>
                  <a:cubicBezTo>
                    <a:pt x="11860" y="12090"/>
                    <a:pt x="11757" y="12168"/>
                    <a:pt x="11687" y="12243"/>
                  </a:cubicBezTo>
                  <a:lnTo>
                    <a:pt x="11687" y="14276"/>
                  </a:lnTo>
                  <a:cubicBezTo>
                    <a:pt x="11751" y="14345"/>
                    <a:pt x="11847" y="14411"/>
                    <a:pt x="11992" y="14411"/>
                  </a:cubicBezTo>
                  <a:cubicBezTo>
                    <a:pt x="12296" y="14411"/>
                    <a:pt x="12296" y="14072"/>
                    <a:pt x="12296" y="14072"/>
                  </a:cubicBezTo>
                  <a:lnTo>
                    <a:pt x="12296" y="12428"/>
                  </a:lnTo>
                  <a:cubicBezTo>
                    <a:pt x="12296" y="12428"/>
                    <a:pt x="12245" y="12090"/>
                    <a:pt x="11992" y="12090"/>
                  </a:cubicBezTo>
                  <a:moveTo>
                    <a:pt x="7986" y="8751"/>
                  </a:moveTo>
                  <a:lnTo>
                    <a:pt x="8696" y="8751"/>
                  </a:lnTo>
                  <a:lnTo>
                    <a:pt x="8696" y="7188"/>
                  </a:lnTo>
                  <a:lnTo>
                    <a:pt x="9507" y="4970"/>
                  </a:lnTo>
                  <a:lnTo>
                    <a:pt x="8848" y="4970"/>
                  </a:lnTo>
                  <a:lnTo>
                    <a:pt x="8341" y="6433"/>
                  </a:lnTo>
                  <a:lnTo>
                    <a:pt x="7834" y="4970"/>
                  </a:lnTo>
                  <a:lnTo>
                    <a:pt x="7124" y="4970"/>
                  </a:lnTo>
                  <a:lnTo>
                    <a:pt x="7986" y="7188"/>
                  </a:lnTo>
                  <a:cubicBezTo>
                    <a:pt x="7986" y="7188"/>
                    <a:pt x="7986" y="8751"/>
                    <a:pt x="7986" y="8751"/>
                  </a:cubicBezTo>
                  <a:close/>
                  <a:moveTo>
                    <a:pt x="12397" y="8801"/>
                  </a:moveTo>
                  <a:cubicBezTo>
                    <a:pt x="12802" y="8801"/>
                    <a:pt x="13158" y="8449"/>
                    <a:pt x="13158" y="8449"/>
                  </a:cubicBezTo>
                  <a:lnTo>
                    <a:pt x="13158" y="8751"/>
                  </a:lnTo>
                  <a:lnTo>
                    <a:pt x="13766" y="8751"/>
                  </a:lnTo>
                  <a:lnTo>
                    <a:pt x="13766" y="5878"/>
                  </a:lnTo>
                  <a:lnTo>
                    <a:pt x="13158" y="5878"/>
                  </a:lnTo>
                  <a:lnTo>
                    <a:pt x="13158" y="8096"/>
                  </a:lnTo>
                  <a:cubicBezTo>
                    <a:pt x="13158" y="8096"/>
                    <a:pt x="12955" y="8348"/>
                    <a:pt x="12752" y="8348"/>
                  </a:cubicBezTo>
                  <a:cubicBezTo>
                    <a:pt x="12549" y="8348"/>
                    <a:pt x="12549" y="8196"/>
                    <a:pt x="12549" y="8196"/>
                  </a:cubicBezTo>
                  <a:lnTo>
                    <a:pt x="12549" y="5878"/>
                  </a:lnTo>
                  <a:lnTo>
                    <a:pt x="11941" y="5878"/>
                  </a:lnTo>
                  <a:lnTo>
                    <a:pt x="11941" y="8398"/>
                  </a:lnTo>
                  <a:cubicBezTo>
                    <a:pt x="11941" y="8398"/>
                    <a:pt x="11992" y="8801"/>
                    <a:pt x="12397" y="8801"/>
                  </a:cubicBezTo>
                  <a:moveTo>
                    <a:pt x="10166" y="6634"/>
                  </a:moveTo>
                  <a:cubicBezTo>
                    <a:pt x="10166" y="6467"/>
                    <a:pt x="10302" y="6332"/>
                    <a:pt x="10470" y="6332"/>
                  </a:cubicBezTo>
                  <a:cubicBezTo>
                    <a:pt x="10639" y="6332"/>
                    <a:pt x="10775" y="6467"/>
                    <a:pt x="10775" y="6634"/>
                  </a:cubicBezTo>
                  <a:lnTo>
                    <a:pt x="10775" y="8045"/>
                  </a:lnTo>
                  <a:cubicBezTo>
                    <a:pt x="10775" y="8212"/>
                    <a:pt x="10639" y="8348"/>
                    <a:pt x="10470" y="8348"/>
                  </a:cubicBezTo>
                  <a:cubicBezTo>
                    <a:pt x="10302" y="8348"/>
                    <a:pt x="10166" y="8212"/>
                    <a:pt x="10166" y="8045"/>
                  </a:cubicBezTo>
                  <a:cubicBezTo>
                    <a:pt x="10166" y="8045"/>
                    <a:pt x="10166" y="6634"/>
                    <a:pt x="10166" y="6634"/>
                  </a:cubicBezTo>
                  <a:close/>
                  <a:moveTo>
                    <a:pt x="10369" y="8801"/>
                  </a:moveTo>
                  <a:lnTo>
                    <a:pt x="10572" y="8801"/>
                  </a:lnTo>
                  <a:cubicBezTo>
                    <a:pt x="11020" y="8801"/>
                    <a:pt x="11383" y="8440"/>
                    <a:pt x="11383" y="7995"/>
                  </a:cubicBezTo>
                  <a:lnTo>
                    <a:pt x="11383" y="6684"/>
                  </a:lnTo>
                  <a:cubicBezTo>
                    <a:pt x="11383" y="6239"/>
                    <a:pt x="11020" y="5878"/>
                    <a:pt x="10572" y="5878"/>
                  </a:cubicBezTo>
                  <a:lnTo>
                    <a:pt x="10369" y="5878"/>
                  </a:lnTo>
                  <a:cubicBezTo>
                    <a:pt x="9921" y="5878"/>
                    <a:pt x="9558" y="6239"/>
                    <a:pt x="9558" y="6684"/>
                  </a:cubicBezTo>
                  <a:lnTo>
                    <a:pt x="9558" y="7995"/>
                  </a:lnTo>
                  <a:cubicBezTo>
                    <a:pt x="9558" y="8440"/>
                    <a:pt x="9921" y="8801"/>
                    <a:pt x="10369" y="880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22093" y="2551479"/>
            <a:ext cx="1944688" cy="1820863"/>
            <a:chOff x="6622093" y="2551479"/>
            <a:chExt cx="1944688" cy="1820863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622093" y="2551479"/>
              <a:ext cx="1944688" cy="1820863"/>
            </a:xfrm>
            <a:custGeom>
              <a:avLst/>
              <a:gdLst>
                <a:gd name="T0" fmla="*/ 22 w 562"/>
                <a:gd name="T1" fmla="*/ 285 h 525"/>
                <a:gd name="T2" fmla="*/ 241 w 562"/>
                <a:gd name="T3" fmla="*/ 503 h 525"/>
                <a:gd name="T4" fmla="*/ 321 w 562"/>
                <a:gd name="T5" fmla="*/ 503 h 525"/>
                <a:gd name="T6" fmla="*/ 540 w 562"/>
                <a:gd name="T7" fmla="*/ 285 h 525"/>
                <a:gd name="T8" fmla="*/ 540 w 562"/>
                <a:gd name="T9" fmla="*/ 204 h 525"/>
                <a:gd name="T10" fmla="*/ 401 w 562"/>
                <a:gd name="T11" fmla="*/ 66 h 525"/>
                <a:gd name="T12" fmla="*/ 161 w 562"/>
                <a:gd name="T13" fmla="*/ 66 h 525"/>
                <a:gd name="T14" fmla="*/ 22 w 562"/>
                <a:gd name="T15" fmla="*/ 204 h 525"/>
                <a:gd name="T16" fmla="*/ 22 w 562"/>
                <a:gd name="T17" fmla="*/ 2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525">
                  <a:moveTo>
                    <a:pt x="22" y="285"/>
                  </a:moveTo>
                  <a:cubicBezTo>
                    <a:pt x="241" y="503"/>
                    <a:pt x="241" y="503"/>
                    <a:pt x="241" y="503"/>
                  </a:cubicBezTo>
                  <a:cubicBezTo>
                    <a:pt x="263" y="525"/>
                    <a:pt x="299" y="525"/>
                    <a:pt x="321" y="503"/>
                  </a:cubicBezTo>
                  <a:cubicBezTo>
                    <a:pt x="540" y="285"/>
                    <a:pt x="540" y="285"/>
                    <a:pt x="540" y="285"/>
                  </a:cubicBezTo>
                  <a:cubicBezTo>
                    <a:pt x="562" y="263"/>
                    <a:pt x="562" y="227"/>
                    <a:pt x="540" y="204"/>
                  </a:cubicBezTo>
                  <a:cubicBezTo>
                    <a:pt x="401" y="66"/>
                    <a:pt x="401" y="66"/>
                    <a:pt x="401" y="66"/>
                  </a:cubicBezTo>
                  <a:cubicBezTo>
                    <a:pt x="335" y="0"/>
                    <a:pt x="227" y="0"/>
                    <a:pt x="161" y="66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0" y="227"/>
                    <a:pt x="0" y="263"/>
                    <a:pt x="22" y="285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Shape 2865"/>
            <p:cNvSpPr/>
            <p:nvPr/>
          </p:nvSpPr>
          <p:spPr>
            <a:xfrm>
              <a:off x="7323292" y="3187590"/>
              <a:ext cx="548640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3430" y="9320"/>
                  </a:moveTo>
                  <a:cubicBezTo>
                    <a:pt x="11975" y="9320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0"/>
                    <a:pt x="13430" y="9320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0"/>
                  </a:lnTo>
                  <a:lnTo>
                    <a:pt x="6873" y="9320"/>
                  </a:lnTo>
                  <a:cubicBezTo>
                    <a:pt x="6873" y="9320"/>
                    <a:pt x="6873" y="14727"/>
                    <a:pt x="6873" y="14727"/>
                  </a:cubicBezTo>
                  <a:close/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8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633296" y="4670837"/>
            <a:ext cx="2719304" cy="1506867"/>
            <a:chOff x="7633296" y="4670837"/>
            <a:chExt cx="2719304" cy="1506867"/>
          </a:xfrm>
        </p:grpSpPr>
        <p:sp>
          <p:nvSpPr>
            <p:cNvPr id="41" name="Shape 3091"/>
            <p:cNvSpPr/>
            <p:nvPr/>
          </p:nvSpPr>
          <p:spPr>
            <a:xfrm rot="5400000">
              <a:off x="8380387" y="4207229"/>
              <a:ext cx="1223384" cy="27175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59" y="0"/>
                  </a:moveTo>
                  <a:lnTo>
                    <a:pt x="0" y="58733"/>
                  </a:lnTo>
                  <a:lnTo>
                    <a:pt x="81259" y="120000"/>
                  </a:lnTo>
                  <a:lnTo>
                    <a:pt x="120000" y="115854"/>
                  </a:lnTo>
                  <a:lnTo>
                    <a:pt x="48593" y="58733"/>
                  </a:lnTo>
                  <a:lnTo>
                    <a:pt x="116895" y="4990"/>
                  </a:lnTo>
                  <a:lnTo>
                    <a:pt x="81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3092"/>
            <p:cNvSpPr/>
            <p:nvPr/>
          </p:nvSpPr>
          <p:spPr>
            <a:xfrm rot="5400000">
              <a:off x="9123953" y="4555481"/>
              <a:ext cx="1113292" cy="13440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76390" y="20646"/>
                  </a:lnTo>
                  <a:lnTo>
                    <a:pt x="0" y="120000"/>
                  </a:lnTo>
                  <a:lnTo>
                    <a:pt x="30556" y="11953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3093"/>
            <p:cNvSpPr/>
            <p:nvPr/>
          </p:nvSpPr>
          <p:spPr>
            <a:xfrm rot="5400000">
              <a:off x="7771762" y="4533747"/>
              <a:ext cx="1110540" cy="13874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52"/>
                  </a:moveTo>
                  <a:lnTo>
                    <a:pt x="84014" y="107368"/>
                  </a:lnTo>
                  <a:lnTo>
                    <a:pt x="119999" y="119999"/>
                  </a:lnTo>
                  <a:lnTo>
                    <a:pt x="30483" y="0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68121" y="3904331"/>
            <a:ext cx="3049654" cy="1689892"/>
            <a:chOff x="7468121" y="3904331"/>
            <a:chExt cx="3049654" cy="1689892"/>
          </a:xfrm>
        </p:grpSpPr>
        <p:sp>
          <p:nvSpPr>
            <p:cNvPr id="45" name="Shape 3094"/>
            <p:cNvSpPr/>
            <p:nvPr/>
          </p:nvSpPr>
          <p:spPr>
            <a:xfrm rot="5400000">
              <a:off x="8306077" y="3384262"/>
              <a:ext cx="1372005" cy="30479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43" y="0"/>
                  </a:moveTo>
                  <a:lnTo>
                    <a:pt x="0" y="58802"/>
                  </a:lnTo>
                  <a:lnTo>
                    <a:pt x="81243" y="120000"/>
                  </a:lnTo>
                  <a:lnTo>
                    <a:pt x="120000" y="115824"/>
                  </a:lnTo>
                  <a:lnTo>
                    <a:pt x="48746" y="58802"/>
                  </a:lnTo>
                  <a:lnTo>
                    <a:pt x="116870" y="5065"/>
                  </a:lnTo>
                  <a:lnTo>
                    <a:pt x="812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3095"/>
            <p:cNvSpPr/>
            <p:nvPr/>
          </p:nvSpPr>
          <p:spPr>
            <a:xfrm rot="5400000">
              <a:off x="9137733" y="3775194"/>
              <a:ext cx="1250905" cy="15091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76303" y="20460"/>
                  </a:lnTo>
                  <a:lnTo>
                    <a:pt x="0" y="120000"/>
                  </a:lnTo>
                  <a:lnTo>
                    <a:pt x="30759" y="119308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3096"/>
            <p:cNvSpPr/>
            <p:nvPr/>
          </p:nvSpPr>
          <p:spPr>
            <a:xfrm rot="5400000">
              <a:off x="7623301" y="3751903"/>
              <a:ext cx="1244025" cy="15543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73"/>
                  </a:moveTo>
                  <a:lnTo>
                    <a:pt x="84026" y="107248"/>
                  </a:lnTo>
                  <a:lnTo>
                    <a:pt x="120000" y="120000"/>
                  </a:lnTo>
                  <a:lnTo>
                    <a:pt x="30398" y="0"/>
                  </a:lnTo>
                  <a:lnTo>
                    <a:pt x="0" y="10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268171" y="2991955"/>
            <a:ext cx="3449554" cy="1911449"/>
            <a:chOff x="7268171" y="2991955"/>
            <a:chExt cx="3449554" cy="1911449"/>
          </a:xfrm>
        </p:grpSpPr>
        <p:sp>
          <p:nvSpPr>
            <p:cNvPr id="49" name="Shape 3097"/>
            <p:cNvSpPr/>
            <p:nvPr/>
          </p:nvSpPr>
          <p:spPr>
            <a:xfrm rot="5400000">
              <a:off x="8215069" y="2404227"/>
              <a:ext cx="1552279" cy="3446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76" y="0"/>
                  </a:moveTo>
                  <a:lnTo>
                    <a:pt x="0" y="58668"/>
                  </a:lnTo>
                  <a:lnTo>
                    <a:pt x="81170" y="120000"/>
                  </a:lnTo>
                  <a:lnTo>
                    <a:pt x="120000" y="115761"/>
                  </a:lnTo>
                  <a:lnTo>
                    <a:pt x="48723" y="58668"/>
                  </a:lnTo>
                  <a:lnTo>
                    <a:pt x="116808" y="5025"/>
                  </a:lnTo>
                  <a:lnTo>
                    <a:pt x="8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3098"/>
            <p:cNvSpPr/>
            <p:nvPr/>
          </p:nvSpPr>
          <p:spPr>
            <a:xfrm rot="5400000">
              <a:off x="9158255" y="2845774"/>
              <a:ext cx="1413290" cy="17056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76533" y="20550"/>
                  </a:lnTo>
                  <a:lnTo>
                    <a:pt x="0" y="120000"/>
                  </a:lnTo>
                  <a:lnTo>
                    <a:pt x="30613" y="119388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3099"/>
            <p:cNvSpPr/>
            <p:nvPr/>
          </p:nvSpPr>
          <p:spPr>
            <a:xfrm rot="5400000">
              <a:off x="7444923" y="2816579"/>
              <a:ext cx="1407785" cy="1761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4"/>
                  </a:moveTo>
                  <a:lnTo>
                    <a:pt x="84105" y="107443"/>
                  </a:lnTo>
                  <a:lnTo>
                    <a:pt x="120000" y="120000"/>
                  </a:lnTo>
                  <a:lnTo>
                    <a:pt x="30498" y="0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02153" y="1618572"/>
            <a:ext cx="3958987" cy="2573369"/>
            <a:chOff x="7002153" y="1618572"/>
            <a:chExt cx="3958987" cy="2573369"/>
          </a:xfrm>
        </p:grpSpPr>
        <p:sp>
          <p:nvSpPr>
            <p:cNvPr id="53" name="Shape 3100"/>
            <p:cNvSpPr/>
            <p:nvPr/>
          </p:nvSpPr>
          <p:spPr>
            <a:xfrm rot="5400000">
              <a:off x="8088862" y="1323139"/>
              <a:ext cx="1782093" cy="39555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73" y="0"/>
                  </a:moveTo>
                  <a:lnTo>
                    <a:pt x="0" y="58760"/>
                  </a:lnTo>
                  <a:lnTo>
                    <a:pt x="81173" y="120000"/>
                  </a:lnTo>
                  <a:lnTo>
                    <a:pt x="120000" y="115885"/>
                  </a:lnTo>
                  <a:lnTo>
                    <a:pt x="48833" y="58760"/>
                  </a:lnTo>
                  <a:lnTo>
                    <a:pt x="116942" y="5063"/>
                  </a:lnTo>
                  <a:lnTo>
                    <a:pt x="81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3101"/>
            <p:cNvSpPr/>
            <p:nvPr/>
          </p:nvSpPr>
          <p:spPr>
            <a:xfrm rot="5400000">
              <a:off x="8981123" y="1640829"/>
              <a:ext cx="2002274" cy="19577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7711" y="31225"/>
                  </a:lnTo>
                  <a:lnTo>
                    <a:pt x="0" y="120000"/>
                  </a:lnTo>
                  <a:lnTo>
                    <a:pt x="47587" y="11946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3102"/>
            <p:cNvSpPr/>
            <p:nvPr/>
          </p:nvSpPr>
          <p:spPr>
            <a:xfrm rot="5400000">
              <a:off x="7014452" y="1609027"/>
              <a:ext cx="1994018" cy="2018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33"/>
                  </a:moveTo>
                  <a:lnTo>
                    <a:pt x="68157" y="96950"/>
                  </a:lnTo>
                  <a:lnTo>
                    <a:pt x="120000" y="120000"/>
                  </a:lnTo>
                  <a:lnTo>
                    <a:pt x="47453" y="0"/>
                  </a:lnTo>
                  <a:lnTo>
                    <a:pt x="0" y="10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69556" y="252222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9558" y="348233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21618" y="4757281"/>
            <a:ext cx="1683449" cy="574055"/>
            <a:chOff x="651340" y="5088735"/>
            <a:chExt cx="1683449" cy="574055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24576" y="5088735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426249" y="5470889"/>
              <a:ext cx="52738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Shape 2614"/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" panose="020B05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06677" y="4764231"/>
            <a:ext cx="1683449" cy="574055"/>
            <a:chOff x="2597658" y="5111511"/>
            <a:chExt cx="1683449" cy="574055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70894" y="5111511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1</a:t>
              </a:r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.074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615"/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" panose="020B0503030403020204" pitchFamily="34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6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2623" y="2703441"/>
            <a:ext cx="10651520" cy="191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762623" y="2703441"/>
            <a:ext cx="10651520" cy="19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59875" y="2139885"/>
            <a:ext cx="1628397" cy="1292131"/>
            <a:chOff x="659875" y="2790336"/>
            <a:chExt cx="1628397" cy="1292131"/>
          </a:xfrm>
        </p:grpSpPr>
        <p:grpSp>
          <p:nvGrpSpPr>
            <p:cNvPr id="77" name="Group 76"/>
            <p:cNvGrpSpPr/>
            <p:nvPr/>
          </p:nvGrpSpPr>
          <p:grpSpPr>
            <a:xfrm>
              <a:off x="659875" y="2790336"/>
              <a:ext cx="1628397" cy="1292131"/>
              <a:chOff x="659875" y="2790336"/>
              <a:chExt cx="1628397" cy="1292131"/>
            </a:xfrm>
          </p:grpSpPr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659875" y="2790336"/>
                <a:ext cx="1628397" cy="1292131"/>
              </a:xfrm>
              <a:custGeom>
                <a:avLst/>
                <a:gdLst>
                  <a:gd name="T0" fmla="*/ 154 w 191"/>
                  <a:gd name="T1" fmla="*/ 22 h 149"/>
                  <a:gd name="T2" fmla="*/ 191 w 191"/>
                  <a:gd name="T3" fmla="*/ 75 h 149"/>
                  <a:gd name="T4" fmla="*/ 154 w 191"/>
                  <a:gd name="T5" fmla="*/ 127 h 149"/>
                  <a:gd name="T6" fmla="*/ 127 w 191"/>
                  <a:gd name="T7" fmla="*/ 127 h 149"/>
                  <a:gd name="T8" fmla="*/ 75 w 191"/>
                  <a:gd name="T9" fmla="*/ 149 h 149"/>
                  <a:gd name="T10" fmla="*/ 0 w 191"/>
                  <a:gd name="T11" fmla="*/ 75 h 149"/>
                  <a:gd name="T12" fmla="*/ 75 w 191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49">
                    <a:moveTo>
                      <a:pt x="154" y="22"/>
                    </a:moveTo>
                    <a:cubicBezTo>
                      <a:pt x="191" y="75"/>
                      <a:pt x="191" y="75"/>
                      <a:pt x="191" y="75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14" y="141"/>
                      <a:pt x="95" y="149"/>
                      <a:pt x="75" y="149"/>
                    </a:cubicBezTo>
                    <a:cubicBezTo>
                      <a:pt x="34" y="149"/>
                      <a:pt x="0" y="116"/>
                      <a:pt x="0" y="75"/>
                    </a:cubicBezTo>
                    <a:cubicBezTo>
                      <a:pt x="0" y="33"/>
                      <a:pt x="34" y="0"/>
                      <a:pt x="7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796872" y="2928890"/>
                <a:ext cx="996342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0431" y="3111787"/>
                <a:ext cx="649224" cy="649224"/>
                <a:chOff x="829761" y="2361992"/>
                <a:chExt cx="649224" cy="649224"/>
              </a:xfrm>
            </p:grpSpPr>
            <p:sp>
              <p:nvSpPr>
                <p:cNvPr id="82" name="Oval 25"/>
                <p:cNvSpPr/>
                <p:nvPr/>
              </p:nvSpPr>
              <p:spPr>
                <a:xfrm>
                  <a:off x="829761" y="2361992"/>
                  <a:ext cx="649224" cy="649224"/>
                </a:xfrm>
                <a:prstGeom prst="roundRect">
                  <a:avLst>
                    <a:gd name="adj" fmla="val 50000"/>
                  </a:avLst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26"/>
                <p:cNvSpPr/>
                <p:nvPr/>
              </p:nvSpPr>
              <p:spPr>
                <a:xfrm>
                  <a:off x="951326" y="2501938"/>
                  <a:ext cx="204383" cy="387191"/>
                </a:xfrm>
                <a:prstGeom prst="round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8" name="Shape 2778"/>
            <p:cNvSpPr/>
            <p:nvPr/>
          </p:nvSpPr>
          <p:spPr>
            <a:xfrm>
              <a:off x="1163329" y="3314729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526460" y="2139885"/>
            <a:ext cx="1619056" cy="1292131"/>
            <a:chOff x="2526460" y="2790336"/>
            <a:chExt cx="1619056" cy="1292131"/>
          </a:xfrm>
        </p:grpSpPr>
        <p:grpSp>
          <p:nvGrpSpPr>
            <p:cNvPr id="85" name="Group 84"/>
            <p:cNvGrpSpPr/>
            <p:nvPr/>
          </p:nvGrpSpPr>
          <p:grpSpPr>
            <a:xfrm>
              <a:off x="2526460" y="2790336"/>
              <a:ext cx="1619056" cy="1292131"/>
              <a:chOff x="2526460" y="2790336"/>
              <a:chExt cx="1619056" cy="1292131"/>
            </a:xfrm>
          </p:grpSpPr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2526460" y="2790336"/>
                <a:ext cx="1619056" cy="1292131"/>
              </a:xfrm>
              <a:custGeom>
                <a:avLst/>
                <a:gdLst>
                  <a:gd name="T0" fmla="*/ 153 w 190"/>
                  <a:gd name="T1" fmla="*/ 22 h 149"/>
                  <a:gd name="T2" fmla="*/ 190 w 190"/>
                  <a:gd name="T3" fmla="*/ 75 h 149"/>
                  <a:gd name="T4" fmla="*/ 153 w 190"/>
                  <a:gd name="T5" fmla="*/ 127 h 149"/>
                  <a:gd name="T6" fmla="*/ 126 w 190"/>
                  <a:gd name="T7" fmla="*/ 127 h 149"/>
                  <a:gd name="T8" fmla="*/ 74 w 190"/>
                  <a:gd name="T9" fmla="*/ 149 h 149"/>
                  <a:gd name="T10" fmla="*/ 0 w 190"/>
                  <a:gd name="T11" fmla="*/ 75 h 149"/>
                  <a:gd name="T12" fmla="*/ 74 w 19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149">
                    <a:moveTo>
                      <a:pt x="153" y="22"/>
                    </a:moveTo>
                    <a:cubicBezTo>
                      <a:pt x="190" y="75"/>
                      <a:pt x="190" y="75"/>
                      <a:pt x="190" y="75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13" y="141"/>
                      <a:pt x="94" y="149"/>
                      <a:pt x="74" y="149"/>
                    </a:cubicBezTo>
                    <a:cubicBezTo>
                      <a:pt x="33" y="149"/>
                      <a:pt x="0" y="116"/>
                      <a:pt x="0" y="75"/>
                    </a:cubicBezTo>
                    <a:cubicBezTo>
                      <a:pt x="0" y="33"/>
                      <a:pt x="33" y="0"/>
                      <a:pt x="7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87"/>
              <p:cNvSpPr>
                <a:spLocks noChangeArrowheads="1"/>
              </p:cNvSpPr>
              <p:nvPr/>
            </p:nvSpPr>
            <p:spPr bwMode="auto">
              <a:xfrm>
                <a:off x="2663457" y="2928890"/>
                <a:ext cx="988558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8"/>
              <p:cNvSpPr/>
              <p:nvPr/>
            </p:nvSpPr>
            <p:spPr>
              <a:xfrm>
                <a:off x="2833124" y="3104388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Shape 2748"/>
            <p:cNvSpPr/>
            <p:nvPr/>
          </p:nvSpPr>
          <p:spPr>
            <a:xfrm>
              <a:off x="3027555" y="3310566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66579" y="2139885"/>
            <a:ext cx="1628397" cy="1292131"/>
            <a:chOff x="4366579" y="2790336"/>
            <a:chExt cx="1628397" cy="1292131"/>
          </a:xfrm>
        </p:grpSpPr>
        <p:grpSp>
          <p:nvGrpSpPr>
            <p:cNvPr id="91" name="Group 90"/>
            <p:cNvGrpSpPr/>
            <p:nvPr/>
          </p:nvGrpSpPr>
          <p:grpSpPr>
            <a:xfrm>
              <a:off x="4366579" y="2790336"/>
              <a:ext cx="1628397" cy="1292131"/>
              <a:chOff x="4366579" y="2790336"/>
              <a:chExt cx="1628397" cy="1292131"/>
            </a:xfrm>
          </p:grpSpPr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4366579" y="2790336"/>
                <a:ext cx="1628397" cy="1292131"/>
              </a:xfrm>
              <a:custGeom>
                <a:avLst/>
                <a:gdLst>
                  <a:gd name="T0" fmla="*/ 154 w 191"/>
                  <a:gd name="T1" fmla="*/ 22 h 149"/>
                  <a:gd name="T2" fmla="*/ 191 w 191"/>
                  <a:gd name="T3" fmla="*/ 75 h 149"/>
                  <a:gd name="T4" fmla="*/ 154 w 191"/>
                  <a:gd name="T5" fmla="*/ 127 h 149"/>
                  <a:gd name="T6" fmla="*/ 127 w 191"/>
                  <a:gd name="T7" fmla="*/ 127 h 149"/>
                  <a:gd name="T8" fmla="*/ 75 w 191"/>
                  <a:gd name="T9" fmla="*/ 149 h 149"/>
                  <a:gd name="T10" fmla="*/ 0 w 191"/>
                  <a:gd name="T11" fmla="*/ 75 h 149"/>
                  <a:gd name="T12" fmla="*/ 75 w 191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49">
                    <a:moveTo>
                      <a:pt x="154" y="22"/>
                    </a:moveTo>
                    <a:cubicBezTo>
                      <a:pt x="191" y="75"/>
                      <a:pt x="191" y="75"/>
                      <a:pt x="191" y="75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14" y="141"/>
                      <a:pt x="95" y="149"/>
                      <a:pt x="75" y="149"/>
                    </a:cubicBezTo>
                    <a:cubicBezTo>
                      <a:pt x="34" y="149"/>
                      <a:pt x="0" y="116"/>
                      <a:pt x="0" y="75"/>
                    </a:cubicBezTo>
                    <a:cubicBezTo>
                      <a:pt x="0" y="33"/>
                      <a:pt x="34" y="0"/>
                      <a:pt x="7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4503576" y="2928890"/>
                <a:ext cx="996342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6"/>
              <p:cNvSpPr/>
              <p:nvPr/>
            </p:nvSpPr>
            <p:spPr>
              <a:xfrm>
                <a:off x="4676255" y="3099994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Shape 2774"/>
            <p:cNvSpPr/>
            <p:nvPr/>
          </p:nvSpPr>
          <p:spPr>
            <a:xfrm>
              <a:off x="4870685" y="3314728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33164" y="2139885"/>
            <a:ext cx="1628397" cy="1292131"/>
            <a:chOff x="6233164" y="2790336"/>
            <a:chExt cx="1628397" cy="1292131"/>
          </a:xfrm>
        </p:grpSpPr>
        <p:grpSp>
          <p:nvGrpSpPr>
            <p:cNvPr id="97" name="Group 96"/>
            <p:cNvGrpSpPr/>
            <p:nvPr/>
          </p:nvGrpSpPr>
          <p:grpSpPr>
            <a:xfrm>
              <a:off x="6233164" y="2790336"/>
              <a:ext cx="1628397" cy="1292131"/>
              <a:chOff x="6233164" y="2790336"/>
              <a:chExt cx="1628397" cy="1292131"/>
            </a:xfrm>
          </p:grpSpPr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6233164" y="2790336"/>
                <a:ext cx="1628397" cy="1292131"/>
              </a:xfrm>
              <a:custGeom>
                <a:avLst/>
                <a:gdLst>
                  <a:gd name="T0" fmla="*/ 154 w 191"/>
                  <a:gd name="T1" fmla="*/ 22 h 149"/>
                  <a:gd name="T2" fmla="*/ 191 w 191"/>
                  <a:gd name="T3" fmla="*/ 75 h 149"/>
                  <a:gd name="T4" fmla="*/ 154 w 191"/>
                  <a:gd name="T5" fmla="*/ 127 h 149"/>
                  <a:gd name="T6" fmla="*/ 127 w 191"/>
                  <a:gd name="T7" fmla="*/ 127 h 149"/>
                  <a:gd name="T8" fmla="*/ 74 w 191"/>
                  <a:gd name="T9" fmla="*/ 149 h 149"/>
                  <a:gd name="T10" fmla="*/ 0 w 191"/>
                  <a:gd name="T11" fmla="*/ 75 h 149"/>
                  <a:gd name="T12" fmla="*/ 74 w 191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49">
                    <a:moveTo>
                      <a:pt x="154" y="22"/>
                    </a:moveTo>
                    <a:cubicBezTo>
                      <a:pt x="191" y="75"/>
                      <a:pt x="191" y="75"/>
                      <a:pt x="191" y="75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13" y="141"/>
                      <a:pt x="95" y="149"/>
                      <a:pt x="74" y="149"/>
                    </a:cubicBezTo>
                    <a:cubicBezTo>
                      <a:pt x="33" y="149"/>
                      <a:pt x="0" y="116"/>
                      <a:pt x="0" y="75"/>
                    </a:cubicBezTo>
                    <a:cubicBezTo>
                      <a:pt x="0" y="33"/>
                      <a:pt x="33" y="0"/>
                      <a:pt x="7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6370161" y="2928890"/>
                <a:ext cx="996342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19"/>
              <p:cNvSpPr/>
              <p:nvPr/>
            </p:nvSpPr>
            <p:spPr>
              <a:xfrm>
                <a:off x="6543721" y="3104388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8" name="Shape 2543"/>
            <p:cNvSpPr/>
            <p:nvPr/>
          </p:nvSpPr>
          <p:spPr>
            <a:xfrm>
              <a:off x="6738151" y="3314727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82624" y="2139885"/>
            <a:ext cx="1619056" cy="1292131"/>
            <a:chOff x="8082624" y="2790336"/>
            <a:chExt cx="1619056" cy="1292131"/>
          </a:xfrm>
        </p:grpSpPr>
        <p:grpSp>
          <p:nvGrpSpPr>
            <p:cNvPr id="103" name="Group 102"/>
            <p:cNvGrpSpPr/>
            <p:nvPr/>
          </p:nvGrpSpPr>
          <p:grpSpPr>
            <a:xfrm>
              <a:off x="8082624" y="2790336"/>
              <a:ext cx="1619056" cy="1292131"/>
              <a:chOff x="8082624" y="2790336"/>
              <a:chExt cx="1619056" cy="1292131"/>
            </a:xfrm>
          </p:grpSpPr>
          <p:sp>
            <p:nvSpPr>
              <p:cNvPr id="105" name="Freeform 104"/>
              <p:cNvSpPr>
                <a:spLocks noEditPoints="1"/>
              </p:cNvSpPr>
              <p:nvPr/>
            </p:nvSpPr>
            <p:spPr bwMode="auto">
              <a:xfrm>
                <a:off x="8082624" y="2790336"/>
                <a:ext cx="1619056" cy="1292131"/>
              </a:xfrm>
              <a:custGeom>
                <a:avLst/>
                <a:gdLst>
                  <a:gd name="T0" fmla="*/ 74 w 190"/>
                  <a:gd name="T1" fmla="*/ 133 h 149"/>
                  <a:gd name="T2" fmla="*/ 16 w 190"/>
                  <a:gd name="T3" fmla="*/ 75 h 149"/>
                  <a:gd name="T4" fmla="*/ 74 w 190"/>
                  <a:gd name="T5" fmla="*/ 16 h 149"/>
                  <a:gd name="T6" fmla="*/ 133 w 190"/>
                  <a:gd name="T7" fmla="*/ 75 h 149"/>
                  <a:gd name="T8" fmla="*/ 74 w 190"/>
                  <a:gd name="T9" fmla="*/ 133 h 149"/>
                  <a:gd name="T10" fmla="*/ 74 w 190"/>
                  <a:gd name="T11" fmla="*/ 0 h 149"/>
                  <a:gd name="T12" fmla="*/ 0 w 190"/>
                  <a:gd name="T13" fmla="*/ 75 h 149"/>
                  <a:gd name="T14" fmla="*/ 74 w 190"/>
                  <a:gd name="T15" fmla="*/ 149 h 149"/>
                  <a:gd name="T16" fmla="*/ 127 w 190"/>
                  <a:gd name="T17" fmla="*/ 127 h 149"/>
                  <a:gd name="T18" fmla="*/ 154 w 190"/>
                  <a:gd name="T19" fmla="*/ 127 h 149"/>
                  <a:gd name="T20" fmla="*/ 190 w 190"/>
                  <a:gd name="T21" fmla="*/ 75 h 149"/>
                  <a:gd name="T22" fmla="*/ 184 w 190"/>
                  <a:gd name="T23" fmla="*/ 65 h 149"/>
                  <a:gd name="T24" fmla="*/ 154 w 190"/>
                  <a:gd name="T25" fmla="*/ 22 h 149"/>
                  <a:gd name="T26" fmla="*/ 74 w 190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49">
                    <a:moveTo>
                      <a:pt x="74" y="133"/>
                    </a:moveTo>
                    <a:cubicBezTo>
                      <a:pt x="42" y="133"/>
                      <a:pt x="16" y="107"/>
                      <a:pt x="16" y="75"/>
                    </a:cubicBezTo>
                    <a:cubicBezTo>
                      <a:pt x="16" y="42"/>
                      <a:pt x="42" y="16"/>
                      <a:pt x="74" y="16"/>
                    </a:cubicBezTo>
                    <a:cubicBezTo>
                      <a:pt x="107" y="16"/>
                      <a:pt x="133" y="42"/>
                      <a:pt x="133" y="75"/>
                    </a:cubicBezTo>
                    <a:cubicBezTo>
                      <a:pt x="133" y="107"/>
                      <a:pt x="107" y="133"/>
                      <a:pt x="74" y="133"/>
                    </a:cubicBezTo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4" y="149"/>
                    </a:cubicBezTo>
                    <a:cubicBezTo>
                      <a:pt x="95" y="149"/>
                      <a:pt x="113" y="141"/>
                      <a:pt x="127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84" y="65"/>
                      <a:pt x="184" y="65"/>
                      <a:pt x="184" y="65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8218064" y="2928890"/>
                <a:ext cx="997899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2"/>
              <p:cNvSpPr/>
              <p:nvPr/>
            </p:nvSpPr>
            <p:spPr>
              <a:xfrm>
                <a:off x="8392403" y="3102391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Shape 2784"/>
            <p:cNvSpPr/>
            <p:nvPr/>
          </p:nvSpPr>
          <p:spPr>
            <a:xfrm>
              <a:off x="8578998" y="3314726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932084" y="2139885"/>
            <a:ext cx="1619056" cy="1292131"/>
            <a:chOff x="9932084" y="2790336"/>
            <a:chExt cx="1619056" cy="1292131"/>
          </a:xfrm>
        </p:grpSpPr>
        <p:grpSp>
          <p:nvGrpSpPr>
            <p:cNvPr id="109" name="Group 108"/>
            <p:cNvGrpSpPr/>
            <p:nvPr/>
          </p:nvGrpSpPr>
          <p:grpSpPr>
            <a:xfrm>
              <a:off x="9932084" y="2790336"/>
              <a:ext cx="1619056" cy="1292131"/>
              <a:chOff x="9932084" y="2790336"/>
              <a:chExt cx="1619056" cy="1292131"/>
            </a:xfrm>
          </p:grpSpPr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9932084" y="2790336"/>
                <a:ext cx="1619056" cy="1292131"/>
              </a:xfrm>
              <a:custGeom>
                <a:avLst/>
                <a:gdLst>
                  <a:gd name="T0" fmla="*/ 154 w 190"/>
                  <a:gd name="T1" fmla="*/ 22 h 149"/>
                  <a:gd name="T2" fmla="*/ 190 w 190"/>
                  <a:gd name="T3" fmla="*/ 75 h 149"/>
                  <a:gd name="T4" fmla="*/ 154 w 190"/>
                  <a:gd name="T5" fmla="*/ 127 h 149"/>
                  <a:gd name="T6" fmla="*/ 127 w 190"/>
                  <a:gd name="T7" fmla="*/ 127 h 149"/>
                  <a:gd name="T8" fmla="*/ 74 w 190"/>
                  <a:gd name="T9" fmla="*/ 149 h 149"/>
                  <a:gd name="T10" fmla="*/ 0 w 190"/>
                  <a:gd name="T11" fmla="*/ 75 h 149"/>
                  <a:gd name="T12" fmla="*/ 74 w 19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149">
                    <a:moveTo>
                      <a:pt x="154" y="22"/>
                    </a:moveTo>
                    <a:cubicBezTo>
                      <a:pt x="190" y="75"/>
                      <a:pt x="190" y="75"/>
                      <a:pt x="190" y="75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13" y="141"/>
                      <a:pt x="95" y="149"/>
                      <a:pt x="74" y="149"/>
                    </a:cubicBezTo>
                    <a:cubicBezTo>
                      <a:pt x="33" y="149"/>
                      <a:pt x="0" y="116"/>
                      <a:pt x="0" y="75"/>
                    </a:cubicBezTo>
                    <a:cubicBezTo>
                      <a:pt x="0" y="33"/>
                      <a:pt x="33" y="0"/>
                      <a:pt x="7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067524" y="2928890"/>
                <a:ext cx="997899" cy="101502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"/>
              <p:cNvSpPr/>
              <p:nvPr/>
            </p:nvSpPr>
            <p:spPr>
              <a:xfrm>
                <a:off x="10241863" y="3104388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Shape 2604"/>
            <p:cNvSpPr/>
            <p:nvPr/>
          </p:nvSpPr>
          <p:spPr>
            <a:xfrm>
              <a:off x="10426811" y="3314729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17210" y="4335848"/>
            <a:ext cx="1466880" cy="632481"/>
            <a:chOff x="2194602" y="2009322"/>
            <a:chExt cx="1573731" cy="678552"/>
          </a:xfrm>
        </p:grpSpPr>
        <p:sp>
          <p:nvSpPr>
            <p:cNvPr id="115" name="Rectangle 114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856019" y="4338363"/>
            <a:ext cx="1468066" cy="632481"/>
            <a:chOff x="4129724" y="2015877"/>
            <a:chExt cx="1575004" cy="678552"/>
          </a:xfrm>
        </p:grpSpPr>
        <p:sp>
          <p:nvSpPr>
            <p:cNvPr id="118" name="Rectangle 117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53172" y="4338362"/>
            <a:ext cx="1469253" cy="632481"/>
            <a:chOff x="6064846" y="2015877"/>
            <a:chExt cx="1576277" cy="678552"/>
          </a:xfrm>
        </p:grpSpPr>
        <p:sp>
          <p:nvSpPr>
            <p:cNvPr id="121" name="Rectangle 120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953940" y="4335848"/>
            <a:ext cx="1468066" cy="632481"/>
            <a:chOff x="8002514" y="2015877"/>
            <a:chExt cx="1575004" cy="678552"/>
          </a:xfrm>
        </p:grpSpPr>
        <p:sp>
          <p:nvSpPr>
            <p:cNvPr id="124" name="Rectangle 123"/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7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249987" y="4339453"/>
            <a:ext cx="1529896" cy="632481"/>
            <a:chOff x="5107857" y="5455401"/>
            <a:chExt cx="1641337" cy="678552"/>
          </a:xfrm>
        </p:grpSpPr>
        <p:sp>
          <p:nvSpPr>
            <p:cNvPr id="129" name="Rectangle 128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593965" y="4335848"/>
            <a:ext cx="1576562" cy="632481"/>
            <a:chOff x="8963722" y="5455401"/>
            <a:chExt cx="1691403" cy="678552"/>
          </a:xfrm>
        </p:grpSpPr>
        <p:sp>
          <p:nvSpPr>
            <p:cNvPr id="132" name="Rectangle 131"/>
            <p:cNvSpPr/>
            <p:nvPr/>
          </p:nvSpPr>
          <p:spPr>
            <a:xfrm>
              <a:off x="9427534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Shape 2604"/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2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16246" y="1603851"/>
            <a:ext cx="4582686" cy="3210350"/>
            <a:chOff x="616246" y="1603851"/>
            <a:chExt cx="4582686" cy="3210350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616246" y="1603851"/>
              <a:ext cx="2568798" cy="3210350"/>
            </a:xfrm>
            <a:custGeom>
              <a:avLst/>
              <a:gdLst>
                <a:gd name="T0" fmla="*/ 0 w 1648"/>
                <a:gd name="T1" fmla="*/ 1897 h 2040"/>
                <a:gd name="T2" fmla="*/ 1473 w 1648"/>
                <a:gd name="T3" fmla="*/ 0 h 2040"/>
                <a:gd name="T4" fmla="*/ 1648 w 1648"/>
                <a:gd name="T5" fmla="*/ 394 h 2040"/>
                <a:gd name="T6" fmla="*/ 358 w 1648"/>
                <a:gd name="T7" fmla="*/ 2040 h 2040"/>
                <a:gd name="T8" fmla="*/ 0 w 1648"/>
                <a:gd name="T9" fmla="*/ 1897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2040">
                  <a:moveTo>
                    <a:pt x="0" y="1897"/>
                  </a:moveTo>
                  <a:lnTo>
                    <a:pt x="1473" y="0"/>
                  </a:lnTo>
                  <a:lnTo>
                    <a:pt x="1648" y="394"/>
                  </a:lnTo>
                  <a:lnTo>
                    <a:pt x="358" y="2040"/>
                  </a:lnTo>
                  <a:lnTo>
                    <a:pt x="0" y="18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2912265" y="1603851"/>
              <a:ext cx="2286667" cy="2173281"/>
            </a:xfrm>
            <a:custGeom>
              <a:avLst/>
              <a:gdLst>
                <a:gd name="T0" fmla="*/ 175 w 1467"/>
                <a:gd name="T1" fmla="*/ 394 h 1381"/>
                <a:gd name="T2" fmla="*/ 0 w 1467"/>
                <a:gd name="T3" fmla="*/ 0 h 1381"/>
                <a:gd name="T4" fmla="*/ 1467 w 1467"/>
                <a:gd name="T5" fmla="*/ 1147 h 1381"/>
                <a:gd name="T6" fmla="*/ 1448 w 1467"/>
                <a:gd name="T7" fmla="*/ 1381 h 1381"/>
                <a:gd name="T8" fmla="*/ 175 w 1467"/>
                <a:gd name="T9" fmla="*/ 394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7" h="1381">
                  <a:moveTo>
                    <a:pt x="175" y="394"/>
                  </a:moveTo>
                  <a:lnTo>
                    <a:pt x="0" y="0"/>
                  </a:lnTo>
                  <a:lnTo>
                    <a:pt x="1467" y="1147"/>
                  </a:lnTo>
                  <a:lnTo>
                    <a:pt x="1448" y="1381"/>
                  </a:lnTo>
                  <a:lnTo>
                    <a:pt x="175" y="3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160245" y="2223889"/>
              <a:ext cx="3995042" cy="2590312"/>
            </a:xfrm>
            <a:custGeom>
              <a:avLst/>
              <a:gdLst>
                <a:gd name="T0" fmla="*/ 0 w 2563"/>
                <a:gd name="T1" fmla="*/ 1646 h 1646"/>
                <a:gd name="T2" fmla="*/ 1290 w 2563"/>
                <a:gd name="T3" fmla="*/ 0 h 1646"/>
                <a:gd name="T4" fmla="*/ 2563 w 2563"/>
                <a:gd name="T5" fmla="*/ 987 h 1646"/>
                <a:gd name="T6" fmla="*/ 0 w 2563"/>
                <a:gd name="T7" fmla="*/ 1646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3" h="1646">
                  <a:moveTo>
                    <a:pt x="0" y="1646"/>
                  </a:moveTo>
                  <a:lnTo>
                    <a:pt x="1290" y="0"/>
                  </a:lnTo>
                  <a:lnTo>
                    <a:pt x="2563" y="987"/>
                  </a:lnTo>
                  <a:lnTo>
                    <a:pt x="0" y="16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41895" y="2703868"/>
            <a:ext cx="3505599" cy="2489595"/>
            <a:chOff x="1641895" y="2703868"/>
            <a:chExt cx="3505599" cy="248959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641895" y="2703868"/>
              <a:ext cx="1988948" cy="2489595"/>
            </a:xfrm>
            <a:custGeom>
              <a:avLst/>
              <a:gdLst>
                <a:gd name="T0" fmla="*/ 0 w 1276"/>
                <a:gd name="T1" fmla="*/ 1457 h 1582"/>
                <a:gd name="T2" fmla="*/ 1125 w 1276"/>
                <a:gd name="T3" fmla="*/ 0 h 1582"/>
                <a:gd name="T4" fmla="*/ 1276 w 1276"/>
                <a:gd name="T5" fmla="*/ 343 h 1582"/>
                <a:gd name="T6" fmla="*/ 320 w 1276"/>
                <a:gd name="T7" fmla="*/ 1582 h 1582"/>
                <a:gd name="T8" fmla="*/ 0 w 1276"/>
                <a:gd name="T9" fmla="*/ 1457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582">
                  <a:moveTo>
                    <a:pt x="0" y="1457"/>
                  </a:moveTo>
                  <a:lnTo>
                    <a:pt x="1125" y="0"/>
                  </a:lnTo>
                  <a:lnTo>
                    <a:pt x="1276" y="343"/>
                  </a:lnTo>
                  <a:lnTo>
                    <a:pt x="320" y="1582"/>
                  </a:lnTo>
                  <a:lnTo>
                    <a:pt x="0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395474" y="2703868"/>
              <a:ext cx="1752020" cy="1721629"/>
            </a:xfrm>
            <a:custGeom>
              <a:avLst/>
              <a:gdLst>
                <a:gd name="T0" fmla="*/ 0 w 1124"/>
                <a:gd name="T1" fmla="*/ 0 h 1094"/>
                <a:gd name="T2" fmla="*/ 151 w 1124"/>
                <a:gd name="T3" fmla="*/ 343 h 1094"/>
                <a:gd name="T4" fmla="*/ 1108 w 1124"/>
                <a:gd name="T5" fmla="*/ 1094 h 1094"/>
                <a:gd name="T6" fmla="*/ 1124 w 1124"/>
                <a:gd name="T7" fmla="*/ 881 h 1094"/>
                <a:gd name="T8" fmla="*/ 0 w 1124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094">
                  <a:moveTo>
                    <a:pt x="0" y="0"/>
                  </a:moveTo>
                  <a:lnTo>
                    <a:pt x="151" y="343"/>
                  </a:lnTo>
                  <a:lnTo>
                    <a:pt x="1108" y="1094"/>
                  </a:lnTo>
                  <a:lnTo>
                    <a:pt x="1124" y="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2140691" y="3229484"/>
              <a:ext cx="2981863" cy="1949815"/>
            </a:xfrm>
            <a:custGeom>
              <a:avLst/>
              <a:gdLst>
                <a:gd name="T0" fmla="*/ 0 w 1913"/>
                <a:gd name="T1" fmla="*/ 1239 h 1239"/>
                <a:gd name="T2" fmla="*/ 956 w 1913"/>
                <a:gd name="T3" fmla="*/ 0 h 1239"/>
                <a:gd name="T4" fmla="*/ 1913 w 1913"/>
                <a:gd name="T5" fmla="*/ 751 h 1239"/>
                <a:gd name="T6" fmla="*/ 0 w 1913"/>
                <a:gd name="T7" fmla="*/ 1239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3" h="1239">
                  <a:moveTo>
                    <a:pt x="0" y="1239"/>
                  </a:moveTo>
                  <a:lnTo>
                    <a:pt x="956" y="0"/>
                  </a:lnTo>
                  <a:lnTo>
                    <a:pt x="1913" y="751"/>
                  </a:lnTo>
                  <a:lnTo>
                    <a:pt x="0" y="12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5194" y="3744084"/>
            <a:ext cx="2493978" cy="1833362"/>
            <a:chOff x="2605194" y="3744084"/>
            <a:chExt cx="2493978" cy="1833362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605194" y="3744084"/>
              <a:ext cx="1487035" cy="1833362"/>
            </a:xfrm>
            <a:custGeom>
              <a:avLst/>
              <a:gdLst>
                <a:gd name="T0" fmla="*/ 0 w 954"/>
                <a:gd name="T1" fmla="*/ 1039 h 1165"/>
                <a:gd name="T2" fmla="*/ 800 w 954"/>
                <a:gd name="T3" fmla="*/ 0 h 1165"/>
                <a:gd name="T4" fmla="*/ 954 w 954"/>
                <a:gd name="T5" fmla="*/ 348 h 1165"/>
                <a:gd name="T6" fmla="*/ 322 w 954"/>
                <a:gd name="T7" fmla="*/ 1165 h 1165"/>
                <a:gd name="T8" fmla="*/ 0 w 954"/>
                <a:gd name="T9" fmla="*/ 1039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1165">
                  <a:moveTo>
                    <a:pt x="0" y="1039"/>
                  </a:moveTo>
                  <a:lnTo>
                    <a:pt x="800" y="0"/>
                  </a:lnTo>
                  <a:lnTo>
                    <a:pt x="954" y="348"/>
                  </a:lnTo>
                  <a:lnTo>
                    <a:pt x="322" y="1165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852183" y="3744084"/>
              <a:ext cx="1246989" cy="1326630"/>
            </a:xfrm>
            <a:custGeom>
              <a:avLst/>
              <a:gdLst>
                <a:gd name="T0" fmla="*/ 0 w 800"/>
                <a:gd name="T1" fmla="*/ 0 h 843"/>
                <a:gd name="T2" fmla="*/ 154 w 800"/>
                <a:gd name="T3" fmla="*/ 348 h 843"/>
                <a:gd name="T4" fmla="*/ 784 w 800"/>
                <a:gd name="T5" fmla="*/ 843 h 843"/>
                <a:gd name="T6" fmla="*/ 800 w 800"/>
                <a:gd name="T7" fmla="*/ 630 h 843"/>
                <a:gd name="T8" fmla="*/ 0 w 800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0" h="843">
                  <a:moveTo>
                    <a:pt x="0" y="0"/>
                  </a:moveTo>
                  <a:lnTo>
                    <a:pt x="154" y="348"/>
                  </a:lnTo>
                  <a:lnTo>
                    <a:pt x="784" y="843"/>
                  </a:lnTo>
                  <a:lnTo>
                    <a:pt x="800" y="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107107" y="4277569"/>
              <a:ext cx="1967126" cy="1285714"/>
            </a:xfrm>
            <a:custGeom>
              <a:avLst/>
              <a:gdLst>
                <a:gd name="T0" fmla="*/ 0 w 1262"/>
                <a:gd name="T1" fmla="*/ 817 h 817"/>
                <a:gd name="T2" fmla="*/ 632 w 1262"/>
                <a:gd name="T3" fmla="*/ 0 h 817"/>
                <a:gd name="T4" fmla="*/ 1262 w 1262"/>
                <a:gd name="T5" fmla="*/ 495 h 817"/>
                <a:gd name="T6" fmla="*/ 0 w 1262"/>
                <a:gd name="T7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2" h="817">
                  <a:moveTo>
                    <a:pt x="0" y="817"/>
                  </a:moveTo>
                  <a:lnTo>
                    <a:pt x="632" y="0"/>
                  </a:lnTo>
                  <a:lnTo>
                    <a:pt x="1262" y="495"/>
                  </a:lnTo>
                  <a:lnTo>
                    <a:pt x="0" y="8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79405" y="4795316"/>
            <a:ext cx="1473006" cy="1528064"/>
            <a:chOff x="3579405" y="4795316"/>
            <a:chExt cx="1473006" cy="1528064"/>
          </a:xfrm>
        </p:grpSpPr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579405" y="4795316"/>
              <a:ext cx="1416892" cy="1528064"/>
            </a:xfrm>
            <a:custGeom>
              <a:avLst/>
              <a:gdLst>
                <a:gd name="T0" fmla="*/ 480 w 909"/>
                <a:gd name="T1" fmla="*/ 0 h 971"/>
                <a:gd name="T2" fmla="*/ 0 w 909"/>
                <a:gd name="T3" fmla="*/ 613 h 971"/>
                <a:gd name="T4" fmla="*/ 909 w 909"/>
                <a:gd name="T5" fmla="*/ 971 h 971"/>
                <a:gd name="T6" fmla="*/ 480 w 909"/>
                <a:gd name="T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9" h="971">
                  <a:moveTo>
                    <a:pt x="480" y="0"/>
                  </a:moveTo>
                  <a:lnTo>
                    <a:pt x="0" y="613"/>
                  </a:lnTo>
                  <a:lnTo>
                    <a:pt x="909" y="97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4313570" y="4795316"/>
              <a:ext cx="738841" cy="1528064"/>
            </a:xfrm>
            <a:custGeom>
              <a:avLst/>
              <a:gdLst>
                <a:gd name="T0" fmla="*/ 0 w 474"/>
                <a:gd name="T1" fmla="*/ 0 h 971"/>
                <a:gd name="T2" fmla="*/ 429 w 474"/>
                <a:gd name="T3" fmla="*/ 971 h 971"/>
                <a:gd name="T4" fmla="*/ 474 w 474"/>
                <a:gd name="T5" fmla="*/ 369 h 971"/>
                <a:gd name="T6" fmla="*/ 0 w 474"/>
                <a:gd name="T7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971">
                  <a:moveTo>
                    <a:pt x="0" y="0"/>
                  </a:moveTo>
                  <a:lnTo>
                    <a:pt x="429" y="971"/>
                  </a:lnTo>
                  <a:lnTo>
                    <a:pt x="474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58" name="Rectangle 57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1" name="Rectangle 60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4" name="Rectangle 63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67" name="Rectangle 66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69" name="Text Placeholder 33"/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1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0" name="Text Placeholder 32"/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2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Source Sans Pro Light" panose="020B0403030403020204" pitchFamily="34" charset="0"/>
              </a:rPr>
              <a:t>Hashtag fashion </a:t>
            </a:r>
            <a:r>
              <a:rPr lang="en-US" sz="1100" dirty="0">
                <a:latin typeface="Source Sans Pro Light" panose="020B0403030403020204" pitchFamily="34" charset="0"/>
              </a:rPr>
              <a:t>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79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69" grpId="0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9778890" y="2202040"/>
            <a:ext cx="1712552" cy="2446056"/>
            <a:chOff x="9778890" y="2202040"/>
            <a:chExt cx="1712552" cy="2446056"/>
          </a:xfrm>
        </p:grpSpPr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101069" y="2203604"/>
              <a:ext cx="1390373" cy="2444492"/>
            </a:xfrm>
            <a:custGeom>
              <a:avLst/>
              <a:gdLst>
                <a:gd name="T0" fmla="*/ 602 w 889"/>
                <a:gd name="T1" fmla="*/ 0 h 1563"/>
                <a:gd name="T2" fmla="*/ 0 w 889"/>
                <a:gd name="T3" fmla="*/ 765 h 1563"/>
                <a:gd name="T4" fmla="*/ 602 w 889"/>
                <a:gd name="T5" fmla="*/ 1563 h 1563"/>
                <a:gd name="T6" fmla="*/ 889 w 889"/>
                <a:gd name="T7" fmla="*/ 1509 h 1563"/>
                <a:gd name="T8" fmla="*/ 360 w 889"/>
                <a:gd name="T9" fmla="*/ 765 h 1563"/>
                <a:gd name="T10" fmla="*/ 866 w 889"/>
                <a:gd name="T11" fmla="*/ 65 h 1563"/>
                <a:gd name="T12" fmla="*/ 602 w 889"/>
                <a:gd name="T13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9" h="1563">
                  <a:moveTo>
                    <a:pt x="602" y="0"/>
                  </a:moveTo>
                  <a:lnTo>
                    <a:pt x="0" y="765"/>
                  </a:lnTo>
                  <a:lnTo>
                    <a:pt x="602" y="1563"/>
                  </a:lnTo>
                  <a:lnTo>
                    <a:pt x="889" y="1509"/>
                  </a:lnTo>
                  <a:lnTo>
                    <a:pt x="360" y="765"/>
                  </a:lnTo>
                  <a:lnTo>
                    <a:pt x="866" y="6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9778890" y="2202040"/>
              <a:ext cx="1265255" cy="1208952"/>
            </a:xfrm>
            <a:custGeom>
              <a:avLst/>
              <a:gdLst>
                <a:gd name="T0" fmla="*/ 809 w 809"/>
                <a:gd name="T1" fmla="*/ 0 h 773"/>
                <a:gd name="T2" fmla="*/ 515 w 809"/>
                <a:gd name="T3" fmla="*/ 133 h 773"/>
                <a:gd name="T4" fmla="*/ 0 w 809"/>
                <a:gd name="T5" fmla="*/ 773 h 773"/>
                <a:gd name="T6" fmla="*/ 206 w 809"/>
                <a:gd name="T7" fmla="*/ 770 h 773"/>
                <a:gd name="T8" fmla="*/ 809 w 809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773">
                  <a:moveTo>
                    <a:pt x="809" y="0"/>
                  </a:moveTo>
                  <a:lnTo>
                    <a:pt x="515" y="133"/>
                  </a:lnTo>
                  <a:lnTo>
                    <a:pt x="0" y="773"/>
                  </a:lnTo>
                  <a:lnTo>
                    <a:pt x="206" y="77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9780454" y="3400044"/>
              <a:ext cx="1262127" cy="1248051"/>
            </a:xfrm>
            <a:custGeom>
              <a:avLst/>
              <a:gdLst>
                <a:gd name="T0" fmla="*/ 0 w 807"/>
                <a:gd name="T1" fmla="*/ 7 h 798"/>
                <a:gd name="T2" fmla="*/ 565 w 807"/>
                <a:gd name="T3" fmla="*/ 714 h 798"/>
                <a:gd name="T4" fmla="*/ 807 w 807"/>
                <a:gd name="T5" fmla="*/ 798 h 798"/>
                <a:gd name="T6" fmla="*/ 205 w 807"/>
                <a:gd name="T7" fmla="*/ 0 h 798"/>
                <a:gd name="T8" fmla="*/ 0 w 807"/>
                <a:gd name="T9" fmla="*/ 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7" h="798">
                  <a:moveTo>
                    <a:pt x="0" y="7"/>
                  </a:moveTo>
                  <a:lnTo>
                    <a:pt x="565" y="714"/>
                  </a:lnTo>
                  <a:lnTo>
                    <a:pt x="807" y="798"/>
                  </a:lnTo>
                  <a:lnTo>
                    <a:pt x="20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907756" y="2053462"/>
            <a:ext cx="1920560" cy="2743211"/>
            <a:chOff x="8907756" y="2053462"/>
            <a:chExt cx="1920560" cy="2743211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9269034" y="2055026"/>
              <a:ext cx="1559282" cy="2741647"/>
            </a:xfrm>
            <a:custGeom>
              <a:avLst/>
              <a:gdLst>
                <a:gd name="T0" fmla="*/ 675 w 997"/>
                <a:gd name="T1" fmla="*/ 0 h 1753"/>
                <a:gd name="T2" fmla="*/ 0 w 997"/>
                <a:gd name="T3" fmla="*/ 859 h 1753"/>
                <a:gd name="T4" fmla="*/ 675 w 997"/>
                <a:gd name="T5" fmla="*/ 1753 h 1753"/>
                <a:gd name="T6" fmla="*/ 997 w 997"/>
                <a:gd name="T7" fmla="*/ 1692 h 1753"/>
                <a:gd name="T8" fmla="*/ 405 w 997"/>
                <a:gd name="T9" fmla="*/ 859 h 1753"/>
                <a:gd name="T10" fmla="*/ 971 w 997"/>
                <a:gd name="T11" fmla="*/ 74 h 1753"/>
                <a:gd name="T12" fmla="*/ 675 w 997"/>
                <a:gd name="T13" fmla="*/ 0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7" h="1753">
                  <a:moveTo>
                    <a:pt x="675" y="0"/>
                  </a:moveTo>
                  <a:lnTo>
                    <a:pt x="0" y="859"/>
                  </a:lnTo>
                  <a:lnTo>
                    <a:pt x="675" y="1753"/>
                  </a:lnTo>
                  <a:lnTo>
                    <a:pt x="997" y="1692"/>
                  </a:lnTo>
                  <a:lnTo>
                    <a:pt x="405" y="859"/>
                  </a:lnTo>
                  <a:lnTo>
                    <a:pt x="971" y="7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8907756" y="2053462"/>
              <a:ext cx="1421653" cy="1357530"/>
            </a:xfrm>
            <a:custGeom>
              <a:avLst/>
              <a:gdLst>
                <a:gd name="T0" fmla="*/ 909 w 909"/>
                <a:gd name="T1" fmla="*/ 0 h 868"/>
                <a:gd name="T2" fmla="*/ 578 w 909"/>
                <a:gd name="T3" fmla="*/ 148 h 868"/>
                <a:gd name="T4" fmla="*/ 0 w 909"/>
                <a:gd name="T5" fmla="*/ 868 h 868"/>
                <a:gd name="T6" fmla="*/ 233 w 909"/>
                <a:gd name="T7" fmla="*/ 863 h 868"/>
                <a:gd name="T8" fmla="*/ 909 w 909"/>
                <a:gd name="T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868">
                  <a:moveTo>
                    <a:pt x="909" y="0"/>
                  </a:moveTo>
                  <a:lnTo>
                    <a:pt x="578" y="148"/>
                  </a:lnTo>
                  <a:lnTo>
                    <a:pt x="0" y="868"/>
                  </a:lnTo>
                  <a:lnTo>
                    <a:pt x="233" y="863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8910884" y="3398480"/>
              <a:ext cx="1413833" cy="1398193"/>
            </a:xfrm>
            <a:custGeom>
              <a:avLst/>
              <a:gdLst>
                <a:gd name="T0" fmla="*/ 0 w 904"/>
                <a:gd name="T1" fmla="*/ 8 h 894"/>
                <a:gd name="T2" fmla="*/ 633 w 904"/>
                <a:gd name="T3" fmla="*/ 799 h 894"/>
                <a:gd name="T4" fmla="*/ 904 w 904"/>
                <a:gd name="T5" fmla="*/ 894 h 894"/>
                <a:gd name="T6" fmla="*/ 229 w 904"/>
                <a:gd name="T7" fmla="*/ 0 h 894"/>
                <a:gd name="T8" fmla="*/ 0 w 904"/>
                <a:gd name="T9" fmla="*/ 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894">
                  <a:moveTo>
                    <a:pt x="0" y="8"/>
                  </a:moveTo>
                  <a:lnTo>
                    <a:pt x="633" y="799"/>
                  </a:lnTo>
                  <a:lnTo>
                    <a:pt x="904" y="894"/>
                  </a:lnTo>
                  <a:lnTo>
                    <a:pt x="22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870841" y="1873605"/>
            <a:ext cx="2172361" cy="3102925"/>
            <a:chOff x="7870841" y="1873605"/>
            <a:chExt cx="2172361" cy="3102925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8279039" y="1876733"/>
              <a:ext cx="1764163" cy="3099797"/>
            </a:xfrm>
            <a:custGeom>
              <a:avLst/>
              <a:gdLst>
                <a:gd name="T0" fmla="*/ 764 w 1128"/>
                <a:gd name="T1" fmla="*/ 0 h 1982"/>
                <a:gd name="T2" fmla="*/ 0 w 1128"/>
                <a:gd name="T3" fmla="*/ 969 h 1982"/>
                <a:gd name="T4" fmla="*/ 763 w 1128"/>
                <a:gd name="T5" fmla="*/ 1982 h 1982"/>
                <a:gd name="T6" fmla="*/ 1128 w 1128"/>
                <a:gd name="T7" fmla="*/ 1912 h 1982"/>
                <a:gd name="T8" fmla="*/ 458 w 1128"/>
                <a:gd name="T9" fmla="*/ 969 h 1982"/>
                <a:gd name="T10" fmla="*/ 1098 w 1128"/>
                <a:gd name="T11" fmla="*/ 83 h 1982"/>
                <a:gd name="T12" fmla="*/ 764 w 1128"/>
                <a:gd name="T13" fmla="*/ 0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1982">
                  <a:moveTo>
                    <a:pt x="764" y="0"/>
                  </a:moveTo>
                  <a:lnTo>
                    <a:pt x="0" y="969"/>
                  </a:lnTo>
                  <a:lnTo>
                    <a:pt x="763" y="1982"/>
                  </a:lnTo>
                  <a:lnTo>
                    <a:pt x="1128" y="1912"/>
                  </a:lnTo>
                  <a:lnTo>
                    <a:pt x="458" y="969"/>
                  </a:lnTo>
                  <a:lnTo>
                    <a:pt x="1098" y="83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7870841" y="1873605"/>
              <a:ext cx="1606202" cy="1534259"/>
            </a:xfrm>
            <a:custGeom>
              <a:avLst/>
              <a:gdLst>
                <a:gd name="T0" fmla="*/ 1027 w 1027"/>
                <a:gd name="T1" fmla="*/ 0 h 981"/>
                <a:gd name="T2" fmla="*/ 655 w 1027"/>
                <a:gd name="T3" fmla="*/ 168 h 981"/>
                <a:gd name="T4" fmla="*/ 0 w 1027"/>
                <a:gd name="T5" fmla="*/ 981 h 981"/>
                <a:gd name="T6" fmla="*/ 262 w 1027"/>
                <a:gd name="T7" fmla="*/ 976 h 981"/>
                <a:gd name="T8" fmla="*/ 1027 w 1027"/>
                <a:gd name="T9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981">
                  <a:moveTo>
                    <a:pt x="1027" y="0"/>
                  </a:moveTo>
                  <a:lnTo>
                    <a:pt x="655" y="168"/>
                  </a:lnTo>
                  <a:lnTo>
                    <a:pt x="0" y="981"/>
                  </a:lnTo>
                  <a:lnTo>
                    <a:pt x="262" y="976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7872405" y="3392224"/>
              <a:ext cx="1599946" cy="1584306"/>
            </a:xfrm>
            <a:custGeom>
              <a:avLst/>
              <a:gdLst>
                <a:gd name="T0" fmla="*/ 0 w 1023"/>
                <a:gd name="T1" fmla="*/ 10 h 1013"/>
                <a:gd name="T2" fmla="*/ 717 w 1023"/>
                <a:gd name="T3" fmla="*/ 907 h 1013"/>
                <a:gd name="T4" fmla="*/ 1023 w 1023"/>
                <a:gd name="T5" fmla="*/ 1013 h 1013"/>
                <a:gd name="T6" fmla="*/ 260 w 1023"/>
                <a:gd name="T7" fmla="*/ 0 h 1013"/>
                <a:gd name="T8" fmla="*/ 0 w 1023"/>
                <a:gd name="T9" fmla="*/ 1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1013">
                  <a:moveTo>
                    <a:pt x="0" y="10"/>
                  </a:moveTo>
                  <a:lnTo>
                    <a:pt x="717" y="907"/>
                  </a:lnTo>
                  <a:lnTo>
                    <a:pt x="1023" y="1013"/>
                  </a:lnTo>
                  <a:lnTo>
                    <a:pt x="26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09995" y="1654649"/>
            <a:ext cx="2924632" cy="3561169"/>
            <a:chOff x="6309995" y="1654649"/>
            <a:chExt cx="2924632" cy="3561169"/>
          </a:xfrm>
        </p:grpSpPr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209280" y="1657777"/>
              <a:ext cx="2025347" cy="3558041"/>
            </a:xfrm>
            <a:custGeom>
              <a:avLst/>
              <a:gdLst>
                <a:gd name="T0" fmla="*/ 876 w 1295"/>
                <a:gd name="T1" fmla="*/ 0 h 2275"/>
                <a:gd name="T2" fmla="*/ 0 w 1295"/>
                <a:gd name="T3" fmla="*/ 1114 h 2275"/>
                <a:gd name="T4" fmla="*/ 876 w 1295"/>
                <a:gd name="T5" fmla="*/ 2275 h 2275"/>
                <a:gd name="T6" fmla="*/ 1295 w 1295"/>
                <a:gd name="T7" fmla="*/ 2197 h 2275"/>
                <a:gd name="T8" fmla="*/ 527 w 1295"/>
                <a:gd name="T9" fmla="*/ 1114 h 2275"/>
                <a:gd name="T10" fmla="*/ 1262 w 1295"/>
                <a:gd name="T11" fmla="*/ 96 h 2275"/>
                <a:gd name="T12" fmla="*/ 876 w 1295"/>
                <a:gd name="T13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2275">
                  <a:moveTo>
                    <a:pt x="876" y="0"/>
                  </a:moveTo>
                  <a:lnTo>
                    <a:pt x="0" y="1114"/>
                  </a:lnTo>
                  <a:lnTo>
                    <a:pt x="876" y="2275"/>
                  </a:lnTo>
                  <a:lnTo>
                    <a:pt x="1295" y="2197"/>
                  </a:lnTo>
                  <a:lnTo>
                    <a:pt x="527" y="1114"/>
                  </a:lnTo>
                  <a:lnTo>
                    <a:pt x="1262" y="96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309995" y="1654649"/>
              <a:ext cx="2275583" cy="1761035"/>
            </a:xfrm>
            <a:custGeom>
              <a:avLst/>
              <a:gdLst>
                <a:gd name="T0" fmla="*/ 1455 w 1455"/>
                <a:gd name="T1" fmla="*/ 0 h 1126"/>
                <a:gd name="T2" fmla="*/ 821 w 1455"/>
                <a:gd name="T3" fmla="*/ 293 h 1126"/>
                <a:gd name="T4" fmla="*/ 0 w 1455"/>
                <a:gd name="T5" fmla="*/ 1126 h 1126"/>
                <a:gd name="T6" fmla="*/ 577 w 1455"/>
                <a:gd name="T7" fmla="*/ 1121 h 1126"/>
                <a:gd name="T8" fmla="*/ 1455 w 1455"/>
                <a:gd name="T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5" h="1126">
                  <a:moveTo>
                    <a:pt x="1455" y="0"/>
                  </a:moveTo>
                  <a:lnTo>
                    <a:pt x="821" y="293"/>
                  </a:lnTo>
                  <a:lnTo>
                    <a:pt x="0" y="1126"/>
                  </a:lnTo>
                  <a:lnTo>
                    <a:pt x="577" y="1121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313123" y="3400044"/>
              <a:ext cx="2266199" cy="1815774"/>
            </a:xfrm>
            <a:custGeom>
              <a:avLst/>
              <a:gdLst>
                <a:gd name="T0" fmla="*/ 0 w 1449"/>
                <a:gd name="T1" fmla="*/ 10 h 1161"/>
                <a:gd name="T2" fmla="*/ 823 w 1449"/>
                <a:gd name="T3" fmla="*/ 938 h 1161"/>
                <a:gd name="T4" fmla="*/ 1449 w 1449"/>
                <a:gd name="T5" fmla="*/ 1161 h 1161"/>
                <a:gd name="T6" fmla="*/ 573 w 1449"/>
                <a:gd name="T7" fmla="*/ 0 h 1161"/>
                <a:gd name="T8" fmla="*/ 0 w 1449"/>
                <a:gd name="T9" fmla="*/ 1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9" h="1161">
                  <a:moveTo>
                    <a:pt x="0" y="10"/>
                  </a:moveTo>
                  <a:lnTo>
                    <a:pt x="823" y="938"/>
                  </a:lnTo>
                  <a:lnTo>
                    <a:pt x="1449" y="1161"/>
                  </a:lnTo>
                  <a:lnTo>
                    <a:pt x="57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02553" y="2326726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2553" y="3209195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</a:t>
            </a:r>
            <a:r>
              <a:rPr lang="en-US" sz="1200" dirty="0" smtClean="0">
                <a:latin typeface="Source Sans Pro Light" panose="020B0403030403020204" pitchFamily="34" charset="0"/>
              </a:rPr>
              <a:t>offal.</a:t>
            </a:r>
            <a:endParaRPr lang="en-US" sz="1200" dirty="0">
              <a:latin typeface="Source Sans Pro Light" panose="020B0403030403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08298" y="4318817"/>
            <a:ext cx="5485811" cy="769649"/>
            <a:chOff x="6101350" y="4500002"/>
            <a:chExt cx="5485811" cy="769649"/>
          </a:xfrm>
        </p:grpSpPr>
        <p:sp>
          <p:nvSpPr>
            <p:cNvPr id="88" name="Donut 87"/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9" name="Block Arc 88"/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 Placeholder 33"/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60%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1" name="Text Placeholder 32"/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04" name="Donut 103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05" name="Block Arc 104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93" name="Text Placeholder 33"/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4" name="Text Placeholder 32"/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02" name="Donut 101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03" name="Block Arc 102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96" name="Text Placeholder 33"/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2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50%</a:t>
              </a:r>
              <a:endParaRPr lang="en-AU" sz="1600" b="1" dirty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7" name="Text Placeholder 32"/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Donut 97"/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9" name="Block Arc 98"/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 Placeholder 33"/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3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80%</a:t>
              </a:r>
              <a:endParaRPr lang="en-AU" sz="1600" b="1" dirty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1" name="Text Placeholder 32"/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85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05340" y="1607952"/>
            <a:ext cx="2395867" cy="2227526"/>
            <a:chOff x="8705340" y="1607952"/>
            <a:chExt cx="2395867" cy="2227526"/>
          </a:xfr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Group 75"/>
            <p:cNvGrpSpPr/>
            <p:nvPr/>
          </p:nvGrpSpPr>
          <p:grpSpPr>
            <a:xfrm>
              <a:off x="8705340" y="1607952"/>
              <a:ext cx="2358105" cy="2097263"/>
              <a:chOff x="8705340" y="1607952"/>
              <a:chExt cx="2358105" cy="2097263"/>
            </a:xfrm>
          </p:grpSpPr>
          <p:sp>
            <p:nvSpPr>
              <p:cNvPr id="78" name="Freeform 77"/>
              <p:cNvSpPr/>
              <p:nvPr/>
            </p:nvSpPr>
            <p:spPr>
              <a:xfrm rot="16200000">
                <a:off x="8706848" y="1606447"/>
                <a:ext cx="1180703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9882743" y="1607952"/>
                <a:ext cx="1180702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05340" y="2785320"/>
                <a:ext cx="455854" cy="9193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607442" y="2785321"/>
                <a:ext cx="455854" cy="91989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7" name="Rectangle 7"/>
            <p:cNvSpPr/>
            <p:nvPr/>
          </p:nvSpPr>
          <p:spPr>
            <a:xfrm rot="2700000">
              <a:off x="10575857" y="3310128"/>
              <a:ext cx="525350" cy="525350"/>
            </a:xfrm>
            <a:custGeom>
              <a:avLst/>
              <a:gdLst>
                <a:gd name="connsiteX0" fmla="*/ 0 w 764402"/>
                <a:gd name="connsiteY0" fmla="*/ 0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  <a:gd name="connsiteX4" fmla="*/ 0 w 764402"/>
                <a:gd name="connsiteY4" fmla="*/ 0 h 764402"/>
                <a:gd name="connsiteX0" fmla="*/ 0 w 764402"/>
                <a:gd name="connsiteY0" fmla="*/ 764402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402" h="764402">
                  <a:moveTo>
                    <a:pt x="0" y="764402"/>
                  </a:moveTo>
                  <a:lnTo>
                    <a:pt x="764402" y="0"/>
                  </a:lnTo>
                  <a:lnTo>
                    <a:pt x="764402" y="764402"/>
                  </a:lnTo>
                  <a:lnTo>
                    <a:pt x="0" y="76440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94671" y="3550510"/>
            <a:ext cx="2394955" cy="2227526"/>
            <a:chOff x="3371475" y="3681979"/>
            <a:chExt cx="1984589" cy="1845848"/>
          </a:xfrm>
          <a:solidFill>
            <a:schemeClr val="accent5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Freeform 82"/>
            <p:cNvSpPr/>
            <p:nvPr/>
          </p:nvSpPr>
          <p:spPr>
            <a:xfrm rot="16200000" flipH="1">
              <a:off x="3372725" y="4548183"/>
              <a:ext cx="978394" cy="980891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 83"/>
            <p:cNvSpPr/>
            <p:nvPr/>
          </p:nvSpPr>
          <p:spPr>
            <a:xfrm rot="10800000" flipH="1">
              <a:off x="4346378" y="4546936"/>
              <a:ext cx="978394" cy="980891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 rot="10800000" flipH="1">
              <a:off x="4946904" y="3789922"/>
              <a:ext cx="377745" cy="762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 7"/>
            <p:cNvSpPr/>
            <p:nvPr/>
          </p:nvSpPr>
          <p:spPr>
            <a:xfrm rot="8100000" flipH="1">
              <a:off x="4920731" y="3681979"/>
              <a:ext cx="435333" cy="435333"/>
            </a:xfrm>
            <a:custGeom>
              <a:avLst/>
              <a:gdLst>
                <a:gd name="connsiteX0" fmla="*/ 0 w 764402"/>
                <a:gd name="connsiteY0" fmla="*/ 0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  <a:gd name="connsiteX4" fmla="*/ 0 w 764402"/>
                <a:gd name="connsiteY4" fmla="*/ 0 h 764402"/>
                <a:gd name="connsiteX0" fmla="*/ 0 w 764402"/>
                <a:gd name="connsiteY0" fmla="*/ 764402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402" h="764402">
                  <a:moveTo>
                    <a:pt x="0" y="764402"/>
                  </a:moveTo>
                  <a:lnTo>
                    <a:pt x="764402" y="0"/>
                  </a:lnTo>
                  <a:lnTo>
                    <a:pt x="764402" y="764402"/>
                  </a:lnTo>
                  <a:lnTo>
                    <a:pt x="0" y="7644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92568" y="1607952"/>
            <a:ext cx="2395867" cy="2227526"/>
            <a:chOff x="4892568" y="1607952"/>
            <a:chExt cx="2395867" cy="2227526"/>
          </a:xfr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Freeform 88"/>
            <p:cNvSpPr/>
            <p:nvPr/>
          </p:nvSpPr>
          <p:spPr>
            <a:xfrm rot="16200000">
              <a:off x="4894076" y="1606447"/>
              <a:ext cx="1180703" cy="1183716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6069971" y="1607952"/>
              <a:ext cx="1180702" cy="1183716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92568" y="2785320"/>
              <a:ext cx="455854" cy="9193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94671" y="2785321"/>
              <a:ext cx="455854" cy="91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3" name="Rectangle 7"/>
            <p:cNvSpPr/>
            <p:nvPr/>
          </p:nvSpPr>
          <p:spPr>
            <a:xfrm rot="2700000">
              <a:off x="6763085" y="3310128"/>
              <a:ext cx="525350" cy="525350"/>
            </a:xfrm>
            <a:custGeom>
              <a:avLst/>
              <a:gdLst>
                <a:gd name="connsiteX0" fmla="*/ 0 w 764402"/>
                <a:gd name="connsiteY0" fmla="*/ 0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  <a:gd name="connsiteX4" fmla="*/ 0 w 764402"/>
                <a:gd name="connsiteY4" fmla="*/ 0 h 764402"/>
                <a:gd name="connsiteX0" fmla="*/ 0 w 764402"/>
                <a:gd name="connsiteY0" fmla="*/ 764402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402" h="764402">
                  <a:moveTo>
                    <a:pt x="0" y="764402"/>
                  </a:moveTo>
                  <a:lnTo>
                    <a:pt x="764402" y="0"/>
                  </a:lnTo>
                  <a:lnTo>
                    <a:pt x="764402" y="764402"/>
                  </a:lnTo>
                  <a:lnTo>
                    <a:pt x="0" y="7644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992895" y="3550510"/>
            <a:ext cx="2394955" cy="2227526"/>
            <a:chOff x="3371475" y="3681979"/>
            <a:chExt cx="1984589" cy="1845848"/>
          </a:xfrm>
          <a:solidFill>
            <a:schemeClr val="accent2"/>
          </a:solidFill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94"/>
            <p:cNvSpPr/>
            <p:nvPr/>
          </p:nvSpPr>
          <p:spPr>
            <a:xfrm rot="16200000" flipH="1">
              <a:off x="3372725" y="4548183"/>
              <a:ext cx="978394" cy="980891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95"/>
            <p:cNvSpPr/>
            <p:nvPr/>
          </p:nvSpPr>
          <p:spPr>
            <a:xfrm rot="10800000" flipH="1">
              <a:off x="4346378" y="4546936"/>
              <a:ext cx="978394" cy="980891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8" name="Rectangle 97"/>
            <p:cNvSpPr/>
            <p:nvPr/>
          </p:nvSpPr>
          <p:spPr>
            <a:xfrm rot="10800000" flipH="1">
              <a:off x="4946904" y="3789922"/>
              <a:ext cx="377745" cy="762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Rectangle 7"/>
            <p:cNvSpPr/>
            <p:nvPr/>
          </p:nvSpPr>
          <p:spPr>
            <a:xfrm rot="8100000" flipH="1">
              <a:off x="4920731" y="3681979"/>
              <a:ext cx="435333" cy="435333"/>
            </a:xfrm>
            <a:custGeom>
              <a:avLst/>
              <a:gdLst>
                <a:gd name="connsiteX0" fmla="*/ 0 w 764402"/>
                <a:gd name="connsiteY0" fmla="*/ 0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  <a:gd name="connsiteX4" fmla="*/ 0 w 764402"/>
                <a:gd name="connsiteY4" fmla="*/ 0 h 764402"/>
                <a:gd name="connsiteX0" fmla="*/ 0 w 764402"/>
                <a:gd name="connsiteY0" fmla="*/ 764402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402" h="764402">
                  <a:moveTo>
                    <a:pt x="0" y="764402"/>
                  </a:moveTo>
                  <a:lnTo>
                    <a:pt x="764402" y="0"/>
                  </a:lnTo>
                  <a:lnTo>
                    <a:pt x="764402" y="764402"/>
                  </a:lnTo>
                  <a:lnTo>
                    <a:pt x="0" y="7644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90793" y="1607951"/>
            <a:ext cx="2395869" cy="2227527"/>
            <a:chOff x="1090793" y="1607951"/>
            <a:chExt cx="2395869" cy="2227527"/>
          </a:xfrm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1" name="Freeform 100"/>
            <p:cNvSpPr/>
            <p:nvPr/>
          </p:nvSpPr>
          <p:spPr>
            <a:xfrm rot="16200000">
              <a:off x="1092301" y="1606447"/>
              <a:ext cx="1180703" cy="1183716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268196" y="1607951"/>
              <a:ext cx="1180702" cy="1183716"/>
            </a:xfrm>
            <a:custGeom>
              <a:avLst/>
              <a:gdLst>
                <a:gd name="connsiteX0" fmla="*/ 0 w 1717965"/>
                <a:gd name="connsiteY0" fmla="*/ 0 h 1722348"/>
                <a:gd name="connsiteX1" fmla="*/ 171506 w 1717965"/>
                <a:gd name="connsiteY1" fmla="*/ 8661 h 1722348"/>
                <a:gd name="connsiteX2" fmla="*/ 1717965 w 1717965"/>
                <a:gd name="connsiteY2" fmla="*/ 1722348 h 1722348"/>
                <a:gd name="connsiteX3" fmla="*/ 1052945 w 1717965"/>
                <a:gd name="connsiteY3" fmla="*/ 1722348 h 1722348"/>
                <a:gd name="connsiteX4" fmla="*/ 1052945 w 1717965"/>
                <a:gd name="connsiteY4" fmla="*/ 1722347 h 1722348"/>
                <a:gd name="connsiteX5" fmla="*/ 103511 w 1717965"/>
                <a:gd name="connsiteY5" fmla="*/ 670245 h 1722348"/>
                <a:gd name="connsiteX6" fmla="*/ 0 w 1717965"/>
                <a:gd name="connsiteY6" fmla="*/ 665018 h 172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7965" h="1722348">
                  <a:moveTo>
                    <a:pt x="0" y="0"/>
                  </a:moveTo>
                  <a:lnTo>
                    <a:pt x="171506" y="8661"/>
                  </a:lnTo>
                  <a:cubicBezTo>
                    <a:pt x="1040129" y="96874"/>
                    <a:pt x="1717965" y="830453"/>
                    <a:pt x="1717965" y="1722348"/>
                  </a:cubicBezTo>
                  <a:lnTo>
                    <a:pt x="1052945" y="1722348"/>
                  </a:lnTo>
                  <a:lnTo>
                    <a:pt x="1052945" y="1722347"/>
                  </a:lnTo>
                  <a:cubicBezTo>
                    <a:pt x="1052945" y="1174777"/>
                    <a:pt x="636794" y="724403"/>
                    <a:pt x="103511" y="670245"/>
                  </a:cubicBezTo>
                  <a:lnTo>
                    <a:pt x="0" y="6650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90793" y="2785319"/>
              <a:ext cx="455854" cy="9193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92895" y="2785319"/>
              <a:ext cx="455854" cy="9198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Rectangle 7"/>
            <p:cNvSpPr/>
            <p:nvPr/>
          </p:nvSpPr>
          <p:spPr>
            <a:xfrm rot="2700000">
              <a:off x="2961312" y="3310128"/>
              <a:ext cx="525350" cy="525350"/>
            </a:xfrm>
            <a:custGeom>
              <a:avLst/>
              <a:gdLst>
                <a:gd name="connsiteX0" fmla="*/ 0 w 764402"/>
                <a:gd name="connsiteY0" fmla="*/ 0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  <a:gd name="connsiteX4" fmla="*/ 0 w 764402"/>
                <a:gd name="connsiteY4" fmla="*/ 0 h 764402"/>
                <a:gd name="connsiteX0" fmla="*/ 0 w 764402"/>
                <a:gd name="connsiteY0" fmla="*/ 764402 h 764402"/>
                <a:gd name="connsiteX1" fmla="*/ 764402 w 764402"/>
                <a:gd name="connsiteY1" fmla="*/ 0 h 764402"/>
                <a:gd name="connsiteX2" fmla="*/ 764402 w 764402"/>
                <a:gd name="connsiteY2" fmla="*/ 764402 h 764402"/>
                <a:gd name="connsiteX3" fmla="*/ 0 w 764402"/>
                <a:gd name="connsiteY3" fmla="*/ 764402 h 76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402" h="764402">
                  <a:moveTo>
                    <a:pt x="0" y="764402"/>
                  </a:moveTo>
                  <a:lnTo>
                    <a:pt x="764402" y="0"/>
                  </a:lnTo>
                  <a:lnTo>
                    <a:pt x="764402" y="764402"/>
                  </a:lnTo>
                  <a:lnTo>
                    <a:pt x="0" y="764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717731" y="2448663"/>
            <a:ext cx="1125294" cy="1892039"/>
            <a:chOff x="1717731" y="2448663"/>
            <a:chExt cx="1125294" cy="1892039"/>
          </a:xfrm>
        </p:grpSpPr>
        <p:grpSp>
          <p:nvGrpSpPr>
            <p:cNvPr id="107" name="Group 106"/>
            <p:cNvGrpSpPr/>
            <p:nvPr/>
          </p:nvGrpSpPr>
          <p:grpSpPr>
            <a:xfrm>
              <a:off x="1717731" y="2448663"/>
              <a:ext cx="1125294" cy="1892039"/>
              <a:chOff x="1717731" y="2448663"/>
              <a:chExt cx="1125294" cy="1892039"/>
            </a:xfrm>
          </p:grpSpPr>
          <p:sp>
            <p:nvSpPr>
              <p:cNvPr id="109" name="Text Placeholder 32"/>
              <p:cNvSpPr txBox="1">
                <a:spLocks/>
              </p:cNvSpPr>
              <p:nvPr/>
            </p:nvSpPr>
            <p:spPr>
              <a:xfrm>
                <a:off x="1717731" y="3547862"/>
                <a:ext cx="1111927" cy="792840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10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1000" dirty="0">
                    <a:latin typeface="Source Sans Pro Light" panose="020B0403030403020204" pitchFamily="34" charset="0"/>
                  </a:rPr>
                  <a:t> VHS plaid.</a:t>
                </a:r>
                <a:endParaRPr lang="en-US" sz="10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0" name="Text Placeholder 33"/>
              <p:cNvSpPr txBox="1">
                <a:spLocks/>
              </p:cNvSpPr>
              <p:nvPr/>
            </p:nvSpPr>
            <p:spPr>
              <a:xfrm>
                <a:off x="1731100" y="3253947"/>
                <a:ext cx="1111925" cy="187759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Atom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1981263" y="2448663"/>
                <a:ext cx="611596" cy="6115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08" name="Shape 2778"/>
            <p:cNvSpPr/>
            <p:nvPr/>
          </p:nvSpPr>
          <p:spPr>
            <a:xfrm>
              <a:off x="2153233" y="261596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52162" y="3246725"/>
            <a:ext cx="1207384" cy="1714575"/>
            <a:chOff x="3652162" y="3246725"/>
            <a:chExt cx="1207384" cy="1714575"/>
          </a:xfrm>
        </p:grpSpPr>
        <p:grpSp>
          <p:nvGrpSpPr>
            <p:cNvPr id="113" name="Group 112"/>
            <p:cNvGrpSpPr/>
            <p:nvPr/>
          </p:nvGrpSpPr>
          <p:grpSpPr>
            <a:xfrm>
              <a:off x="3652162" y="3246725"/>
              <a:ext cx="1207384" cy="1714575"/>
              <a:chOff x="3652162" y="3246725"/>
              <a:chExt cx="1207384" cy="1714575"/>
            </a:xfrm>
          </p:grpSpPr>
          <p:sp>
            <p:nvSpPr>
              <p:cNvPr id="115" name="Text Placeholder 32"/>
              <p:cNvSpPr txBox="1">
                <a:spLocks/>
              </p:cNvSpPr>
              <p:nvPr/>
            </p:nvSpPr>
            <p:spPr>
              <a:xfrm>
                <a:off x="3652162" y="3540669"/>
                <a:ext cx="1207384" cy="66568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10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1000" dirty="0">
                    <a:latin typeface="Source Sans Pro Light" panose="020B0403030403020204" pitchFamily="34" charset="0"/>
                  </a:rPr>
                  <a:t> VHS plaid.</a:t>
                </a:r>
                <a:endParaRPr lang="en-US" sz="10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6" name="Text Placeholder 33"/>
              <p:cNvSpPr txBox="1">
                <a:spLocks/>
              </p:cNvSpPr>
              <p:nvPr/>
            </p:nvSpPr>
            <p:spPr>
              <a:xfrm>
                <a:off x="3652490" y="3246725"/>
                <a:ext cx="1111924" cy="2022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Presentation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3864633" y="4349704"/>
                <a:ext cx="611596" cy="6115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14" name="Shape 2774"/>
            <p:cNvSpPr/>
            <p:nvPr/>
          </p:nvSpPr>
          <p:spPr>
            <a:xfrm>
              <a:off x="4047093" y="451583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09332" y="2448663"/>
            <a:ext cx="1111927" cy="1892039"/>
            <a:chOff x="5509332" y="2448663"/>
            <a:chExt cx="1111927" cy="189203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509332" y="2448663"/>
              <a:ext cx="1111927" cy="1892039"/>
              <a:chOff x="5509332" y="2448663"/>
              <a:chExt cx="1111927" cy="1892039"/>
            </a:xfrm>
          </p:grpSpPr>
          <p:sp>
            <p:nvSpPr>
              <p:cNvPr id="121" name="Text Placeholder 32"/>
              <p:cNvSpPr txBox="1">
                <a:spLocks/>
              </p:cNvSpPr>
              <p:nvPr/>
            </p:nvSpPr>
            <p:spPr>
              <a:xfrm>
                <a:off x="5509332" y="3569219"/>
                <a:ext cx="1111927" cy="77148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10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1000" dirty="0">
                    <a:latin typeface="Source Sans Pro Light" panose="020B0403030403020204" pitchFamily="34" charset="0"/>
                  </a:rPr>
                  <a:t> VHS plaid.</a:t>
                </a:r>
                <a:endParaRPr lang="en-US" sz="10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2" name="Text Placeholder 33"/>
              <p:cNvSpPr txBox="1">
                <a:spLocks/>
              </p:cNvSpPr>
              <p:nvPr/>
            </p:nvSpPr>
            <p:spPr>
              <a:xfrm>
                <a:off x="5509334" y="3253948"/>
                <a:ext cx="1111925" cy="19498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Target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5759497" y="2448663"/>
                <a:ext cx="611596" cy="6115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20" name="Shape 2748"/>
            <p:cNvSpPr/>
            <p:nvPr/>
          </p:nvSpPr>
          <p:spPr>
            <a:xfrm>
              <a:off x="5936022" y="261472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430261" y="3263460"/>
            <a:ext cx="1135601" cy="1697840"/>
            <a:chOff x="7430261" y="3263460"/>
            <a:chExt cx="1135601" cy="1697840"/>
          </a:xfrm>
        </p:grpSpPr>
        <p:grpSp>
          <p:nvGrpSpPr>
            <p:cNvPr id="125" name="Group 124"/>
            <p:cNvGrpSpPr/>
            <p:nvPr/>
          </p:nvGrpSpPr>
          <p:grpSpPr>
            <a:xfrm>
              <a:off x="7430261" y="3263460"/>
              <a:ext cx="1135601" cy="1697840"/>
              <a:chOff x="7430261" y="3263460"/>
              <a:chExt cx="1135601" cy="1697840"/>
            </a:xfrm>
          </p:grpSpPr>
          <p:sp>
            <p:nvSpPr>
              <p:cNvPr id="127" name="Text Placeholder 32"/>
              <p:cNvSpPr txBox="1">
                <a:spLocks/>
              </p:cNvSpPr>
              <p:nvPr/>
            </p:nvSpPr>
            <p:spPr>
              <a:xfrm>
                <a:off x="7453935" y="3495071"/>
                <a:ext cx="1111927" cy="701939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10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1000" dirty="0">
                    <a:latin typeface="Source Sans Pro Light" panose="020B0403030403020204" pitchFamily="34" charset="0"/>
                  </a:rPr>
                  <a:t> VHS plaid.</a:t>
                </a:r>
                <a:endParaRPr lang="en-US" sz="10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8" name="Text Placeholder 33"/>
              <p:cNvSpPr txBox="1">
                <a:spLocks/>
              </p:cNvSpPr>
              <p:nvPr/>
            </p:nvSpPr>
            <p:spPr>
              <a:xfrm>
                <a:off x="7430261" y="3263460"/>
                <a:ext cx="1111924" cy="18546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Layers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7681648" y="4349704"/>
                <a:ext cx="611596" cy="6115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6" name="Shape 2784"/>
            <p:cNvSpPr/>
            <p:nvPr/>
          </p:nvSpPr>
          <p:spPr>
            <a:xfrm>
              <a:off x="7846559" y="451583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326777" y="2448663"/>
            <a:ext cx="1180546" cy="1726312"/>
            <a:chOff x="9326777" y="2448663"/>
            <a:chExt cx="1180546" cy="1726312"/>
          </a:xfrm>
        </p:grpSpPr>
        <p:grpSp>
          <p:nvGrpSpPr>
            <p:cNvPr id="131" name="Group 130"/>
            <p:cNvGrpSpPr/>
            <p:nvPr/>
          </p:nvGrpSpPr>
          <p:grpSpPr>
            <a:xfrm>
              <a:off x="9326777" y="2448663"/>
              <a:ext cx="1180546" cy="1726312"/>
              <a:chOff x="9326777" y="2448663"/>
              <a:chExt cx="1180546" cy="1726312"/>
            </a:xfrm>
          </p:grpSpPr>
          <p:sp>
            <p:nvSpPr>
              <p:cNvPr id="133" name="Text Placeholder 32"/>
              <p:cNvSpPr txBox="1">
                <a:spLocks/>
              </p:cNvSpPr>
              <p:nvPr/>
            </p:nvSpPr>
            <p:spPr>
              <a:xfrm>
                <a:off x="9395396" y="3495071"/>
                <a:ext cx="1111927" cy="67990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10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1000" dirty="0">
                    <a:latin typeface="Source Sans Pro Light" panose="020B0403030403020204" pitchFamily="34" charset="0"/>
                  </a:rPr>
                  <a:t> VHS plaid.</a:t>
                </a:r>
                <a:endParaRPr lang="en-US" sz="10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4" name="Text Placeholder 33"/>
              <p:cNvSpPr txBox="1">
                <a:spLocks/>
              </p:cNvSpPr>
              <p:nvPr/>
            </p:nvSpPr>
            <p:spPr>
              <a:xfrm>
                <a:off x="9326777" y="3253948"/>
                <a:ext cx="1111925" cy="19498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Video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9576940" y="2448663"/>
                <a:ext cx="611596" cy="6115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32" name="Shape 2543"/>
            <p:cNvSpPr/>
            <p:nvPr/>
          </p:nvSpPr>
          <p:spPr>
            <a:xfrm>
              <a:off x="9749394" y="261472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591675" y="1682750"/>
            <a:ext cx="2009776" cy="4000501"/>
            <a:chOff x="9591675" y="1682750"/>
            <a:chExt cx="2009776" cy="4000501"/>
          </a:xfrm>
        </p:grpSpPr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10826750" y="3370263"/>
              <a:ext cx="474663" cy="2312988"/>
            </a:xfrm>
            <a:custGeom>
              <a:avLst/>
              <a:gdLst>
                <a:gd name="T0" fmla="*/ 299 w 299"/>
                <a:gd name="T1" fmla="*/ 1290 h 1457"/>
                <a:gd name="T2" fmla="*/ 299 w 299"/>
                <a:gd name="T3" fmla="*/ 88 h 1457"/>
                <a:gd name="T4" fmla="*/ 237 w 299"/>
                <a:gd name="T5" fmla="*/ 122 h 1457"/>
                <a:gd name="T6" fmla="*/ 0 w 299"/>
                <a:gd name="T7" fmla="*/ 0 h 1457"/>
                <a:gd name="T8" fmla="*/ 0 w 299"/>
                <a:gd name="T9" fmla="*/ 1457 h 1457"/>
                <a:gd name="T10" fmla="*/ 299 w 299"/>
                <a:gd name="T11" fmla="*/ 1290 h 1457"/>
                <a:gd name="T12" fmla="*/ 299 w 299"/>
                <a:gd name="T13" fmla="*/ 129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1457">
                  <a:moveTo>
                    <a:pt x="299" y="1290"/>
                  </a:moveTo>
                  <a:lnTo>
                    <a:pt x="299" y="88"/>
                  </a:lnTo>
                  <a:lnTo>
                    <a:pt x="237" y="122"/>
                  </a:lnTo>
                  <a:lnTo>
                    <a:pt x="0" y="0"/>
                  </a:lnTo>
                  <a:lnTo>
                    <a:pt x="0" y="1457"/>
                  </a:lnTo>
                  <a:lnTo>
                    <a:pt x="299" y="1290"/>
                  </a:lnTo>
                  <a:lnTo>
                    <a:pt x="299" y="12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10491788" y="1682750"/>
              <a:ext cx="1109663" cy="1881188"/>
            </a:xfrm>
            <a:custGeom>
              <a:avLst/>
              <a:gdLst>
                <a:gd name="T0" fmla="*/ 245 w 699"/>
                <a:gd name="T1" fmla="*/ 0 h 1185"/>
                <a:gd name="T2" fmla="*/ 0 w 699"/>
                <a:gd name="T3" fmla="*/ 135 h 1185"/>
                <a:gd name="T4" fmla="*/ 448 w 699"/>
                <a:gd name="T5" fmla="*/ 1185 h 1185"/>
                <a:gd name="T6" fmla="*/ 699 w 699"/>
                <a:gd name="T7" fmla="*/ 1049 h 1185"/>
                <a:gd name="T8" fmla="*/ 245 w 699"/>
                <a:gd name="T9" fmla="*/ 0 h 1185"/>
                <a:gd name="T10" fmla="*/ 245 w 699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1185">
                  <a:moveTo>
                    <a:pt x="245" y="0"/>
                  </a:moveTo>
                  <a:lnTo>
                    <a:pt x="0" y="135"/>
                  </a:lnTo>
                  <a:lnTo>
                    <a:pt x="448" y="1185"/>
                  </a:lnTo>
                  <a:lnTo>
                    <a:pt x="699" y="1049"/>
                  </a:lnTo>
                  <a:lnTo>
                    <a:pt x="245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9591675" y="1897063"/>
              <a:ext cx="1611313" cy="3786188"/>
            </a:xfrm>
            <a:custGeom>
              <a:avLst/>
              <a:gdLst>
                <a:gd name="T0" fmla="*/ 778 w 1015"/>
                <a:gd name="T1" fmla="*/ 2385 h 2385"/>
                <a:gd name="T2" fmla="*/ 778 w 1015"/>
                <a:gd name="T3" fmla="*/ 928 h 2385"/>
                <a:gd name="T4" fmla="*/ 1015 w 1015"/>
                <a:gd name="T5" fmla="*/ 1050 h 2385"/>
                <a:gd name="T6" fmla="*/ 567 w 1015"/>
                <a:gd name="T7" fmla="*/ 0 h 2385"/>
                <a:gd name="T8" fmla="*/ 0 w 1015"/>
                <a:gd name="T9" fmla="*/ 532 h 2385"/>
                <a:gd name="T10" fmla="*/ 225 w 1015"/>
                <a:gd name="T11" fmla="*/ 645 h 2385"/>
                <a:gd name="T12" fmla="*/ 225 w 1015"/>
                <a:gd name="T13" fmla="*/ 2103 h 2385"/>
                <a:gd name="T14" fmla="*/ 778 w 1015"/>
                <a:gd name="T15" fmla="*/ 2385 h 2385"/>
                <a:gd name="T16" fmla="*/ 778 w 1015"/>
                <a:gd name="T17" fmla="*/ 2385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5" h="2385">
                  <a:moveTo>
                    <a:pt x="778" y="2385"/>
                  </a:moveTo>
                  <a:lnTo>
                    <a:pt x="778" y="928"/>
                  </a:lnTo>
                  <a:lnTo>
                    <a:pt x="1015" y="1050"/>
                  </a:lnTo>
                  <a:lnTo>
                    <a:pt x="567" y="0"/>
                  </a:lnTo>
                  <a:lnTo>
                    <a:pt x="0" y="532"/>
                  </a:lnTo>
                  <a:lnTo>
                    <a:pt x="225" y="645"/>
                  </a:lnTo>
                  <a:lnTo>
                    <a:pt x="225" y="2103"/>
                  </a:lnTo>
                  <a:lnTo>
                    <a:pt x="778" y="2385"/>
                  </a:lnTo>
                  <a:lnTo>
                    <a:pt x="778" y="23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2784"/>
            <p:cNvSpPr/>
            <p:nvPr/>
          </p:nvSpPr>
          <p:spPr>
            <a:xfrm>
              <a:off x="10227505" y="309393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019925" y="3236913"/>
            <a:ext cx="2887663" cy="655638"/>
            <a:chOff x="7019925" y="3236913"/>
            <a:chExt cx="2887663" cy="655638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>
              <a:off x="7019925" y="3236913"/>
              <a:ext cx="2887663" cy="655638"/>
            </a:xfrm>
            <a:custGeom>
              <a:avLst/>
              <a:gdLst>
                <a:gd name="T0" fmla="*/ 0 w 1819"/>
                <a:gd name="T1" fmla="*/ 413 h 413"/>
                <a:gd name="T2" fmla="*/ 0 w 1819"/>
                <a:gd name="T3" fmla="*/ 0 h 413"/>
                <a:gd name="T4" fmla="*/ 1819 w 1819"/>
                <a:gd name="T5" fmla="*/ 0 h 413"/>
                <a:gd name="T6" fmla="*/ 1819 w 1819"/>
                <a:gd name="T7" fmla="*/ 229 h 413"/>
                <a:gd name="T8" fmla="*/ 1519 w 1819"/>
                <a:gd name="T9" fmla="*/ 393 h 413"/>
                <a:gd name="T10" fmla="*/ 1519 w 1819"/>
                <a:gd name="T11" fmla="*/ 413 h 413"/>
                <a:gd name="T12" fmla="*/ 0 w 1819"/>
                <a:gd name="T13" fmla="*/ 413 h 413"/>
                <a:gd name="T14" fmla="*/ 0 w 1819"/>
                <a:gd name="T15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13">
                  <a:moveTo>
                    <a:pt x="0" y="413"/>
                  </a:moveTo>
                  <a:lnTo>
                    <a:pt x="0" y="0"/>
                  </a:lnTo>
                  <a:lnTo>
                    <a:pt x="1819" y="0"/>
                  </a:lnTo>
                  <a:lnTo>
                    <a:pt x="1819" y="229"/>
                  </a:lnTo>
                  <a:lnTo>
                    <a:pt x="1519" y="393"/>
                  </a:lnTo>
                  <a:lnTo>
                    <a:pt x="1519" y="413"/>
                  </a:lnTo>
                  <a:lnTo>
                    <a:pt x="0" y="413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259552" y="3276281"/>
              <a:ext cx="2311486" cy="552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45263" y="3892550"/>
            <a:ext cx="2887663" cy="647700"/>
            <a:chOff x="6545263" y="3892550"/>
            <a:chExt cx="2887663" cy="647700"/>
          </a:xfrm>
        </p:grpSpPr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6545263" y="3892550"/>
              <a:ext cx="2887663" cy="647700"/>
            </a:xfrm>
            <a:custGeom>
              <a:avLst/>
              <a:gdLst>
                <a:gd name="T0" fmla="*/ 0 w 1819"/>
                <a:gd name="T1" fmla="*/ 408 h 408"/>
                <a:gd name="T2" fmla="*/ 0 w 1819"/>
                <a:gd name="T3" fmla="*/ 0 h 408"/>
                <a:gd name="T4" fmla="*/ 1818 w 1819"/>
                <a:gd name="T5" fmla="*/ 0 h 408"/>
                <a:gd name="T6" fmla="*/ 1819 w 1819"/>
                <a:gd name="T7" fmla="*/ 225 h 408"/>
                <a:gd name="T8" fmla="*/ 1521 w 1819"/>
                <a:gd name="T9" fmla="*/ 392 h 408"/>
                <a:gd name="T10" fmla="*/ 1521 w 1819"/>
                <a:gd name="T11" fmla="*/ 408 h 408"/>
                <a:gd name="T12" fmla="*/ 0 w 1819"/>
                <a:gd name="T13" fmla="*/ 408 h 408"/>
                <a:gd name="T14" fmla="*/ 0 w 1819"/>
                <a:gd name="T1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08">
                  <a:moveTo>
                    <a:pt x="0" y="408"/>
                  </a:moveTo>
                  <a:lnTo>
                    <a:pt x="0" y="0"/>
                  </a:lnTo>
                  <a:lnTo>
                    <a:pt x="1818" y="0"/>
                  </a:lnTo>
                  <a:lnTo>
                    <a:pt x="1819" y="225"/>
                  </a:lnTo>
                  <a:lnTo>
                    <a:pt x="1521" y="392"/>
                  </a:lnTo>
                  <a:lnTo>
                    <a:pt x="1521" y="408"/>
                  </a:lnTo>
                  <a:lnTo>
                    <a:pt x="0" y="408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73305" y="3944902"/>
              <a:ext cx="2311486" cy="552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072188" y="4540250"/>
            <a:ext cx="2887663" cy="650875"/>
            <a:chOff x="6072188" y="4540250"/>
            <a:chExt cx="2887663" cy="650875"/>
          </a:xfrm>
        </p:grpSpPr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6072188" y="4540250"/>
              <a:ext cx="2887663" cy="650875"/>
            </a:xfrm>
            <a:custGeom>
              <a:avLst/>
              <a:gdLst>
                <a:gd name="T0" fmla="*/ 0 w 1819"/>
                <a:gd name="T1" fmla="*/ 410 h 410"/>
                <a:gd name="T2" fmla="*/ 0 w 1819"/>
                <a:gd name="T3" fmla="*/ 0 h 410"/>
                <a:gd name="T4" fmla="*/ 1819 w 1819"/>
                <a:gd name="T5" fmla="*/ 0 h 410"/>
                <a:gd name="T6" fmla="*/ 1819 w 1819"/>
                <a:gd name="T7" fmla="*/ 231 h 410"/>
                <a:gd name="T8" fmla="*/ 1518 w 1819"/>
                <a:gd name="T9" fmla="*/ 394 h 410"/>
                <a:gd name="T10" fmla="*/ 1518 w 1819"/>
                <a:gd name="T11" fmla="*/ 410 h 410"/>
                <a:gd name="T12" fmla="*/ 0 w 1819"/>
                <a:gd name="T13" fmla="*/ 410 h 410"/>
                <a:gd name="T14" fmla="*/ 0 w 1819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10">
                  <a:moveTo>
                    <a:pt x="0" y="410"/>
                  </a:moveTo>
                  <a:lnTo>
                    <a:pt x="0" y="0"/>
                  </a:lnTo>
                  <a:lnTo>
                    <a:pt x="1819" y="0"/>
                  </a:lnTo>
                  <a:lnTo>
                    <a:pt x="1819" y="231"/>
                  </a:lnTo>
                  <a:lnTo>
                    <a:pt x="1518" y="394"/>
                  </a:lnTo>
                  <a:lnTo>
                    <a:pt x="1518" y="410"/>
                  </a:lnTo>
                  <a:lnTo>
                    <a:pt x="0" y="41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05953" y="4592602"/>
              <a:ext cx="2311486" cy="552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594350" y="5191125"/>
            <a:ext cx="2887663" cy="833438"/>
            <a:chOff x="5594350" y="5191125"/>
            <a:chExt cx="2887663" cy="833438"/>
          </a:xfrm>
        </p:grpSpPr>
        <p:sp>
          <p:nvSpPr>
            <p:cNvPr id="106" name="Freeform 8"/>
            <p:cNvSpPr>
              <a:spLocks/>
            </p:cNvSpPr>
            <p:nvPr/>
          </p:nvSpPr>
          <p:spPr bwMode="auto">
            <a:xfrm>
              <a:off x="5594350" y="5191125"/>
              <a:ext cx="2887663" cy="833438"/>
            </a:xfrm>
            <a:custGeom>
              <a:avLst/>
              <a:gdLst>
                <a:gd name="T0" fmla="*/ 1819 w 1819"/>
                <a:gd name="T1" fmla="*/ 525 h 525"/>
                <a:gd name="T2" fmla="*/ 0 w 1819"/>
                <a:gd name="T3" fmla="*/ 525 h 525"/>
                <a:gd name="T4" fmla="*/ 0 w 1819"/>
                <a:gd name="T5" fmla="*/ 0 h 525"/>
                <a:gd name="T6" fmla="*/ 1819 w 1819"/>
                <a:gd name="T7" fmla="*/ 0 h 525"/>
                <a:gd name="T8" fmla="*/ 1819 w 1819"/>
                <a:gd name="T9" fmla="*/ 525 h 525"/>
                <a:gd name="T10" fmla="*/ 1819 w 1819"/>
                <a:gd name="T1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9" h="525">
                  <a:moveTo>
                    <a:pt x="1819" y="525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1819" y="0"/>
                  </a:lnTo>
                  <a:lnTo>
                    <a:pt x="1819" y="525"/>
                  </a:lnTo>
                  <a:lnTo>
                    <a:pt x="1819" y="5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124234" y="5334307"/>
              <a:ext cx="2311486" cy="552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474200" y="3625850"/>
            <a:ext cx="1352550" cy="2320926"/>
            <a:chOff x="9474200" y="3625850"/>
            <a:chExt cx="1352550" cy="2320926"/>
          </a:xfrm>
        </p:grpSpPr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9474200" y="3625850"/>
              <a:ext cx="1352550" cy="708025"/>
            </a:xfrm>
            <a:custGeom>
              <a:avLst/>
              <a:gdLst>
                <a:gd name="T0" fmla="*/ 852 w 852"/>
                <a:gd name="T1" fmla="*/ 281 h 446"/>
                <a:gd name="T2" fmla="*/ 299 w 852"/>
                <a:gd name="T3" fmla="*/ 0 h 446"/>
                <a:gd name="T4" fmla="*/ 0 w 852"/>
                <a:gd name="T5" fmla="*/ 166 h 446"/>
                <a:gd name="T6" fmla="*/ 554 w 852"/>
                <a:gd name="T7" fmla="*/ 446 h 446"/>
                <a:gd name="T8" fmla="*/ 852 w 852"/>
                <a:gd name="T9" fmla="*/ 281 h 446"/>
                <a:gd name="T10" fmla="*/ 852 w 852"/>
                <a:gd name="T11" fmla="*/ 28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6">
                  <a:moveTo>
                    <a:pt x="852" y="281"/>
                  </a:moveTo>
                  <a:lnTo>
                    <a:pt x="299" y="0"/>
                  </a:lnTo>
                  <a:lnTo>
                    <a:pt x="0" y="166"/>
                  </a:lnTo>
                  <a:lnTo>
                    <a:pt x="554" y="446"/>
                  </a:lnTo>
                  <a:lnTo>
                    <a:pt x="852" y="281"/>
                  </a:lnTo>
                  <a:lnTo>
                    <a:pt x="852" y="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9474200" y="3889375"/>
              <a:ext cx="879475" cy="2057400"/>
            </a:xfrm>
            <a:custGeom>
              <a:avLst/>
              <a:gdLst>
                <a:gd name="T0" fmla="*/ 554 w 554"/>
                <a:gd name="T1" fmla="*/ 1296 h 1296"/>
                <a:gd name="T2" fmla="*/ 554 w 554"/>
                <a:gd name="T3" fmla="*/ 280 h 1296"/>
                <a:gd name="T4" fmla="*/ 0 w 554"/>
                <a:gd name="T5" fmla="*/ 0 h 1296"/>
                <a:gd name="T6" fmla="*/ 0 w 554"/>
                <a:gd name="T7" fmla="*/ 1013 h 1296"/>
                <a:gd name="T8" fmla="*/ 554 w 554"/>
                <a:gd name="T9" fmla="*/ 1296 h 1296"/>
                <a:gd name="T10" fmla="*/ 554 w 554"/>
                <a:gd name="T11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96">
                  <a:moveTo>
                    <a:pt x="554" y="1296"/>
                  </a:moveTo>
                  <a:lnTo>
                    <a:pt x="554" y="280"/>
                  </a:lnTo>
                  <a:lnTo>
                    <a:pt x="0" y="0"/>
                  </a:lnTo>
                  <a:lnTo>
                    <a:pt x="0" y="1013"/>
                  </a:lnTo>
                  <a:lnTo>
                    <a:pt x="554" y="1296"/>
                  </a:lnTo>
                  <a:lnTo>
                    <a:pt x="554" y="12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10353675" y="4071938"/>
              <a:ext cx="473075" cy="1874838"/>
            </a:xfrm>
            <a:custGeom>
              <a:avLst/>
              <a:gdLst>
                <a:gd name="T0" fmla="*/ 298 w 298"/>
                <a:gd name="T1" fmla="*/ 1015 h 1181"/>
                <a:gd name="T2" fmla="*/ 298 w 298"/>
                <a:gd name="T3" fmla="*/ 0 h 1181"/>
                <a:gd name="T4" fmla="*/ 0 w 298"/>
                <a:gd name="T5" fmla="*/ 165 h 1181"/>
                <a:gd name="T6" fmla="*/ 0 w 298"/>
                <a:gd name="T7" fmla="*/ 1181 h 1181"/>
                <a:gd name="T8" fmla="*/ 298 w 298"/>
                <a:gd name="T9" fmla="*/ 1015 h 1181"/>
                <a:gd name="T10" fmla="*/ 298 w 298"/>
                <a:gd name="T11" fmla="*/ 1015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181">
                  <a:moveTo>
                    <a:pt x="298" y="1015"/>
                  </a:moveTo>
                  <a:lnTo>
                    <a:pt x="298" y="0"/>
                  </a:lnTo>
                  <a:lnTo>
                    <a:pt x="0" y="165"/>
                  </a:lnTo>
                  <a:lnTo>
                    <a:pt x="0" y="1181"/>
                  </a:lnTo>
                  <a:lnTo>
                    <a:pt x="298" y="1015"/>
                  </a:lnTo>
                  <a:lnTo>
                    <a:pt x="298" y="10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Shape 2748"/>
            <p:cNvSpPr/>
            <p:nvPr/>
          </p:nvSpPr>
          <p:spPr>
            <a:xfrm>
              <a:off x="9979505" y="379975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001125" y="4273550"/>
            <a:ext cx="1352551" cy="1935163"/>
            <a:chOff x="9001125" y="4273550"/>
            <a:chExt cx="1352551" cy="1935163"/>
          </a:xfrm>
        </p:grpSpPr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9001125" y="4273550"/>
              <a:ext cx="1352550" cy="708025"/>
            </a:xfrm>
            <a:custGeom>
              <a:avLst/>
              <a:gdLst>
                <a:gd name="T0" fmla="*/ 852 w 852"/>
                <a:gd name="T1" fmla="*/ 283 h 446"/>
                <a:gd name="T2" fmla="*/ 298 w 852"/>
                <a:gd name="T3" fmla="*/ 0 h 446"/>
                <a:gd name="T4" fmla="*/ 0 w 852"/>
                <a:gd name="T5" fmla="*/ 166 h 446"/>
                <a:gd name="T6" fmla="*/ 553 w 852"/>
                <a:gd name="T7" fmla="*/ 446 h 446"/>
                <a:gd name="T8" fmla="*/ 852 w 852"/>
                <a:gd name="T9" fmla="*/ 283 h 446"/>
                <a:gd name="T10" fmla="*/ 852 w 852"/>
                <a:gd name="T11" fmla="*/ 28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6">
                  <a:moveTo>
                    <a:pt x="852" y="283"/>
                  </a:moveTo>
                  <a:lnTo>
                    <a:pt x="298" y="0"/>
                  </a:lnTo>
                  <a:lnTo>
                    <a:pt x="0" y="166"/>
                  </a:lnTo>
                  <a:lnTo>
                    <a:pt x="553" y="446"/>
                  </a:lnTo>
                  <a:lnTo>
                    <a:pt x="852" y="283"/>
                  </a:lnTo>
                  <a:lnTo>
                    <a:pt x="852" y="2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9879013" y="4722813"/>
              <a:ext cx="474663" cy="1485900"/>
            </a:xfrm>
            <a:custGeom>
              <a:avLst/>
              <a:gdLst>
                <a:gd name="T0" fmla="*/ 299 w 299"/>
                <a:gd name="T1" fmla="*/ 771 h 936"/>
                <a:gd name="T2" fmla="*/ 299 w 299"/>
                <a:gd name="T3" fmla="*/ 0 h 936"/>
                <a:gd name="T4" fmla="*/ 0 w 299"/>
                <a:gd name="T5" fmla="*/ 163 h 936"/>
                <a:gd name="T6" fmla="*/ 0 w 299"/>
                <a:gd name="T7" fmla="*/ 936 h 936"/>
                <a:gd name="T8" fmla="*/ 299 w 299"/>
                <a:gd name="T9" fmla="*/ 771 h 936"/>
                <a:gd name="T10" fmla="*/ 299 w 299"/>
                <a:gd name="T11" fmla="*/ 77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936">
                  <a:moveTo>
                    <a:pt x="299" y="771"/>
                  </a:moveTo>
                  <a:lnTo>
                    <a:pt x="299" y="0"/>
                  </a:lnTo>
                  <a:lnTo>
                    <a:pt x="0" y="163"/>
                  </a:lnTo>
                  <a:lnTo>
                    <a:pt x="0" y="936"/>
                  </a:lnTo>
                  <a:lnTo>
                    <a:pt x="299" y="771"/>
                  </a:lnTo>
                  <a:lnTo>
                    <a:pt x="299" y="7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9001125" y="4537075"/>
              <a:ext cx="877888" cy="1671638"/>
            </a:xfrm>
            <a:custGeom>
              <a:avLst/>
              <a:gdLst>
                <a:gd name="T0" fmla="*/ 553 w 553"/>
                <a:gd name="T1" fmla="*/ 1053 h 1053"/>
                <a:gd name="T2" fmla="*/ 553 w 553"/>
                <a:gd name="T3" fmla="*/ 280 h 1053"/>
                <a:gd name="T4" fmla="*/ 0 w 553"/>
                <a:gd name="T5" fmla="*/ 0 h 1053"/>
                <a:gd name="T6" fmla="*/ 0 w 553"/>
                <a:gd name="T7" fmla="*/ 772 h 1053"/>
                <a:gd name="T8" fmla="*/ 553 w 553"/>
                <a:gd name="T9" fmla="*/ 1053 h 1053"/>
                <a:gd name="T10" fmla="*/ 553 w 553"/>
                <a:gd name="T11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3" h="1053">
                  <a:moveTo>
                    <a:pt x="553" y="1053"/>
                  </a:moveTo>
                  <a:lnTo>
                    <a:pt x="553" y="280"/>
                  </a:lnTo>
                  <a:lnTo>
                    <a:pt x="0" y="0"/>
                  </a:lnTo>
                  <a:lnTo>
                    <a:pt x="0" y="772"/>
                  </a:lnTo>
                  <a:lnTo>
                    <a:pt x="553" y="1053"/>
                  </a:lnTo>
                  <a:lnTo>
                    <a:pt x="553" y="105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Shape 2774"/>
            <p:cNvSpPr/>
            <p:nvPr/>
          </p:nvSpPr>
          <p:spPr>
            <a:xfrm>
              <a:off x="9502811" y="44573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526463" y="4929188"/>
            <a:ext cx="1352550" cy="1544638"/>
            <a:chOff x="8526463" y="4929188"/>
            <a:chExt cx="1352550" cy="1544638"/>
          </a:xfrm>
        </p:grpSpPr>
        <p:sp>
          <p:nvSpPr>
            <p:cNvPr id="119" name="Freeform 18"/>
            <p:cNvSpPr>
              <a:spLocks/>
            </p:cNvSpPr>
            <p:nvPr/>
          </p:nvSpPr>
          <p:spPr bwMode="auto">
            <a:xfrm>
              <a:off x="8526463" y="4929188"/>
              <a:ext cx="1352550" cy="709613"/>
            </a:xfrm>
            <a:custGeom>
              <a:avLst/>
              <a:gdLst>
                <a:gd name="T0" fmla="*/ 852 w 852"/>
                <a:gd name="T1" fmla="*/ 282 h 447"/>
                <a:gd name="T2" fmla="*/ 299 w 852"/>
                <a:gd name="T3" fmla="*/ 0 h 447"/>
                <a:gd name="T4" fmla="*/ 0 w 852"/>
                <a:gd name="T5" fmla="*/ 165 h 447"/>
                <a:gd name="T6" fmla="*/ 554 w 852"/>
                <a:gd name="T7" fmla="*/ 447 h 447"/>
                <a:gd name="T8" fmla="*/ 852 w 852"/>
                <a:gd name="T9" fmla="*/ 282 h 447"/>
                <a:gd name="T10" fmla="*/ 852 w 852"/>
                <a:gd name="T11" fmla="*/ 2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7">
                  <a:moveTo>
                    <a:pt x="852" y="282"/>
                  </a:moveTo>
                  <a:lnTo>
                    <a:pt x="299" y="0"/>
                  </a:lnTo>
                  <a:lnTo>
                    <a:pt x="0" y="165"/>
                  </a:lnTo>
                  <a:lnTo>
                    <a:pt x="554" y="447"/>
                  </a:lnTo>
                  <a:lnTo>
                    <a:pt x="852" y="282"/>
                  </a:lnTo>
                  <a:lnTo>
                    <a:pt x="852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auto">
            <a:xfrm>
              <a:off x="9405938" y="5376863"/>
              <a:ext cx="473075" cy="1096963"/>
            </a:xfrm>
            <a:custGeom>
              <a:avLst/>
              <a:gdLst>
                <a:gd name="T0" fmla="*/ 298 w 298"/>
                <a:gd name="T1" fmla="*/ 524 h 691"/>
                <a:gd name="T2" fmla="*/ 298 w 298"/>
                <a:gd name="T3" fmla="*/ 0 h 691"/>
                <a:gd name="T4" fmla="*/ 0 w 298"/>
                <a:gd name="T5" fmla="*/ 165 h 691"/>
                <a:gd name="T6" fmla="*/ 0 w 298"/>
                <a:gd name="T7" fmla="*/ 691 h 691"/>
                <a:gd name="T8" fmla="*/ 298 w 298"/>
                <a:gd name="T9" fmla="*/ 524 h 691"/>
                <a:gd name="T10" fmla="*/ 298 w 298"/>
                <a:gd name="T11" fmla="*/ 52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691">
                  <a:moveTo>
                    <a:pt x="298" y="524"/>
                  </a:moveTo>
                  <a:lnTo>
                    <a:pt x="298" y="0"/>
                  </a:lnTo>
                  <a:lnTo>
                    <a:pt x="0" y="165"/>
                  </a:lnTo>
                  <a:lnTo>
                    <a:pt x="0" y="691"/>
                  </a:lnTo>
                  <a:lnTo>
                    <a:pt x="298" y="524"/>
                  </a:lnTo>
                  <a:lnTo>
                    <a:pt x="298" y="5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auto">
            <a:xfrm>
              <a:off x="8526463" y="5191125"/>
              <a:ext cx="879475" cy="1282700"/>
            </a:xfrm>
            <a:custGeom>
              <a:avLst/>
              <a:gdLst>
                <a:gd name="T0" fmla="*/ 554 w 554"/>
                <a:gd name="T1" fmla="*/ 808 h 808"/>
                <a:gd name="T2" fmla="*/ 554 w 554"/>
                <a:gd name="T3" fmla="*/ 282 h 808"/>
                <a:gd name="T4" fmla="*/ 0 w 554"/>
                <a:gd name="T5" fmla="*/ 0 h 808"/>
                <a:gd name="T6" fmla="*/ 0 w 554"/>
                <a:gd name="T7" fmla="*/ 525 h 808"/>
                <a:gd name="T8" fmla="*/ 554 w 554"/>
                <a:gd name="T9" fmla="*/ 808 h 808"/>
                <a:gd name="T10" fmla="*/ 554 w 554"/>
                <a:gd name="T11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808">
                  <a:moveTo>
                    <a:pt x="554" y="808"/>
                  </a:moveTo>
                  <a:lnTo>
                    <a:pt x="554" y="282"/>
                  </a:lnTo>
                  <a:lnTo>
                    <a:pt x="0" y="0"/>
                  </a:lnTo>
                  <a:lnTo>
                    <a:pt x="0" y="525"/>
                  </a:lnTo>
                  <a:lnTo>
                    <a:pt x="554" y="808"/>
                  </a:lnTo>
                  <a:lnTo>
                    <a:pt x="554" y="8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Shape 2778"/>
            <p:cNvSpPr/>
            <p:nvPr/>
          </p:nvSpPr>
          <p:spPr>
            <a:xfrm>
              <a:off x="9021319" y="514433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75180" y="1975030"/>
            <a:ext cx="2198178" cy="572464"/>
            <a:chOff x="2194602" y="2009322"/>
            <a:chExt cx="2198178" cy="572464"/>
          </a:xfrm>
        </p:grpSpPr>
        <p:sp>
          <p:nvSpPr>
            <p:cNvPr id="124" name="Rectangle 123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4163" y="3914025"/>
            <a:ext cx="2199302" cy="572464"/>
            <a:chOff x="4129724" y="2015877"/>
            <a:chExt cx="2199302" cy="572464"/>
          </a:xfrm>
        </p:grpSpPr>
        <p:sp>
          <p:nvSpPr>
            <p:cNvPr id="127" name="Rectangle 126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5180" y="2945505"/>
            <a:ext cx="2126143" cy="572464"/>
            <a:chOff x="6064846" y="2015877"/>
            <a:chExt cx="2126143" cy="572464"/>
          </a:xfrm>
        </p:grpSpPr>
        <p:sp>
          <p:nvSpPr>
            <p:cNvPr id="130" name="Rectangle 129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5180" y="4821619"/>
            <a:ext cx="2199302" cy="572464"/>
            <a:chOff x="8002514" y="2015877"/>
            <a:chExt cx="2199302" cy="572464"/>
          </a:xfrm>
        </p:grpSpPr>
        <p:sp>
          <p:nvSpPr>
            <p:cNvPr id="133" name="Rectangle 132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3130511" y="2945589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36" name="Text Placeholder 33"/>
          <p:cNvSpPr txBox="1">
            <a:spLocks/>
          </p:cNvSpPr>
          <p:nvPr/>
        </p:nvSpPr>
        <p:spPr>
          <a:xfrm>
            <a:off x="3251295" y="197503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7" name="Text Placeholder 32"/>
          <p:cNvSpPr txBox="1">
            <a:spLocks/>
          </p:cNvSpPr>
          <p:nvPr/>
        </p:nvSpPr>
        <p:spPr>
          <a:xfrm>
            <a:off x="3251295" y="2281225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35" grpId="0"/>
      <p:bldP spid="136" grpId="0"/>
      <p:bldP spid="1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-261666" y="2276693"/>
            <a:ext cx="10254846" cy="1828439"/>
            <a:chOff x="-261666" y="2276693"/>
            <a:chExt cx="10254846" cy="1828439"/>
          </a:xfrm>
        </p:grpSpPr>
        <p:sp>
          <p:nvSpPr>
            <p:cNvPr id="114" name="Freeform 11"/>
            <p:cNvSpPr>
              <a:spLocks/>
            </p:cNvSpPr>
            <p:nvPr/>
          </p:nvSpPr>
          <p:spPr bwMode="auto">
            <a:xfrm>
              <a:off x="-261666" y="2746761"/>
              <a:ext cx="2259287" cy="1358371"/>
            </a:xfrm>
            <a:custGeom>
              <a:avLst/>
              <a:gdLst/>
              <a:ahLst/>
              <a:cxnLst>
                <a:cxn ang="0">
                  <a:pos x="410" y="403"/>
                </a:cxn>
                <a:cxn ang="0">
                  <a:pos x="189" y="403"/>
                </a:cxn>
                <a:cxn ang="0">
                  <a:pos x="138" y="363"/>
                </a:cxn>
                <a:cxn ang="0">
                  <a:pos x="51" y="40"/>
                </a:cxn>
                <a:cxn ang="0">
                  <a:pos x="51" y="40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302" y="0"/>
                </a:cxn>
                <a:cxn ang="0">
                  <a:pos x="353" y="40"/>
                </a:cxn>
                <a:cxn ang="0">
                  <a:pos x="440" y="363"/>
                </a:cxn>
                <a:cxn ang="0">
                  <a:pos x="491" y="403"/>
                </a:cxn>
                <a:cxn ang="0">
                  <a:pos x="410" y="403"/>
                </a:cxn>
              </a:cxnLst>
              <a:rect l="0" t="0" r="r" b="b"/>
              <a:pathLst>
                <a:path w="491" h="403">
                  <a:moveTo>
                    <a:pt x="410" y="403"/>
                  </a:moveTo>
                  <a:cubicBezTo>
                    <a:pt x="189" y="403"/>
                    <a:pt x="189" y="403"/>
                    <a:pt x="189" y="403"/>
                  </a:cubicBezTo>
                  <a:cubicBezTo>
                    <a:pt x="166" y="403"/>
                    <a:pt x="143" y="385"/>
                    <a:pt x="138" y="36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5" y="18"/>
                    <a:pt x="22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5" y="0"/>
                    <a:pt x="348" y="18"/>
                    <a:pt x="353" y="40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46" y="385"/>
                    <a:pt x="469" y="403"/>
                    <a:pt x="491" y="403"/>
                  </a:cubicBezTo>
                  <a:lnTo>
                    <a:pt x="410" y="40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6649833" y="2746761"/>
              <a:ext cx="2259287" cy="1358371"/>
            </a:xfrm>
            <a:custGeom>
              <a:avLst/>
              <a:gdLst/>
              <a:ahLst/>
              <a:cxnLst>
                <a:cxn ang="0">
                  <a:pos x="410" y="403"/>
                </a:cxn>
                <a:cxn ang="0">
                  <a:pos x="189" y="403"/>
                </a:cxn>
                <a:cxn ang="0">
                  <a:pos x="137" y="363"/>
                </a:cxn>
                <a:cxn ang="0">
                  <a:pos x="51" y="40"/>
                </a:cxn>
                <a:cxn ang="0">
                  <a:pos x="51" y="40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302" y="0"/>
                </a:cxn>
                <a:cxn ang="0">
                  <a:pos x="353" y="40"/>
                </a:cxn>
                <a:cxn ang="0">
                  <a:pos x="440" y="363"/>
                </a:cxn>
                <a:cxn ang="0">
                  <a:pos x="491" y="403"/>
                </a:cxn>
                <a:cxn ang="0">
                  <a:pos x="410" y="403"/>
                </a:cxn>
              </a:cxnLst>
              <a:rect l="0" t="0" r="r" b="b"/>
              <a:pathLst>
                <a:path w="491" h="403">
                  <a:moveTo>
                    <a:pt x="410" y="403"/>
                  </a:moveTo>
                  <a:cubicBezTo>
                    <a:pt x="189" y="403"/>
                    <a:pt x="189" y="403"/>
                    <a:pt x="189" y="403"/>
                  </a:cubicBezTo>
                  <a:cubicBezTo>
                    <a:pt x="166" y="403"/>
                    <a:pt x="143" y="385"/>
                    <a:pt x="137" y="36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5" y="18"/>
                    <a:pt x="22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5" y="0"/>
                    <a:pt x="347" y="18"/>
                    <a:pt x="353" y="40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46" y="385"/>
                    <a:pt x="469" y="403"/>
                    <a:pt x="491" y="403"/>
                  </a:cubicBezTo>
                  <a:lnTo>
                    <a:pt x="410" y="40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4915351" y="2746761"/>
              <a:ext cx="2259287" cy="1358371"/>
            </a:xfrm>
            <a:custGeom>
              <a:avLst/>
              <a:gdLst/>
              <a:ahLst/>
              <a:cxnLst>
                <a:cxn ang="0">
                  <a:pos x="410" y="403"/>
                </a:cxn>
                <a:cxn ang="0">
                  <a:pos x="188" y="403"/>
                </a:cxn>
                <a:cxn ang="0">
                  <a:pos x="137" y="363"/>
                </a:cxn>
                <a:cxn ang="0">
                  <a:pos x="51" y="40"/>
                </a:cxn>
                <a:cxn ang="0">
                  <a:pos x="51" y="40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302" y="0"/>
                </a:cxn>
                <a:cxn ang="0">
                  <a:pos x="353" y="40"/>
                </a:cxn>
                <a:cxn ang="0">
                  <a:pos x="440" y="363"/>
                </a:cxn>
                <a:cxn ang="0">
                  <a:pos x="491" y="403"/>
                </a:cxn>
                <a:cxn ang="0">
                  <a:pos x="410" y="403"/>
                </a:cxn>
              </a:cxnLst>
              <a:rect l="0" t="0" r="r" b="b"/>
              <a:pathLst>
                <a:path w="491" h="403">
                  <a:moveTo>
                    <a:pt x="410" y="403"/>
                  </a:moveTo>
                  <a:cubicBezTo>
                    <a:pt x="188" y="403"/>
                    <a:pt x="188" y="403"/>
                    <a:pt x="188" y="403"/>
                  </a:cubicBezTo>
                  <a:cubicBezTo>
                    <a:pt x="166" y="403"/>
                    <a:pt x="143" y="385"/>
                    <a:pt x="137" y="36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5" y="18"/>
                    <a:pt x="22" y="0"/>
                    <a:pt x="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4" y="0"/>
                    <a:pt x="347" y="18"/>
                    <a:pt x="353" y="40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45" y="385"/>
                    <a:pt x="468" y="403"/>
                    <a:pt x="491" y="403"/>
                  </a:cubicBezTo>
                  <a:lnTo>
                    <a:pt x="410" y="40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3178246" y="2746761"/>
              <a:ext cx="2256662" cy="1358371"/>
            </a:xfrm>
            <a:custGeom>
              <a:avLst/>
              <a:gdLst/>
              <a:ahLst/>
              <a:cxnLst>
                <a:cxn ang="0">
                  <a:pos x="411" y="403"/>
                </a:cxn>
                <a:cxn ang="0">
                  <a:pos x="189" y="403"/>
                </a:cxn>
                <a:cxn ang="0">
                  <a:pos x="138" y="363"/>
                </a:cxn>
                <a:cxn ang="0">
                  <a:pos x="51" y="40"/>
                </a:cxn>
                <a:cxn ang="0">
                  <a:pos x="51" y="40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303" y="0"/>
                </a:cxn>
                <a:cxn ang="0">
                  <a:pos x="354" y="40"/>
                </a:cxn>
                <a:cxn ang="0">
                  <a:pos x="440" y="363"/>
                </a:cxn>
                <a:cxn ang="0">
                  <a:pos x="491" y="403"/>
                </a:cxn>
                <a:cxn ang="0">
                  <a:pos x="411" y="403"/>
                </a:cxn>
              </a:cxnLst>
              <a:rect l="0" t="0" r="r" b="b"/>
              <a:pathLst>
                <a:path w="491" h="403">
                  <a:moveTo>
                    <a:pt x="411" y="403"/>
                  </a:moveTo>
                  <a:cubicBezTo>
                    <a:pt x="189" y="403"/>
                    <a:pt x="189" y="403"/>
                    <a:pt x="189" y="403"/>
                  </a:cubicBezTo>
                  <a:cubicBezTo>
                    <a:pt x="167" y="403"/>
                    <a:pt x="144" y="385"/>
                    <a:pt x="138" y="36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5" y="18"/>
                    <a:pt x="23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25" y="0"/>
                    <a:pt x="348" y="18"/>
                    <a:pt x="354" y="40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46" y="385"/>
                    <a:pt x="469" y="403"/>
                    <a:pt x="491" y="403"/>
                  </a:cubicBezTo>
                  <a:lnTo>
                    <a:pt x="411" y="40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1443766" y="2746761"/>
              <a:ext cx="2259287" cy="1358371"/>
            </a:xfrm>
            <a:custGeom>
              <a:avLst/>
              <a:gdLst/>
              <a:ahLst/>
              <a:cxnLst>
                <a:cxn ang="0">
                  <a:pos x="410" y="403"/>
                </a:cxn>
                <a:cxn ang="0">
                  <a:pos x="189" y="403"/>
                </a:cxn>
                <a:cxn ang="0">
                  <a:pos x="138" y="363"/>
                </a:cxn>
                <a:cxn ang="0">
                  <a:pos x="51" y="40"/>
                </a:cxn>
                <a:cxn ang="0">
                  <a:pos x="51" y="40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302" y="0"/>
                </a:cxn>
                <a:cxn ang="0">
                  <a:pos x="353" y="40"/>
                </a:cxn>
                <a:cxn ang="0">
                  <a:pos x="440" y="363"/>
                </a:cxn>
                <a:cxn ang="0">
                  <a:pos x="491" y="403"/>
                </a:cxn>
                <a:cxn ang="0">
                  <a:pos x="410" y="403"/>
                </a:cxn>
              </a:cxnLst>
              <a:rect l="0" t="0" r="r" b="b"/>
              <a:pathLst>
                <a:path w="491" h="403">
                  <a:moveTo>
                    <a:pt x="410" y="403"/>
                  </a:moveTo>
                  <a:cubicBezTo>
                    <a:pt x="189" y="403"/>
                    <a:pt x="189" y="403"/>
                    <a:pt x="189" y="403"/>
                  </a:cubicBezTo>
                  <a:cubicBezTo>
                    <a:pt x="166" y="403"/>
                    <a:pt x="143" y="385"/>
                    <a:pt x="138" y="36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5" y="18"/>
                    <a:pt x="22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5" y="0"/>
                    <a:pt x="348" y="18"/>
                    <a:pt x="353" y="40"/>
                  </a:cubicBezTo>
                  <a:cubicBezTo>
                    <a:pt x="440" y="363"/>
                    <a:pt x="440" y="363"/>
                    <a:pt x="440" y="363"/>
                  </a:cubicBezTo>
                  <a:cubicBezTo>
                    <a:pt x="446" y="385"/>
                    <a:pt x="469" y="403"/>
                    <a:pt x="491" y="403"/>
                  </a:cubicBezTo>
                  <a:lnTo>
                    <a:pt x="410" y="40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9" name="Freeform 26"/>
            <p:cNvSpPr>
              <a:spLocks/>
            </p:cNvSpPr>
            <p:nvPr/>
          </p:nvSpPr>
          <p:spPr bwMode="auto">
            <a:xfrm>
              <a:off x="7670917" y="2276693"/>
              <a:ext cx="2322263" cy="1828439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75" y="543"/>
                </a:cxn>
                <a:cxn ang="0">
                  <a:pos x="281" y="543"/>
                </a:cxn>
                <a:cxn ang="0">
                  <a:pos x="329" y="506"/>
                </a:cxn>
                <a:cxn ang="0">
                  <a:pos x="402" y="234"/>
                </a:cxn>
                <a:cxn ang="0">
                  <a:pos x="478" y="234"/>
                </a:cxn>
                <a:cxn ang="0">
                  <a:pos x="493" y="203"/>
                </a:cxn>
                <a:cxn ang="0">
                  <a:pos x="359" y="20"/>
                </a:cxn>
                <a:cxn ang="0">
                  <a:pos x="307" y="13"/>
                </a:cxn>
                <a:cxn ang="0">
                  <a:pos x="57" y="211"/>
                </a:cxn>
                <a:cxn ang="0">
                  <a:pos x="65" y="234"/>
                </a:cxn>
                <a:cxn ang="0">
                  <a:pos x="121" y="234"/>
                </a:cxn>
                <a:cxn ang="0">
                  <a:pos x="48" y="506"/>
                </a:cxn>
                <a:cxn ang="0">
                  <a:pos x="48" y="506"/>
                </a:cxn>
                <a:cxn ang="0">
                  <a:pos x="0" y="543"/>
                </a:cxn>
              </a:cxnLst>
              <a:rect l="0" t="0" r="r" b="b"/>
              <a:pathLst>
                <a:path w="505" h="543">
                  <a:moveTo>
                    <a:pt x="0" y="543"/>
                  </a:moveTo>
                  <a:cubicBezTo>
                    <a:pt x="75" y="543"/>
                    <a:pt x="75" y="543"/>
                    <a:pt x="75" y="543"/>
                  </a:cubicBezTo>
                  <a:cubicBezTo>
                    <a:pt x="281" y="543"/>
                    <a:pt x="281" y="543"/>
                    <a:pt x="281" y="543"/>
                  </a:cubicBezTo>
                  <a:cubicBezTo>
                    <a:pt x="302" y="543"/>
                    <a:pt x="324" y="526"/>
                    <a:pt x="329" y="506"/>
                  </a:cubicBezTo>
                  <a:cubicBezTo>
                    <a:pt x="402" y="234"/>
                    <a:pt x="402" y="234"/>
                    <a:pt x="402" y="234"/>
                  </a:cubicBezTo>
                  <a:cubicBezTo>
                    <a:pt x="478" y="234"/>
                    <a:pt x="478" y="234"/>
                    <a:pt x="478" y="234"/>
                  </a:cubicBezTo>
                  <a:cubicBezTo>
                    <a:pt x="498" y="234"/>
                    <a:pt x="505" y="220"/>
                    <a:pt x="493" y="203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47" y="4"/>
                    <a:pt x="323" y="0"/>
                    <a:pt x="307" y="13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41" y="223"/>
                    <a:pt x="44" y="234"/>
                    <a:pt x="65" y="234"/>
                  </a:cubicBezTo>
                  <a:cubicBezTo>
                    <a:pt x="121" y="234"/>
                    <a:pt x="121" y="234"/>
                    <a:pt x="121" y="234"/>
                  </a:cubicBezTo>
                  <a:cubicBezTo>
                    <a:pt x="48" y="506"/>
                    <a:pt x="48" y="506"/>
                    <a:pt x="48" y="506"/>
                  </a:cubicBezTo>
                  <a:cubicBezTo>
                    <a:pt x="48" y="506"/>
                    <a:pt x="48" y="506"/>
                    <a:pt x="48" y="506"/>
                  </a:cubicBezTo>
                  <a:cubicBezTo>
                    <a:pt x="42" y="526"/>
                    <a:pt x="21" y="543"/>
                    <a:pt x="0" y="543"/>
                  </a:cubicBezTo>
                  <a:close/>
                </a:path>
              </a:pathLst>
            </a:custGeom>
            <a:ln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o-RO">
                <a:solidFill>
                  <a:prstClr val="black"/>
                </a:solidFill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75212" y="2746761"/>
              <a:ext cx="2256662" cy="1358371"/>
              <a:chOff x="575212" y="2746761"/>
              <a:chExt cx="2256662" cy="1358371"/>
            </a:xfrm>
          </p:grpSpPr>
          <p:sp>
            <p:nvSpPr>
              <p:cNvPr id="130" name="Freeform 19"/>
              <p:cNvSpPr>
                <a:spLocks/>
              </p:cNvSpPr>
              <p:nvPr/>
            </p:nvSpPr>
            <p:spPr bwMode="auto">
              <a:xfrm>
                <a:off x="575212" y="2746761"/>
                <a:ext cx="2256662" cy="1358371"/>
              </a:xfrm>
              <a:custGeom>
                <a:avLst/>
                <a:gdLst/>
                <a:ahLst/>
                <a:cxnLst>
                  <a:cxn ang="0">
                    <a:pos x="81" y="403"/>
                  </a:cxn>
                  <a:cxn ang="0">
                    <a:pos x="303" y="403"/>
                  </a:cxn>
                  <a:cxn ang="0">
                    <a:pos x="354" y="363"/>
                  </a:cxn>
                  <a:cxn ang="0">
                    <a:pos x="440" y="40"/>
                  </a:cxn>
                  <a:cxn ang="0">
                    <a:pos x="440" y="40"/>
                  </a:cxn>
                  <a:cxn ang="0">
                    <a:pos x="491" y="0"/>
                  </a:cxn>
                  <a:cxn ang="0">
                    <a:pos x="411" y="0"/>
                  </a:cxn>
                  <a:cxn ang="0">
                    <a:pos x="189" y="0"/>
                  </a:cxn>
                  <a:cxn ang="0">
                    <a:pos x="138" y="40"/>
                  </a:cxn>
                  <a:cxn ang="0">
                    <a:pos x="51" y="363"/>
                  </a:cxn>
                  <a:cxn ang="0">
                    <a:pos x="0" y="403"/>
                  </a:cxn>
                  <a:cxn ang="0">
                    <a:pos x="81" y="403"/>
                  </a:cxn>
                </a:cxnLst>
                <a:rect l="0" t="0" r="r" b="b"/>
                <a:pathLst>
                  <a:path w="491" h="403">
                    <a:moveTo>
                      <a:pt x="81" y="403"/>
                    </a:moveTo>
                    <a:cubicBezTo>
                      <a:pt x="303" y="403"/>
                      <a:pt x="303" y="403"/>
                      <a:pt x="303" y="403"/>
                    </a:cubicBezTo>
                    <a:cubicBezTo>
                      <a:pt x="325" y="403"/>
                      <a:pt x="348" y="385"/>
                      <a:pt x="354" y="363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6" y="18"/>
                      <a:pt x="469" y="0"/>
                      <a:pt x="491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67" y="0"/>
                      <a:pt x="144" y="18"/>
                      <a:pt x="138" y="40"/>
                    </a:cubicBezTo>
                    <a:cubicBezTo>
                      <a:pt x="51" y="363"/>
                      <a:pt x="51" y="363"/>
                      <a:pt x="51" y="363"/>
                    </a:cubicBezTo>
                    <a:cubicBezTo>
                      <a:pt x="45" y="385"/>
                      <a:pt x="23" y="403"/>
                      <a:pt x="0" y="403"/>
                    </a:cubicBezTo>
                    <a:lnTo>
                      <a:pt x="81" y="40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o-RO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" name="Shape 2778"/>
              <p:cNvSpPr/>
              <p:nvPr/>
            </p:nvSpPr>
            <p:spPr>
              <a:xfrm>
                <a:off x="1469169" y="320040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312316" y="2746761"/>
              <a:ext cx="2259287" cy="1358371"/>
              <a:chOff x="2312316" y="2746761"/>
              <a:chExt cx="2259287" cy="1358371"/>
            </a:xfrm>
          </p:grpSpPr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2312316" y="2746761"/>
                <a:ext cx="2259287" cy="1358371"/>
              </a:xfrm>
              <a:custGeom>
                <a:avLst/>
                <a:gdLst/>
                <a:ahLst/>
                <a:cxnLst>
                  <a:cxn ang="0">
                    <a:pos x="80" y="403"/>
                  </a:cxn>
                  <a:cxn ang="0">
                    <a:pos x="302" y="403"/>
                  </a:cxn>
                  <a:cxn ang="0">
                    <a:pos x="353" y="363"/>
                  </a:cxn>
                  <a:cxn ang="0">
                    <a:pos x="440" y="40"/>
                  </a:cxn>
                  <a:cxn ang="0">
                    <a:pos x="440" y="40"/>
                  </a:cxn>
                  <a:cxn ang="0">
                    <a:pos x="491" y="0"/>
                  </a:cxn>
                  <a:cxn ang="0">
                    <a:pos x="410" y="0"/>
                  </a:cxn>
                  <a:cxn ang="0">
                    <a:pos x="188" y="0"/>
                  </a:cxn>
                  <a:cxn ang="0">
                    <a:pos x="137" y="40"/>
                  </a:cxn>
                  <a:cxn ang="0">
                    <a:pos x="51" y="363"/>
                  </a:cxn>
                  <a:cxn ang="0">
                    <a:pos x="0" y="403"/>
                  </a:cxn>
                  <a:cxn ang="0">
                    <a:pos x="80" y="403"/>
                  </a:cxn>
                </a:cxnLst>
                <a:rect l="0" t="0" r="r" b="b"/>
                <a:pathLst>
                  <a:path w="491" h="403">
                    <a:moveTo>
                      <a:pt x="80" y="403"/>
                    </a:moveTo>
                    <a:cubicBezTo>
                      <a:pt x="302" y="403"/>
                      <a:pt x="302" y="403"/>
                      <a:pt x="302" y="403"/>
                    </a:cubicBezTo>
                    <a:cubicBezTo>
                      <a:pt x="324" y="403"/>
                      <a:pt x="347" y="385"/>
                      <a:pt x="353" y="363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5" y="18"/>
                      <a:pt x="468" y="0"/>
                      <a:pt x="491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66" y="0"/>
                      <a:pt x="143" y="18"/>
                      <a:pt x="137" y="40"/>
                    </a:cubicBezTo>
                    <a:cubicBezTo>
                      <a:pt x="51" y="363"/>
                      <a:pt x="51" y="363"/>
                      <a:pt x="51" y="363"/>
                    </a:cubicBezTo>
                    <a:cubicBezTo>
                      <a:pt x="45" y="385"/>
                      <a:pt x="22" y="403"/>
                      <a:pt x="0" y="403"/>
                    </a:cubicBezTo>
                    <a:lnTo>
                      <a:pt x="80" y="4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o-RO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" name="Shape 2774"/>
              <p:cNvSpPr/>
              <p:nvPr/>
            </p:nvSpPr>
            <p:spPr>
              <a:xfrm>
                <a:off x="3211552" y="3256337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046799" y="2746761"/>
              <a:ext cx="2259287" cy="1358371"/>
              <a:chOff x="4046799" y="2746761"/>
              <a:chExt cx="2259287" cy="1358371"/>
            </a:xfrm>
          </p:grpSpPr>
          <p:sp>
            <p:nvSpPr>
              <p:cNvPr id="126" name="Freeform 21"/>
              <p:cNvSpPr>
                <a:spLocks/>
              </p:cNvSpPr>
              <p:nvPr/>
            </p:nvSpPr>
            <p:spPr bwMode="auto">
              <a:xfrm>
                <a:off x="4046799" y="2746761"/>
                <a:ext cx="2259287" cy="1358371"/>
              </a:xfrm>
              <a:custGeom>
                <a:avLst/>
                <a:gdLst/>
                <a:ahLst/>
                <a:cxnLst>
                  <a:cxn ang="0">
                    <a:pos x="81" y="403"/>
                  </a:cxn>
                  <a:cxn ang="0">
                    <a:pos x="302" y="403"/>
                  </a:cxn>
                  <a:cxn ang="0">
                    <a:pos x="353" y="363"/>
                  </a:cxn>
                  <a:cxn ang="0">
                    <a:pos x="440" y="40"/>
                  </a:cxn>
                  <a:cxn ang="0">
                    <a:pos x="440" y="40"/>
                  </a:cxn>
                  <a:cxn ang="0">
                    <a:pos x="491" y="0"/>
                  </a:cxn>
                  <a:cxn ang="0">
                    <a:pos x="410" y="0"/>
                  </a:cxn>
                  <a:cxn ang="0">
                    <a:pos x="189" y="0"/>
                  </a:cxn>
                  <a:cxn ang="0">
                    <a:pos x="137" y="40"/>
                  </a:cxn>
                  <a:cxn ang="0">
                    <a:pos x="51" y="363"/>
                  </a:cxn>
                  <a:cxn ang="0">
                    <a:pos x="0" y="403"/>
                  </a:cxn>
                  <a:cxn ang="0">
                    <a:pos x="81" y="403"/>
                  </a:cxn>
                </a:cxnLst>
                <a:rect l="0" t="0" r="r" b="b"/>
                <a:pathLst>
                  <a:path w="491" h="403">
                    <a:moveTo>
                      <a:pt x="81" y="403"/>
                    </a:moveTo>
                    <a:cubicBezTo>
                      <a:pt x="302" y="403"/>
                      <a:pt x="302" y="403"/>
                      <a:pt x="302" y="403"/>
                    </a:cubicBezTo>
                    <a:cubicBezTo>
                      <a:pt x="325" y="403"/>
                      <a:pt x="347" y="385"/>
                      <a:pt x="353" y="363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6" y="18"/>
                      <a:pt x="469" y="0"/>
                      <a:pt x="491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66" y="0"/>
                      <a:pt x="143" y="18"/>
                      <a:pt x="137" y="40"/>
                    </a:cubicBezTo>
                    <a:cubicBezTo>
                      <a:pt x="51" y="363"/>
                      <a:pt x="51" y="363"/>
                      <a:pt x="51" y="363"/>
                    </a:cubicBezTo>
                    <a:cubicBezTo>
                      <a:pt x="45" y="385"/>
                      <a:pt x="22" y="403"/>
                      <a:pt x="0" y="403"/>
                    </a:cubicBezTo>
                    <a:lnTo>
                      <a:pt x="81" y="40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o-RO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" name="Shape 2748"/>
              <p:cNvSpPr/>
              <p:nvPr/>
            </p:nvSpPr>
            <p:spPr>
              <a:xfrm>
                <a:off x="4959450" y="3256337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781279" y="2746761"/>
              <a:ext cx="2256662" cy="1358371"/>
              <a:chOff x="5781279" y="2746761"/>
              <a:chExt cx="2256662" cy="1358371"/>
            </a:xfrm>
          </p:grpSpPr>
          <p:sp>
            <p:nvSpPr>
              <p:cNvPr id="124" name="Freeform 22"/>
              <p:cNvSpPr>
                <a:spLocks/>
              </p:cNvSpPr>
              <p:nvPr/>
            </p:nvSpPr>
            <p:spPr bwMode="auto">
              <a:xfrm>
                <a:off x="5781279" y="2746761"/>
                <a:ext cx="2256662" cy="1358371"/>
              </a:xfrm>
              <a:custGeom>
                <a:avLst/>
                <a:gdLst/>
                <a:ahLst/>
                <a:cxnLst>
                  <a:cxn ang="0">
                    <a:pos x="81" y="403"/>
                  </a:cxn>
                  <a:cxn ang="0">
                    <a:pos x="303" y="403"/>
                  </a:cxn>
                  <a:cxn ang="0">
                    <a:pos x="354" y="363"/>
                  </a:cxn>
                  <a:cxn ang="0">
                    <a:pos x="440" y="40"/>
                  </a:cxn>
                  <a:cxn ang="0">
                    <a:pos x="440" y="40"/>
                  </a:cxn>
                  <a:cxn ang="0">
                    <a:pos x="491" y="0"/>
                  </a:cxn>
                  <a:cxn ang="0">
                    <a:pos x="411" y="0"/>
                  </a:cxn>
                  <a:cxn ang="0">
                    <a:pos x="189" y="0"/>
                  </a:cxn>
                  <a:cxn ang="0">
                    <a:pos x="138" y="40"/>
                  </a:cxn>
                  <a:cxn ang="0">
                    <a:pos x="51" y="363"/>
                  </a:cxn>
                  <a:cxn ang="0">
                    <a:pos x="0" y="403"/>
                  </a:cxn>
                  <a:cxn ang="0">
                    <a:pos x="81" y="403"/>
                  </a:cxn>
                </a:cxnLst>
                <a:rect l="0" t="0" r="r" b="b"/>
                <a:pathLst>
                  <a:path w="491" h="403">
                    <a:moveTo>
                      <a:pt x="81" y="403"/>
                    </a:moveTo>
                    <a:cubicBezTo>
                      <a:pt x="303" y="403"/>
                      <a:pt x="303" y="403"/>
                      <a:pt x="303" y="403"/>
                    </a:cubicBezTo>
                    <a:cubicBezTo>
                      <a:pt x="325" y="403"/>
                      <a:pt x="348" y="385"/>
                      <a:pt x="354" y="363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0" y="40"/>
                      <a:pt x="440" y="40"/>
                      <a:pt x="440" y="40"/>
                    </a:cubicBezTo>
                    <a:cubicBezTo>
                      <a:pt x="446" y="18"/>
                      <a:pt x="469" y="0"/>
                      <a:pt x="491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67" y="0"/>
                      <a:pt x="144" y="18"/>
                      <a:pt x="138" y="40"/>
                    </a:cubicBezTo>
                    <a:cubicBezTo>
                      <a:pt x="51" y="363"/>
                      <a:pt x="51" y="363"/>
                      <a:pt x="51" y="363"/>
                    </a:cubicBezTo>
                    <a:cubicBezTo>
                      <a:pt x="45" y="385"/>
                      <a:pt x="23" y="403"/>
                      <a:pt x="0" y="403"/>
                    </a:cubicBezTo>
                    <a:lnTo>
                      <a:pt x="81" y="403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o-RO">
                  <a:solidFill>
                    <a:prstClr val="black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" name="Shape 2799"/>
              <p:cNvSpPr/>
              <p:nvPr/>
            </p:nvSpPr>
            <p:spPr>
              <a:xfrm>
                <a:off x="6649832" y="3256337"/>
                <a:ext cx="54864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16" y="11782"/>
                    </a:moveTo>
                    <a:cubicBezTo>
                      <a:pt x="9916" y="11929"/>
                      <a:pt x="9939" y="12054"/>
                      <a:pt x="9982" y="12159"/>
                    </a:cubicBezTo>
                    <a:cubicBezTo>
                      <a:pt x="10026" y="12263"/>
                      <a:pt x="10082" y="12351"/>
                      <a:pt x="10151" y="12425"/>
                    </a:cubicBezTo>
                    <a:cubicBezTo>
                      <a:pt x="10219" y="12498"/>
                      <a:pt x="10298" y="12557"/>
                      <a:pt x="10388" y="12604"/>
                    </a:cubicBezTo>
                    <a:cubicBezTo>
                      <a:pt x="10478" y="12650"/>
                      <a:pt x="10513" y="12688"/>
                      <a:pt x="10605" y="12719"/>
                    </a:cubicBezTo>
                    <a:lnTo>
                      <a:pt x="10605" y="10882"/>
                    </a:lnTo>
                    <a:cubicBezTo>
                      <a:pt x="10368" y="10882"/>
                      <a:pt x="10241" y="10952"/>
                      <a:pt x="10111" y="11090"/>
                    </a:cubicBezTo>
                    <a:cubicBezTo>
                      <a:pt x="9981" y="11227"/>
                      <a:pt x="9916" y="11458"/>
                      <a:pt x="9916" y="11782"/>
                    </a:cubicBezTo>
                    <a:moveTo>
                      <a:pt x="11501" y="14278"/>
                    </a:moveTo>
                    <a:cubicBezTo>
                      <a:pt x="11425" y="14199"/>
                      <a:pt x="11338" y="14135"/>
                      <a:pt x="11242" y="14086"/>
                    </a:cubicBezTo>
                    <a:cubicBezTo>
                      <a:pt x="11145" y="14037"/>
                      <a:pt x="11102" y="13994"/>
                      <a:pt x="11001" y="13958"/>
                    </a:cubicBezTo>
                    <a:lnTo>
                      <a:pt x="11001" y="16096"/>
                    </a:lnTo>
                    <a:cubicBezTo>
                      <a:pt x="11238" y="16071"/>
                      <a:pt x="11377" y="15975"/>
                      <a:pt x="11528" y="15806"/>
                    </a:cubicBezTo>
                    <a:cubicBezTo>
                      <a:pt x="11680" y="15638"/>
                      <a:pt x="11756" y="15371"/>
                      <a:pt x="11756" y="15004"/>
                    </a:cubicBezTo>
                    <a:cubicBezTo>
                      <a:pt x="11756" y="14833"/>
                      <a:pt x="11733" y="14689"/>
                      <a:pt x="11686" y="14572"/>
                    </a:cubicBezTo>
                    <a:cubicBezTo>
                      <a:pt x="11640" y="14456"/>
                      <a:pt x="11579" y="14358"/>
                      <a:pt x="11501" y="14278"/>
                    </a:cubicBezTo>
                    <a:moveTo>
                      <a:pt x="12385" y="15751"/>
                    </a:moveTo>
                    <a:cubicBezTo>
                      <a:pt x="12304" y="16006"/>
                      <a:pt x="12193" y="16216"/>
                      <a:pt x="12052" y="16385"/>
                    </a:cubicBezTo>
                    <a:cubicBezTo>
                      <a:pt x="11911" y="16553"/>
                      <a:pt x="11747" y="16681"/>
                      <a:pt x="11558" y="16770"/>
                    </a:cubicBezTo>
                    <a:cubicBezTo>
                      <a:pt x="11369" y="16859"/>
                      <a:pt x="11221" y="16910"/>
                      <a:pt x="11001" y="16922"/>
                    </a:cubicBezTo>
                    <a:lnTo>
                      <a:pt x="11001" y="17549"/>
                    </a:lnTo>
                    <a:lnTo>
                      <a:pt x="10605" y="17549"/>
                    </a:lnTo>
                    <a:lnTo>
                      <a:pt x="10605" y="16922"/>
                    </a:lnTo>
                    <a:cubicBezTo>
                      <a:pt x="10368" y="16915"/>
                      <a:pt x="10206" y="16863"/>
                      <a:pt x="10009" y="16766"/>
                    </a:cubicBezTo>
                    <a:cubicBezTo>
                      <a:pt x="9811" y="16667"/>
                      <a:pt x="9642" y="16528"/>
                      <a:pt x="9501" y="16348"/>
                    </a:cubicBezTo>
                    <a:cubicBezTo>
                      <a:pt x="9361" y="16168"/>
                      <a:pt x="9252" y="15946"/>
                      <a:pt x="9175" y="15683"/>
                    </a:cubicBezTo>
                    <a:cubicBezTo>
                      <a:pt x="9098" y="15420"/>
                      <a:pt x="9062" y="15117"/>
                      <a:pt x="9066" y="14775"/>
                    </a:cubicBezTo>
                    <a:lnTo>
                      <a:pt x="9818" y="14775"/>
                    </a:lnTo>
                    <a:cubicBezTo>
                      <a:pt x="9813" y="15178"/>
                      <a:pt x="9877" y="15496"/>
                      <a:pt x="10009" y="15729"/>
                    </a:cubicBezTo>
                    <a:cubicBezTo>
                      <a:pt x="10140" y="15961"/>
                      <a:pt x="10302" y="16083"/>
                      <a:pt x="10605" y="16096"/>
                    </a:cubicBezTo>
                    <a:lnTo>
                      <a:pt x="10605" y="13875"/>
                    </a:lnTo>
                    <a:cubicBezTo>
                      <a:pt x="10425" y="13807"/>
                      <a:pt x="10302" y="13726"/>
                      <a:pt x="10124" y="13631"/>
                    </a:cubicBezTo>
                    <a:cubicBezTo>
                      <a:pt x="9946" y="13537"/>
                      <a:pt x="9786" y="13414"/>
                      <a:pt x="9643" y="13264"/>
                    </a:cubicBezTo>
                    <a:cubicBezTo>
                      <a:pt x="9500" y="13115"/>
                      <a:pt x="9385" y="12927"/>
                      <a:pt x="9297" y="12700"/>
                    </a:cubicBezTo>
                    <a:cubicBezTo>
                      <a:pt x="9209" y="12474"/>
                      <a:pt x="9165" y="12192"/>
                      <a:pt x="9165" y="11855"/>
                    </a:cubicBezTo>
                    <a:cubicBezTo>
                      <a:pt x="9165" y="11562"/>
                      <a:pt x="9206" y="11304"/>
                      <a:pt x="9287" y="11080"/>
                    </a:cubicBezTo>
                    <a:cubicBezTo>
                      <a:pt x="9369" y="10857"/>
                      <a:pt x="9478" y="10670"/>
                      <a:pt x="9617" y="10520"/>
                    </a:cubicBezTo>
                    <a:cubicBezTo>
                      <a:pt x="9755" y="10370"/>
                      <a:pt x="9914" y="10256"/>
                      <a:pt x="10094" y="10176"/>
                    </a:cubicBezTo>
                    <a:cubicBezTo>
                      <a:pt x="10274" y="10097"/>
                      <a:pt x="10407" y="10057"/>
                      <a:pt x="10605" y="10057"/>
                    </a:cubicBezTo>
                    <a:lnTo>
                      <a:pt x="10605" y="9455"/>
                    </a:lnTo>
                    <a:lnTo>
                      <a:pt x="11001" y="9455"/>
                    </a:lnTo>
                    <a:lnTo>
                      <a:pt x="11001" y="10057"/>
                    </a:lnTo>
                    <a:cubicBezTo>
                      <a:pt x="11199" y="10057"/>
                      <a:pt x="11329" y="10093"/>
                      <a:pt x="11505" y="10167"/>
                    </a:cubicBezTo>
                    <a:cubicBezTo>
                      <a:pt x="11681" y="10240"/>
                      <a:pt x="11834" y="10350"/>
                      <a:pt x="11963" y="10498"/>
                    </a:cubicBezTo>
                    <a:cubicBezTo>
                      <a:pt x="12093" y="10644"/>
                      <a:pt x="12196" y="10831"/>
                      <a:pt x="12273" y="11057"/>
                    </a:cubicBezTo>
                    <a:cubicBezTo>
                      <a:pt x="12350" y="11284"/>
                      <a:pt x="12388" y="11547"/>
                      <a:pt x="12388" y="11847"/>
                    </a:cubicBezTo>
                    <a:lnTo>
                      <a:pt x="11637" y="11847"/>
                    </a:lnTo>
                    <a:cubicBezTo>
                      <a:pt x="11628" y="11534"/>
                      <a:pt x="11570" y="11296"/>
                      <a:pt x="11463" y="11130"/>
                    </a:cubicBezTo>
                    <a:cubicBezTo>
                      <a:pt x="11355" y="10965"/>
                      <a:pt x="11238" y="10882"/>
                      <a:pt x="11001" y="10882"/>
                    </a:cubicBezTo>
                    <a:lnTo>
                      <a:pt x="11001" y="12819"/>
                    </a:lnTo>
                    <a:cubicBezTo>
                      <a:pt x="11199" y="12894"/>
                      <a:pt x="11336" y="12978"/>
                      <a:pt x="11525" y="13076"/>
                    </a:cubicBezTo>
                    <a:cubicBezTo>
                      <a:pt x="11714" y="13175"/>
                      <a:pt x="11881" y="13300"/>
                      <a:pt x="12026" y="13453"/>
                    </a:cubicBezTo>
                    <a:cubicBezTo>
                      <a:pt x="12171" y="13605"/>
                      <a:pt x="12287" y="13795"/>
                      <a:pt x="12375" y="14021"/>
                    </a:cubicBezTo>
                    <a:cubicBezTo>
                      <a:pt x="12463" y="14248"/>
                      <a:pt x="12507" y="14526"/>
                      <a:pt x="12507" y="14857"/>
                    </a:cubicBezTo>
                    <a:cubicBezTo>
                      <a:pt x="12507" y="15199"/>
                      <a:pt x="12466" y="15497"/>
                      <a:pt x="12385" y="15751"/>
                    </a:cubicBezTo>
                    <a:moveTo>
                      <a:pt x="10800" y="8100"/>
                    </a:moveTo>
                    <a:cubicBezTo>
                      <a:pt x="8631" y="8100"/>
                      <a:pt x="6873" y="10518"/>
                      <a:pt x="6873" y="13500"/>
                    </a:cubicBezTo>
                    <a:cubicBezTo>
                      <a:pt x="6873" y="16483"/>
                      <a:pt x="8631" y="18900"/>
                      <a:pt x="10800" y="18900"/>
                    </a:cubicBezTo>
                    <a:cubicBezTo>
                      <a:pt x="12969" y="18900"/>
                      <a:pt x="14727" y="16483"/>
                      <a:pt x="14727" y="13500"/>
                    </a:cubicBezTo>
                    <a:cubicBezTo>
                      <a:pt x="14727" y="10518"/>
                      <a:pt x="12969" y="8100"/>
                      <a:pt x="10800" y="8100"/>
                    </a:cubicBezTo>
                    <a:moveTo>
                      <a:pt x="17182" y="17550"/>
                    </a:moveTo>
                    <a:lnTo>
                      <a:pt x="16200" y="17550"/>
                    </a:lnTo>
                    <a:cubicBezTo>
                      <a:pt x="15929" y="17550"/>
                      <a:pt x="15709" y="17852"/>
                      <a:pt x="15709" y="18225"/>
                    </a:cubicBezTo>
                    <a:cubicBezTo>
                      <a:pt x="15709" y="18598"/>
                      <a:pt x="15929" y="18900"/>
                      <a:pt x="16200" y="18900"/>
                    </a:cubicBezTo>
                    <a:lnTo>
                      <a:pt x="17182" y="18900"/>
                    </a:lnTo>
                    <a:cubicBezTo>
                      <a:pt x="17453" y="18900"/>
                      <a:pt x="17673" y="18598"/>
                      <a:pt x="17673" y="18225"/>
                    </a:cubicBezTo>
                    <a:cubicBezTo>
                      <a:pt x="17673" y="17852"/>
                      <a:pt x="17453" y="17550"/>
                      <a:pt x="17182" y="17550"/>
                    </a:cubicBezTo>
                    <a:moveTo>
                      <a:pt x="20127" y="8100"/>
                    </a:moveTo>
                    <a:cubicBezTo>
                      <a:pt x="19856" y="8100"/>
                      <a:pt x="19636" y="7798"/>
                      <a:pt x="19636" y="7425"/>
                    </a:cubicBezTo>
                    <a:cubicBezTo>
                      <a:pt x="19636" y="7052"/>
                      <a:pt x="19856" y="6750"/>
                      <a:pt x="20127" y="6750"/>
                    </a:cubicBezTo>
                    <a:cubicBezTo>
                      <a:pt x="20399" y="6750"/>
                      <a:pt x="20618" y="7052"/>
                      <a:pt x="20618" y="7425"/>
                    </a:cubicBezTo>
                    <a:cubicBezTo>
                      <a:pt x="20618" y="7798"/>
                      <a:pt x="20399" y="8100"/>
                      <a:pt x="20127" y="8100"/>
                    </a:cubicBezTo>
                    <a:moveTo>
                      <a:pt x="20618" y="17674"/>
                    </a:moveTo>
                    <a:cubicBezTo>
                      <a:pt x="20464" y="17599"/>
                      <a:pt x="20300" y="17550"/>
                      <a:pt x="20127" y="17550"/>
                    </a:cubicBezTo>
                    <a:cubicBezTo>
                      <a:pt x="19314" y="17550"/>
                      <a:pt x="18655" y="18457"/>
                      <a:pt x="18655" y="19575"/>
                    </a:cubicBezTo>
                    <a:cubicBezTo>
                      <a:pt x="18655" y="19813"/>
                      <a:pt x="18690" y="20038"/>
                      <a:pt x="18745" y="20250"/>
                    </a:cubicBezTo>
                    <a:lnTo>
                      <a:pt x="2855" y="20250"/>
                    </a:lnTo>
                    <a:cubicBezTo>
                      <a:pt x="2910" y="20038"/>
                      <a:pt x="2945" y="19813"/>
                      <a:pt x="2945" y="19575"/>
                    </a:cubicBezTo>
                    <a:cubicBezTo>
                      <a:pt x="2945" y="18457"/>
                      <a:pt x="2286" y="17550"/>
                      <a:pt x="1473" y="17550"/>
                    </a:cubicBezTo>
                    <a:cubicBezTo>
                      <a:pt x="1300" y="17550"/>
                      <a:pt x="1136" y="17599"/>
                      <a:pt x="982" y="17674"/>
                    </a:cubicBezTo>
                    <a:lnTo>
                      <a:pt x="982" y="9326"/>
                    </a:lnTo>
                    <a:cubicBezTo>
                      <a:pt x="1136" y="9402"/>
                      <a:pt x="1300" y="9450"/>
                      <a:pt x="1473" y="9450"/>
                    </a:cubicBezTo>
                    <a:cubicBezTo>
                      <a:pt x="2286" y="9450"/>
                      <a:pt x="2945" y="8544"/>
                      <a:pt x="2945" y="7425"/>
                    </a:cubicBezTo>
                    <a:cubicBezTo>
                      <a:pt x="2945" y="7187"/>
                      <a:pt x="2910" y="6962"/>
                      <a:pt x="2855" y="6750"/>
                    </a:cubicBezTo>
                    <a:lnTo>
                      <a:pt x="18745" y="6750"/>
                    </a:lnTo>
                    <a:cubicBezTo>
                      <a:pt x="18690" y="6962"/>
                      <a:pt x="18655" y="7187"/>
                      <a:pt x="18655" y="7425"/>
                    </a:cubicBezTo>
                    <a:cubicBezTo>
                      <a:pt x="18655" y="8544"/>
                      <a:pt x="19314" y="9450"/>
                      <a:pt x="20127" y="9450"/>
                    </a:cubicBezTo>
                    <a:cubicBezTo>
                      <a:pt x="20300" y="9450"/>
                      <a:pt x="20464" y="9402"/>
                      <a:pt x="20618" y="9326"/>
                    </a:cubicBezTo>
                    <a:cubicBezTo>
                      <a:pt x="20618" y="9326"/>
                      <a:pt x="20618" y="17674"/>
                      <a:pt x="20618" y="17674"/>
                    </a:cubicBezTo>
                    <a:close/>
                    <a:moveTo>
                      <a:pt x="20127" y="20250"/>
                    </a:moveTo>
                    <a:cubicBezTo>
                      <a:pt x="19856" y="20250"/>
                      <a:pt x="19636" y="19948"/>
                      <a:pt x="19636" y="19575"/>
                    </a:cubicBezTo>
                    <a:cubicBezTo>
                      <a:pt x="19636" y="19203"/>
                      <a:pt x="19856" y="18900"/>
                      <a:pt x="20127" y="18900"/>
                    </a:cubicBezTo>
                    <a:cubicBezTo>
                      <a:pt x="20399" y="18900"/>
                      <a:pt x="20618" y="19203"/>
                      <a:pt x="20618" y="19575"/>
                    </a:cubicBezTo>
                    <a:cubicBezTo>
                      <a:pt x="20618" y="19948"/>
                      <a:pt x="20399" y="20250"/>
                      <a:pt x="20127" y="20250"/>
                    </a:cubicBezTo>
                    <a:moveTo>
                      <a:pt x="1473" y="20250"/>
                    </a:moveTo>
                    <a:cubicBezTo>
                      <a:pt x="1201" y="20250"/>
                      <a:pt x="982" y="19948"/>
                      <a:pt x="982" y="19575"/>
                    </a:cubicBezTo>
                    <a:cubicBezTo>
                      <a:pt x="982" y="19203"/>
                      <a:pt x="1201" y="18900"/>
                      <a:pt x="1473" y="18900"/>
                    </a:cubicBezTo>
                    <a:cubicBezTo>
                      <a:pt x="1744" y="18900"/>
                      <a:pt x="1964" y="19203"/>
                      <a:pt x="1964" y="19575"/>
                    </a:cubicBezTo>
                    <a:cubicBezTo>
                      <a:pt x="1964" y="19948"/>
                      <a:pt x="1744" y="20250"/>
                      <a:pt x="1473" y="20250"/>
                    </a:cubicBezTo>
                    <a:moveTo>
                      <a:pt x="1473" y="6750"/>
                    </a:moveTo>
                    <a:cubicBezTo>
                      <a:pt x="1744" y="6750"/>
                      <a:pt x="1964" y="7052"/>
                      <a:pt x="1964" y="7425"/>
                    </a:cubicBezTo>
                    <a:cubicBezTo>
                      <a:pt x="1964" y="7798"/>
                      <a:pt x="1744" y="8100"/>
                      <a:pt x="1473" y="8100"/>
                    </a:cubicBezTo>
                    <a:cubicBezTo>
                      <a:pt x="1201" y="8100"/>
                      <a:pt x="982" y="7798"/>
                      <a:pt x="982" y="7425"/>
                    </a:cubicBezTo>
                    <a:cubicBezTo>
                      <a:pt x="982" y="7052"/>
                      <a:pt x="1201" y="6750"/>
                      <a:pt x="1473" y="6750"/>
                    </a:cubicBezTo>
                    <a:moveTo>
                      <a:pt x="20618" y="5400"/>
                    </a:moveTo>
                    <a:lnTo>
                      <a:pt x="982" y="5400"/>
                    </a:lnTo>
                    <a:cubicBezTo>
                      <a:pt x="440" y="5400"/>
                      <a:pt x="0" y="6004"/>
                      <a:pt x="0" y="6750"/>
                    </a:cubicBezTo>
                    <a:lnTo>
                      <a:pt x="0" y="20250"/>
                    </a:lnTo>
                    <a:cubicBezTo>
                      <a:pt x="0" y="20996"/>
                      <a:pt x="440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0996"/>
                      <a:pt x="21600" y="20250"/>
                    </a:cubicBezTo>
                    <a:lnTo>
                      <a:pt x="21600" y="6750"/>
                    </a:lnTo>
                    <a:cubicBezTo>
                      <a:pt x="21600" y="6004"/>
                      <a:pt x="21160" y="5400"/>
                      <a:pt x="20618" y="5400"/>
                    </a:cubicBezTo>
                    <a:moveTo>
                      <a:pt x="2455" y="4050"/>
                    </a:moveTo>
                    <a:lnTo>
                      <a:pt x="19145" y="4050"/>
                    </a:lnTo>
                    <a:cubicBezTo>
                      <a:pt x="19417" y="4050"/>
                      <a:pt x="19636" y="3748"/>
                      <a:pt x="19636" y="3376"/>
                    </a:cubicBezTo>
                    <a:cubicBezTo>
                      <a:pt x="19636" y="3002"/>
                      <a:pt x="19417" y="2700"/>
                      <a:pt x="19145" y="2700"/>
                    </a:cubicBezTo>
                    <a:lnTo>
                      <a:pt x="2455" y="2700"/>
                    </a:lnTo>
                    <a:cubicBezTo>
                      <a:pt x="2183" y="2700"/>
                      <a:pt x="1964" y="3002"/>
                      <a:pt x="1964" y="3376"/>
                    </a:cubicBezTo>
                    <a:cubicBezTo>
                      <a:pt x="1964" y="3748"/>
                      <a:pt x="2183" y="4050"/>
                      <a:pt x="2455" y="4050"/>
                    </a:cubicBezTo>
                    <a:moveTo>
                      <a:pt x="4418" y="1350"/>
                    </a:moveTo>
                    <a:lnTo>
                      <a:pt x="17182" y="1350"/>
                    </a:lnTo>
                    <a:cubicBezTo>
                      <a:pt x="17453" y="1350"/>
                      <a:pt x="17673" y="1048"/>
                      <a:pt x="17673" y="675"/>
                    </a:cubicBezTo>
                    <a:cubicBezTo>
                      <a:pt x="17673" y="302"/>
                      <a:pt x="17453" y="0"/>
                      <a:pt x="17182" y="0"/>
                    </a:cubicBezTo>
                    <a:lnTo>
                      <a:pt x="4418" y="0"/>
                    </a:lnTo>
                    <a:cubicBezTo>
                      <a:pt x="4147" y="0"/>
                      <a:pt x="3927" y="302"/>
                      <a:pt x="3927" y="675"/>
                    </a:cubicBezTo>
                    <a:cubicBezTo>
                      <a:pt x="3927" y="1048"/>
                      <a:pt x="4147" y="1350"/>
                      <a:pt x="4418" y="1350"/>
                    </a:cubicBezTo>
                    <a:moveTo>
                      <a:pt x="5400" y="8100"/>
                    </a:moveTo>
                    <a:lnTo>
                      <a:pt x="4418" y="8100"/>
                    </a:lnTo>
                    <a:cubicBezTo>
                      <a:pt x="4147" y="8100"/>
                      <a:pt x="3927" y="8403"/>
                      <a:pt x="3927" y="8775"/>
                    </a:cubicBezTo>
                    <a:cubicBezTo>
                      <a:pt x="3927" y="9148"/>
                      <a:pt x="4147" y="9450"/>
                      <a:pt x="4418" y="9450"/>
                    </a:cubicBezTo>
                    <a:lnTo>
                      <a:pt x="5400" y="9450"/>
                    </a:lnTo>
                    <a:cubicBezTo>
                      <a:pt x="5671" y="9450"/>
                      <a:pt x="5891" y="9148"/>
                      <a:pt x="5891" y="8775"/>
                    </a:cubicBezTo>
                    <a:cubicBezTo>
                      <a:pt x="5891" y="8403"/>
                      <a:pt x="5671" y="8100"/>
                      <a:pt x="5400" y="81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32" name="Text Placeholder 33"/>
          <p:cNvSpPr txBox="1">
            <a:spLocks/>
          </p:cNvSpPr>
          <p:nvPr/>
        </p:nvSpPr>
        <p:spPr>
          <a:xfrm>
            <a:off x="599394" y="4642897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 Data Analysis</a:t>
            </a: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599393" y="4949092"/>
            <a:ext cx="2634557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Arrow Steps Information Analysis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251857" y="4794334"/>
            <a:ext cx="8318540" cy="61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0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32" grpId="0"/>
      <p:bldP spid="133" grpId="0"/>
      <p:bldP spid="1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629188" y="2418755"/>
            <a:ext cx="1047143" cy="3775419"/>
          </a:xfrm>
          <a:custGeom>
            <a:avLst/>
            <a:gdLst>
              <a:gd name="T0" fmla="*/ 220 w 1138"/>
              <a:gd name="T1" fmla="*/ 4103 h 4103"/>
              <a:gd name="T2" fmla="*/ 220 w 1138"/>
              <a:gd name="T3" fmla="*/ 603 h 4103"/>
              <a:gd name="T4" fmla="*/ 0 w 1138"/>
              <a:gd name="T5" fmla="*/ 713 h 4103"/>
              <a:gd name="T6" fmla="*/ 0 w 1138"/>
              <a:gd name="T7" fmla="*/ 286 h 4103"/>
              <a:gd name="T8" fmla="*/ 569 w 1138"/>
              <a:gd name="T9" fmla="*/ 0 h 4103"/>
              <a:gd name="T10" fmla="*/ 1138 w 1138"/>
              <a:gd name="T11" fmla="*/ 286 h 4103"/>
              <a:gd name="T12" fmla="*/ 1138 w 1138"/>
              <a:gd name="T13" fmla="*/ 713 h 4103"/>
              <a:gd name="T14" fmla="*/ 918 w 1138"/>
              <a:gd name="T15" fmla="*/ 603 h 4103"/>
              <a:gd name="T16" fmla="*/ 918 w 1138"/>
              <a:gd name="T17" fmla="*/ 4103 h 4103"/>
              <a:gd name="T18" fmla="*/ 220 w 1138"/>
              <a:gd name="T19" fmla="*/ 4103 h 4103"/>
              <a:gd name="T20" fmla="*/ 220 w 1138"/>
              <a:gd name="T21" fmla="*/ 4103 h 4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4103">
                <a:moveTo>
                  <a:pt x="220" y="4103"/>
                </a:moveTo>
                <a:lnTo>
                  <a:pt x="220" y="603"/>
                </a:lnTo>
                <a:lnTo>
                  <a:pt x="0" y="713"/>
                </a:lnTo>
                <a:lnTo>
                  <a:pt x="0" y="286"/>
                </a:lnTo>
                <a:lnTo>
                  <a:pt x="569" y="0"/>
                </a:lnTo>
                <a:lnTo>
                  <a:pt x="1138" y="286"/>
                </a:lnTo>
                <a:lnTo>
                  <a:pt x="1138" y="713"/>
                </a:lnTo>
                <a:lnTo>
                  <a:pt x="918" y="603"/>
                </a:lnTo>
                <a:lnTo>
                  <a:pt x="918" y="4103"/>
                </a:lnTo>
                <a:lnTo>
                  <a:pt x="220" y="4103"/>
                </a:lnTo>
                <a:lnTo>
                  <a:pt x="220" y="4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/>
          <p:cNvSpPr>
            <a:spLocks/>
          </p:cNvSpPr>
          <p:nvPr/>
        </p:nvSpPr>
        <p:spPr bwMode="auto">
          <a:xfrm>
            <a:off x="1722339" y="2748173"/>
            <a:ext cx="1710579" cy="3446002"/>
          </a:xfrm>
          <a:custGeom>
            <a:avLst/>
            <a:gdLst>
              <a:gd name="T0" fmla="*/ 0 w 1284"/>
              <a:gd name="T1" fmla="*/ 2585 h 2585"/>
              <a:gd name="T2" fmla="*/ 0 w 1284"/>
              <a:gd name="T3" fmla="*/ 943 h 2585"/>
              <a:gd name="T4" fmla="*/ 681 w 1284"/>
              <a:gd name="T5" fmla="*/ 263 h 2585"/>
              <a:gd name="T6" fmla="*/ 519 w 1284"/>
              <a:gd name="T7" fmla="*/ 209 h 2585"/>
              <a:gd name="T8" fmla="*/ 728 w 1284"/>
              <a:gd name="T9" fmla="*/ 0 h 2585"/>
              <a:gd name="T10" fmla="*/ 1145 w 1284"/>
              <a:gd name="T11" fmla="*/ 139 h 2585"/>
              <a:gd name="T12" fmla="*/ 1284 w 1284"/>
              <a:gd name="T13" fmla="*/ 556 h 2585"/>
              <a:gd name="T14" fmla="*/ 1074 w 1284"/>
              <a:gd name="T15" fmla="*/ 765 h 2585"/>
              <a:gd name="T16" fmla="*/ 1021 w 1284"/>
              <a:gd name="T17" fmla="*/ 603 h 2585"/>
              <a:gd name="T18" fmla="*/ 481 w 1284"/>
              <a:gd name="T19" fmla="*/ 1142 h 2585"/>
              <a:gd name="T20" fmla="*/ 481 w 1284"/>
              <a:gd name="T21" fmla="*/ 2585 h 2585"/>
              <a:gd name="T22" fmla="*/ 0 w 1284"/>
              <a:gd name="T23" fmla="*/ 2585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2585">
                <a:moveTo>
                  <a:pt x="0" y="2585"/>
                </a:moveTo>
                <a:cubicBezTo>
                  <a:pt x="0" y="2129"/>
                  <a:pt x="0" y="1399"/>
                  <a:pt x="0" y="943"/>
                </a:cubicBezTo>
                <a:cubicBezTo>
                  <a:pt x="681" y="263"/>
                  <a:pt x="681" y="263"/>
                  <a:pt x="681" y="263"/>
                </a:cubicBezTo>
                <a:cubicBezTo>
                  <a:pt x="519" y="209"/>
                  <a:pt x="519" y="209"/>
                  <a:pt x="519" y="209"/>
                </a:cubicBezTo>
                <a:cubicBezTo>
                  <a:pt x="728" y="0"/>
                  <a:pt x="728" y="0"/>
                  <a:pt x="728" y="0"/>
                </a:cubicBezTo>
                <a:cubicBezTo>
                  <a:pt x="1145" y="139"/>
                  <a:pt x="1145" y="139"/>
                  <a:pt x="1145" y="139"/>
                </a:cubicBezTo>
                <a:cubicBezTo>
                  <a:pt x="1284" y="556"/>
                  <a:pt x="1284" y="556"/>
                  <a:pt x="1284" y="556"/>
                </a:cubicBezTo>
                <a:cubicBezTo>
                  <a:pt x="1074" y="765"/>
                  <a:pt x="1074" y="765"/>
                  <a:pt x="1074" y="765"/>
                </a:cubicBezTo>
                <a:cubicBezTo>
                  <a:pt x="1021" y="603"/>
                  <a:pt x="1021" y="603"/>
                  <a:pt x="1021" y="603"/>
                </a:cubicBezTo>
                <a:cubicBezTo>
                  <a:pt x="481" y="1142"/>
                  <a:pt x="481" y="1142"/>
                  <a:pt x="481" y="1142"/>
                </a:cubicBezTo>
                <a:cubicBezTo>
                  <a:pt x="481" y="2585"/>
                  <a:pt x="481" y="2585"/>
                  <a:pt x="481" y="2585"/>
                </a:cubicBezTo>
                <a:cubicBezTo>
                  <a:pt x="0" y="2585"/>
                  <a:pt x="0" y="2585"/>
                  <a:pt x="0" y="2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"/>
          <p:cNvSpPr>
            <a:spLocks/>
          </p:cNvSpPr>
          <p:nvPr/>
        </p:nvSpPr>
        <p:spPr bwMode="auto">
          <a:xfrm>
            <a:off x="2636058" y="3990390"/>
            <a:ext cx="1839401" cy="2203785"/>
          </a:xfrm>
          <a:custGeom>
            <a:avLst/>
            <a:gdLst>
              <a:gd name="T0" fmla="*/ 427 w 1999"/>
              <a:gd name="T1" fmla="*/ 222 h 2395"/>
              <a:gd name="T2" fmla="*/ 1396 w 1999"/>
              <a:gd name="T3" fmla="*/ 222 h 2395"/>
              <a:gd name="T4" fmla="*/ 1286 w 1999"/>
              <a:gd name="T5" fmla="*/ 0 h 2395"/>
              <a:gd name="T6" fmla="*/ 1713 w 1999"/>
              <a:gd name="T7" fmla="*/ 0 h 2395"/>
              <a:gd name="T8" fmla="*/ 1999 w 1999"/>
              <a:gd name="T9" fmla="*/ 570 h 2395"/>
              <a:gd name="T10" fmla="*/ 1713 w 1999"/>
              <a:gd name="T11" fmla="*/ 1141 h 2395"/>
              <a:gd name="T12" fmla="*/ 1286 w 1999"/>
              <a:gd name="T13" fmla="*/ 1139 h 2395"/>
              <a:gd name="T14" fmla="*/ 1396 w 1999"/>
              <a:gd name="T15" fmla="*/ 919 h 2395"/>
              <a:gd name="T16" fmla="*/ 697 w 1999"/>
              <a:gd name="T17" fmla="*/ 919 h 2395"/>
              <a:gd name="T18" fmla="*/ 697 w 1999"/>
              <a:gd name="T19" fmla="*/ 2395 h 2395"/>
              <a:gd name="T20" fmla="*/ 0 w 1999"/>
              <a:gd name="T21" fmla="*/ 2395 h 2395"/>
              <a:gd name="T22" fmla="*/ 0 w 1999"/>
              <a:gd name="T23" fmla="*/ 649 h 2395"/>
              <a:gd name="T24" fmla="*/ 427 w 1999"/>
              <a:gd name="T25" fmla="*/ 222 h 2395"/>
              <a:gd name="T26" fmla="*/ 427 w 1999"/>
              <a:gd name="T27" fmla="*/ 222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99" h="2395">
                <a:moveTo>
                  <a:pt x="427" y="222"/>
                </a:moveTo>
                <a:lnTo>
                  <a:pt x="1396" y="222"/>
                </a:lnTo>
                <a:lnTo>
                  <a:pt x="1286" y="0"/>
                </a:lnTo>
                <a:lnTo>
                  <a:pt x="1713" y="0"/>
                </a:lnTo>
                <a:lnTo>
                  <a:pt x="1999" y="570"/>
                </a:lnTo>
                <a:lnTo>
                  <a:pt x="1713" y="1141"/>
                </a:lnTo>
                <a:lnTo>
                  <a:pt x="1286" y="1139"/>
                </a:lnTo>
                <a:lnTo>
                  <a:pt x="1396" y="919"/>
                </a:lnTo>
                <a:lnTo>
                  <a:pt x="697" y="919"/>
                </a:lnTo>
                <a:lnTo>
                  <a:pt x="697" y="2395"/>
                </a:lnTo>
                <a:lnTo>
                  <a:pt x="0" y="2395"/>
                </a:lnTo>
                <a:lnTo>
                  <a:pt x="0" y="649"/>
                </a:lnTo>
                <a:lnTo>
                  <a:pt x="427" y="222"/>
                </a:lnTo>
                <a:lnTo>
                  <a:pt x="427" y="2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"/>
          <p:cNvSpPr>
            <a:spLocks/>
          </p:cNvSpPr>
          <p:nvPr/>
        </p:nvSpPr>
        <p:spPr bwMode="auto">
          <a:xfrm>
            <a:off x="3548858" y="5343946"/>
            <a:ext cx="1673772" cy="1048063"/>
          </a:xfrm>
          <a:custGeom>
            <a:avLst/>
            <a:gdLst>
              <a:gd name="T0" fmla="*/ 1819 w 1819"/>
              <a:gd name="T1" fmla="*/ 569 h 1139"/>
              <a:gd name="T2" fmla="*/ 1534 w 1819"/>
              <a:gd name="T3" fmla="*/ 1139 h 1139"/>
              <a:gd name="T4" fmla="*/ 1106 w 1819"/>
              <a:gd name="T5" fmla="*/ 1139 h 1139"/>
              <a:gd name="T6" fmla="*/ 1217 w 1819"/>
              <a:gd name="T7" fmla="*/ 918 h 1139"/>
              <a:gd name="T8" fmla="*/ 0 w 1819"/>
              <a:gd name="T9" fmla="*/ 918 h 1139"/>
              <a:gd name="T10" fmla="*/ 0 w 1819"/>
              <a:gd name="T11" fmla="*/ 222 h 1139"/>
              <a:gd name="T12" fmla="*/ 0 w 1819"/>
              <a:gd name="T13" fmla="*/ 222 h 1139"/>
              <a:gd name="T14" fmla="*/ 1217 w 1819"/>
              <a:gd name="T15" fmla="*/ 222 h 1139"/>
              <a:gd name="T16" fmla="*/ 1106 w 1819"/>
              <a:gd name="T17" fmla="*/ 0 h 1139"/>
              <a:gd name="T18" fmla="*/ 1534 w 1819"/>
              <a:gd name="T19" fmla="*/ 0 h 1139"/>
              <a:gd name="T20" fmla="*/ 1819 w 1819"/>
              <a:gd name="T2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9" h="1139">
                <a:moveTo>
                  <a:pt x="1819" y="569"/>
                </a:moveTo>
                <a:lnTo>
                  <a:pt x="1534" y="1139"/>
                </a:lnTo>
                <a:lnTo>
                  <a:pt x="1106" y="1139"/>
                </a:lnTo>
                <a:lnTo>
                  <a:pt x="1217" y="918"/>
                </a:lnTo>
                <a:lnTo>
                  <a:pt x="0" y="918"/>
                </a:lnTo>
                <a:lnTo>
                  <a:pt x="0" y="222"/>
                </a:lnTo>
                <a:lnTo>
                  <a:pt x="0" y="222"/>
                </a:lnTo>
                <a:lnTo>
                  <a:pt x="1217" y="222"/>
                </a:lnTo>
                <a:lnTo>
                  <a:pt x="1106" y="0"/>
                </a:lnTo>
                <a:lnTo>
                  <a:pt x="1534" y="0"/>
                </a:lnTo>
                <a:lnTo>
                  <a:pt x="1819" y="5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3548858" y="5343946"/>
            <a:ext cx="1673772" cy="1048063"/>
          </a:xfrm>
          <a:custGeom>
            <a:avLst/>
            <a:gdLst>
              <a:gd name="T0" fmla="*/ 1819 w 1819"/>
              <a:gd name="T1" fmla="*/ 569 h 1139"/>
              <a:gd name="T2" fmla="*/ 1534 w 1819"/>
              <a:gd name="T3" fmla="*/ 1139 h 1139"/>
              <a:gd name="T4" fmla="*/ 1106 w 1819"/>
              <a:gd name="T5" fmla="*/ 1139 h 1139"/>
              <a:gd name="T6" fmla="*/ 1217 w 1819"/>
              <a:gd name="T7" fmla="*/ 918 h 1139"/>
              <a:gd name="T8" fmla="*/ 0 w 1819"/>
              <a:gd name="T9" fmla="*/ 918 h 1139"/>
              <a:gd name="T10" fmla="*/ 0 w 1819"/>
              <a:gd name="T11" fmla="*/ 222 h 1139"/>
              <a:gd name="T12" fmla="*/ 0 w 1819"/>
              <a:gd name="T13" fmla="*/ 222 h 1139"/>
              <a:gd name="T14" fmla="*/ 1217 w 1819"/>
              <a:gd name="T15" fmla="*/ 222 h 1139"/>
              <a:gd name="T16" fmla="*/ 1106 w 1819"/>
              <a:gd name="T17" fmla="*/ 0 h 1139"/>
              <a:gd name="T18" fmla="*/ 1534 w 1819"/>
              <a:gd name="T19" fmla="*/ 0 h 1139"/>
              <a:gd name="T20" fmla="*/ 1819 w 1819"/>
              <a:gd name="T21" fmla="*/ 56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9" h="1139">
                <a:moveTo>
                  <a:pt x="1819" y="569"/>
                </a:moveTo>
                <a:lnTo>
                  <a:pt x="1534" y="1139"/>
                </a:lnTo>
                <a:lnTo>
                  <a:pt x="1106" y="1139"/>
                </a:lnTo>
                <a:lnTo>
                  <a:pt x="1217" y="918"/>
                </a:lnTo>
                <a:lnTo>
                  <a:pt x="0" y="918"/>
                </a:lnTo>
                <a:lnTo>
                  <a:pt x="0" y="222"/>
                </a:lnTo>
                <a:lnTo>
                  <a:pt x="0" y="222"/>
                </a:lnTo>
                <a:lnTo>
                  <a:pt x="1217" y="222"/>
                </a:lnTo>
                <a:lnTo>
                  <a:pt x="1106" y="0"/>
                </a:lnTo>
                <a:lnTo>
                  <a:pt x="1534" y="0"/>
                </a:lnTo>
                <a:lnTo>
                  <a:pt x="1819" y="56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85" name="Rectangle 84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88" name="Rectangle 87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115" name="Rectangle 114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118" name="Rectangle 117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20" name="Text Placeholder 33"/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1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1" name="Text Placeholder 32"/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2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Source Sans Pro Light" panose="020B0403030403020204" pitchFamily="34" charset="0"/>
              </a:rPr>
              <a:t>Hashtag fashion </a:t>
            </a:r>
            <a:r>
              <a:rPr lang="en-US" sz="1100" dirty="0">
                <a:latin typeface="Source Sans Pro Light" panose="020B0403030403020204" pitchFamily="34" charset="0"/>
              </a:rPr>
              <a:t>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1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79" grpId="0" animBg="1"/>
      <p:bldP spid="80" grpId="0" animBg="1"/>
      <p:bldP spid="81" grpId="0" animBg="1"/>
      <p:bldP spid="82" grpId="0" animBg="1"/>
      <p:bldP spid="120" grpId="0"/>
      <p:bldP spid="121" grpId="0"/>
      <p:bldP spid="1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613526" y="1438276"/>
            <a:ext cx="4860925" cy="5033963"/>
            <a:chOff x="4166" y="906"/>
            <a:chExt cx="3062" cy="3171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382" y="1631"/>
              <a:ext cx="846" cy="1722"/>
            </a:xfrm>
            <a:custGeom>
              <a:avLst/>
              <a:gdLst>
                <a:gd name="T0" fmla="*/ 131 w 610"/>
                <a:gd name="T1" fmla="*/ 67 h 1241"/>
                <a:gd name="T2" fmla="*/ 427 w 610"/>
                <a:gd name="T3" fmla="*/ 67 h 1241"/>
                <a:gd name="T4" fmla="*/ 393 w 610"/>
                <a:gd name="T5" fmla="*/ 0 h 1241"/>
                <a:gd name="T6" fmla="*/ 524 w 610"/>
                <a:gd name="T7" fmla="*/ 0 h 1241"/>
                <a:gd name="T8" fmla="*/ 610 w 610"/>
                <a:gd name="T9" fmla="*/ 174 h 1241"/>
                <a:gd name="T10" fmla="*/ 524 w 610"/>
                <a:gd name="T11" fmla="*/ 348 h 1241"/>
                <a:gd name="T12" fmla="*/ 393 w 610"/>
                <a:gd name="T13" fmla="*/ 348 h 1241"/>
                <a:gd name="T14" fmla="*/ 427 w 610"/>
                <a:gd name="T15" fmla="*/ 280 h 1241"/>
                <a:gd name="T16" fmla="*/ 213 w 610"/>
                <a:gd name="T17" fmla="*/ 280 h 1241"/>
                <a:gd name="T18" fmla="*/ 213 w 610"/>
                <a:gd name="T19" fmla="*/ 961 h 1241"/>
                <a:gd name="T20" fmla="*/ 427 w 610"/>
                <a:gd name="T21" fmla="*/ 961 h 1241"/>
                <a:gd name="T22" fmla="*/ 393 w 610"/>
                <a:gd name="T23" fmla="*/ 893 h 1241"/>
                <a:gd name="T24" fmla="*/ 524 w 610"/>
                <a:gd name="T25" fmla="*/ 893 h 1241"/>
                <a:gd name="T26" fmla="*/ 610 w 610"/>
                <a:gd name="T27" fmla="*/ 1067 h 1241"/>
                <a:gd name="T28" fmla="*/ 524 w 610"/>
                <a:gd name="T29" fmla="*/ 1241 h 1241"/>
                <a:gd name="T30" fmla="*/ 393 w 610"/>
                <a:gd name="T31" fmla="*/ 1241 h 1241"/>
                <a:gd name="T32" fmla="*/ 427 w 610"/>
                <a:gd name="T33" fmla="*/ 1173 h 1241"/>
                <a:gd name="T34" fmla="*/ 131 w 610"/>
                <a:gd name="T35" fmla="*/ 1173 h 1241"/>
                <a:gd name="T36" fmla="*/ 0 w 610"/>
                <a:gd name="T37" fmla="*/ 1043 h 1241"/>
                <a:gd name="T38" fmla="*/ 0 w 610"/>
                <a:gd name="T39" fmla="*/ 198 h 1241"/>
                <a:gd name="T40" fmla="*/ 131 w 610"/>
                <a:gd name="T41" fmla="*/ 67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0" h="1241">
                  <a:moveTo>
                    <a:pt x="131" y="67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610" y="174"/>
                    <a:pt x="610" y="174"/>
                    <a:pt x="610" y="174"/>
                  </a:cubicBezTo>
                  <a:cubicBezTo>
                    <a:pt x="524" y="348"/>
                    <a:pt x="524" y="348"/>
                    <a:pt x="524" y="348"/>
                  </a:cubicBezTo>
                  <a:cubicBezTo>
                    <a:pt x="393" y="348"/>
                    <a:pt x="393" y="348"/>
                    <a:pt x="393" y="348"/>
                  </a:cubicBezTo>
                  <a:cubicBezTo>
                    <a:pt x="427" y="280"/>
                    <a:pt x="427" y="280"/>
                    <a:pt x="427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3" y="507"/>
                    <a:pt x="213" y="734"/>
                    <a:pt x="213" y="961"/>
                  </a:cubicBezTo>
                  <a:cubicBezTo>
                    <a:pt x="427" y="961"/>
                    <a:pt x="427" y="961"/>
                    <a:pt x="427" y="961"/>
                  </a:cubicBezTo>
                  <a:cubicBezTo>
                    <a:pt x="393" y="893"/>
                    <a:pt x="393" y="893"/>
                    <a:pt x="393" y="893"/>
                  </a:cubicBezTo>
                  <a:cubicBezTo>
                    <a:pt x="524" y="893"/>
                    <a:pt x="524" y="893"/>
                    <a:pt x="524" y="893"/>
                  </a:cubicBezTo>
                  <a:cubicBezTo>
                    <a:pt x="610" y="1067"/>
                    <a:pt x="610" y="1067"/>
                    <a:pt x="610" y="1067"/>
                  </a:cubicBezTo>
                  <a:cubicBezTo>
                    <a:pt x="524" y="1241"/>
                    <a:pt x="524" y="1241"/>
                    <a:pt x="524" y="1241"/>
                  </a:cubicBezTo>
                  <a:cubicBezTo>
                    <a:pt x="393" y="1241"/>
                    <a:pt x="393" y="1241"/>
                    <a:pt x="393" y="1241"/>
                  </a:cubicBezTo>
                  <a:cubicBezTo>
                    <a:pt x="427" y="1173"/>
                    <a:pt x="427" y="1173"/>
                    <a:pt x="427" y="1173"/>
                  </a:cubicBezTo>
                  <a:cubicBezTo>
                    <a:pt x="131" y="1173"/>
                    <a:pt x="131" y="1173"/>
                    <a:pt x="131" y="1173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0" y="761"/>
                    <a:pt x="0" y="480"/>
                    <a:pt x="0" y="198"/>
                  </a:cubicBezTo>
                  <a:cubicBezTo>
                    <a:pt x="131" y="67"/>
                    <a:pt x="131" y="67"/>
                    <a:pt x="131" y="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458" y="906"/>
              <a:ext cx="483" cy="3171"/>
            </a:xfrm>
            <a:custGeom>
              <a:avLst/>
              <a:gdLst>
                <a:gd name="T0" fmla="*/ 67 w 348"/>
                <a:gd name="T1" fmla="*/ 2101 h 2285"/>
                <a:gd name="T2" fmla="*/ 0 w 348"/>
                <a:gd name="T3" fmla="*/ 2067 h 2285"/>
                <a:gd name="T4" fmla="*/ 0 w 348"/>
                <a:gd name="T5" fmla="*/ 2198 h 2285"/>
                <a:gd name="T6" fmla="*/ 174 w 348"/>
                <a:gd name="T7" fmla="*/ 2285 h 2285"/>
                <a:gd name="T8" fmla="*/ 348 w 348"/>
                <a:gd name="T9" fmla="*/ 2198 h 2285"/>
                <a:gd name="T10" fmla="*/ 347 w 348"/>
                <a:gd name="T11" fmla="*/ 2067 h 2285"/>
                <a:gd name="T12" fmla="*/ 280 w 348"/>
                <a:gd name="T13" fmla="*/ 2101 h 2285"/>
                <a:gd name="T14" fmla="*/ 280 w 348"/>
                <a:gd name="T15" fmla="*/ 184 h 2285"/>
                <a:gd name="T16" fmla="*/ 347 w 348"/>
                <a:gd name="T17" fmla="*/ 218 h 2285"/>
                <a:gd name="T18" fmla="*/ 348 w 348"/>
                <a:gd name="T19" fmla="*/ 87 h 2285"/>
                <a:gd name="T20" fmla="*/ 174 w 348"/>
                <a:gd name="T21" fmla="*/ 0 h 2285"/>
                <a:gd name="T22" fmla="*/ 0 w 348"/>
                <a:gd name="T23" fmla="*/ 87 h 2285"/>
                <a:gd name="T24" fmla="*/ 0 w 348"/>
                <a:gd name="T25" fmla="*/ 218 h 2285"/>
                <a:gd name="T26" fmla="*/ 67 w 348"/>
                <a:gd name="T27" fmla="*/ 184 h 2285"/>
                <a:gd name="T28" fmla="*/ 67 w 348"/>
                <a:gd name="T29" fmla="*/ 2101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8" h="2285">
                  <a:moveTo>
                    <a:pt x="67" y="2101"/>
                  </a:moveTo>
                  <a:cubicBezTo>
                    <a:pt x="0" y="2067"/>
                    <a:pt x="0" y="2067"/>
                    <a:pt x="0" y="2067"/>
                  </a:cubicBezTo>
                  <a:cubicBezTo>
                    <a:pt x="0" y="2198"/>
                    <a:pt x="0" y="2198"/>
                    <a:pt x="0" y="2198"/>
                  </a:cubicBezTo>
                  <a:cubicBezTo>
                    <a:pt x="174" y="2285"/>
                    <a:pt x="174" y="2285"/>
                    <a:pt x="174" y="2285"/>
                  </a:cubicBezTo>
                  <a:cubicBezTo>
                    <a:pt x="348" y="2198"/>
                    <a:pt x="348" y="2198"/>
                    <a:pt x="348" y="2198"/>
                  </a:cubicBezTo>
                  <a:cubicBezTo>
                    <a:pt x="347" y="2067"/>
                    <a:pt x="347" y="2067"/>
                    <a:pt x="347" y="2067"/>
                  </a:cubicBezTo>
                  <a:cubicBezTo>
                    <a:pt x="280" y="2101"/>
                    <a:pt x="280" y="2101"/>
                    <a:pt x="280" y="2101"/>
                  </a:cubicBezTo>
                  <a:cubicBezTo>
                    <a:pt x="280" y="1462"/>
                    <a:pt x="280" y="823"/>
                    <a:pt x="280" y="184"/>
                  </a:cubicBezTo>
                  <a:cubicBezTo>
                    <a:pt x="347" y="218"/>
                    <a:pt x="347" y="218"/>
                    <a:pt x="347" y="218"/>
                  </a:cubicBezTo>
                  <a:cubicBezTo>
                    <a:pt x="348" y="87"/>
                    <a:pt x="348" y="87"/>
                    <a:pt x="348" y="8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823"/>
                    <a:pt x="67" y="1462"/>
                    <a:pt x="67" y="2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961" y="1058"/>
              <a:ext cx="787" cy="2866"/>
            </a:xfrm>
            <a:custGeom>
              <a:avLst/>
              <a:gdLst>
                <a:gd name="T0" fmla="*/ 0 w 567"/>
                <a:gd name="T1" fmla="*/ 1649 h 2066"/>
                <a:gd name="T2" fmla="*/ 301 w 567"/>
                <a:gd name="T3" fmla="*/ 1950 h 2066"/>
                <a:gd name="T4" fmla="*/ 229 w 567"/>
                <a:gd name="T5" fmla="*/ 1974 h 2066"/>
                <a:gd name="T6" fmla="*/ 322 w 567"/>
                <a:gd name="T7" fmla="*/ 2066 h 2066"/>
                <a:gd name="T8" fmla="*/ 506 w 567"/>
                <a:gd name="T9" fmla="*/ 2005 h 2066"/>
                <a:gd name="T10" fmla="*/ 567 w 567"/>
                <a:gd name="T11" fmla="*/ 1821 h 2066"/>
                <a:gd name="T12" fmla="*/ 475 w 567"/>
                <a:gd name="T13" fmla="*/ 1728 h 2066"/>
                <a:gd name="T14" fmla="*/ 451 w 567"/>
                <a:gd name="T15" fmla="*/ 1800 h 2066"/>
                <a:gd name="T16" fmla="*/ 213 w 567"/>
                <a:gd name="T17" fmla="*/ 1561 h 2066"/>
                <a:gd name="T18" fmla="*/ 213 w 567"/>
                <a:gd name="T19" fmla="*/ 506 h 2066"/>
                <a:gd name="T20" fmla="*/ 451 w 567"/>
                <a:gd name="T21" fmla="*/ 267 h 2066"/>
                <a:gd name="T22" fmla="*/ 475 w 567"/>
                <a:gd name="T23" fmla="*/ 339 h 2066"/>
                <a:gd name="T24" fmla="*/ 567 w 567"/>
                <a:gd name="T25" fmla="*/ 246 h 2066"/>
                <a:gd name="T26" fmla="*/ 506 w 567"/>
                <a:gd name="T27" fmla="*/ 62 h 2066"/>
                <a:gd name="T28" fmla="*/ 322 w 567"/>
                <a:gd name="T29" fmla="*/ 0 h 2066"/>
                <a:gd name="T30" fmla="*/ 229 w 567"/>
                <a:gd name="T31" fmla="*/ 93 h 2066"/>
                <a:gd name="T32" fmla="*/ 301 w 567"/>
                <a:gd name="T33" fmla="*/ 117 h 2066"/>
                <a:gd name="T34" fmla="*/ 0 w 567"/>
                <a:gd name="T35" fmla="*/ 418 h 2066"/>
                <a:gd name="T36" fmla="*/ 0 w 567"/>
                <a:gd name="T37" fmla="*/ 1649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2066">
                  <a:moveTo>
                    <a:pt x="0" y="1649"/>
                  </a:moveTo>
                  <a:cubicBezTo>
                    <a:pt x="301" y="1950"/>
                    <a:pt x="301" y="1950"/>
                    <a:pt x="301" y="1950"/>
                  </a:cubicBezTo>
                  <a:cubicBezTo>
                    <a:pt x="229" y="1974"/>
                    <a:pt x="229" y="1974"/>
                    <a:pt x="229" y="1974"/>
                  </a:cubicBezTo>
                  <a:cubicBezTo>
                    <a:pt x="322" y="2066"/>
                    <a:pt x="322" y="2066"/>
                    <a:pt x="322" y="2066"/>
                  </a:cubicBezTo>
                  <a:cubicBezTo>
                    <a:pt x="506" y="2005"/>
                    <a:pt x="506" y="2005"/>
                    <a:pt x="506" y="2005"/>
                  </a:cubicBezTo>
                  <a:cubicBezTo>
                    <a:pt x="567" y="1821"/>
                    <a:pt x="567" y="1821"/>
                    <a:pt x="567" y="1821"/>
                  </a:cubicBezTo>
                  <a:cubicBezTo>
                    <a:pt x="475" y="1728"/>
                    <a:pt x="475" y="1728"/>
                    <a:pt x="475" y="1728"/>
                  </a:cubicBezTo>
                  <a:cubicBezTo>
                    <a:pt x="451" y="1800"/>
                    <a:pt x="451" y="1800"/>
                    <a:pt x="451" y="1800"/>
                  </a:cubicBezTo>
                  <a:cubicBezTo>
                    <a:pt x="213" y="1561"/>
                    <a:pt x="213" y="1561"/>
                    <a:pt x="213" y="1561"/>
                  </a:cubicBezTo>
                  <a:cubicBezTo>
                    <a:pt x="213" y="1209"/>
                    <a:pt x="213" y="858"/>
                    <a:pt x="213" y="506"/>
                  </a:cubicBezTo>
                  <a:cubicBezTo>
                    <a:pt x="451" y="267"/>
                    <a:pt x="451" y="267"/>
                    <a:pt x="451" y="267"/>
                  </a:cubicBezTo>
                  <a:cubicBezTo>
                    <a:pt x="475" y="339"/>
                    <a:pt x="475" y="339"/>
                    <a:pt x="475" y="339"/>
                  </a:cubicBezTo>
                  <a:cubicBezTo>
                    <a:pt x="567" y="246"/>
                    <a:pt x="567" y="246"/>
                    <a:pt x="567" y="246"/>
                  </a:cubicBezTo>
                  <a:cubicBezTo>
                    <a:pt x="506" y="62"/>
                    <a:pt x="506" y="62"/>
                    <a:pt x="506" y="62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229" y="93"/>
                    <a:pt x="229" y="93"/>
                    <a:pt x="229" y="93"/>
                  </a:cubicBezTo>
                  <a:cubicBezTo>
                    <a:pt x="301" y="117"/>
                    <a:pt x="301" y="117"/>
                    <a:pt x="301" y="117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828"/>
                    <a:pt x="0" y="1239"/>
                    <a:pt x="0" y="16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166" y="1631"/>
              <a:ext cx="846" cy="1722"/>
            </a:xfrm>
            <a:custGeom>
              <a:avLst/>
              <a:gdLst>
                <a:gd name="T0" fmla="*/ 480 w 610"/>
                <a:gd name="T1" fmla="*/ 67 h 1241"/>
                <a:gd name="T2" fmla="*/ 184 w 610"/>
                <a:gd name="T3" fmla="*/ 67 h 1241"/>
                <a:gd name="T4" fmla="*/ 218 w 610"/>
                <a:gd name="T5" fmla="*/ 0 h 1241"/>
                <a:gd name="T6" fmla="*/ 87 w 610"/>
                <a:gd name="T7" fmla="*/ 0 h 1241"/>
                <a:gd name="T8" fmla="*/ 0 w 610"/>
                <a:gd name="T9" fmla="*/ 174 h 1241"/>
                <a:gd name="T10" fmla="*/ 87 w 610"/>
                <a:gd name="T11" fmla="*/ 348 h 1241"/>
                <a:gd name="T12" fmla="*/ 218 w 610"/>
                <a:gd name="T13" fmla="*/ 348 h 1241"/>
                <a:gd name="T14" fmla="*/ 184 w 610"/>
                <a:gd name="T15" fmla="*/ 280 h 1241"/>
                <a:gd name="T16" fmla="*/ 398 w 610"/>
                <a:gd name="T17" fmla="*/ 280 h 1241"/>
                <a:gd name="T18" fmla="*/ 398 w 610"/>
                <a:gd name="T19" fmla="*/ 961 h 1241"/>
                <a:gd name="T20" fmla="*/ 184 w 610"/>
                <a:gd name="T21" fmla="*/ 961 h 1241"/>
                <a:gd name="T22" fmla="*/ 218 w 610"/>
                <a:gd name="T23" fmla="*/ 893 h 1241"/>
                <a:gd name="T24" fmla="*/ 87 w 610"/>
                <a:gd name="T25" fmla="*/ 893 h 1241"/>
                <a:gd name="T26" fmla="*/ 0 w 610"/>
                <a:gd name="T27" fmla="*/ 1067 h 1241"/>
                <a:gd name="T28" fmla="*/ 87 w 610"/>
                <a:gd name="T29" fmla="*/ 1241 h 1241"/>
                <a:gd name="T30" fmla="*/ 218 w 610"/>
                <a:gd name="T31" fmla="*/ 1241 h 1241"/>
                <a:gd name="T32" fmla="*/ 184 w 610"/>
                <a:gd name="T33" fmla="*/ 1173 h 1241"/>
                <a:gd name="T34" fmla="*/ 480 w 610"/>
                <a:gd name="T35" fmla="*/ 1173 h 1241"/>
                <a:gd name="T36" fmla="*/ 610 w 610"/>
                <a:gd name="T37" fmla="*/ 1043 h 1241"/>
                <a:gd name="T38" fmla="*/ 610 w 610"/>
                <a:gd name="T39" fmla="*/ 198 h 1241"/>
                <a:gd name="T40" fmla="*/ 480 w 610"/>
                <a:gd name="T41" fmla="*/ 67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0" h="1241">
                  <a:moveTo>
                    <a:pt x="480" y="67"/>
                  </a:moveTo>
                  <a:cubicBezTo>
                    <a:pt x="184" y="67"/>
                    <a:pt x="184" y="67"/>
                    <a:pt x="184" y="67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87" y="348"/>
                    <a:pt x="87" y="348"/>
                    <a:pt x="87" y="348"/>
                  </a:cubicBezTo>
                  <a:cubicBezTo>
                    <a:pt x="218" y="348"/>
                    <a:pt x="218" y="348"/>
                    <a:pt x="218" y="348"/>
                  </a:cubicBezTo>
                  <a:cubicBezTo>
                    <a:pt x="184" y="280"/>
                    <a:pt x="184" y="280"/>
                    <a:pt x="184" y="280"/>
                  </a:cubicBezTo>
                  <a:cubicBezTo>
                    <a:pt x="398" y="280"/>
                    <a:pt x="398" y="280"/>
                    <a:pt x="398" y="280"/>
                  </a:cubicBezTo>
                  <a:cubicBezTo>
                    <a:pt x="398" y="507"/>
                    <a:pt x="398" y="734"/>
                    <a:pt x="398" y="961"/>
                  </a:cubicBezTo>
                  <a:cubicBezTo>
                    <a:pt x="184" y="961"/>
                    <a:pt x="184" y="961"/>
                    <a:pt x="184" y="961"/>
                  </a:cubicBezTo>
                  <a:cubicBezTo>
                    <a:pt x="218" y="893"/>
                    <a:pt x="218" y="893"/>
                    <a:pt x="218" y="893"/>
                  </a:cubicBezTo>
                  <a:cubicBezTo>
                    <a:pt x="87" y="893"/>
                    <a:pt x="87" y="893"/>
                    <a:pt x="87" y="893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87" y="1241"/>
                    <a:pt x="87" y="1241"/>
                    <a:pt x="87" y="1241"/>
                  </a:cubicBezTo>
                  <a:cubicBezTo>
                    <a:pt x="218" y="1241"/>
                    <a:pt x="218" y="1241"/>
                    <a:pt x="218" y="1241"/>
                  </a:cubicBezTo>
                  <a:cubicBezTo>
                    <a:pt x="184" y="1173"/>
                    <a:pt x="184" y="1173"/>
                    <a:pt x="184" y="1173"/>
                  </a:cubicBezTo>
                  <a:cubicBezTo>
                    <a:pt x="480" y="1173"/>
                    <a:pt x="480" y="1173"/>
                    <a:pt x="480" y="1173"/>
                  </a:cubicBezTo>
                  <a:cubicBezTo>
                    <a:pt x="610" y="1043"/>
                    <a:pt x="610" y="1043"/>
                    <a:pt x="610" y="1043"/>
                  </a:cubicBezTo>
                  <a:cubicBezTo>
                    <a:pt x="610" y="761"/>
                    <a:pt x="610" y="480"/>
                    <a:pt x="610" y="198"/>
                  </a:cubicBezTo>
                  <a:cubicBezTo>
                    <a:pt x="480" y="67"/>
                    <a:pt x="480" y="67"/>
                    <a:pt x="48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646" y="1058"/>
              <a:ext cx="788" cy="2866"/>
            </a:xfrm>
            <a:custGeom>
              <a:avLst/>
              <a:gdLst>
                <a:gd name="T0" fmla="*/ 568 w 568"/>
                <a:gd name="T1" fmla="*/ 1649 h 2066"/>
                <a:gd name="T2" fmla="*/ 267 w 568"/>
                <a:gd name="T3" fmla="*/ 1950 h 2066"/>
                <a:gd name="T4" fmla="*/ 338 w 568"/>
                <a:gd name="T5" fmla="*/ 1974 h 2066"/>
                <a:gd name="T6" fmla="*/ 246 w 568"/>
                <a:gd name="T7" fmla="*/ 2066 h 2066"/>
                <a:gd name="T8" fmla="*/ 61 w 568"/>
                <a:gd name="T9" fmla="*/ 2005 h 2066"/>
                <a:gd name="T10" fmla="*/ 0 w 568"/>
                <a:gd name="T11" fmla="*/ 1821 h 2066"/>
                <a:gd name="T12" fmla="*/ 93 w 568"/>
                <a:gd name="T13" fmla="*/ 1728 h 2066"/>
                <a:gd name="T14" fmla="*/ 116 w 568"/>
                <a:gd name="T15" fmla="*/ 1800 h 2066"/>
                <a:gd name="T16" fmla="*/ 355 w 568"/>
                <a:gd name="T17" fmla="*/ 1561 h 2066"/>
                <a:gd name="T18" fmla="*/ 355 w 568"/>
                <a:gd name="T19" fmla="*/ 506 h 2066"/>
                <a:gd name="T20" fmla="*/ 116 w 568"/>
                <a:gd name="T21" fmla="*/ 267 h 2066"/>
                <a:gd name="T22" fmla="*/ 93 w 568"/>
                <a:gd name="T23" fmla="*/ 339 h 2066"/>
                <a:gd name="T24" fmla="*/ 0 w 568"/>
                <a:gd name="T25" fmla="*/ 246 h 2066"/>
                <a:gd name="T26" fmla="*/ 61 w 568"/>
                <a:gd name="T27" fmla="*/ 62 h 2066"/>
                <a:gd name="T28" fmla="*/ 246 w 568"/>
                <a:gd name="T29" fmla="*/ 0 h 2066"/>
                <a:gd name="T30" fmla="*/ 338 w 568"/>
                <a:gd name="T31" fmla="*/ 93 h 2066"/>
                <a:gd name="T32" fmla="*/ 267 w 568"/>
                <a:gd name="T33" fmla="*/ 117 h 2066"/>
                <a:gd name="T34" fmla="*/ 568 w 568"/>
                <a:gd name="T35" fmla="*/ 418 h 2066"/>
                <a:gd name="T36" fmla="*/ 568 w 568"/>
                <a:gd name="T37" fmla="*/ 1649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8" h="2066">
                  <a:moveTo>
                    <a:pt x="568" y="1649"/>
                  </a:moveTo>
                  <a:cubicBezTo>
                    <a:pt x="267" y="1950"/>
                    <a:pt x="267" y="1950"/>
                    <a:pt x="267" y="1950"/>
                  </a:cubicBezTo>
                  <a:cubicBezTo>
                    <a:pt x="338" y="1974"/>
                    <a:pt x="338" y="1974"/>
                    <a:pt x="338" y="1974"/>
                  </a:cubicBezTo>
                  <a:cubicBezTo>
                    <a:pt x="246" y="2066"/>
                    <a:pt x="246" y="2066"/>
                    <a:pt x="246" y="2066"/>
                  </a:cubicBezTo>
                  <a:cubicBezTo>
                    <a:pt x="61" y="2005"/>
                    <a:pt x="61" y="2005"/>
                    <a:pt x="61" y="2005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93" y="1728"/>
                    <a:pt x="93" y="1728"/>
                    <a:pt x="93" y="1728"/>
                  </a:cubicBezTo>
                  <a:cubicBezTo>
                    <a:pt x="116" y="1800"/>
                    <a:pt x="116" y="1800"/>
                    <a:pt x="116" y="1800"/>
                  </a:cubicBezTo>
                  <a:cubicBezTo>
                    <a:pt x="355" y="1561"/>
                    <a:pt x="355" y="1561"/>
                    <a:pt x="355" y="1561"/>
                  </a:cubicBezTo>
                  <a:cubicBezTo>
                    <a:pt x="355" y="1209"/>
                    <a:pt x="355" y="858"/>
                    <a:pt x="355" y="506"/>
                  </a:cubicBezTo>
                  <a:cubicBezTo>
                    <a:pt x="116" y="267"/>
                    <a:pt x="116" y="267"/>
                    <a:pt x="116" y="267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38" y="93"/>
                    <a:pt x="338" y="93"/>
                    <a:pt x="338" y="93"/>
                  </a:cubicBezTo>
                  <a:cubicBezTo>
                    <a:pt x="267" y="117"/>
                    <a:pt x="267" y="117"/>
                    <a:pt x="267" y="117"/>
                  </a:cubicBezTo>
                  <a:cubicBezTo>
                    <a:pt x="568" y="418"/>
                    <a:pt x="568" y="418"/>
                    <a:pt x="568" y="418"/>
                  </a:cubicBezTo>
                  <a:cubicBezTo>
                    <a:pt x="568" y="828"/>
                    <a:pt x="568" y="1239"/>
                    <a:pt x="568" y="1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2553" y="2326726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2553" y="3209195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</a:t>
            </a:r>
            <a:r>
              <a:rPr lang="en-US" sz="1200" dirty="0" smtClean="0">
                <a:latin typeface="Source Sans Pro Light" panose="020B0403030403020204" pitchFamily="34" charset="0"/>
              </a:rPr>
              <a:t>offal.</a:t>
            </a:r>
            <a:endParaRPr lang="en-US" sz="1200" dirty="0">
              <a:latin typeface="Source Sans Pro Light" panose="020B0403030403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8298" y="4318817"/>
            <a:ext cx="5485811" cy="769649"/>
            <a:chOff x="6101350" y="4500002"/>
            <a:chExt cx="5485811" cy="769649"/>
          </a:xfrm>
        </p:grpSpPr>
        <p:sp>
          <p:nvSpPr>
            <p:cNvPr id="35" name="Donut 34"/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7" name="Text Placeholder 33"/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60%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38" name="Text Placeholder 32"/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66" name="Donut 65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67" name="Block Arc 66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40" name="Text Placeholder 33"/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1" name="Text Placeholder 32"/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64" name="Donut 63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65" name="Block Arc 64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43" name="Text Placeholder 33"/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2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50%</a:t>
              </a:r>
              <a:endParaRPr lang="en-AU" sz="1600" b="1" dirty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4" name="Text Placeholder 32"/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7" name="Text Placeholder 33"/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3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80%</a:t>
              </a:r>
              <a:endParaRPr lang="en-AU" sz="1600" b="1" dirty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8" name="Text Placeholder 32"/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4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4671" y="1523813"/>
            <a:ext cx="4562475" cy="4562476"/>
            <a:chOff x="644671" y="1523813"/>
            <a:chExt cx="4562475" cy="4562476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644671" y="1523813"/>
              <a:ext cx="4562475" cy="4562476"/>
              <a:chOff x="2403" y="1099"/>
              <a:chExt cx="2874" cy="2874"/>
            </a:xfrm>
          </p:grpSpPr>
          <p:sp>
            <p:nvSpPr>
              <p:cNvPr id="5" name="Freeform 5"/>
              <p:cNvSpPr>
                <a:spLocks noEditPoints="1"/>
              </p:cNvSpPr>
              <p:nvPr/>
            </p:nvSpPr>
            <p:spPr bwMode="auto">
              <a:xfrm>
                <a:off x="3266" y="1962"/>
                <a:ext cx="1149" cy="1148"/>
              </a:xfrm>
              <a:custGeom>
                <a:avLst/>
                <a:gdLst>
                  <a:gd name="T0" fmla="*/ 593 w 1186"/>
                  <a:gd name="T1" fmla="*/ 1169 h 1185"/>
                  <a:gd name="T2" fmla="*/ 1169 w 1186"/>
                  <a:gd name="T3" fmla="*/ 593 h 1185"/>
                  <a:gd name="T4" fmla="*/ 593 w 1186"/>
                  <a:gd name="T5" fmla="*/ 17 h 1185"/>
                  <a:gd name="T6" fmla="*/ 17 w 1186"/>
                  <a:gd name="T7" fmla="*/ 593 h 1185"/>
                  <a:gd name="T8" fmla="*/ 593 w 1186"/>
                  <a:gd name="T9" fmla="*/ 1169 h 1185"/>
                  <a:gd name="T10" fmla="*/ 593 w 1186"/>
                  <a:gd name="T11" fmla="*/ 1185 h 1185"/>
                  <a:gd name="T12" fmla="*/ 0 w 1186"/>
                  <a:gd name="T13" fmla="*/ 593 h 1185"/>
                  <a:gd name="T14" fmla="*/ 593 w 1186"/>
                  <a:gd name="T15" fmla="*/ 0 h 1185"/>
                  <a:gd name="T16" fmla="*/ 1186 w 1186"/>
                  <a:gd name="T17" fmla="*/ 593 h 1185"/>
                  <a:gd name="T18" fmla="*/ 593 w 1186"/>
                  <a:gd name="T19" fmla="*/ 1185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6" h="1185">
                    <a:moveTo>
                      <a:pt x="593" y="1169"/>
                    </a:moveTo>
                    <a:cubicBezTo>
                      <a:pt x="911" y="1169"/>
                      <a:pt x="1169" y="911"/>
                      <a:pt x="1169" y="593"/>
                    </a:cubicBezTo>
                    <a:cubicBezTo>
                      <a:pt x="1169" y="274"/>
                      <a:pt x="911" y="17"/>
                      <a:pt x="593" y="17"/>
                    </a:cubicBezTo>
                    <a:cubicBezTo>
                      <a:pt x="275" y="17"/>
                      <a:pt x="17" y="274"/>
                      <a:pt x="17" y="593"/>
                    </a:cubicBezTo>
                    <a:cubicBezTo>
                      <a:pt x="17" y="911"/>
                      <a:pt x="275" y="1169"/>
                      <a:pt x="593" y="1169"/>
                    </a:cubicBezTo>
                    <a:close/>
                    <a:moveTo>
                      <a:pt x="593" y="1185"/>
                    </a:moveTo>
                    <a:cubicBezTo>
                      <a:pt x="265" y="1185"/>
                      <a:pt x="0" y="920"/>
                      <a:pt x="0" y="593"/>
                    </a:cubicBezTo>
                    <a:cubicBezTo>
                      <a:pt x="0" y="265"/>
                      <a:pt x="265" y="0"/>
                      <a:pt x="593" y="0"/>
                    </a:cubicBezTo>
                    <a:cubicBezTo>
                      <a:pt x="920" y="0"/>
                      <a:pt x="1186" y="265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3465" y="1099"/>
                <a:ext cx="750" cy="1151"/>
              </a:xfrm>
              <a:custGeom>
                <a:avLst/>
                <a:gdLst>
                  <a:gd name="T0" fmla="*/ 150 w 773"/>
                  <a:gd name="T1" fmla="*/ 1187 h 1187"/>
                  <a:gd name="T2" fmla="*/ 150 w 773"/>
                  <a:gd name="T3" fmla="*/ 409 h 1187"/>
                  <a:gd name="T4" fmla="*/ 0 w 773"/>
                  <a:gd name="T5" fmla="*/ 484 h 1187"/>
                  <a:gd name="T6" fmla="*/ 0 w 773"/>
                  <a:gd name="T7" fmla="*/ 193 h 1187"/>
                  <a:gd name="T8" fmla="*/ 387 w 773"/>
                  <a:gd name="T9" fmla="*/ 0 h 1187"/>
                  <a:gd name="T10" fmla="*/ 773 w 773"/>
                  <a:gd name="T11" fmla="*/ 193 h 1187"/>
                  <a:gd name="T12" fmla="*/ 773 w 773"/>
                  <a:gd name="T13" fmla="*/ 484 h 1187"/>
                  <a:gd name="T14" fmla="*/ 623 w 773"/>
                  <a:gd name="T15" fmla="*/ 409 h 1187"/>
                  <a:gd name="T16" fmla="*/ 623 w 773"/>
                  <a:gd name="T17" fmla="*/ 1187 h 1187"/>
                  <a:gd name="T18" fmla="*/ 387 w 773"/>
                  <a:gd name="T19" fmla="*/ 1104 h 1187"/>
                  <a:gd name="T20" fmla="*/ 150 w 773"/>
                  <a:gd name="T21" fmla="*/ 1187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3" h="1187">
                    <a:moveTo>
                      <a:pt x="150" y="1187"/>
                    </a:moveTo>
                    <a:cubicBezTo>
                      <a:pt x="150" y="409"/>
                      <a:pt x="150" y="409"/>
                      <a:pt x="150" y="409"/>
                    </a:cubicBezTo>
                    <a:cubicBezTo>
                      <a:pt x="0" y="484"/>
                      <a:pt x="0" y="484"/>
                      <a:pt x="0" y="484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773" y="193"/>
                      <a:pt x="773" y="193"/>
                      <a:pt x="773" y="193"/>
                    </a:cubicBezTo>
                    <a:cubicBezTo>
                      <a:pt x="773" y="484"/>
                      <a:pt x="773" y="484"/>
                      <a:pt x="773" y="484"/>
                    </a:cubicBezTo>
                    <a:cubicBezTo>
                      <a:pt x="623" y="409"/>
                      <a:pt x="623" y="409"/>
                      <a:pt x="623" y="409"/>
                    </a:cubicBezTo>
                    <a:cubicBezTo>
                      <a:pt x="623" y="1187"/>
                      <a:pt x="623" y="1187"/>
                      <a:pt x="623" y="1187"/>
                    </a:cubicBezTo>
                    <a:cubicBezTo>
                      <a:pt x="559" y="1135"/>
                      <a:pt x="476" y="1104"/>
                      <a:pt x="387" y="1104"/>
                    </a:cubicBezTo>
                    <a:cubicBezTo>
                      <a:pt x="297" y="1104"/>
                      <a:pt x="215" y="1135"/>
                      <a:pt x="150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4126" y="2161"/>
                <a:ext cx="1151" cy="750"/>
              </a:xfrm>
              <a:custGeom>
                <a:avLst/>
                <a:gdLst>
                  <a:gd name="T0" fmla="*/ 0 w 1187"/>
                  <a:gd name="T1" fmla="*/ 623 h 773"/>
                  <a:gd name="T2" fmla="*/ 778 w 1187"/>
                  <a:gd name="T3" fmla="*/ 623 h 773"/>
                  <a:gd name="T4" fmla="*/ 703 w 1187"/>
                  <a:gd name="T5" fmla="*/ 773 h 773"/>
                  <a:gd name="T6" fmla="*/ 994 w 1187"/>
                  <a:gd name="T7" fmla="*/ 773 h 773"/>
                  <a:gd name="T8" fmla="*/ 1187 w 1187"/>
                  <a:gd name="T9" fmla="*/ 387 h 773"/>
                  <a:gd name="T10" fmla="*/ 994 w 1187"/>
                  <a:gd name="T11" fmla="*/ 0 h 773"/>
                  <a:gd name="T12" fmla="*/ 703 w 1187"/>
                  <a:gd name="T13" fmla="*/ 0 h 773"/>
                  <a:gd name="T14" fmla="*/ 778 w 1187"/>
                  <a:gd name="T15" fmla="*/ 150 h 773"/>
                  <a:gd name="T16" fmla="*/ 0 w 1187"/>
                  <a:gd name="T17" fmla="*/ 150 h 773"/>
                  <a:gd name="T18" fmla="*/ 83 w 1187"/>
                  <a:gd name="T19" fmla="*/ 387 h 773"/>
                  <a:gd name="T20" fmla="*/ 0 w 1187"/>
                  <a:gd name="T21" fmla="*/ 62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7" h="773">
                    <a:moveTo>
                      <a:pt x="0" y="623"/>
                    </a:moveTo>
                    <a:cubicBezTo>
                      <a:pt x="778" y="623"/>
                      <a:pt x="778" y="623"/>
                      <a:pt x="778" y="623"/>
                    </a:cubicBezTo>
                    <a:cubicBezTo>
                      <a:pt x="703" y="773"/>
                      <a:pt x="703" y="773"/>
                      <a:pt x="703" y="773"/>
                    </a:cubicBezTo>
                    <a:cubicBezTo>
                      <a:pt x="994" y="773"/>
                      <a:pt x="994" y="773"/>
                      <a:pt x="994" y="773"/>
                    </a:cubicBezTo>
                    <a:cubicBezTo>
                      <a:pt x="1187" y="387"/>
                      <a:pt x="1187" y="387"/>
                      <a:pt x="1187" y="387"/>
                    </a:cubicBezTo>
                    <a:cubicBezTo>
                      <a:pt x="994" y="0"/>
                      <a:pt x="994" y="0"/>
                      <a:pt x="994" y="0"/>
                    </a:cubicBezTo>
                    <a:cubicBezTo>
                      <a:pt x="703" y="0"/>
                      <a:pt x="703" y="0"/>
                      <a:pt x="703" y="0"/>
                    </a:cubicBezTo>
                    <a:cubicBezTo>
                      <a:pt x="778" y="150"/>
                      <a:pt x="778" y="150"/>
                      <a:pt x="778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52" y="215"/>
                      <a:pt x="83" y="297"/>
                      <a:pt x="83" y="387"/>
                    </a:cubicBezTo>
                    <a:cubicBezTo>
                      <a:pt x="83" y="476"/>
                      <a:pt x="52" y="558"/>
                      <a:pt x="0" y="6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2403" y="2161"/>
                <a:ext cx="1151" cy="750"/>
              </a:xfrm>
              <a:custGeom>
                <a:avLst/>
                <a:gdLst>
                  <a:gd name="T0" fmla="*/ 1187 w 1187"/>
                  <a:gd name="T1" fmla="*/ 623 h 773"/>
                  <a:gd name="T2" fmla="*/ 409 w 1187"/>
                  <a:gd name="T3" fmla="*/ 623 h 773"/>
                  <a:gd name="T4" fmla="*/ 484 w 1187"/>
                  <a:gd name="T5" fmla="*/ 773 h 773"/>
                  <a:gd name="T6" fmla="*/ 194 w 1187"/>
                  <a:gd name="T7" fmla="*/ 773 h 773"/>
                  <a:gd name="T8" fmla="*/ 0 w 1187"/>
                  <a:gd name="T9" fmla="*/ 387 h 773"/>
                  <a:gd name="T10" fmla="*/ 194 w 1187"/>
                  <a:gd name="T11" fmla="*/ 0 h 773"/>
                  <a:gd name="T12" fmla="*/ 484 w 1187"/>
                  <a:gd name="T13" fmla="*/ 0 h 773"/>
                  <a:gd name="T14" fmla="*/ 409 w 1187"/>
                  <a:gd name="T15" fmla="*/ 150 h 773"/>
                  <a:gd name="T16" fmla="*/ 1187 w 1187"/>
                  <a:gd name="T17" fmla="*/ 150 h 773"/>
                  <a:gd name="T18" fmla="*/ 1104 w 1187"/>
                  <a:gd name="T19" fmla="*/ 387 h 773"/>
                  <a:gd name="T20" fmla="*/ 1187 w 1187"/>
                  <a:gd name="T21" fmla="*/ 62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7" h="773">
                    <a:moveTo>
                      <a:pt x="1187" y="623"/>
                    </a:moveTo>
                    <a:cubicBezTo>
                      <a:pt x="409" y="623"/>
                      <a:pt x="409" y="623"/>
                      <a:pt x="409" y="623"/>
                    </a:cubicBezTo>
                    <a:cubicBezTo>
                      <a:pt x="484" y="773"/>
                      <a:pt x="484" y="773"/>
                      <a:pt x="484" y="773"/>
                    </a:cubicBezTo>
                    <a:cubicBezTo>
                      <a:pt x="194" y="773"/>
                      <a:pt x="194" y="773"/>
                      <a:pt x="194" y="773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484" y="0"/>
                      <a:pt x="484" y="0"/>
                      <a:pt x="484" y="0"/>
                    </a:cubicBezTo>
                    <a:cubicBezTo>
                      <a:pt x="409" y="150"/>
                      <a:pt x="409" y="150"/>
                      <a:pt x="409" y="150"/>
                    </a:cubicBezTo>
                    <a:cubicBezTo>
                      <a:pt x="1187" y="150"/>
                      <a:pt x="1187" y="150"/>
                      <a:pt x="1187" y="150"/>
                    </a:cubicBezTo>
                    <a:cubicBezTo>
                      <a:pt x="1135" y="215"/>
                      <a:pt x="1104" y="297"/>
                      <a:pt x="1104" y="387"/>
                    </a:cubicBezTo>
                    <a:cubicBezTo>
                      <a:pt x="1104" y="476"/>
                      <a:pt x="1135" y="558"/>
                      <a:pt x="1187" y="6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465" y="2822"/>
                <a:ext cx="750" cy="1151"/>
              </a:xfrm>
              <a:custGeom>
                <a:avLst/>
                <a:gdLst>
                  <a:gd name="T0" fmla="*/ 150 w 773"/>
                  <a:gd name="T1" fmla="*/ 0 h 1187"/>
                  <a:gd name="T2" fmla="*/ 150 w 773"/>
                  <a:gd name="T3" fmla="*/ 778 h 1187"/>
                  <a:gd name="T4" fmla="*/ 0 w 773"/>
                  <a:gd name="T5" fmla="*/ 703 h 1187"/>
                  <a:gd name="T6" fmla="*/ 0 w 773"/>
                  <a:gd name="T7" fmla="*/ 994 h 1187"/>
                  <a:gd name="T8" fmla="*/ 387 w 773"/>
                  <a:gd name="T9" fmla="*/ 1187 h 1187"/>
                  <a:gd name="T10" fmla="*/ 773 w 773"/>
                  <a:gd name="T11" fmla="*/ 994 h 1187"/>
                  <a:gd name="T12" fmla="*/ 773 w 773"/>
                  <a:gd name="T13" fmla="*/ 703 h 1187"/>
                  <a:gd name="T14" fmla="*/ 623 w 773"/>
                  <a:gd name="T15" fmla="*/ 778 h 1187"/>
                  <a:gd name="T16" fmla="*/ 623 w 773"/>
                  <a:gd name="T17" fmla="*/ 0 h 1187"/>
                  <a:gd name="T18" fmla="*/ 387 w 773"/>
                  <a:gd name="T19" fmla="*/ 83 h 1187"/>
                  <a:gd name="T20" fmla="*/ 150 w 773"/>
                  <a:gd name="T21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3" h="1187">
                    <a:moveTo>
                      <a:pt x="150" y="0"/>
                    </a:moveTo>
                    <a:cubicBezTo>
                      <a:pt x="150" y="778"/>
                      <a:pt x="150" y="778"/>
                      <a:pt x="150" y="778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994"/>
                      <a:pt x="0" y="994"/>
                      <a:pt x="0" y="994"/>
                    </a:cubicBezTo>
                    <a:cubicBezTo>
                      <a:pt x="387" y="1187"/>
                      <a:pt x="387" y="1187"/>
                      <a:pt x="387" y="1187"/>
                    </a:cubicBezTo>
                    <a:cubicBezTo>
                      <a:pt x="773" y="994"/>
                      <a:pt x="773" y="994"/>
                      <a:pt x="773" y="994"/>
                    </a:cubicBezTo>
                    <a:cubicBezTo>
                      <a:pt x="773" y="703"/>
                      <a:pt x="773" y="703"/>
                      <a:pt x="773" y="703"/>
                    </a:cubicBezTo>
                    <a:cubicBezTo>
                      <a:pt x="623" y="778"/>
                      <a:pt x="623" y="778"/>
                      <a:pt x="623" y="778"/>
                    </a:cubicBezTo>
                    <a:cubicBezTo>
                      <a:pt x="623" y="0"/>
                      <a:pt x="623" y="0"/>
                      <a:pt x="623" y="0"/>
                    </a:cubicBezTo>
                    <a:cubicBezTo>
                      <a:pt x="559" y="52"/>
                      <a:pt x="476" y="83"/>
                      <a:pt x="387" y="83"/>
                    </a:cubicBezTo>
                    <a:cubicBezTo>
                      <a:pt x="297" y="83"/>
                      <a:pt x="215" y="52"/>
                      <a:pt x="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3473" y="2169"/>
                <a:ext cx="734" cy="73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3327" y="2023"/>
                <a:ext cx="1026" cy="1026"/>
              </a:xfrm>
              <a:custGeom>
                <a:avLst/>
                <a:gdLst>
                  <a:gd name="T0" fmla="*/ 530 w 1059"/>
                  <a:gd name="T1" fmla="*/ 970 h 1059"/>
                  <a:gd name="T2" fmla="*/ 970 w 1059"/>
                  <a:gd name="T3" fmla="*/ 530 h 1059"/>
                  <a:gd name="T4" fmla="*/ 530 w 1059"/>
                  <a:gd name="T5" fmla="*/ 90 h 1059"/>
                  <a:gd name="T6" fmla="*/ 90 w 1059"/>
                  <a:gd name="T7" fmla="*/ 530 h 1059"/>
                  <a:gd name="T8" fmla="*/ 530 w 1059"/>
                  <a:gd name="T9" fmla="*/ 970 h 1059"/>
                  <a:gd name="T10" fmla="*/ 530 w 1059"/>
                  <a:gd name="T11" fmla="*/ 1059 h 1059"/>
                  <a:gd name="T12" fmla="*/ 0 w 1059"/>
                  <a:gd name="T13" fmla="*/ 530 h 1059"/>
                  <a:gd name="T14" fmla="*/ 530 w 1059"/>
                  <a:gd name="T15" fmla="*/ 0 h 1059"/>
                  <a:gd name="T16" fmla="*/ 1059 w 1059"/>
                  <a:gd name="T17" fmla="*/ 530 h 1059"/>
                  <a:gd name="T18" fmla="*/ 530 w 1059"/>
                  <a:gd name="T19" fmla="*/ 1059 h 1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9" h="1059">
                    <a:moveTo>
                      <a:pt x="530" y="970"/>
                    </a:moveTo>
                    <a:cubicBezTo>
                      <a:pt x="773" y="970"/>
                      <a:pt x="970" y="773"/>
                      <a:pt x="970" y="530"/>
                    </a:cubicBezTo>
                    <a:cubicBezTo>
                      <a:pt x="970" y="287"/>
                      <a:pt x="773" y="90"/>
                      <a:pt x="530" y="90"/>
                    </a:cubicBezTo>
                    <a:cubicBezTo>
                      <a:pt x="287" y="90"/>
                      <a:pt x="90" y="287"/>
                      <a:pt x="90" y="530"/>
                    </a:cubicBezTo>
                    <a:cubicBezTo>
                      <a:pt x="90" y="773"/>
                      <a:pt x="287" y="970"/>
                      <a:pt x="530" y="970"/>
                    </a:cubicBezTo>
                    <a:close/>
                    <a:moveTo>
                      <a:pt x="530" y="1059"/>
                    </a:moveTo>
                    <a:cubicBezTo>
                      <a:pt x="237" y="1059"/>
                      <a:pt x="0" y="822"/>
                      <a:pt x="0" y="530"/>
                    </a:cubicBezTo>
                    <a:cubicBezTo>
                      <a:pt x="0" y="237"/>
                      <a:pt x="237" y="0"/>
                      <a:pt x="530" y="0"/>
                    </a:cubicBezTo>
                    <a:cubicBezTo>
                      <a:pt x="822" y="0"/>
                      <a:pt x="1059" y="237"/>
                      <a:pt x="1059" y="530"/>
                    </a:cubicBezTo>
                    <a:cubicBezTo>
                      <a:pt x="1059" y="822"/>
                      <a:pt x="822" y="1059"/>
                      <a:pt x="530" y="1059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Shape 2778"/>
            <p:cNvSpPr/>
            <p:nvPr/>
          </p:nvSpPr>
          <p:spPr>
            <a:xfrm>
              <a:off x="2786244" y="200433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2" name="Shape 2774"/>
            <p:cNvSpPr/>
            <p:nvPr/>
          </p:nvSpPr>
          <p:spPr>
            <a:xfrm>
              <a:off x="4381720" y="366538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3" name="Shape 2748"/>
            <p:cNvSpPr/>
            <p:nvPr/>
          </p:nvSpPr>
          <p:spPr>
            <a:xfrm>
              <a:off x="1073839" y="363985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84"/>
            <p:cNvSpPr/>
            <p:nvPr/>
          </p:nvSpPr>
          <p:spPr>
            <a:xfrm>
              <a:off x="2786244" y="53449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1496" y="2091668"/>
            <a:ext cx="2198178" cy="572464"/>
            <a:chOff x="2194602" y="2009322"/>
            <a:chExt cx="2198178" cy="572464"/>
          </a:xfrm>
        </p:grpSpPr>
        <p:sp>
          <p:nvSpPr>
            <p:cNvPr id="47" name="Rectangle 46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70479" y="4030663"/>
            <a:ext cx="2199302" cy="572464"/>
            <a:chOff x="4129724" y="2015877"/>
            <a:chExt cx="2199302" cy="572464"/>
          </a:xfrm>
        </p:grpSpPr>
        <p:sp>
          <p:nvSpPr>
            <p:cNvPr id="50" name="Rectangle 49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81496" y="3062143"/>
            <a:ext cx="2126143" cy="572464"/>
            <a:chOff x="6064846" y="2015877"/>
            <a:chExt cx="2126143" cy="572464"/>
          </a:xfrm>
        </p:grpSpPr>
        <p:sp>
          <p:nvSpPr>
            <p:cNvPr id="53" name="Rectangle 52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81496" y="4938257"/>
            <a:ext cx="2199302" cy="572464"/>
            <a:chOff x="8002514" y="2015877"/>
            <a:chExt cx="2199302" cy="572464"/>
          </a:xfrm>
        </p:grpSpPr>
        <p:sp>
          <p:nvSpPr>
            <p:cNvPr id="56" name="Rectangle 55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8850637" y="3062227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>
            <a:off x="8971421" y="2091668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 Data Analysis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8971421" y="2397863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Arrow Information Analysis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58" grpId="0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058030" y="2177840"/>
            <a:ext cx="1716087" cy="1573213"/>
            <a:chOff x="9407138" y="2242134"/>
            <a:chExt cx="1716087" cy="157321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38900" y="2699334"/>
              <a:ext cx="674688" cy="531813"/>
            </a:xfrm>
            <a:custGeom>
              <a:avLst/>
              <a:gdLst>
                <a:gd name="T0" fmla="*/ 11 w 180"/>
                <a:gd name="T1" fmla="*/ 107 h 141"/>
                <a:gd name="T2" fmla="*/ 34 w 180"/>
                <a:gd name="T3" fmla="*/ 44 h 141"/>
                <a:gd name="T4" fmla="*/ 106 w 180"/>
                <a:gd name="T5" fmla="*/ 11 h 141"/>
                <a:gd name="T6" fmla="*/ 169 w 180"/>
                <a:gd name="T7" fmla="*/ 33 h 141"/>
                <a:gd name="T8" fmla="*/ 146 w 180"/>
                <a:gd name="T9" fmla="*/ 96 h 141"/>
                <a:gd name="T10" fmla="*/ 74 w 180"/>
                <a:gd name="T11" fmla="*/ 130 h 141"/>
                <a:gd name="T12" fmla="*/ 11 w 180"/>
                <a:gd name="T13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41">
                  <a:moveTo>
                    <a:pt x="11" y="107"/>
                  </a:moveTo>
                  <a:cubicBezTo>
                    <a:pt x="0" y="84"/>
                    <a:pt x="10" y="55"/>
                    <a:pt x="34" y="44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29" y="0"/>
                    <a:pt x="158" y="10"/>
                    <a:pt x="169" y="33"/>
                  </a:cubicBezTo>
                  <a:cubicBezTo>
                    <a:pt x="180" y="57"/>
                    <a:pt x="170" y="85"/>
                    <a:pt x="146" y="96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50" y="141"/>
                    <a:pt x="22" y="131"/>
                    <a:pt x="11" y="107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9684950" y="2242134"/>
              <a:ext cx="1438275" cy="1573213"/>
            </a:xfrm>
            <a:custGeom>
              <a:avLst/>
              <a:gdLst>
                <a:gd name="T0" fmla="*/ 43 w 383"/>
                <a:gd name="T1" fmla="*/ 247 h 417"/>
                <a:gd name="T2" fmla="*/ 41 w 383"/>
                <a:gd name="T3" fmla="*/ 248 h 417"/>
                <a:gd name="T4" fmla="*/ 34 w 383"/>
                <a:gd name="T5" fmla="*/ 253 h 417"/>
                <a:gd name="T6" fmla="*/ 30 w 383"/>
                <a:gd name="T7" fmla="*/ 254 h 417"/>
                <a:gd name="T8" fmla="*/ 43 w 383"/>
                <a:gd name="T9" fmla="*/ 247 h 417"/>
                <a:gd name="T10" fmla="*/ 175 w 383"/>
                <a:gd name="T11" fmla="*/ 0 h 417"/>
                <a:gd name="T12" fmla="*/ 0 w 383"/>
                <a:gd name="T13" fmla="*/ 95 h 417"/>
                <a:gd name="T14" fmla="*/ 23 w 383"/>
                <a:gd name="T15" fmla="*/ 118 h 417"/>
                <a:gd name="T16" fmla="*/ 36 w 383"/>
                <a:gd name="T17" fmla="*/ 146 h 417"/>
                <a:gd name="T18" fmla="*/ 67 w 383"/>
                <a:gd name="T19" fmla="*/ 132 h 417"/>
                <a:gd name="T20" fmla="*/ 87 w 383"/>
                <a:gd name="T21" fmla="*/ 127 h 417"/>
                <a:gd name="T22" fmla="*/ 97 w 383"/>
                <a:gd name="T23" fmla="*/ 128 h 417"/>
                <a:gd name="T24" fmla="*/ 175 w 383"/>
                <a:gd name="T25" fmla="*/ 96 h 417"/>
                <a:gd name="T26" fmla="*/ 287 w 383"/>
                <a:gd name="T27" fmla="*/ 209 h 417"/>
                <a:gd name="T28" fmla="*/ 175 w 383"/>
                <a:gd name="T29" fmla="*/ 321 h 417"/>
                <a:gd name="T30" fmla="*/ 127 w 383"/>
                <a:gd name="T31" fmla="*/ 369 h 417"/>
                <a:gd name="T32" fmla="*/ 175 w 383"/>
                <a:gd name="T33" fmla="*/ 417 h 417"/>
                <a:gd name="T34" fmla="*/ 383 w 383"/>
                <a:gd name="T35" fmla="*/ 209 h 417"/>
                <a:gd name="T36" fmla="*/ 175 w 383"/>
                <a:gd name="T3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17">
                  <a:moveTo>
                    <a:pt x="43" y="247"/>
                  </a:moveTo>
                  <a:cubicBezTo>
                    <a:pt x="41" y="248"/>
                    <a:pt x="41" y="248"/>
                    <a:pt x="41" y="248"/>
                  </a:cubicBezTo>
                  <a:cubicBezTo>
                    <a:pt x="39" y="250"/>
                    <a:pt x="36" y="251"/>
                    <a:pt x="34" y="253"/>
                  </a:cubicBezTo>
                  <a:cubicBezTo>
                    <a:pt x="32" y="253"/>
                    <a:pt x="31" y="254"/>
                    <a:pt x="30" y="254"/>
                  </a:cubicBezTo>
                  <a:cubicBezTo>
                    <a:pt x="35" y="253"/>
                    <a:pt x="39" y="250"/>
                    <a:pt x="43" y="247"/>
                  </a:cubicBezTo>
                  <a:moveTo>
                    <a:pt x="175" y="0"/>
                  </a:moveTo>
                  <a:cubicBezTo>
                    <a:pt x="102" y="0"/>
                    <a:pt x="38" y="38"/>
                    <a:pt x="0" y="95"/>
                  </a:cubicBezTo>
                  <a:cubicBezTo>
                    <a:pt x="10" y="100"/>
                    <a:pt x="18" y="107"/>
                    <a:pt x="23" y="118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73" y="129"/>
                    <a:pt x="80" y="127"/>
                    <a:pt x="87" y="127"/>
                  </a:cubicBezTo>
                  <a:cubicBezTo>
                    <a:pt x="90" y="127"/>
                    <a:pt x="93" y="127"/>
                    <a:pt x="97" y="128"/>
                  </a:cubicBezTo>
                  <a:cubicBezTo>
                    <a:pt x="117" y="108"/>
                    <a:pt x="145" y="96"/>
                    <a:pt x="175" y="96"/>
                  </a:cubicBezTo>
                  <a:cubicBezTo>
                    <a:pt x="237" y="96"/>
                    <a:pt x="287" y="147"/>
                    <a:pt x="287" y="209"/>
                  </a:cubicBezTo>
                  <a:cubicBezTo>
                    <a:pt x="287" y="271"/>
                    <a:pt x="237" y="321"/>
                    <a:pt x="175" y="321"/>
                  </a:cubicBezTo>
                  <a:cubicBezTo>
                    <a:pt x="148" y="321"/>
                    <a:pt x="127" y="342"/>
                    <a:pt x="127" y="369"/>
                  </a:cubicBezTo>
                  <a:cubicBezTo>
                    <a:pt x="127" y="395"/>
                    <a:pt x="148" y="417"/>
                    <a:pt x="175" y="417"/>
                  </a:cubicBezTo>
                  <a:cubicBezTo>
                    <a:pt x="290" y="417"/>
                    <a:pt x="383" y="323"/>
                    <a:pt x="383" y="209"/>
                  </a:cubicBezTo>
                  <a:cubicBezTo>
                    <a:pt x="383" y="94"/>
                    <a:pt x="290" y="0"/>
                    <a:pt x="17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819888" y="2721559"/>
              <a:ext cx="228600" cy="455613"/>
            </a:xfrm>
            <a:custGeom>
              <a:avLst/>
              <a:gdLst>
                <a:gd name="T0" fmla="*/ 51 w 61"/>
                <a:gd name="T1" fmla="*/ 0 h 121"/>
                <a:gd name="T2" fmla="*/ 31 w 61"/>
                <a:gd name="T3" fmla="*/ 5 h 121"/>
                <a:gd name="T4" fmla="*/ 0 w 61"/>
                <a:gd name="T5" fmla="*/ 19 h 121"/>
                <a:gd name="T6" fmla="*/ 20 w 61"/>
                <a:gd name="T7" fmla="*/ 63 h 121"/>
                <a:gd name="T8" fmla="*/ 5 w 61"/>
                <a:gd name="T9" fmla="*/ 121 h 121"/>
                <a:gd name="T10" fmla="*/ 7 w 61"/>
                <a:gd name="T11" fmla="*/ 120 h 121"/>
                <a:gd name="T12" fmla="*/ 27 w 61"/>
                <a:gd name="T13" fmla="*/ 82 h 121"/>
                <a:gd name="T14" fmla="*/ 61 w 61"/>
                <a:gd name="T15" fmla="*/ 1 h 121"/>
                <a:gd name="T16" fmla="*/ 51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51" y="0"/>
                  </a:moveTo>
                  <a:cubicBezTo>
                    <a:pt x="44" y="0"/>
                    <a:pt x="37" y="2"/>
                    <a:pt x="31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30" y="84"/>
                    <a:pt x="23" y="108"/>
                    <a:pt x="5" y="121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19" y="112"/>
                    <a:pt x="27" y="97"/>
                    <a:pt x="27" y="82"/>
                  </a:cubicBezTo>
                  <a:cubicBezTo>
                    <a:pt x="27" y="50"/>
                    <a:pt x="40" y="22"/>
                    <a:pt x="61" y="1"/>
                  </a:cubicBezTo>
                  <a:cubicBezTo>
                    <a:pt x="57" y="0"/>
                    <a:pt x="54" y="0"/>
                    <a:pt x="51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407138" y="2581859"/>
              <a:ext cx="390525" cy="630238"/>
            </a:xfrm>
            <a:custGeom>
              <a:avLst/>
              <a:gdLst>
                <a:gd name="T0" fmla="*/ 54 w 104"/>
                <a:gd name="T1" fmla="*/ 0 h 167"/>
                <a:gd name="T2" fmla="*/ 34 w 104"/>
                <a:gd name="T3" fmla="*/ 5 h 167"/>
                <a:gd name="T4" fmla="*/ 11 w 104"/>
                <a:gd name="T5" fmla="*/ 68 h 167"/>
                <a:gd name="T6" fmla="*/ 45 w 104"/>
                <a:gd name="T7" fmla="*/ 140 h 167"/>
                <a:gd name="T8" fmla="*/ 88 w 104"/>
                <a:gd name="T9" fmla="*/ 167 h 167"/>
                <a:gd name="T10" fmla="*/ 104 w 104"/>
                <a:gd name="T11" fmla="*/ 164 h 167"/>
                <a:gd name="T12" fmla="*/ 89 w 104"/>
                <a:gd name="T13" fmla="*/ 167 h 167"/>
                <a:gd name="T14" fmla="*/ 41 w 104"/>
                <a:gd name="T15" fmla="*/ 119 h 167"/>
                <a:gd name="T16" fmla="*/ 74 w 104"/>
                <a:gd name="T17" fmla="*/ 5 h 167"/>
                <a:gd name="T18" fmla="*/ 54 w 104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67">
                  <a:moveTo>
                    <a:pt x="54" y="0"/>
                  </a:moveTo>
                  <a:cubicBezTo>
                    <a:pt x="47" y="0"/>
                    <a:pt x="40" y="2"/>
                    <a:pt x="34" y="5"/>
                  </a:cubicBezTo>
                  <a:cubicBezTo>
                    <a:pt x="10" y="16"/>
                    <a:pt x="0" y="44"/>
                    <a:pt x="11" y="68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53" y="157"/>
                    <a:pt x="70" y="167"/>
                    <a:pt x="88" y="167"/>
                  </a:cubicBezTo>
                  <a:cubicBezTo>
                    <a:pt x="93" y="167"/>
                    <a:pt x="99" y="166"/>
                    <a:pt x="104" y="164"/>
                  </a:cubicBezTo>
                  <a:cubicBezTo>
                    <a:pt x="99" y="166"/>
                    <a:pt x="94" y="167"/>
                    <a:pt x="89" y="167"/>
                  </a:cubicBezTo>
                  <a:cubicBezTo>
                    <a:pt x="62" y="167"/>
                    <a:pt x="41" y="145"/>
                    <a:pt x="41" y="119"/>
                  </a:cubicBezTo>
                  <a:cubicBezTo>
                    <a:pt x="41" y="77"/>
                    <a:pt x="53" y="38"/>
                    <a:pt x="74" y="5"/>
                  </a:cubicBezTo>
                  <a:cubicBezTo>
                    <a:pt x="68" y="2"/>
                    <a:pt x="61" y="0"/>
                    <a:pt x="54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538900" y="2600909"/>
              <a:ext cx="300038" cy="611188"/>
            </a:xfrm>
            <a:custGeom>
              <a:avLst/>
              <a:gdLst>
                <a:gd name="T0" fmla="*/ 39 w 80"/>
                <a:gd name="T1" fmla="*/ 0 h 162"/>
                <a:gd name="T2" fmla="*/ 6 w 80"/>
                <a:gd name="T3" fmla="*/ 114 h 162"/>
                <a:gd name="T4" fmla="*/ 54 w 80"/>
                <a:gd name="T5" fmla="*/ 162 h 162"/>
                <a:gd name="T6" fmla="*/ 69 w 80"/>
                <a:gd name="T7" fmla="*/ 159 h 162"/>
                <a:gd name="T8" fmla="*/ 73 w 80"/>
                <a:gd name="T9" fmla="*/ 158 h 162"/>
                <a:gd name="T10" fmla="*/ 80 w 80"/>
                <a:gd name="T11" fmla="*/ 153 h 162"/>
                <a:gd name="T12" fmla="*/ 74 w 80"/>
                <a:gd name="T13" fmla="*/ 156 h 162"/>
                <a:gd name="T14" fmla="*/ 54 w 80"/>
                <a:gd name="T15" fmla="*/ 161 h 162"/>
                <a:gd name="T16" fmla="*/ 11 w 80"/>
                <a:gd name="T17" fmla="*/ 133 h 162"/>
                <a:gd name="T18" fmla="*/ 34 w 80"/>
                <a:gd name="T19" fmla="*/ 70 h 162"/>
                <a:gd name="T20" fmla="*/ 75 w 80"/>
                <a:gd name="T21" fmla="*/ 51 h 162"/>
                <a:gd name="T22" fmla="*/ 62 w 80"/>
                <a:gd name="T23" fmla="*/ 23 h 162"/>
                <a:gd name="T24" fmla="*/ 39 w 80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62">
                  <a:moveTo>
                    <a:pt x="39" y="0"/>
                  </a:moveTo>
                  <a:cubicBezTo>
                    <a:pt x="18" y="33"/>
                    <a:pt x="6" y="72"/>
                    <a:pt x="6" y="114"/>
                  </a:cubicBezTo>
                  <a:cubicBezTo>
                    <a:pt x="6" y="140"/>
                    <a:pt x="27" y="162"/>
                    <a:pt x="54" y="162"/>
                  </a:cubicBezTo>
                  <a:cubicBezTo>
                    <a:pt x="59" y="162"/>
                    <a:pt x="64" y="161"/>
                    <a:pt x="69" y="159"/>
                  </a:cubicBezTo>
                  <a:cubicBezTo>
                    <a:pt x="70" y="159"/>
                    <a:pt x="71" y="158"/>
                    <a:pt x="73" y="158"/>
                  </a:cubicBezTo>
                  <a:cubicBezTo>
                    <a:pt x="75" y="156"/>
                    <a:pt x="78" y="155"/>
                    <a:pt x="80" y="153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67" y="159"/>
                    <a:pt x="61" y="161"/>
                    <a:pt x="54" y="161"/>
                  </a:cubicBezTo>
                  <a:cubicBezTo>
                    <a:pt x="36" y="161"/>
                    <a:pt x="19" y="150"/>
                    <a:pt x="11" y="133"/>
                  </a:cubicBezTo>
                  <a:cubicBezTo>
                    <a:pt x="0" y="110"/>
                    <a:pt x="10" y="81"/>
                    <a:pt x="34" y="7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7" y="12"/>
                    <a:pt x="49" y="5"/>
                    <a:pt x="3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9538900" y="2792996"/>
              <a:ext cx="393700" cy="414338"/>
            </a:xfrm>
            <a:custGeom>
              <a:avLst/>
              <a:gdLst>
                <a:gd name="T0" fmla="*/ 75 w 105"/>
                <a:gd name="T1" fmla="*/ 0 h 110"/>
                <a:gd name="T2" fmla="*/ 34 w 105"/>
                <a:gd name="T3" fmla="*/ 19 h 110"/>
                <a:gd name="T4" fmla="*/ 11 w 105"/>
                <a:gd name="T5" fmla="*/ 82 h 110"/>
                <a:gd name="T6" fmla="*/ 54 w 105"/>
                <a:gd name="T7" fmla="*/ 110 h 110"/>
                <a:gd name="T8" fmla="*/ 74 w 105"/>
                <a:gd name="T9" fmla="*/ 105 h 110"/>
                <a:gd name="T10" fmla="*/ 80 w 105"/>
                <a:gd name="T11" fmla="*/ 102 h 110"/>
                <a:gd name="T12" fmla="*/ 95 w 105"/>
                <a:gd name="T13" fmla="*/ 44 h 110"/>
                <a:gd name="T14" fmla="*/ 75 w 105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10">
                  <a:moveTo>
                    <a:pt x="75" y="0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10" y="30"/>
                    <a:pt x="0" y="59"/>
                    <a:pt x="11" y="82"/>
                  </a:cubicBezTo>
                  <a:cubicBezTo>
                    <a:pt x="19" y="99"/>
                    <a:pt x="36" y="110"/>
                    <a:pt x="54" y="110"/>
                  </a:cubicBezTo>
                  <a:cubicBezTo>
                    <a:pt x="61" y="110"/>
                    <a:pt x="67" y="108"/>
                    <a:pt x="74" y="105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98" y="89"/>
                    <a:pt x="105" y="65"/>
                    <a:pt x="95" y="44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1707" y="2177840"/>
            <a:ext cx="1565275" cy="1701800"/>
            <a:chOff x="6752838" y="2075446"/>
            <a:chExt cx="1565275" cy="170180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335450" y="2993021"/>
              <a:ext cx="528638" cy="679450"/>
            </a:xfrm>
            <a:custGeom>
              <a:avLst/>
              <a:gdLst>
                <a:gd name="T0" fmla="*/ 34 w 141"/>
                <a:gd name="T1" fmla="*/ 169 h 180"/>
                <a:gd name="T2" fmla="*/ 97 w 141"/>
                <a:gd name="T3" fmla="*/ 146 h 180"/>
                <a:gd name="T4" fmla="*/ 130 w 141"/>
                <a:gd name="T5" fmla="*/ 74 h 180"/>
                <a:gd name="T6" fmla="*/ 108 w 141"/>
                <a:gd name="T7" fmla="*/ 11 h 180"/>
                <a:gd name="T8" fmla="*/ 45 w 141"/>
                <a:gd name="T9" fmla="*/ 34 h 180"/>
                <a:gd name="T10" fmla="*/ 11 w 141"/>
                <a:gd name="T11" fmla="*/ 106 h 180"/>
                <a:gd name="T12" fmla="*/ 34 w 141"/>
                <a:gd name="T13" fmla="*/ 16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80">
                  <a:moveTo>
                    <a:pt x="34" y="169"/>
                  </a:moveTo>
                  <a:cubicBezTo>
                    <a:pt x="57" y="180"/>
                    <a:pt x="86" y="170"/>
                    <a:pt x="97" y="146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41" y="50"/>
                    <a:pt x="131" y="22"/>
                    <a:pt x="108" y="11"/>
                  </a:cubicBezTo>
                  <a:cubicBezTo>
                    <a:pt x="84" y="0"/>
                    <a:pt x="56" y="10"/>
                    <a:pt x="45" y="34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0" y="129"/>
                    <a:pt x="10" y="158"/>
                    <a:pt x="34" y="169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6752838" y="2075446"/>
              <a:ext cx="1565275" cy="1446213"/>
            </a:xfrm>
            <a:custGeom>
              <a:avLst/>
              <a:gdLst>
                <a:gd name="T0" fmla="*/ 170 w 417"/>
                <a:gd name="T1" fmla="*/ 341 h 383"/>
                <a:gd name="T2" fmla="*/ 163 w 417"/>
                <a:gd name="T3" fmla="*/ 354 h 383"/>
                <a:gd name="T4" fmla="*/ 164 w 417"/>
                <a:gd name="T5" fmla="*/ 350 h 383"/>
                <a:gd name="T6" fmla="*/ 169 w 417"/>
                <a:gd name="T7" fmla="*/ 343 h 383"/>
                <a:gd name="T8" fmla="*/ 170 w 417"/>
                <a:gd name="T9" fmla="*/ 341 h 383"/>
                <a:gd name="T10" fmla="*/ 208 w 417"/>
                <a:gd name="T11" fmla="*/ 0 h 383"/>
                <a:gd name="T12" fmla="*/ 0 w 417"/>
                <a:gd name="T13" fmla="*/ 209 h 383"/>
                <a:gd name="T14" fmla="*/ 48 w 417"/>
                <a:gd name="T15" fmla="*/ 257 h 383"/>
                <a:gd name="T16" fmla="*/ 96 w 417"/>
                <a:gd name="T17" fmla="*/ 209 h 383"/>
                <a:gd name="T18" fmla="*/ 208 w 417"/>
                <a:gd name="T19" fmla="*/ 96 h 383"/>
                <a:gd name="T20" fmla="*/ 321 w 417"/>
                <a:gd name="T21" fmla="*/ 209 h 383"/>
                <a:gd name="T22" fmla="*/ 289 w 417"/>
                <a:gd name="T23" fmla="*/ 287 h 383"/>
                <a:gd name="T24" fmla="*/ 285 w 417"/>
                <a:gd name="T25" fmla="*/ 317 h 383"/>
                <a:gd name="T26" fmla="*/ 271 w 417"/>
                <a:gd name="T27" fmla="*/ 348 h 383"/>
                <a:gd name="T28" fmla="*/ 299 w 417"/>
                <a:gd name="T29" fmla="*/ 361 h 383"/>
                <a:gd name="T30" fmla="*/ 322 w 417"/>
                <a:gd name="T31" fmla="*/ 383 h 383"/>
                <a:gd name="T32" fmla="*/ 417 w 417"/>
                <a:gd name="T33" fmla="*/ 209 h 383"/>
                <a:gd name="T34" fmla="*/ 208 w 417"/>
                <a:gd name="T3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7" h="383">
                  <a:moveTo>
                    <a:pt x="170" y="341"/>
                  </a:moveTo>
                  <a:cubicBezTo>
                    <a:pt x="167" y="345"/>
                    <a:pt x="164" y="349"/>
                    <a:pt x="163" y="354"/>
                  </a:cubicBezTo>
                  <a:cubicBezTo>
                    <a:pt x="163" y="353"/>
                    <a:pt x="164" y="351"/>
                    <a:pt x="164" y="350"/>
                  </a:cubicBezTo>
                  <a:cubicBezTo>
                    <a:pt x="166" y="347"/>
                    <a:pt x="167" y="345"/>
                    <a:pt x="169" y="343"/>
                  </a:cubicBezTo>
                  <a:cubicBezTo>
                    <a:pt x="170" y="341"/>
                    <a:pt x="170" y="341"/>
                    <a:pt x="170" y="341"/>
                  </a:cubicBezTo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235"/>
                    <a:pt x="21" y="257"/>
                    <a:pt x="48" y="257"/>
                  </a:cubicBezTo>
                  <a:cubicBezTo>
                    <a:pt x="75" y="257"/>
                    <a:pt x="96" y="235"/>
                    <a:pt x="96" y="209"/>
                  </a:cubicBezTo>
                  <a:cubicBezTo>
                    <a:pt x="96" y="147"/>
                    <a:pt x="146" y="96"/>
                    <a:pt x="208" y="96"/>
                  </a:cubicBezTo>
                  <a:cubicBezTo>
                    <a:pt x="270" y="96"/>
                    <a:pt x="321" y="147"/>
                    <a:pt x="321" y="209"/>
                  </a:cubicBezTo>
                  <a:cubicBezTo>
                    <a:pt x="321" y="239"/>
                    <a:pt x="309" y="267"/>
                    <a:pt x="289" y="287"/>
                  </a:cubicBezTo>
                  <a:cubicBezTo>
                    <a:pt x="291" y="297"/>
                    <a:pt x="290" y="307"/>
                    <a:pt x="285" y="317"/>
                  </a:cubicBezTo>
                  <a:cubicBezTo>
                    <a:pt x="271" y="348"/>
                    <a:pt x="271" y="348"/>
                    <a:pt x="271" y="348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310" y="366"/>
                    <a:pt x="317" y="374"/>
                    <a:pt x="322" y="383"/>
                  </a:cubicBezTo>
                  <a:cubicBezTo>
                    <a:pt x="379" y="346"/>
                    <a:pt x="417" y="282"/>
                    <a:pt x="417" y="209"/>
                  </a:cubicBezTo>
                  <a:cubicBezTo>
                    <a:pt x="417" y="94"/>
                    <a:pt x="323" y="0"/>
                    <a:pt x="20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387838" y="3158121"/>
              <a:ext cx="457200" cy="230188"/>
            </a:xfrm>
            <a:custGeom>
              <a:avLst/>
              <a:gdLst>
                <a:gd name="T0" fmla="*/ 120 w 122"/>
                <a:gd name="T1" fmla="*/ 0 h 61"/>
                <a:gd name="T2" fmla="*/ 39 w 122"/>
                <a:gd name="T3" fmla="*/ 34 h 61"/>
                <a:gd name="T4" fmla="*/ 1 w 122"/>
                <a:gd name="T5" fmla="*/ 54 h 61"/>
                <a:gd name="T6" fmla="*/ 0 w 122"/>
                <a:gd name="T7" fmla="*/ 56 h 61"/>
                <a:gd name="T8" fmla="*/ 38 w 122"/>
                <a:gd name="T9" fmla="*/ 36 h 61"/>
                <a:gd name="T10" fmla="*/ 58 w 122"/>
                <a:gd name="T11" fmla="*/ 40 h 61"/>
                <a:gd name="T12" fmla="*/ 102 w 122"/>
                <a:gd name="T13" fmla="*/ 61 h 61"/>
                <a:gd name="T14" fmla="*/ 116 w 122"/>
                <a:gd name="T15" fmla="*/ 30 h 61"/>
                <a:gd name="T16" fmla="*/ 120 w 12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61">
                  <a:moveTo>
                    <a:pt x="120" y="0"/>
                  </a:moveTo>
                  <a:cubicBezTo>
                    <a:pt x="99" y="21"/>
                    <a:pt x="71" y="34"/>
                    <a:pt x="39" y="34"/>
                  </a:cubicBezTo>
                  <a:cubicBezTo>
                    <a:pt x="23" y="34"/>
                    <a:pt x="9" y="42"/>
                    <a:pt x="1" y="5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9" y="43"/>
                    <a:pt x="23" y="36"/>
                    <a:pt x="38" y="36"/>
                  </a:cubicBezTo>
                  <a:cubicBezTo>
                    <a:pt x="45" y="36"/>
                    <a:pt x="52" y="37"/>
                    <a:pt x="58" y="40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1" y="20"/>
                    <a:pt x="122" y="10"/>
                    <a:pt x="12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330688" y="3412121"/>
              <a:ext cx="654050" cy="365125"/>
            </a:xfrm>
            <a:custGeom>
              <a:avLst/>
              <a:gdLst>
                <a:gd name="T0" fmla="*/ 9 w 174"/>
                <a:gd name="T1" fmla="*/ 0 h 97"/>
                <a:gd name="T2" fmla="*/ 33 w 174"/>
                <a:gd name="T3" fmla="*/ 59 h 97"/>
                <a:gd name="T4" fmla="*/ 105 w 174"/>
                <a:gd name="T5" fmla="*/ 93 h 97"/>
                <a:gd name="T6" fmla="*/ 125 w 174"/>
                <a:gd name="T7" fmla="*/ 97 h 97"/>
                <a:gd name="T8" fmla="*/ 168 w 174"/>
                <a:gd name="T9" fmla="*/ 70 h 97"/>
                <a:gd name="T10" fmla="*/ 168 w 174"/>
                <a:gd name="T11" fmla="*/ 29 h 97"/>
                <a:gd name="T12" fmla="*/ 54 w 174"/>
                <a:gd name="T13" fmla="*/ 63 h 97"/>
                <a:gd name="T14" fmla="*/ 6 w 174"/>
                <a:gd name="T15" fmla="*/ 15 h 97"/>
                <a:gd name="T16" fmla="*/ 9 w 17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97">
                  <a:moveTo>
                    <a:pt x="9" y="0"/>
                  </a:moveTo>
                  <a:cubicBezTo>
                    <a:pt x="0" y="23"/>
                    <a:pt x="11" y="49"/>
                    <a:pt x="33" y="59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12" y="96"/>
                    <a:pt x="118" y="97"/>
                    <a:pt x="125" y="97"/>
                  </a:cubicBezTo>
                  <a:cubicBezTo>
                    <a:pt x="143" y="97"/>
                    <a:pt x="160" y="87"/>
                    <a:pt x="168" y="70"/>
                  </a:cubicBezTo>
                  <a:cubicBezTo>
                    <a:pt x="174" y="56"/>
                    <a:pt x="174" y="42"/>
                    <a:pt x="168" y="29"/>
                  </a:cubicBezTo>
                  <a:cubicBezTo>
                    <a:pt x="135" y="51"/>
                    <a:pt x="96" y="63"/>
                    <a:pt x="54" y="63"/>
                  </a:cubicBezTo>
                  <a:cubicBezTo>
                    <a:pt x="28" y="63"/>
                    <a:pt x="6" y="42"/>
                    <a:pt x="6" y="15"/>
                  </a:cubicBezTo>
                  <a:cubicBezTo>
                    <a:pt x="6" y="10"/>
                    <a:pt x="7" y="5"/>
                    <a:pt x="9" y="0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335450" y="3370846"/>
              <a:ext cx="627063" cy="277813"/>
            </a:xfrm>
            <a:custGeom>
              <a:avLst/>
              <a:gdLst>
                <a:gd name="T0" fmla="*/ 14 w 167"/>
                <a:gd name="T1" fmla="*/ 0 h 74"/>
                <a:gd name="T2" fmla="*/ 9 w 167"/>
                <a:gd name="T3" fmla="*/ 7 h 74"/>
                <a:gd name="T4" fmla="*/ 8 w 167"/>
                <a:gd name="T5" fmla="*/ 11 h 74"/>
                <a:gd name="T6" fmla="*/ 5 w 167"/>
                <a:gd name="T7" fmla="*/ 26 h 74"/>
                <a:gd name="T8" fmla="*/ 53 w 167"/>
                <a:gd name="T9" fmla="*/ 74 h 74"/>
                <a:gd name="T10" fmla="*/ 167 w 167"/>
                <a:gd name="T11" fmla="*/ 40 h 74"/>
                <a:gd name="T12" fmla="*/ 144 w 167"/>
                <a:gd name="T13" fmla="*/ 18 h 74"/>
                <a:gd name="T14" fmla="*/ 116 w 167"/>
                <a:gd name="T15" fmla="*/ 5 h 74"/>
                <a:gd name="T16" fmla="*/ 97 w 167"/>
                <a:gd name="T17" fmla="*/ 46 h 74"/>
                <a:gd name="T18" fmla="*/ 54 w 167"/>
                <a:gd name="T19" fmla="*/ 73 h 74"/>
                <a:gd name="T20" fmla="*/ 34 w 167"/>
                <a:gd name="T21" fmla="*/ 69 h 74"/>
                <a:gd name="T22" fmla="*/ 11 w 167"/>
                <a:gd name="T23" fmla="*/ 6 h 74"/>
                <a:gd name="T24" fmla="*/ 14 w 167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74">
                  <a:moveTo>
                    <a:pt x="14" y="0"/>
                  </a:moveTo>
                  <a:cubicBezTo>
                    <a:pt x="12" y="2"/>
                    <a:pt x="11" y="4"/>
                    <a:pt x="9" y="7"/>
                  </a:cubicBezTo>
                  <a:cubicBezTo>
                    <a:pt x="9" y="8"/>
                    <a:pt x="8" y="10"/>
                    <a:pt x="8" y="11"/>
                  </a:cubicBezTo>
                  <a:cubicBezTo>
                    <a:pt x="6" y="16"/>
                    <a:pt x="5" y="21"/>
                    <a:pt x="5" y="26"/>
                  </a:cubicBezTo>
                  <a:cubicBezTo>
                    <a:pt x="5" y="53"/>
                    <a:pt x="27" y="74"/>
                    <a:pt x="53" y="74"/>
                  </a:cubicBezTo>
                  <a:cubicBezTo>
                    <a:pt x="95" y="74"/>
                    <a:pt x="134" y="62"/>
                    <a:pt x="167" y="40"/>
                  </a:cubicBezTo>
                  <a:cubicBezTo>
                    <a:pt x="162" y="31"/>
                    <a:pt x="155" y="23"/>
                    <a:pt x="144" y="18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89" y="63"/>
                    <a:pt x="72" y="73"/>
                    <a:pt x="54" y="73"/>
                  </a:cubicBezTo>
                  <a:cubicBezTo>
                    <a:pt x="47" y="73"/>
                    <a:pt x="40" y="72"/>
                    <a:pt x="34" y="69"/>
                  </a:cubicBezTo>
                  <a:cubicBezTo>
                    <a:pt x="10" y="58"/>
                    <a:pt x="0" y="29"/>
                    <a:pt x="11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335450" y="3294646"/>
              <a:ext cx="434975" cy="350838"/>
            </a:xfrm>
            <a:custGeom>
              <a:avLst/>
              <a:gdLst>
                <a:gd name="T0" fmla="*/ 52 w 116"/>
                <a:gd name="T1" fmla="*/ 0 h 93"/>
                <a:gd name="T2" fmla="*/ 14 w 116"/>
                <a:gd name="T3" fmla="*/ 20 h 93"/>
                <a:gd name="T4" fmla="*/ 11 w 116"/>
                <a:gd name="T5" fmla="*/ 26 h 93"/>
                <a:gd name="T6" fmla="*/ 34 w 116"/>
                <a:gd name="T7" fmla="*/ 89 h 93"/>
                <a:gd name="T8" fmla="*/ 54 w 116"/>
                <a:gd name="T9" fmla="*/ 93 h 93"/>
                <a:gd name="T10" fmla="*/ 97 w 116"/>
                <a:gd name="T11" fmla="*/ 66 h 93"/>
                <a:gd name="T12" fmla="*/ 116 w 116"/>
                <a:gd name="T13" fmla="*/ 25 h 93"/>
                <a:gd name="T14" fmla="*/ 72 w 116"/>
                <a:gd name="T15" fmla="*/ 4 h 93"/>
                <a:gd name="T16" fmla="*/ 52 w 11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93">
                  <a:moveTo>
                    <a:pt x="52" y="0"/>
                  </a:moveTo>
                  <a:cubicBezTo>
                    <a:pt x="37" y="0"/>
                    <a:pt x="23" y="7"/>
                    <a:pt x="14" y="2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49"/>
                    <a:pt x="10" y="78"/>
                    <a:pt x="34" y="89"/>
                  </a:cubicBezTo>
                  <a:cubicBezTo>
                    <a:pt x="40" y="92"/>
                    <a:pt x="47" y="93"/>
                    <a:pt x="54" y="93"/>
                  </a:cubicBezTo>
                  <a:cubicBezTo>
                    <a:pt x="72" y="93"/>
                    <a:pt x="89" y="83"/>
                    <a:pt x="97" y="6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1"/>
                    <a:pt x="59" y="0"/>
                    <a:pt x="52" y="0"/>
                  </a:cubicBezTo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43161" y="2178633"/>
            <a:ext cx="1719263" cy="1573213"/>
            <a:chOff x="3944550" y="2132596"/>
            <a:chExt cx="1719263" cy="1573213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857363" y="2615196"/>
              <a:ext cx="368300" cy="449263"/>
            </a:xfrm>
            <a:custGeom>
              <a:avLst/>
              <a:gdLst>
                <a:gd name="T0" fmla="*/ 44 w 98"/>
                <a:gd name="T1" fmla="*/ 0 h 119"/>
                <a:gd name="T2" fmla="*/ 11 w 98"/>
                <a:gd name="T3" fmla="*/ 26 h 119"/>
                <a:gd name="T4" fmla="*/ 34 w 98"/>
                <a:gd name="T5" fmla="*/ 89 h 119"/>
                <a:gd name="T6" fmla="*/ 98 w 98"/>
                <a:gd name="T7" fmla="*/ 119 h 119"/>
                <a:gd name="T8" fmla="*/ 78 w 98"/>
                <a:gd name="T9" fmla="*/ 80 h 119"/>
                <a:gd name="T10" fmla="*/ 44 w 98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19">
                  <a:moveTo>
                    <a:pt x="44" y="0"/>
                  </a:moveTo>
                  <a:cubicBezTo>
                    <a:pt x="30" y="3"/>
                    <a:pt x="18" y="12"/>
                    <a:pt x="11" y="26"/>
                  </a:cubicBezTo>
                  <a:cubicBezTo>
                    <a:pt x="0" y="50"/>
                    <a:pt x="10" y="78"/>
                    <a:pt x="34" y="8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86" y="110"/>
                    <a:pt x="78" y="96"/>
                    <a:pt x="78" y="80"/>
                  </a:cubicBezTo>
                  <a:cubicBezTo>
                    <a:pt x="78" y="49"/>
                    <a:pt x="65" y="20"/>
                    <a:pt x="44" y="0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44550" y="2132596"/>
              <a:ext cx="1587500" cy="1573213"/>
            </a:xfrm>
            <a:custGeom>
              <a:avLst/>
              <a:gdLst>
                <a:gd name="T0" fmla="*/ 209 w 423"/>
                <a:gd name="T1" fmla="*/ 0 h 417"/>
                <a:gd name="T2" fmla="*/ 0 w 423"/>
                <a:gd name="T3" fmla="*/ 208 h 417"/>
                <a:gd name="T4" fmla="*/ 209 w 423"/>
                <a:gd name="T5" fmla="*/ 417 h 417"/>
                <a:gd name="T6" fmla="*/ 257 w 423"/>
                <a:gd name="T7" fmla="*/ 369 h 417"/>
                <a:gd name="T8" fmla="*/ 209 w 423"/>
                <a:gd name="T9" fmla="*/ 321 h 417"/>
                <a:gd name="T10" fmla="*/ 96 w 423"/>
                <a:gd name="T11" fmla="*/ 208 h 417"/>
                <a:gd name="T12" fmla="*/ 209 w 423"/>
                <a:gd name="T13" fmla="*/ 96 h 417"/>
                <a:gd name="T14" fmla="*/ 287 w 423"/>
                <a:gd name="T15" fmla="*/ 128 h 417"/>
                <a:gd name="T16" fmla="*/ 297 w 423"/>
                <a:gd name="T17" fmla="*/ 127 h 417"/>
                <a:gd name="T18" fmla="*/ 317 w 423"/>
                <a:gd name="T19" fmla="*/ 131 h 417"/>
                <a:gd name="T20" fmla="*/ 389 w 423"/>
                <a:gd name="T21" fmla="*/ 165 h 417"/>
                <a:gd name="T22" fmla="*/ 412 w 423"/>
                <a:gd name="T23" fmla="*/ 228 h 417"/>
                <a:gd name="T24" fmla="*/ 369 w 423"/>
                <a:gd name="T25" fmla="*/ 255 h 417"/>
                <a:gd name="T26" fmla="*/ 349 w 423"/>
                <a:gd name="T27" fmla="*/ 251 h 417"/>
                <a:gd name="T28" fmla="*/ 341 w 423"/>
                <a:gd name="T29" fmla="*/ 247 h 417"/>
                <a:gd name="T30" fmla="*/ 369 w 423"/>
                <a:gd name="T31" fmla="*/ 256 h 417"/>
                <a:gd name="T32" fmla="*/ 417 w 423"/>
                <a:gd name="T33" fmla="*/ 208 h 417"/>
                <a:gd name="T34" fmla="*/ 209 w 423"/>
                <a:gd name="T3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417">
                  <a:moveTo>
                    <a:pt x="209" y="0"/>
                  </a:moveTo>
                  <a:cubicBezTo>
                    <a:pt x="94" y="0"/>
                    <a:pt x="0" y="93"/>
                    <a:pt x="0" y="208"/>
                  </a:cubicBezTo>
                  <a:cubicBezTo>
                    <a:pt x="0" y="323"/>
                    <a:pt x="94" y="417"/>
                    <a:pt x="209" y="417"/>
                  </a:cubicBezTo>
                  <a:cubicBezTo>
                    <a:pt x="235" y="417"/>
                    <a:pt x="257" y="395"/>
                    <a:pt x="257" y="369"/>
                  </a:cubicBezTo>
                  <a:cubicBezTo>
                    <a:pt x="257" y="342"/>
                    <a:pt x="235" y="321"/>
                    <a:pt x="209" y="321"/>
                  </a:cubicBezTo>
                  <a:cubicBezTo>
                    <a:pt x="147" y="321"/>
                    <a:pt x="96" y="270"/>
                    <a:pt x="96" y="208"/>
                  </a:cubicBezTo>
                  <a:cubicBezTo>
                    <a:pt x="96" y="146"/>
                    <a:pt x="147" y="96"/>
                    <a:pt x="209" y="96"/>
                  </a:cubicBezTo>
                  <a:cubicBezTo>
                    <a:pt x="239" y="96"/>
                    <a:pt x="267" y="108"/>
                    <a:pt x="287" y="128"/>
                  </a:cubicBezTo>
                  <a:cubicBezTo>
                    <a:pt x="290" y="127"/>
                    <a:pt x="294" y="127"/>
                    <a:pt x="297" y="127"/>
                  </a:cubicBezTo>
                  <a:cubicBezTo>
                    <a:pt x="304" y="127"/>
                    <a:pt x="311" y="128"/>
                    <a:pt x="317" y="131"/>
                  </a:cubicBezTo>
                  <a:cubicBezTo>
                    <a:pt x="389" y="165"/>
                    <a:pt x="389" y="165"/>
                    <a:pt x="389" y="165"/>
                  </a:cubicBezTo>
                  <a:cubicBezTo>
                    <a:pt x="413" y="176"/>
                    <a:pt x="423" y="204"/>
                    <a:pt x="412" y="228"/>
                  </a:cubicBezTo>
                  <a:cubicBezTo>
                    <a:pt x="404" y="245"/>
                    <a:pt x="387" y="255"/>
                    <a:pt x="369" y="255"/>
                  </a:cubicBezTo>
                  <a:cubicBezTo>
                    <a:pt x="362" y="255"/>
                    <a:pt x="355" y="254"/>
                    <a:pt x="349" y="251"/>
                  </a:cubicBezTo>
                  <a:cubicBezTo>
                    <a:pt x="341" y="247"/>
                    <a:pt x="341" y="247"/>
                    <a:pt x="341" y="247"/>
                  </a:cubicBezTo>
                  <a:cubicBezTo>
                    <a:pt x="349" y="253"/>
                    <a:pt x="359" y="256"/>
                    <a:pt x="369" y="256"/>
                  </a:cubicBezTo>
                  <a:cubicBezTo>
                    <a:pt x="396" y="256"/>
                    <a:pt x="417" y="235"/>
                    <a:pt x="417" y="208"/>
                  </a:cubicBezTo>
                  <a:cubicBezTo>
                    <a:pt x="417" y="93"/>
                    <a:pt x="324" y="0"/>
                    <a:pt x="20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022463" y="2612021"/>
              <a:ext cx="509588" cy="482600"/>
            </a:xfrm>
            <a:custGeom>
              <a:avLst/>
              <a:gdLst>
                <a:gd name="T0" fmla="*/ 10 w 136"/>
                <a:gd name="T1" fmla="*/ 0 h 128"/>
                <a:gd name="T2" fmla="*/ 0 w 136"/>
                <a:gd name="T3" fmla="*/ 1 h 128"/>
                <a:gd name="T4" fmla="*/ 34 w 136"/>
                <a:gd name="T5" fmla="*/ 81 h 128"/>
                <a:gd name="T6" fmla="*/ 54 w 136"/>
                <a:gd name="T7" fmla="*/ 120 h 128"/>
                <a:gd name="T8" fmla="*/ 62 w 136"/>
                <a:gd name="T9" fmla="*/ 124 h 128"/>
                <a:gd name="T10" fmla="*/ 82 w 136"/>
                <a:gd name="T11" fmla="*/ 128 h 128"/>
                <a:gd name="T12" fmla="*/ 125 w 136"/>
                <a:gd name="T13" fmla="*/ 101 h 128"/>
                <a:gd name="T14" fmla="*/ 102 w 136"/>
                <a:gd name="T15" fmla="*/ 38 h 128"/>
                <a:gd name="T16" fmla="*/ 30 w 136"/>
                <a:gd name="T17" fmla="*/ 4 h 128"/>
                <a:gd name="T18" fmla="*/ 10 w 136"/>
                <a:gd name="T1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28">
                  <a:moveTo>
                    <a:pt x="10" y="0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21" y="21"/>
                    <a:pt x="34" y="50"/>
                    <a:pt x="34" y="81"/>
                  </a:cubicBezTo>
                  <a:cubicBezTo>
                    <a:pt x="34" y="97"/>
                    <a:pt x="42" y="111"/>
                    <a:pt x="54" y="120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8" y="127"/>
                    <a:pt x="75" y="128"/>
                    <a:pt x="82" y="128"/>
                  </a:cubicBezTo>
                  <a:cubicBezTo>
                    <a:pt x="100" y="128"/>
                    <a:pt x="117" y="118"/>
                    <a:pt x="125" y="101"/>
                  </a:cubicBezTo>
                  <a:cubicBezTo>
                    <a:pt x="136" y="77"/>
                    <a:pt x="126" y="49"/>
                    <a:pt x="102" y="3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4" y="1"/>
                    <a:pt x="17" y="0"/>
                    <a:pt x="1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130413" y="2445334"/>
              <a:ext cx="533400" cy="679450"/>
            </a:xfrm>
            <a:custGeom>
              <a:avLst/>
              <a:gdLst>
                <a:gd name="T0" fmla="*/ 34 w 142"/>
                <a:gd name="T1" fmla="*/ 169 h 180"/>
                <a:gd name="T2" fmla="*/ 97 w 142"/>
                <a:gd name="T3" fmla="*/ 146 h 180"/>
                <a:gd name="T4" fmla="*/ 131 w 142"/>
                <a:gd name="T5" fmla="*/ 74 h 180"/>
                <a:gd name="T6" fmla="*/ 108 w 142"/>
                <a:gd name="T7" fmla="*/ 12 h 180"/>
                <a:gd name="T8" fmla="*/ 45 w 142"/>
                <a:gd name="T9" fmla="*/ 34 h 180"/>
                <a:gd name="T10" fmla="*/ 11 w 142"/>
                <a:gd name="T11" fmla="*/ 106 h 180"/>
                <a:gd name="T12" fmla="*/ 34 w 142"/>
                <a:gd name="T13" fmla="*/ 16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80">
                  <a:moveTo>
                    <a:pt x="34" y="169"/>
                  </a:moveTo>
                  <a:cubicBezTo>
                    <a:pt x="58" y="180"/>
                    <a:pt x="86" y="170"/>
                    <a:pt x="97" y="146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42" y="51"/>
                    <a:pt x="132" y="23"/>
                    <a:pt x="108" y="12"/>
                  </a:cubicBezTo>
                  <a:cubicBezTo>
                    <a:pt x="84" y="0"/>
                    <a:pt x="56" y="11"/>
                    <a:pt x="45" y="34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0" y="130"/>
                    <a:pt x="11" y="158"/>
                    <a:pt x="34" y="169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6474" y="2181808"/>
            <a:ext cx="1862138" cy="1490663"/>
            <a:chOff x="1080700" y="2272296"/>
            <a:chExt cx="1862138" cy="149066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1268025" y="2272296"/>
              <a:ext cx="1674813" cy="1490663"/>
            </a:xfrm>
            <a:custGeom>
              <a:avLst/>
              <a:gdLst>
                <a:gd name="T0" fmla="*/ 105 w 446"/>
                <a:gd name="T1" fmla="*/ 75 h 395"/>
                <a:gd name="T2" fmla="*/ 108 w 446"/>
                <a:gd name="T3" fmla="*/ 78 h 395"/>
                <a:gd name="T4" fmla="*/ 112 w 446"/>
                <a:gd name="T5" fmla="*/ 85 h 395"/>
                <a:gd name="T6" fmla="*/ 113 w 446"/>
                <a:gd name="T7" fmla="*/ 87 h 395"/>
                <a:gd name="T8" fmla="*/ 105 w 446"/>
                <a:gd name="T9" fmla="*/ 75 h 395"/>
                <a:gd name="T10" fmla="*/ 289 w 446"/>
                <a:gd name="T11" fmla="*/ 0 h 395"/>
                <a:gd name="T12" fmla="*/ 247 w 446"/>
                <a:gd name="T13" fmla="*/ 24 h 395"/>
                <a:gd name="T14" fmla="*/ 264 w 446"/>
                <a:gd name="T15" fmla="*/ 89 h 395"/>
                <a:gd name="T16" fmla="*/ 306 w 446"/>
                <a:gd name="T17" fmla="*/ 243 h 395"/>
                <a:gd name="T18" fmla="*/ 208 w 446"/>
                <a:gd name="T19" fmla="*/ 299 h 395"/>
                <a:gd name="T20" fmla="*/ 152 w 446"/>
                <a:gd name="T21" fmla="*/ 284 h 395"/>
                <a:gd name="T22" fmla="*/ 100 w 446"/>
                <a:gd name="T23" fmla="*/ 217 h 395"/>
                <a:gd name="T24" fmla="*/ 76 w 446"/>
                <a:gd name="T25" fmla="*/ 199 h 395"/>
                <a:gd name="T26" fmla="*/ 57 w 446"/>
                <a:gd name="T27" fmla="*/ 172 h 395"/>
                <a:gd name="T28" fmla="*/ 31 w 446"/>
                <a:gd name="T29" fmla="*/ 189 h 395"/>
                <a:gd name="T30" fmla="*/ 4 w 446"/>
                <a:gd name="T31" fmla="*/ 198 h 395"/>
                <a:gd name="T32" fmla="*/ 0 w 446"/>
                <a:gd name="T33" fmla="*/ 198 h 395"/>
                <a:gd name="T34" fmla="*/ 104 w 446"/>
                <a:gd name="T35" fmla="*/ 367 h 395"/>
                <a:gd name="T36" fmla="*/ 208 w 446"/>
                <a:gd name="T37" fmla="*/ 395 h 395"/>
                <a:gd name="T38" fmla="*/ 389 w 446"/>
                <a:gd name="T39" fmla="*/ 291 h 395"/>
                <a:gd name="T40" fmla="*/ 312 w 446"/>
                <a:gd name="T41" fmla="*/ 6 h 395"/>
                <a:gd name="T42" fmla="*/ 289 w 446"/>
                <a:gd name="T4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" h="395">
                  <a:moveTo>
                    <a:pt x="105" y="75"/>
                  </a:moveTo>
                  <a:cubicBezTo>
                    <a:pt x="106" y="76"/>
                    <a:pt x="107" y="77"/>
                    <a:pt x="108" y="78"/>
                  </a:cubicBezTo>
                  <a:cubicBezTo>
                    <a:pt x="109" y="80"/>
                    <a:pt x="111" y="83"/>
                    <a:pt x="112" y="85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1" y="83"/>
                    <a:pt x="109" y="78"/>
                    <a:pt x="105" y="75"/>
                  </a:cubicBezTo>
                  <a:moveTo>
                    <a:pt x="289" y="0"/>
                  </a:moveTo>
                  <a:cubicBezTo>
                    <a:pt x="272" y="0"/>
                    <a:pt x="256" y="8"/>
                    <a:pt x="247" y="24"/>
                  </a:cubicBezTo>
                  <a:cubicBezTo>
                    <a:pt x="234" y="47"/>
                    <a:pt x="242" y="76"/>
                    <a:pt x="264" y="89"/>
                  </a:cubicBezTo>
                  <a:cubicBezTo>
                    <a:pt x="318" y="120"/>
                    <a:pt x="337" y="189"/>
                    <a:pt x="306" y="243"/>
                  </a:cubicBezTo>
                  <a:cubicBezTo>
                    <a:pt x="285" y="279"/>
                    <a:pt x="247" y="299"/>
                    <a:pt x="208" y="299"/>
                  </a:cubicBezTo>
                  <a:cubicBezTo>
                    <a:pt x="189" y="299"/>
                    <a:pt x="170" y="294"/>
                    <a:pt x="152" y="284"/>
                  </a:cubicBezTo>
                  <a:cubicBezTo>
                    <a:pt x="126" y="269"/>
                    <a:pt x="108" y="244"/>
                    <a:pt x="100" y="217"/>
                  </a:cubicBezTo>
                  <a:cubicBezTo>
                    <a:pt x="91" y="214"/>
                    <a:pt x="82" y="208"/>
                    <a:pt x="76" y="199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23" y="195"/>
                    <a:pt x="13" y="198"/>
                    <a:pt x="4" y="198"/>
                  </a:cubicBezTo>
                  <a:cubicBezTo>
                    <a:pt x="3" y="198"/>
                    <a:pt x="1" y="198"/>
                    <a:pt x="0" y="198"/>
                  </a:cubicBezTo>
                  <a:cubicBezTo>
                    <a:pt x="4" y="266"/>
                    <a:pt x="41" y="331"/>
                    <a:pt x="104" y="367"/>
                  </a:cubicBezTo>
                  <a:cubicBezTo>
                    <a:pt x="137" y="386"/>
                    <a:pt x="173" y="395"/>
                    <a:pt x="208" y="395"/>
                  </a:cubicBezTo>
                  <a:cubicBezTo>
                    <a:pt x="280" y="395"/>
                    <a:pt x="350" y="358"/>
                    <a:pt x="389" y="291"/>
                  </a:cubicBezTo>
                  <a:cubicBezTo>
                    <a:pt x="446" y="191"/>
                    <a:pt x="412" y="64"/>
                    <a:pt x="312" y="6"/>
                  </a:cubicBezTo>
                  <a:cubicBezTo>
                    <a:pt x="305" y="2"/>
                    <a:pt x="297" y="0"/>
                    <a:pt x="28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080700" y="2464384"/>
              <a:ext cx="649288" cy="577850"/>
            </a:xfrm>
            <a:custGeom>
              <a:avLst/>
              <a:gdLst>
                <a:gd name="T0" fmla="*/ 158 w 173"/>
                <a:gd name="T1" fmla="*/ 27 h 153"/>
                <a:gd name="T2" fmla="*/ 92 w 173"/>
                <a:gd name="T3" fmla="*/ 15 h 153"/>
                <a:gd name="T4" fmla="*/ 27 w 173"/>
                <a:gd name="T5" fmla="*/ 61 h 153"/>
                <a:gd name="T6" fmla="*/ 15 w 173"/>
                <a:gd name="T7" fmla="*/ 127 h 153"/>
                <a:gd name="T8" fmla="*/ 81 w 173"/>
                <a:gd name="T9" fmla="*/ 138 h 153"/>
                <a:gd name="T10" fmla="*/ 146 w 173"/>
                <a:gd name="T11" fmla="*/ 93 h 153"/>
                <a:gd name="T12" fmla="*/ 158 w 173"/>
                <a:gd name="T13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53">
                  <a:moveTo>
                    <a:pt x="158" y="27"/>
                  </a:moveTo>
                  <a:cubicBezTo>
                    <a:pt x="143" y="6"/>
                    <a:pt x="113" y="0"/>
                    <a:pt x="92" y="15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5" y="76"/>
                    <a:pt x="0" y="105"/>
                    <a:pt x="15" y="127"/>
                  </a:cubicBezTo>
                  <a:cubicBezTo>
                    <a:pt x="30" y="148"/>
                    <a:pt x="60" y="153"/>
                    <a:pt x="81" y="138"/>
                  </a:cubicBezTo>
                  <a:cubicBezTo>
                    <a:pt x="146" y="93"/>
                    <a:pt x="146" y="93"/>
                    <a:pt x="146" y="93"/>
                  </a:cubicBezTo>
                  <a:cubicBezTo>
                    <a:pt x="168" y="78"/>
                    <a:pt x="173" y="48"/>
                    <a:pt x="158" y="27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614100" y="2600909"/>
              <a:ext cx="288925" cy="496888"/>
            </a:xfrm>
            <a:custGeom>
              <a:avLst/>
              <a:gdLst>
                <a:gd name="T0" fmla="*/ 21 w 77"/>
                <a:gd name="T1" fmla="*/ 0 h 132"/>
                <a:gd name="T2" fmla="*/ 19 w 77"/>
                <a:gd name="T3" fmla="*/ 44 h 132"/>
                <a:gd name="T4" fmla="*/ 8 w 77"/>
                <a:gd name="T5" fmla="*/ 130 h 132"/>
                <a:gd name="T6" fmla="*/ 23 w 77"/>
                <a:gd name="T7" fmla="*/ 132 h 132"/>
                <a:gd name="T8" fmla="*/ 50 w 77"/>
                <a:gd name="T9" fmla="*/ 124 h 132"/>
                <a:gd name="T10" fmla="*/ 62 w 77"/>
                <a:gd name="T11" fmla="*/ 58 h 132"/>
                <a:gd name="T12" fmla="*/ 21 w 77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32">
                  <a:moveTo>
                    <a:pt x="21" y="0"/>
                  </a:moveTo>
                  <a:cubicBezTo>
                    <a:pt x="27" y="14"/>
                    <a:pt x="27" y="30"/>
                    <a:pt x="19" y="44"/>
                  </a:cubicBezTo>
                  <a:cubicBezTo>
                    <a:pt x="3" y="71"/>
                    <a:pt x="0" y="102"/>
                    <a:pt x="8" y="130"/>
                  </a:cubicBezTo>
                  <a:cubicBezTo>
                    <a:pt x="13" y="132"/>
                    <a:pt x="18" y="132"/>
                    <a:pt x="23" y="132"/>
                  </a:cubicBezTo>
                  <a:cubicBezTo>
                    <a:pt x="32" y="132"/>
                    <a:pt x="42" y="130"/>
                    <a:pt x="50" y="124"/>
                  </a:cubicBezTo>
                  <a:cubicBezTo>
                    <a:pt x="71" y="109"/>
                    <a:pt x="77" y="79"/>
                    <a:pt x="62" y="58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482338" y="2592971"/>
              <a:ext cx="239713" cy="498475"/>
            </a:xfrm>
            <a:custGeom>
              <a:avLst/>
              <a:gdLst>
                <a:gd name="T0" fmla="*/ 55 w 64"/>
                <a:gd name="T1" fmla="*/ 0 h 132"/>
                <a:gd name="T2" fmla="*/ 39 w 64"/>
                <a:gd name="T3" fmla="*/ 59 h 132"/>
                <a:gd name="T4" fmla="*/ 0 w 64"/>
                <a:gd name="T5" fmla="*/ 87 h 132"/>
                <a:gd name="T6" fmla="*/ 19 w 64"/>
                <a:gd name="T7" fmla="*/ 114 h 132"/>
                <a:gd name="T8" fmla="*/ 43 w 64"/>
                <a:gd name="T9" fmla="*/ 132 h 132"/>
                <a:gd name="T10" fmla="*/ 54 w 64"/>
                <a:gd name="T11" fmla="*/ 46 h 132"/>
                <a:gd name="T12" fmla="*/ 56 w 64"/>
                <a:gd name="T13" fmla="*/ 2 h 132"/>
                <a:gd name="T14" fmla="*/ 55 w 64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2">
                  <a:moveTo>
                    <a:pt x="55" y="0"/>
                  </a:moveTo>
                  <a:cubicBezTo>
                    <a:pt x="64" y="21"/>
                    <a:pt x="58" y="46"/>
                    <a:pt x="39" y="5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5" y="123"/>
                    <a:pt x="34" y="129"/>
                    <a:pt x="43" y="132"/>
                  </a:cubicBezTo>
                  <a:cubicBezTo>
                    <a:pt x="35" y="104"/>
                    <a:pt x="38" y="73"/>
                    <a:pt x="54" y="46"/>
                  </a:cubicBezTo>
                  <a:cubicBezTo>
                    <a:pt x="62" y="32"/>
                    <a:pt x="62" y="16"/>
                    <a:pt x="56" y="2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328350" y="2499309"/>
              <a:ext cx="393700" cy="422275"/>
            </a:xfrm>
            <a:custGeom>
              <a:avLst/>
              <a:gdLst>
                <a:gd name="T0" fmla="*/ 53 w 105"/>
                <a:gd name="T1" fmla="*/ 0 h 112"/>
                <a:gd name="T2" fmla="*/ 26 w 105"/>
                <a:gd name="T3" fmla="*/ 8 h 112"/>
                <a:gd name="T4" fmla="*/ 15 w 105"/>
                <a:gd name="T5" fmla="*/ 74 h 112"/>
                <a:gd name="T6" fmla="*/ 41 w 105"/>
                <a:gd name="T7" fmla="*/ 112 h 112"/>
                <a:gd name="T8" fmla="*/ 80 w 105"/>
                <a:gd name="T9" fmla="*/ 84 h 112"/>
                <a:gd name="T10" fmla="*/ 96 w 105"/>
                <a:gd name="T11" fmla="*/ 25 h 112"/>
                <a:gd name="T12" fmla="*/ 92 w 105"/>
                <a:gd name="T13" fmla="*/ 20 h 112"/>
                <a:gd name="T14" fmla="*/ 53 w 10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12">
                  <a:moveTo>
                    <a:pt x="53" y="0"/>
                  </a:moveTo>
                  <a:cubicBezTo>
                    <a:pt x="44" y="0"/>
                    <a:pt x="35" y="3"/>
                    <a:pt x="26" y="8"/>
                  </a:cubicBezTo>
                  <a:cubicBezTo>
                    <a:pt x="5" y="23"/>
                    <a:pt x="0" y="53"/>
                    <a:pt x="15" y="74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99" y="71"/>
                    <a:pt x="105" y="46"/>
                    <a:pt x="96" y="25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83" y="7"/>
                    <a:pt x="68" y="0"/>
                    <a:pt x="53" y="0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03799" y="4228899"/>
            <a:ext cx="1466880" cy="632481"/>
            <a:chOff x="2194602" y="2009322"/>
            <a:chExt cx="1573731" cy="678552"/>
          </a:xfrm>
        </p:grpSpPr>
        <p:sp>
          <p:nvSpPr>
            <p:cNvPr id="50" name="Rectangle 49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02878" y="4229030"/>
            <a:ext cx="1468066" cy="632481"/>
            <a:chOff x="4129724" y="2015877"/>
            <a:chExt cx="1575004" cy="678552"/>
          </a:xfrm>
        </p:grpSpPr>
        <p:sp>
          <p:nvSpPr>
            <p:cNvPr id="53" name="Rectangle 52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24011" y="4225387"/>
            <a:ext cx="1469253" cy="632481"/>
            <a:chOff x="6064846" y="2015877"/>
            <a:chExt cx="1576277" cy="678552"/>
          </a:xfrm>
        </p:grpSpPr>
        <p:sp>
          <p:nvSpPr>
            <p:cNvPr id="56" name="Rectangle 55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290031" y="4225387"/>
            <a:ext cx="1529896" cy="632481"/>
            <a:chOff x="5107857" y="5455401"/>
            <a:chExt cx="1641337" cy="678552"/>
          </a:xfrm>
        </p:grpSpPr>
        <p:sp>
          <p:nvSpPr>
            <p:cNvPr id="59" name="Rectangle 58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233183" y="5269967"/>
            <a:ext cx="9731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4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22288" y="1728788"/>
            <a:ext cx="5103813" cy="4630738"/>
            <a:chOff x="329" y="1089"/>
            <a:chExt cx="3215" cy="2917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149" y="1089"/>
              <a:ext cx="1395" cy="1708"/>
            </a:xfrm>
            <a:custGeom>
              <a:avLst/>
              <a:gdLst>
                <a:gd name="T0" fmla="*/ 10 w 171"/>
                <a:gd name="T1" fmla="*/ 34 h 209"/>
                <a:gd name="T2" fmla="*/ 47 w 171"/>
                <a:gd name="T3" fmla="*/ 88 h 209"/>
                <a:gd name="T4" fmla="*/ 72 w 171"/>
                <a:gd name="T5" fmla="*/ 88 h 209"/>
                <a:gd name="T6" fmla="*/ 73 w 171"/>
                <a:gd name="T7" fmla="*/ 122 h 209"/>
                <a:gd name="T8" fmla="*/ 44 w 171"/>
                <a:gd name="T9" fmla="*/ 122 h 209"/>
                <a:gd name="T10" fmla="*/ 46 w 171"/>
                <a:gd name="T11" fmla="*/ 130 h 209"/>
                <a:gd name="T12" fmla="*/ 44 w 171"/>
                <a:gd name="T13" fmla="*/ 137 h 209"/>
                <a:gd name="T14" fmla="*/ 74 w 171"/>
                <a:gd name="T15" fmla="*/ 137 h 209"/>
                <a:gd name="T16" fmla="*/ 75 w 171"/>
                <a:gd name="T17" fmla="*/ 163 h 209"/>
                <a:gd name="T18" fmla="*/ 130 w 171"/>
                <a:gd name="T19" fmla="*/ 198 h 209"/>
                <a:gd name="T20" fmla="*/ 152 w 171"/>
                <a:gd name="T21" fmla="*/ 176 h 209"/>
                <a:gd name="T22" fmla="*/ 115 w 171"/>
                <a:gd name="T23" fmla="*/ 122 h 209"/>
                <a:gd name="T24" fmla="*/ 89 w 171"/>
                <a:gd name="T25" fmla="*/ 122 h 209"/>
                <a:gd name="T26" fmla="*/ 88 w 171"/>
                <a:gd name="T27" fmla="*/ 88 h 209"/>
                <a:gd name="T28" fmla="*/ 151 w 171"/>
                <a:gd name="T29" fmla="*/ 88 h 209"/>
                <a:gd name="T30" fmla="*/ 151 w 171"/>
                <a:gd name="T31" fmla="*/ 100 h 209"/>
                <a:gd name="T32" fmla="*/ 171 w 171"/>
                <a:gd name="T33" fmla="*/ 80 h 209"/>
                <a:gd name="T34" fmla="*/ 151 w 171"/>
                <a:gd name="T35" fmla="*/ 61 h 209"/>
                <a:gd name="T36" fmla="*/ 151 w 171"/>
                <a:gd name="T37" fmla="*/ 72 h 209"/>
                <a:gd name="T38" fmla="*/ 88 w 171"/>
                <a:gd name="T39" fmla="*/ 72 h 209"/>
                <a:gd name="T40" fmla="*/ 86 w 171"/>
                <a:gd name="T41" fmla="*/ 47 h 209"/>
                <a:gd name="T42" fmla="*/ 31 w 171"/>
                <a:gd name="T43" fmla="*/ 12 h 209"/>
                <a:gd name="T44" fmla="*/ 10 w 171"/>
                <a:gd name="T45" fmla="*/ 34 h 209"/>
                <a:gd name="T46" fmla="*/ 90 w 171"/>
                <a:gd name="T47" fmla="*/ 137 h 209"/>
                <a:gd name="T48" fmla="*/ 114 w 171"/>
                <a:gd name="T49" fmla="*/ 138 h 209"/>
                <a:gd name="T50" fmla="*/ 137 w 171"/>
                <a:gd name="T51" fmla="*/ 171 h 209"/>
                <a:gd name="T52" fmla="*/ 124 w 171"/>
                <a:gd name="T53" fmla="*/ 184 h 209"/>
                <a:gd name="T54" fmla="*/ 91 w 171"/>
                <a:gd name="T55" fmla="*/ 161 h 209"/>
                <a:gd name="T56" fmla="*/ 90 w 171"/>
                <a:gd name="T57" fmla="*/ 137 h 209"/>
                <a:gd name="T58" fmla="*/ 72 w 171"/>
                <a:gd name="T59" fmla="*/ 72 h 209"/>
                <a:gd name="T60" fmla="*/ 48 w 171"/>
                <a:gd name="T61" fmla="*/ 72 h 209"/>
                <a:gd name="T62" fmla="*/ 25 w 171"/>
                <a:gd name="T63" fmla="*/ 39 h 209"/>
                <a:gd name="T64" fmla="*/ 37 w 171"/>
                <a:gd name="T65" fmla="*/ 26 h 209"/>
                <a:gd name="T66" fmla="*/ 71 w 171"/>
                <a:gd name="T67" fmla="*/ 48 h 209"/>
                <a:gd name="T68" fmla="*/ 72 w 171"/>
                <a:gd name="T69" fmla="*/ 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209">
                  <a:moveTo>
                    <a:pt x="10" y="34"/>
                  </a:moveTo>
                  <a:cubicBezTo>
                    <a:pt x="0" y="62"/>
                    <a:pt x="20" y="86"/>
                    <a:pt x="47" y="88"/>
                  </a:cubicBezTo>
                  <a:cubicBezTo>
                    <a:pt x="49" y="88"/>
                    <a:pt x="59" y="88"/>
                    <a:pt x="72" y="88"/>
                  </a:cubicBezTo>
                  <a:cubicBezTo>
                    <a:pt x="73" y="99"/>
                    <a:pt x="73" y="110"/>
                    <a:pt x="73" y="122"/>
                  </a:cubicBezTo>
                  <a:cubicBezTo>
                    <a:pt x="58" y="121"/>
                    <a:pt x="60" y="121"/>
                    <a:pt x="44" y="122"/>
                  </a:cubicBezTo>
                  <a:cubicBezTo>
                    <a:pt x="44" y="124"/>
                    <a:pt x="46" y="127"/>
                    <a:pt x="46" y="130"/>
                  </a:cubicBezTo>
                  <a:cubicBezTo>
                    <a:pt x="46" y="132"/>
                    <a:pt x="44" y="135"/>
                    <a:pt x="44" y="137"/>
                  </a:cubicBezTo>
                  <a:cubicBezTo>
                    <a:pt x="60" y="137"/>
                    <a:pt x="58" y="137"/>
                    <a:pt x="74" y="137"/>
                  </a:cubicBezTo>
                  <a:cubicBezTo>
                    <a:pt x="74" y="151"/>
                    <a:pt x="75" y="160"/>
                    <a:pt x="75" y="163"/>
                  </a:cubicBezTo>
                  <a:cubicBezTo>
                    <a:pt x="78" y="190"/>
                    <a:pt x="103" y="209"/>
                    <a:pt x="130" y="198"/>
                  </a:cubicBezTo>
                  <a:cubicBezTo>
                    <a:pt x="141" y="194"/>
                    <a:pt x="148" y="186"/>
                    <a:pt x="152" y="176"/>
                  </a:cubicBezTo>
                  <a:cubicBezTo>
                    <a:pt x="162" y="148"/>
                    <a:pt x="142" y="124"/>
                    <a:pt x="115" y="122"/>
                  </a:cubicBezTo>
                  <a:cubicBezTo>
                    <a:pt x="112" y="122"/>
                    <a:pt x="102" y="122"/>
                    <a:pt x="89" y="122"/>
                  </a:cubicBezTo>
                  <a:cubicBezTo>
                    <a:pt x="89" y="111"/>
                    <a:pt x="89" y="100"/>
                    <a:pt x="88" y="88"/>
                  </a:cubicBezTo>
                  <a:cubicBezTo>
                    <a:pt x="88" y="88"/>
                    <a:pt x="140" y="88"/>
                    <a:pt x="151" y="88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51" y="61"/>
                    <a:pt x="151" y="61"/>
                    <a:pt x="151" y="61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5" y="72"/>
                    <a:pt x="103" y="72"/>
                    <a:pt x="88" y="72"/>
                  </a:cubicBezTo>
                  <a:cubicBezTo>
                    <a:pt x="87" y="59"/>
                    <a:pt x="87" y="49"/>
                    <a:pt x="86" y="47"/>
                  </a:cubicBezTo>
                  <a:cubicBezTo>
                    <a:pt x="84" y="20"/>
                    <a:pt x="59" y="0"/>
                    <a:pt x="31" y="12"/>
                  </a:cubicBezTo>
                  <a:cubicBezTo>
                    <a:pt x="21" y="16"/>
                    <a:pt x="14" y="23"/>
                    <a:pt x="10" y="34"/>
                  </a:cubicBezTo>
                  <a:close/>
                  <a:moveTo>
                    <a:pt x="90" y="137"/>
                  </a:moveTo>
                  <a:cubicBezTo>
                    <a:pt x="102" y="138"/>
                    <a:pt x="111" y="138"/>
                    <a:pt x="114" y="138"/>
                  </a:cubicBezTo>
                  <a:cubicBezTo>
                    <a:pt x="131" y="139"/>
                    <a:pt x="143" y="153"/>
                    <a:pt x="137" y="171"/>
                  </a:cubicBezTo>
                  <a:cubicBezTo>
                    <a:pt x="134" y="177"/>
                    <a:pt x="131" y="181"/>
                    <a:pt x="124" y="184"/>
                  </a:cubicBezTo>
                  <a:cubicBezTo>
                    <a:pt x="107" y="190"/>
                    <a:pt x="93" y="179"/>
                    <a:pt x="91" y="161"/>
                  </a:cubicBezTo>
                  <a:cubicBezTo>
                    <a:pt x="91" y="159"/>
                    <a:pt x="90" y="150"/>
                    <a:pt x="90" y="137"/>
                  </a:cubicBezTo>
                  <a:close/>
                  <a:moveTo>
                    <a:pt x="72" y="72"/>
                  </a:moveTo>
                  <a:cubicBezTo>
                    <a:pt x="60" y="72"/>
                    <a:pt x="51" y="72"/>
                    <a:pt x="48" y="72"/>
                  </a:cubicBezTo>
                  <a:cubicBezTo>
                    <a:pt x="31" y="71"/>
                    <a:pt x="19" y="56"/>
                    <a:pt x="25" y="39"/>
                  </a:cubicBezTo>
                  <a:cubicBezTo>
                    <a:pt x="27" y="33"/>
                    <a:pt x="31" y="29"/>
                    <a:pt x="37" y="26"/>
                  </a:cubicBezTo>
                  <a:cubicBezTo>
                    <a:pt x="54" y="19"/>
                    <a:pt x="69" y="31"/>
                    <a:pt x="71" y="48"/>
                  </a:cubicBezTo>
                  <a:cubicBezTo>
                    <a:pt x="71" y="51"/>
                    <a:pt x="71" y="60"/>
                    <a:pt x="72" y="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537" y="1498"/>
              <a:ext cx="1322" cy="1707"/>
            </a:xfrm>
            <a:custGeom>
              <a:avLst/>
              <a:gdLst>
                <a:gd name="T0" fmla="*/ 10 w 162"/>
                <a:gd name="T1" fmla="*/ 33 h 209"/>
                <a:gd name="T2" fmla="*/ 47 w 162"/>
                <a:gd name="T3" fmla="*/ 87 h 209"/>
                <a:gd name="T4" fmla="*/ 72 w 162"/>
                <a:gd name="T5" fmla="*/ 87 h 209"/>
                <a:gd name="T6" fmla="*/ 73 w 162"/>
                <a:gd name="T7" fmla="*/ 121 h 209"/>
                <a:gd name="T8" fmla="*/ 44 w 162"/>
                <a:gd name="T9" fmla="*/ 121 h 209"/>
                <a:gd name="T10" fmla="*/ 46 w 162"/>
                <a:gd name="T11" fmla="*/ 129 h 209"/>
                <a:gd name="T12" fmla="*/ 44 w 162"/>
                <a:gd name="T13" fmla="*/ 137 h 209"/>
                <a:gd name="T14" fmla="*/ 74 w 162"/>
                <a:gd name="T15" fmla="*/ 137 h 209"/>
                <a:gd name="T16" fmla="*/ 75 w 162"/>
                <a:gd name="T17" fmla="*/ 162 h 209"/>
                <a:gd name="T18" fmla="*/ 130 w 162"/>
                <a:gd name="T19" fmla="*/ 197 h 209"/>
                <a:gd name="T20" fmla="*/ 151 w 162"/>
                <a:gd name="T21" fmla="*/ 175 h 209"/>
                <a:gd name="T22" fmla="*/ 115 w 162"/>
                <a:gd name="T23" fmla="*/ 121 h 209"/>
                <a:gd name="T24" fmla="*/ 89 w 162"/>
                <a:gd name="T25" fmla="*/ 121 h 209"/>
                <a:gd name="T26" fmla="*/ 88 w 162"/>
                <a:gd name="T27" fmla="*/ 87 h 209"/>
                <a:gd name="T28" fmla="*/ 119 w 162"/>
                <a:gd name="T29" fmla="*/ 87 h 209"/>
                <a:gd name="T30" fmla="*/ 121 w 162"/>
                <a:gd name="T31" fmla="*/ 80 h 209"/>
                <a:gd name="T32" fmla="*/ 119 w 162"/>
                <a:gd name="T33" fmla="*/ 72 h 209"/>
                <a:gd name="T34" fmla="*/ 88 w 162"/>
                <a:gd name="T35" fmla="*/ 72 h 209"/>
                <a:gd name="T36" fmla="*/ 86 w 162"/>
                <a:gd name="T37" fmla="*/ 46 h 209"/>
                <a:gd name="T38" fmla="*/ 31 w 162"/>
                <a:gd name="T39" fmla="*/ 11 h 209"/>
                <a:gd name="T40" fmla="*/ 10 w 162"/>
                <a:gd name="T41" fmla="*/ 33 h 209"/>
                <a:gd name="T42" fmla="*/ 90 w 162"/>
                <a:gd name="T43" fmla="*/ 137 h 209"/>
                <a:gd name="T44" fmla="*/ 113 w 162"/>
                <a:gd name="T45" fmla="*/ 137 h 209"/>
                <a:gd name="T46" fmla="*/ 137 w 162"/>
                <a:gd name="T47" fmla="*/ 170 h 209"/>
                <a:gd name="T48" fmla="*/ 124 w 162"/>
                <a:gd name="T49" fmla="*/ 183 h 209"/>
                <a:gd name="T50" fmla="*/ 91 w 162"/>
                <a:gd name="T51" fmla="*/ 161 h 209"/>
                <a:gd name="T52" fmla="*/ 90 w 162"/>
                <a:gd name="T53" fmla="*/ 137 h 209"/>
                <a:gd name="T54" fmla="*/ 72 w 162"/>
                <a:gd name="T55" fmla="*/ 72 h 209"/>
                <a:gd name="T56" fmla="*/ 48 w 162"/>
                <a:gd name="T57" fmla="*/ 71 h 209"/>
                <a:gd name="T58" fmla="*/ 25 w 162"/>
                <a:gd name="T59" fmla="*/ 38 h 209"/>
                <a:gd name="T60" fmla="*/ 37 w 162"/>
                <a:gd name="T61" fmla="*/ 25 h 209"/>
                <a:gd name="T62" fmla="*/ 71 w 162"/>
                <a:gd name="T63" fmla="*/ 48 h 209"/>
                <a:gd name="T64" fmla="*/ 72 w 162"/>
                <a:gd name="T65" fmla="*/ 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209">
                  <a:moveTo>
                    <a:pt x="10" y="33"/>
                  </a:moveTo>
                  <a:cubicBezTo>
                    <a:pt x="0" y="61"/>
                    <a:pt x="20" y="85"/>
                    <a:pt x="47" y="87"/>
                  </a:cubicBezTo>
                  <a:cubicBezTo>
                    <a:pt x="49" y="87"/>
                    <a:pt x="59" y="87"/>
                    <a:pt x="72" y="87"/>
                  </a:cubicBezTo>
                  <a:cubicBezTo>
                    <a:pt x="73" y="98"/>
                    <a:pt x="73" y="110"/>
                    <a:pt x="73" y="121"/>
                  </a:cubicBezTo>
                  <a:cubicBezTo>
                    <a:pt x="57" y="121"/>
                    <a:pt x="60" y="121"/>
                    <a:pt x="44" y="121"/>
                  </a:cubicBezTo>
                  <a:cubicBezTo>
                    <a:pt x="44" y="123"/>
                    <a:pt x="46" y="126"/>
                    <a:pt x="46" y="129"/>
                  </a:cubicBezTo>
                  <a:cubicBezTo>
                    <a:pt x="46" y="131"/>
                    <a:pt x="44" y="134"/>
                    <a:pt x="44" y="137"/>
                  </a:cubicBezTo>
                  <a:cubicBezTo>
                    <a:pt x="60" y="137"/>
                    <a:pt x="58" y="137"/>
                    <a:pt x="74" y="137"/>
                  </a:cubicBezTo>
                  <a:cubicBezTo>
                    <a:pt x="74" y="150"/>
                    <a:pt x="75" y="160"/>
                    <a:pt x="75" y="162"/>
                  </a:cubicBezTo>
                  <a:cubicBezTo>
                    <a:pt x="78" y="189"/>
                    <a:pt x="102" y="209"/>
                    <a:pt x="130" y="197"/>
                  </a:cubicBezTo>
                  <a:cubicBezTo>
                    <a:pt x="141" y="193"/>
                    <a:pt x="148" y="186"/>
                    <a:pt x="151" y="175"/>
                  </a:cubicBezTo>
                  <a:cubicBezTo>
                    <a:pt x="162" y="147"/>
                    <a:pt x="142" y="123"/>
                    <a:pt x="115" y="121"/>
                  </a:cubicBezTo>
                  <a:cubicBezTo>
                    <a:pt x="112" y="121"/>
                    <a:pt x="102" y="121"/>
                    <a:pt x="89" y="121"/>
                  </a:cubicBezTo>
                  <a:cubicBezTo>
                    <a:pt x="89" y="110"/>
                    <a:pt x="88" y="99"/>
                    <a:pt x="88" y="87"/>
                  </a:cubicBezTo>
                  <a:cubicBezTo>
                    <a:pt x="88" y="87"/>
                    <a:pt x="115" y="87"/>
                    <a:pt x="119" y="87"/>
                  </a:cubicBezTo>
                  <a:cubicBezTo>
                    <a:pt x="119" y="85"/>
                    <a:pt x="121" y="82"/>
                    <a:pt x="121" y="80"/>
                  </a:cubicBezTo>
                  <a:cubicBezTo>
                    <a:pt x="121" y="77"/>
                    <a:pt x="119" y="74"/>
                    <a:pt x="119" y="72"/>
                  </a:cubicBezTo>
                  <a:cubicBezTo>
                    <a:pt x="103" y="72"/>
                    <a:pt x="104" y="72"/>
                    <a:pt x="88" y="72"/>
                  </a:cubicBezTo>
                  <a:cubicBezTo>
                    <a:pt x="87" y="58"/>
                    <a:pt x="87" y="49"/>
                    <a:pt x="86" y="46"/>
                  </a:cubicBezTo>
                  <a:cubicBezTo>
                    <a:pt x="84" y="19"/>
                    <a:pt x="59" y="0"/>
                    <a:pt x="31" y="11"/>
                  </a:cubicBezTo>
                  <a:cubicBezTo>
                    <a:pt x="21" y="15"/>
                    <a:pt x="14" y="22"/>
                    <a:pt x="10" y="33"/>
                  </a:cubicBezTo>
                  <a:close/>
                  <a:moveTo>
                    <a:pt x="90" y="137"/>
                  </a:moveTo>
                  <a:cubicBezTo>
                    <a:pt x="102" y="137"/>
                    <a:pt x="111" y="137"/>
                    <a:pt x="113" y="137"/>
                  </a:cubicBezTo>
                  <a:cubicBezTo>
                    <a:pt x="131" y="138"/>
                    <a:pt x="143" y="152"/>
                    <a:pt x="137" y="170"/>
                  </a:cubicBezTo>
                  <a:cubicBezTo>
                    <a:pt x="134" y="176"/>
                    <a:pt x="130" y="180"/>
                    <a:pt x="124" y="183"/>
                  </a:cubicBezTo>
                  <a:cubicBezTo>
                    <a:pt x="107" y="190"/>
                    <a:pt x="93" y="178"/>
                    <a:pt x="91" y="161"/>
                  </a:cubicBezTo>
                  <a:cubicBezTo>
                    <a:pt x="91" y="158"/>
                    <a:pt x="90" y="149"/>
                    <a:pt x="90" y="137"/>
                  </a:cubicBezTo>
                  <a:close/>
                  <a:moveTo>
                    <a:pt x="72" y="72"/>
                  </a:moveTo>
                  <a:cubicBezTo>
                    <a:pt x="60" y="71"/>
                    <a:pt x="51" y="71"/>
                    <a:pt x="48" y="71"/>
                  </a:cubicBezTo>
                  <a:cubicBezTo>
                    <a:pt x="31" y="70"/>
                    <a:pt x="19" y="56"/>
                    <a:pt x="25" y="38"/>
                  </a:cubicBezTo>
                  <a:cubicBezTo>
                    <a:pt x="27" y="32"/>
                    <a:pt x="31" y="28"/>
                    <a:pt x="37" y="25"/>
                  </a:cubicBezTo>
                  <a:cubicBezTo>
                    <a:pt x="54" y="19"/>
                    <a:pt x="69" y="30"/>
                    <a:pt x="71" y="48"/>
                  </a:cubicBezTo>
                  <a:cubicBezTo>
                    <a:pt x="71" y="50"/>
                    <a:pt x="71" y="59"/>
                    <a:pt x="72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941" y="1898"/>
              <a:ext cx="1322" cy="1708"/>
            </a:xfrm>
            <a:custGeom>
              <a:avLst/>
              <a:gdLst>
                <a:gd name="T0" fmla="*/ 10 w 162"/>
                <a:gd name="T1" fmla="*/ 33 h 209"/>
                <a:gd name="T2" fmla="*/ 47 w 162"/>
                <a:gd name="T3" fmla="*/ 87 h 209"/>
                <a:gd name="T4" fmla="*/ 72 w 162"/>
                <a:gd name="T5" fmla="*/ 88 h 209"/>
                <a:gd name="T6" fmla="*/ 73 w 162"/>
                <a:gd name="T7" fmla="*/ 121 h 209"/>
                <a:gd name="T8" fmla="*/ 44 w 162"/>
                <a:gd name="T9" fmla="*/ 121 h 209"/>
                <a:gd name="T10" fmla="*/ 46 w 162"/>
                <a:gd name="T11" fmla="*/ 129 h 209"/>
                <a:gd name="T12" fmla="*/ 44 w 162"/>
                <a:gd name="T13" fmla="*/ 137 h 209"/>
                <a:gd name="T14" fmla="*/ 74 w 162"/>
                <a:gd name="T15" fmla="*/ 137 h 209"/>
                <a:gd name="T16" fmla="*/ 75 w 162"/>
                <a:gd name="T17" fmla="*/ 162 h 209"/>
                <a:gd name="T18" fmla="*/ 130 w 162"/>
                <a:gd name="T19" fmla="*/ 198 h 209"/>
                <a:gd name="T20" fmla="*/ 151 w 162"/>
                <a:gd name="T21" fmla="*/ 175 h 209"/>
                <a:gd name="T22" fmla="*/ 114 w 162"/>
                <a:gd name="T23" fmla="*/ 121 h 209"/>
                <a:gd name="T24" fmla="*/ 89 w 162"/>
                <a:gd name="T25" fmla="*/ 121 h 209"/>
                <a:gd name="T26" fmla="*/ 88 w 162"/>
                <a:gd name="T27" fmla="*/ 88 h 209"/>
                <a:gd name="T28" fmla="*/ 117 w 162"/>
                <a:gd name="T29" fmla="*/ 88 h 209"/>
                <a:gd name="T30" fmla="*/ 119 w 162"/>
                <a:gd name="T31" fmla="*/ 80 h 209"/>
                <a:gd name="T32" fmla="*/ 117 w 162"/>
                <a:gd name="T33" fmla="*/ 72 h 209"/>
                <a:gd name="T34" fmla="*/ 87 w 162"/>
                <a:gd name="T35" fmla="*/ 72 h 209"/>
                <a:gd name="T36" fmla="*/ 86 w 162"/>
                <a:gd name="T37" fmla="*/ 46 h 209"/>
                <a:gd name="T38" fmla="*/ 31 w 162"/>
                <a:gd name="T39" fmla="*/ 11 h 209"/>
                <a:gd name="T40" fmla="*/ 10 w 162"/>
                <a:gd name="T41" fmla="*/ 33 h 209"/>
                <a:gd name="T42" fmla="*/ 90 w 162"/>
                <a:gd name="T43" fmla="*/ 137 h 209"/>
                <a:gd name="T44" fmla="*/ 113 w 162"/>
                <a:gd name="T45" fmla="*/ 137 h 209"/>
                <a:gd name="T46" fmla="*/ 136 w 162"/>
                <a:gd name="T47" fmla="*/ 170 h 209"/>
                <a:gd name="T48" fmla="*/ 124 w 162"/>
                <a:gd name="T49" fmla="*/ 183 h 209"/>
                <a:gd name="T50" fmla="*/ 91 w 162"/>
                <a:gd name="T51" fmla="*/ 161 h 209"/>
                <a:gd name="T52" fmla="*/ 90 w 162"/>
                <a:gd name="T53" fmla="*/ 137 h 209"/>
                <a:gd name="T54" fmla="*/ 72 w 162"/>
                <a:gd name="T55" fmla="*/ 72 h 209"/>
                <a:gd name="T56" fmla="*/ 48 w 162"/>
                <a:gd name="T57" fmla="*/ 71 h 209"/>
                <a:gd name="T58" fmla="*/ 25 w 162"/>
                <a:gd name="T59" fmla="*/ 39 h 209"/>
                <a:gd name="T60" fmla="*/ 37 w 162"/>
                <a:gd name="T61" fmla="*/ 26 h 209"/>
                <a:gd name="T62" fmla="*/ 70 w 162"/>
                <a:gd name="T63" fmla="*/ 48 h 209"/>
                <a:gd name="T64" fmla="*/ 72 w 162"/>
                <a:gd name="T65" fmla="*/ 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" h="209">
                  <a:moveTo>
                    <a:pt x="10" y="33"/>
                  </a:moveTo>
                  <a:cubicBezTo>
                    <a:pt x="0" y="61"/>
                    <a:pt x="20" y="85"/>
                    <a:pt x="47" y="87"/>
                  </a:cubicBezTo>
                  <a:cubicBezTo>
                    <a:pt x="49" y="87"/>
                    <a:pt x="59" y="88"/>
                    <a:pt x="72" y="88"/>
                  </a:cubicBezTo>
                  <a:cubicBezTo>
                    <a:pt x="72" y="99"/>
                    <a:pt x="73" y="110"/>
                    <a:pt x="73" y="121"/>
                  </a:cubicBezTo>
                  <a:cubicBezTo>
                    <a:pt x="57" y="121"/>
                    <a:pt x="60" y="121"/>
                    <a:pt x="44" y="121"/>
                  </a:cubicBezTo>
                  <a:cubicBezTo>
                    <a:pt x="44" y="124"/>
                    <a:pt x="46" y="126"/>
                    <a:pt x="46" y="129"/>
                  </a:cubicBezTo>
                  <a:cubicBezTo>
                    <a:pt x="46" y="132"/>
                    <a:pt x="44" y="134"/>
                    <a:pt x="44" y="137"/>
                  </a:cubicBezTo>
                  <a:cubicBezTo>
                    <a:pt x="60" y="137"/>
                    <a:pt x="58" y="137"/>
                    <a:pt x="74" y="137"/>
                  </a:cubicBezTo>
                  <a:cubicBezTo>
                    <a:pt x="74" y="150"/>
                    <a:pt x="75" y="160"/>
                    <a:pt x="75" y="162"/>
                  </a:cubicBezTo>
                  <a:cubicBezTo>
                    <a:pt x="78" y="190"/>
                    <a:pt x="102" y="209"/>
                    <a:pt x="130" y="198"/>
                  </a:cubicBezTo>
                  <a:cubicBezTo>
                    <a:pt x="140" y="193"/>
                    <a:pt x="148" y="186"/>
                    <a:pt x="151" y="175"/>
                  </a:cubicBezTo>
                  <a:cubicBezTo>
                    <a:pt x="162" y="147"/>
                    <a:pt x="142" y="123"/>
                    <a:pt x="114" y="121"/>
                  </a:cubicBezTo>
                  <a:cubicBezTo>
                    <a:pt x="112" y="121"/>
                    <a:pt x="102" y="121"/>
                    <a:pt x="89" y="121"/>
                  </a:cubicBezTo>
                  <a:cubicBezTo>
                    <a:pt x="89" y="110"/>
                    <a:pt x="88" y="99"/>
                    <a:pt x="88" y="88"/>
                  </a:cubicBezTo>
                  <a:cubicBezTo>
                    <a:pt x="88" y="88"/>
                    <a:pt x="115" y="88"/>
                    <a:pt x="117" y="88"/>
                  </a:cubicBezTo>
                  <a:cubicBezTo>
                    <a:pt x="117" y="85"/>
                    <a:pt x="119" y="82"/>
                    <a:pt x="119" y="80"/>
                  </a:cubicBezTo>
                  <a:cubicBezTo>
                    <a:pt x="119" y="77"/>
                    <a:pt x="117" y="74"/>
                    <a:pt x="117" y="72"/>
                  </a:cubicBezTo>
                  <a:cubicBezTo>
                    <a:pt x="101" y="72"/>
                    <a:pt x="104" y="72"/>
                    <a:pt x="87" y="72"/>
                  </a:cubicBezTo>
                  <a:cubicBezTo>
                    <a:pt x="87" y="59"/>
                    <a:pt x="87" y="49"/>
                    <a:pt x="86" y="46"/>
                  </a:cubicBezTo>
                  <a:cubicBezTo>
                    <a:pt x="84" y="19"/>
                    <a:pt x="59" y="0"/>
                    <a:pt x="31" y="11"/>
                  </a:cubicBezTo>
                  <a:cubicBezTo>
                    <a:pt x="21" y="15"/>
                    <a:pt x="14" y="23"/>
                    <a:pt x="10" y="33"/>
                  </a:cubicBezTo>
                  <a:close/>
                  <a:moveTo>
                    <a:pt x="90" y="137"/>
                  </a:moveTo>
                  <a:cubicBezTo>
                    <a:pt x="102" y="137"/>
                    <a:pt x="111" y="137"/>
                    <a:pt x="113" y="137"/>
                  </a:cubicBezTo>
                  <a:cubicBezTo>
                    <a:pt x="131" y="139"/>
                    <a:pt x="143" y="153"/>
                    <a:pt x="136" y="170"/>
                  </a:cubicBezTo>
                  <a:cubicBezTo>
                    <a:pt x="134" y="176"/>
                    <a:pt x="130" y="180"/>
                    <a:pt x="124" y="183"/>
                  </a:cubicBezTo>
                  <a:cubicBezTo>
                    <a:pt x="107" y="190"/>
                    <a:pt x="93" y="178"/>
                    <a:pt x="91" y="161"/>
                  </a:cubicBezTo>
                  <a:cubicBezTo>
                    <a:pt x="90" y="158"/>
                    <a:pt x="90" y="149"/>
                    <a:pt x="90" y="137"/>
                  </a:cubicBezTo>
                  <a:close/>
                  <a:moveTo>
                    <a:pt x="72" y="72"/>
                  </a:moveTo>
                  <a:cubicBezTo>
                    <a:pt x="59" y="72"/>
                    <a:pt x="50" y="72"/>
                    <a:pt x="48" y="71"/>
                  </a:cubicBezTo>
                  <a:cubicBezTo>
                    <a:pt x="30" y="70"/>
                    <a:pt x="18" y="56"/>
                    <a:pt x="25" y="39"/>
                  </a:cubicBezTo>
                  <a:cubicBezTo>
                    <a:pt x="27" y="32"/>
                    <a:pt x="31" y="28"/>
                    <a:pt x="37" y="26"/>
                  </a:cubicBezTo>
                  <a:cubicBezTo>
                    <a:pt x="54" y="19"/>
                    <a:pt x="69" y="30"/>
                    <a:pt x="70" y="48"/>
                  </a:cubicBezTo>
                  <a:cubicBezTo>
                    <a:pt x="71" y="50"/>
                    <a:pt x="71" y="60"/>
                    <a:pt x="72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29" y="2299"/>
              <a:ext cx="1322" cy="1707"/>
            </a:xfrm>
            <a:custGeom>
              <a:avLst/>
              <a:gdLst>
                <a:gd name="T0" fmla="*/ 10 w 162"/>
                <a:gd name="T1" fmla="*/ 33 h 209"/>
                <a:gd name="T2" fmla="*/ 47 w 162"/>
                <a:gd name="T3" fmla="*/ 87 h 209"/>
                <a:gd name="T4" fmla="*/ 73 w 162"/>
                <a:gd name="T5" fmla="*/ 88 h 209"/>
                <a:gd name="T6" fmla="*/ 74 w 162"/>
                <a:gd name="T7" fmla="*/ 121 h 209"/>
                <a:gd name="T8" fmla="*/ 8 w 162"/>
                <a:gd name="T9" fmla="*/ 121 h 209"/>
                <a:gd name="T10" fmla="*/ 8 w 162"/>
                <a:gd name="T11" fmla="*/ 137 h 209"/>
                <a:gd name="T12" fmla="*/ 74 w 162"/>
                <a:gd name="T13" fmla="*/ 137 h 209"/>
                <a:gd name="T14" fmla="*/ 76 w 162"/>
                <a:gd name="T15" fmla="*/ 163 h 209"/>
                <a:gd name="T16" fmla="*/ 131 w 162"/>
                <a:gd name="T17" fmla="*/ 198 h 209"/>
                <a:gd name="T18" fmla="*/ 152 w 162"/>
                <a:gd name="T19" fmla="*/ 176 h 209"/>
                <a:gd name="T20" fmla="*/ 115 w 162"/>
                <a:gd name="T21" fmla="*/ 122 h 209"/>
                <a:gd name="T22" fmla="*/ 90 w 162"/>
                <a:gd name="T23" fmla="*/ 121 h 209"/>
                <a:gd name="T24" fmla="*/ 89 w 162"/>
                <a:gd name="T25" fmla="*/ 88 h 209"/>
                <a:gd name="T26" fmla="*/ 119 w 162"/>
                <a:gd name="T27" fmla="*/ 88 h 209"/>
                <a:gd name="T28" fmla="*/ 121 w 162"/>
                <a:gd name="T29" fmla="*/ 80 h 209"/>
                <a:gd name="T30" fmla="*/ 119 w 162"/>
                <a:gd name="T31" fmla="*/ 72 h 209"/>
                <a:gd name="T32" fmla="*/ 88 w 162"/>
                <a:gd name="T33" fmla="*/ 72 h 209"/>
                <a:gd name="T34" fmla="*/ 87 w 162"/>
                <a:gd name="T35" fmla="*/ 46 h 209"/>
                <a:gd name="T36" fmla="*/ 32 w 162"/>
                <a:gd name="T37" fmla="*/ 11 h 209"/>
                <a:gd name="T38" fmla="*/ 10 w 162"/>
                <a:gd name="T39" fmla="*/ 33 h 209"/>
                <a:gd name="T40" fmla="*/ 90 w 162"/>
                <a:gd name="T41" fmla="*/ 137 h 209"/>
                <a:gd name="T42" fmla="*/ 114 w 162"/>
                <a:gd name="T43" fmla="*/ 137 h 209"/>
                <a:gd name="T44" fmla="*/ 137 w 162"/>
                <a:gd name="T45" fmla="*/ 170 h 209"/>
                <a:gd name="T46" fmla="*/ 125 w 162"/>
                <a:gd name="T47" fmla="*/ 183 h 209"/>
                <a:gd name="T48" fmla="*/ 91 w 162"/>
                <a:gd name="T49" fmla="*/ 161 h 209"/>
                <a:gd name="T50" fmla="*/ 90 w 162"/>
                <a:gd name="T51" fmla="*/ 137 h 209"/>
                <a:gd name="T52" fmla="*/ 72 w 162"/>
                <a:gd name="T53" fmla="*/ 72 h 209"/>
                <a:gd name="T54" fmla="*/ 48 w 162"/>
                <a:gd name="T55" fmla="*/ 72 h 209"/>
                <a:gd name="T56" fmla="*/ 25 w 162"/>
                <a:gd name="T57" fmla="*/ 39 h 209"/>
                <a:gd name="T58" fmla="*/ 38 w 162"/>
                <a:gd name="T59" fmla="*/ 26 h 209"/>
                <a:gd name="T60" fmla="*/ 71 w 162"/>
                <a:gd name="T61" fmla="*/ 48 h 209"/>
                <a:gd name="T62" fmla="*/ 72 w 162"/>
                <a:gd name="T63" fmla="*/ 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2" h="209">
                  <a:moveTo>
                    <a:pt x="10" y="33"/>
                  </a:moveTo>
                  <a:cubicBezTo>
                    <a:pt x="0" y="61"/>
                    <a:pt x="20" y="85"/>
                    <a:pt x="47" y="87"/>
                  </a:cubicBezTo>
                  <a:cubicBezTo>
                    <a:pt x="50" y="88"/>
                    <a:pt x="60" y="88"/>
                    <a:pt x="73" y="88"/>
                  </a:cubicBezTo>
                  <a:cubicBezTo>
                    <a:pt x="73" y="99"/>
                    <a:pt x="73" y="110"/>
                    <a:pt x="74" y="121"/>
                  </a:cubicBezTo>
                  <a:cubicBezTo>
                    <a:pt x="58" y="121"/>
                    <a:pt x="24" y="121"/>
                    <a:pt x="8" y="121"/>
                  </a:cubicBezTo>
                  <a:cubicBezTo>
                    <a:pt x="8" y="126"/>
                    <a:pt x="8" y="132"/>
                    <a:pt x="8" y="137"/>
                  </a:cubicBezTo>
                  <a:cubicBezTo>
                    <a:pt x="24" y="137"/>
                    <a:pt x="58" y="137"/>
                    <a:pt x="74" y="137"/>
                  </a:cubicBezTo>
                  <a:cubicBezTo>
                    <a:pt x="75" y="150"/>
                    <a:pt x="75" y="160"/>
                    <a:pt x="76" y="163"/>
                  </a:cubicBezTo>
                  <a:cubicBezTo>
                    <a:pt x="78" y="190"/>
                    <a:pt x="103" y="209"/>
                    <a:pt x="131" y="198"/>
                  </a:cubicBezTo>
                  <a:cubicBezTo>
                    <a:pt x="141" y="194"/>
                    <a:pt x="148" y="186"/>
                    <a:pt x="152" y="176"/>
                  </a:cubicBezTo>
                  <a:cubicBezTo>
                    <a:pt x="162" y="148"/>
                    <a:pt x="142" y="124"/>
                    <a:pt x="115" y="122"/>
                  </a:cubicBezTo>
                  <a:cubicBezTo>
                    <a:pt x="113" y="121"/>
                    <a:pt x="103" y="121"/>
                    <a:pt x="90" y="121"/>
                  </a:cubicBezTo>
                  <a:cubicBezTo>
                    <a:pt x="89" y="111"/>
                    <a:pt x="89" y="99"/>
                    <a:pt x="89" y="88"/>
                  </a:cubicBezTo>
                  <a:cubicBezTo>
                    <a:pt x="89" y="88"/>
                    <a:pt x="117" y="88"/>
                    <a:pt x="119" y="88"/>
                  </a:cubicBezTo>
                  <a:cubicBezTo>
                    <a:pt x="119" y="85"/>
                    <a:pt x="121" y="83"/>
                    <a:pt x="121" y="80"/>
                  </a:cubicBezTo>
                  <a:cubicBezTo>
                    <a:pt x="121" y="77"/>
                    <a:pt x="119" y="75"/>
                    <a:pt x="119" y="72"/>
                  </a:cubicBezTo>
                  <a:cubicBezTo>
                    <a:pt x="103" y="72"/>
                    <a:pt x="104" y="72"/>
                    <a:pt x="88" y="72"/>
                  </a:cubicBezTo>
                  <a:cubicBezTo>
                    <a:pt x="88" y="59"/>
                    <a:pt x="87" y="49"/>
                    <a:pt x="87" y="46"/>
                  </a:cubicBezTo>
                  <a:cubicBezTo>
                    <a:pt x="84" y="19"/>
                    <a:pt x="60" y="0"/>
                    <a:pt x="32" y="11"/>
                  </a:cubicBezTo>
                  <a:cubicBezTo>
                    <a:pt x="21" y="15"/>
                    <a:pt x="14" y="23"/>
                    <a:pt x="10" y="33"/>
                  </a:cubicBezTo>
                  <a:close/>
                  <a:moveTo>
                    <a:pt x="90" y="137"/>
                  </a:moveTo>
                  <a:cubicBezTo>
                    <a:pt x="102" y="137"/>
                    <a:pt x="111" y="137"/>
                    <a:pt x="114" y="137"/>
                  </a:cubicBezTo>
                  <a:cubicBezTo>
                    <a:pt x="131" y="139"/>
                    <a:pt x="143" y="153"/>
                    <a:pt x="137" y="170"/>
                  </a:cubicBezTo>
                  <a:cubicBezTo>
                    <a:pt x="135" y="176"/>
                    <a:pt x="131" y="181"/>
                    <a:pt x="125" y="183"/>
                  </a:cubicBezTo>
                  <a:cubicBezTo>
                    <a:pt x="108" y="190"/>
                    <a:pt x="93" y="178"/>
                    <a:pt x="91" y="161"/>
                  </a:cubicBezTo>
                  <a:cubicBezTo>
                    <a:pt x="91" y="158"/>
                    <a:pt x="91" y="149"/>
                    <a:pt x="90" y="137"/>
                  </a:cubicBezTo>
                  <a:close/>
                  <a:moveTo>
                    <a:pt x="72" y="72"/>
                  </a:moveTo>
                  <a:cubicBezTo>
                    <a:pt x="60" y="72"/>
                    <a:pt x="51" y="72"/>
                    <a:pt x="48" y="72"/>
                  </a:cubicBezTo>
                  <a:cubicBezTo>
                    <a:pt x="31" y="70"/>
                    <a:pt x="19" y="56"/>
                    <a:pt x="25" y="39"/>
                  </a:cubicBezTo>
                  <a:cubicBezTo>
                    <a:pt x="28" y="33"/>
                    <a:pt x="31" y="28"/>
                    <a:pt x="38" y="26"/>
                  </a:cubicBezTo>
                  <a:cubicBezTo>
                    <a:pt x="55" y="19"/>
                    <a:pt x="69" y="31"/>
                    <a:pt x="71" y="48"/>
                  </a:cubicBezTo>
                  <a:cubicBezTo>
                    <a:pt x="71" y="51"/>
                    <a:pt x="72" y="60"/>
                    <a:pt x="72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22199" y="210841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2201" y="3068521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22697" y="4384193"/>
            <a:ext cx="1683449" cy="574055"/>
            <a:chOff x="651340" y="5088735"/>
            <a:chExt cx="1683449" cy="574055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FontAwesom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4576" y="5088735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26249" y="5470889"/>
              <a:ext cx="52738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614"/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69015" y="4406969"/>
            <a:ext cx="1683449" cy="574055"/>
            <a:chOff x="2597658" y="5111511"/>
            <a:chExt cx="1683449" cy="574055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FontAwesom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0894" y="5111511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1</a:t>
              </a:r>
              <a:r>
                <a:rPr lang="en-US" sz="20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.074 K</a:t>
              </a:r>
              <a:endParaRPr lang="en-US" sz="20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Female User</a:t>
              </a:r>
              <a:endParaRPr lang="en-US" sz="1000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615"/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4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823127" y="2294991"/>
            <a:ext cx="1569764" cy="1049908"/>
            <a:chOff x="823127" y="2294991"/>
            <a:chExt cx="1569764" cy="1049908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3127" y="2294991"/>
              <a:ext cx="1569764" cy="1049908"/>
              <a:chOff x="823127" y="2294991"/>
              <a:chExt cx="1569764" cy="1049908"/>
            </a:xfrm>
          </p:grpSpPr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823127" y="2294991"/>
                <a:ext cx="1569764" cy="1049908"/>
              </a:xfrm>
              <a:custGeom>
                <a:avLst/>
                <a:gdLst>
                  <a:gd name="T0" fmla="*/ 86 w 261"/>
                  <a:gd name="T1" fmla="*/ 0 h 172"/>
                  <a:gd name="T2" fmla="*/ 147 w 261"/>
                  <a:gd name="T3" fmla="*/ 25 h 172"/>
                  <a:gd name="T4" fmla="*/ 218 w 261"/>
                  <a:gd name="T5" fmla="*/ 25 h 172"/>
                  <a:gd name="T6" fmla="*/ 261 w 261"/>
                  <a:gd name="T7" fmla="*/ 86 h 172"/>
                  <a:gd name="T8" fmla="*/ 218 w 261"/>
                  <a:gd name="T9" fmla="*/ 146 h 172"/>
                  <a:gd name="T10" fmla="*/ 147 w 261"/>
                  <a:gd name="T11" fmla="*/ 146 h 172"/>
                  <a:gd name="T12" fmla="*/ 86 w 261"/>
                  <a:gd name="T13" fmla="*/ 172 h 172"/>
                  <a:gd name="T14" fmla="*/ 0 w 261"/>
                  <a:gd name="T15" fmla="*/ 86 h 172"/>
                  <a:gd name="T16" fmla="*/ 86 w 261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172">
                    <a:moveTo>
                      <a:pt x="86" y="0"/>
                    </a:moveTo>
                    <a:cubicBezTo>
                      <a:pt x="110" y="0"/>
                      <a:pt x="132" y="9"/>
                      <a:pt x="147" y="25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61" y="86"/>
                      <a:pt x="261" y="86"/>
                      <a:pt x="261" y="86"/>
                    </a:cubicBezTo>
                    <a:cubicBezTo>
                      <a:pt x="218" y="146"/>
                      <a:pt x="218" y="146"/>
                      <a:pt x="218" y="146"/>
                    </a:cubicBezTo>
                    <a:cubicBezTo>
                      <a:pt x="147" y="146"/>
                      <a:pt x="147" y="146"/>
                      <a:pt x="147" y="146"/>
                    </a:cubicBezTo>
                    <a:cubicBezTo>
                      <a:pt x="132" y="162"/>
                      <a:pt x="110" y="172"/>
                      <a:pt x="86" y="172"/>
                    </a:cubicBezTo>
                    <a:cubicBezTo>
                      <a:pt x="39" y="172"/>
                      <a:pt x="0" y="133"/>
                      <a:pt x="0" y="86"/>
                    </a:cubicBezTo>
                    <a:cubicBezTo>
                      <a:pt x="0" y="38"/>
                      <a:pt x="39" y="0"/>
                      <a:pt x="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109"/>
              <p:cNvSpPr>
                <a:spLocks noChangeArrowheads="1"/>
              </p:cNvSpPr>
              <p:nvPr/>
            </p:nvSpPr>
            <p:spPr bwMode="auto">
              <a:xfrm>
                <a:off x="936709" y="2404205"/>
                <a:ext cx="812550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823127" y="2294991"/>
                <a:ext cx="1569764" cy="524225"/>
              </a:xfrm>
              <a:custGeom>
                <a:avLst/>
                <a:gdLst>
                  <a:gd name="T0" fmla="*/ 86 w 261"/>
                  <a:gd name="T1" fmla="*/ 0 h 86"/>
                  <a:gd name="T2" fmla="*/ 0 w 261"/>
                  <a:gd name="T3" fmla="*/ 86 h 86"/>
                  <a:gd name="T4" fmla="*/ 19 w 261"/>
                  <a:gd name="T5" fmla="*/ 86 h 86"/>
                  <a:gd name="T6" fmla="*/ 86 w 261"/>
                  <a:gd name="T7" fmla="*/ 18 h 86"/>
                  <a:gd name="T8" fmla="*/ 154 w 261"/>
                  <a:gd name="T9" fmla="*/ 86 h 86"/>
                  <a:gd name="T10" fmla="*/ 261 w 261"/>
                  <a:gd name="T11" fmla="*/ 86 h 86"/>
                  <a:gd name="T12" fmla="*/ 218 w 261"/>
                  <a:gd name="T13" fmla="*/ 25 h 86"/>
                  <a:gd name="T14" fmla="*/ 147 w 261"/>
                  <a:gd name="T15" fmla="*/ 25 h 86"/>
                  <a:gd name="T16" fmla="*/ 147 w 261"/>
                  <a:gd name="T17" fmla="*/ 25 h 86"/>
                  <a:gd name="T18" fmla="*/ 147 w 261"/>
                  <a:gd name="T19" fmla="*/ 25 h 86"/>
                  <a:gd name="T20" fmla="*/ 143 w 261"/>
                  <a:gd name="T21" fmla="*/ 21 h 86"/>
                  <a:gd name="T22" fmla="*/ 86 w 261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86">
                    <a:moveTo>
                      <a:pt x="86" y="0"/>
                    </a:moveTo>
                    <a:cubicBezTo>
                      <a:pt x="39" y="0"/>
                      <a:pt x="0" y="38"/>
                      <a:pt x="0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48"/>
                      <a:pt x="49" y="18"/>
                      <a:pt x="86" y="18"/>
                    </a:cubicBezTo>
                    <a:cubicBezTo>
                      <a:pt x="124" y="18"/>
                      <a:pt x="154" y="48"/>
                      <a:pt x="154" y="86"/>
                    </a:cubicBezTo>
                    <a:cubicBezTo>
                      <a:pt x="261" y="86"/>
                      <a:pt x="261" y="86"/>
                      <a:pt x="261" y="86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6" y="23"/>
                      <a:pt x="145" y="22"/>
                      <a:pt x="143" y="21"/>
                    </a:cubicBezTo>
                    <a:cubicBezTo>
                      <a:pt x="128" y="8"/>
                      <a:pt x="108" y="0"/>
                      <a:pt x="8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" name="Oval 25"/>
            <p:cNvSpPr/>
            <p:nvPr/>
          </p:nvSpPr>
          <p:spPr>
            <a:xfrm>
              <a:off x="1018372" y="24916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Shape 2778"/>
            <p:cNvSpPr/>
            <p:nvPr/>
          </p:nvSpPr>
          <p:spPr>
            <a:xfrm>
              <a:off x="1217210" y="2700684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608406" y="2294991"/>
            <a:ext cx="1569764" cy="1049908"/>
            <a:chOff x="2608406" y="2294991"/>
            <a:chExt cx="1569764" cy="104990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608406" y="2294991"/>
              <a:ext cx="1569764" cy="1049908"/>
              <a:chOff x="2608406" y="2294991"/>
              <a:chExt cx="1569764" cy="1049908"/>
            </a:xfrm>
          </p:grpSpPr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2608406" y="2294991"/>
                <a:ext cx="1569764" cy="1049908"/>
              </a:xfrm>
              <a:custGeom>
                <a:avLst/>
                <a:gdLst>
                  <a:gd name="T0" fmla="*/ 86 w 261"/>
                  <a:gd name="T1" fmla="*/ 0 h 172"/>
                  <a:gd name="T2" fmla="*/ 147 w 261"/>
                  <a:gd name="T3" fmla="*/ 25 h 172"/>
                  <a:gd name="T4" fmla="*/ 218 w 261"/>
                  <a:gd name="T5" fmla="*/ 25 h 172"/>
                  <a:gd name="T6" fmla="*/ 261 w 261"/>
                  <a:gd name="T7" fmla="*/ 86 h 172"/>
                  <a:gd name="T8" fmla="*/ 218 w 261"/>
                  <a:gd name="T9" fmla="*/ 146 h 172"/>
                  <a:gd name="T10" fmla="*/ 147 w 261"/>
                  <a:gd name="T11" fmla="*/ 146 h 172"/>
                  <a:gd name="T12" fmla="*/ 86 w 261"/>
                  <a:gd name="T13" fmla="*/ 172 h 172"/>
                  <a:gd name="T14" fmla="*/ 0 w 261"/>
                  <a:gd name="T15" fmla="*/ 86 h 172"/>
                  <a:gd name="T16" fmla="*/ 86 w 261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172">
                    <a:moveTo>
                      <a:pt x="86" y="0"/>
                    </a:moveTo>
                    <a:cubicBezTo>
                      <a:pt x="110" y="0"/>
                      <a:pt x="131" y="9"/>
                      <a:pt x="147" y="25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61" y="86"/>
                      <a:pt x="261" y="86"/>
                      <a:pt x="261" y="86"/>
                    </a:cubicBezTo>
                    <a:cubicBezTo>
                      <a:pt x="218" y="146"/>
                      <a:pt x="218" y="146"/>
                      <a:pt x="218" y="146"/>
                    </a:cubicBezTo>
                    <a:cubicBezTo>
                      <a:pt x="147" y="146"/>
                      <a:pt x="147" y="146"/>
                      <a:pt x="147" y="146"/>
                    </a:cubicBezTo>
                    <a:cubicBezTo>
                      <a:pt x="131" y="162"/>
                      <a:pt x="110" y="172"/>
                      <a:pt x="86" y="172"/>
                    </a:cubicBezTo>
                    <a:cubicBezTo>
                      <a:pt x="39" y="172"/>
                      <a:pt x="0" y="133"/>
                      <a:pt x="0" y="86"/>
                    </a:cubicBezTo>
                    <a:cubicBezTo>
                      <a:pt x="0" y="38"/>
                      <a:pt x="39" y="0"/>
                      <a:pt x="8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16"/>
              <p:cNvSpPr>
                <a:spLocks noChangeArrowheads="1"/>
              </p:cNvSpPr>
              <p:nvPr/>
            </p:nvSpPr>
            <p:spPr bwMode="auto">
              <a:xfrm>
                <a:off x="2723444" y="2404205"/>
                <a:ext cx="811093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2608406" y="2294991"/>
                <a:ext cx="1312020" cy="524226"/>
              </a:xfrm>
              <a:custGeom>
                <a:avLst/>
                <a:gdLst>
                  <a:gd name="T0" fmla="*/ 218 w 218"/>
                  <a:gd name="T1" fmla="*/ 25 h 86"/>
                  <a:gd name="T2" fmla="*/ 147 w 218"/>
                  <a:gd name="T3" fmla="*/ 25 h 86"/>
                  <a:gd name="T4" fmla="*/ 147 w 218"/>
                  <a:gd name="T5" fmla="*/ 25 h 86"/>
                  <a:gd name="T6" fmla="*/ 218 w 218"/>
                  <a:gd name="T7" fmla="*/ 25 h 86"/>
                  <a:gd name="T8" fmla="*/ 218 w 218"/>
                  <a:gd name="T9" fmla="*/ 25 h 86"/>
                  <a:gd name="T10" fmla="*/ 86 w 218"/>
                  <a:gd name="T11" fmla="*/ 0 h 86"/>
                  <a:gd name="T12" fmla="*/ 0 w 218"/>
                  <a:gd name="T13" fmla="*/ 86 h 86"/>
                  <a:gd name="T14" fmla="*/ 0 w 218"/>
                  <a:gd name="T15" fmla="*/ 86 h 86"/>
                  <a:gd name="T16" fmla="*/ 86 w 218"/>
                  <a:gd name="T17" fmla="*/ 0 h 86"/>
                  <a:gd name="T18" fmla="*/ 143 w 218"/>
                  <a:gd name="T19" fmla="*/ 21 h 86"/>
                  <a:gd name="T20" fmla="*/ 86 w 218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86">
                    <a:moveTo>
                      <a:pt x="218" y="25"/>
                    </a:move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8" y="25"/>
                      <a:pt x="218" y="25"/>
                      <a:pt x="218" y="25"/>
                    </a:cubicBezTo>
                    <a:moveTo>
                      <a:pt x="86" y="0"/>
                    </a:moveTo>
                    <a:cubicBezTo>
                      <a:pt x="39" y="0"/>
                      <a:pt x="0" y="38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9" y="0"/>
                      <a:pt x="86" y="0"/>
                    </a:cubicBezTo>
                    <a:cubicBezTo>
                      <a:pt x="108" y="0"/>
                      <a:pt x="128" y="8"/>
                      <a:pt x="143" y="21"/>
                    </a:cubicBezTo>
                    <a:cubicBezTo>
                      <a:pt x="128" y="8"/>
                      <a:pt x="108" y="0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608406" y="2294991"/>
                <a:ext cx="1569764" cy="524226"/>
              </a:xfrm>
              <a:custGeom>
                <a:avLst/>
                <a:gdLst>
                  <a:gd name="T0" fmla="*/ 86 w 261"/>
                  <a:gd name="T1" fmla="*/ 0 h 86"/>
                  <a:gd name="T2" fmla="*/ 0 w 261"/>
                  <a:gd name="T3" fmla="*/ 86 h 86"/>
                  <a:gd name="T4" fmla="*/ 19 w 261"/>
                  <a:gd name="T5" fmla="*/ 86 h 86"/>
                  <a:gd name="T6" fmla="*/ 86 w 261"/>
                  <a:gd name="T7" fmla="*/ 18 h 86"/>
                  <a:gd name="T8" fmla="*/ 154 w 261"/>
                  <a:gd name="T9" fmla="*/ 86 h 86"/>
                  <a:gd name="T10" fmla="*/ 261 w 261"/>
                  <a:gd name="T11" fmla="*/ 86 h 86"/>
                  <a:gd name="T12" fmla="*/ 218 w 261"/>
                  <a:gd name="T13" fmla="*/ 25 h 86"/>
                  <a:gd name="T14" fmla="*/ 147 w 261"/>
                  <a:gd name="T15" fmla="*/ 25 h 86"/>
                  <a:gd name="T16" fmla="*/ 147 w 261"/>
                  <a:gd name="T17" fmla="*/ 25 h 86"/>
                  <a:gd name="T18" fmla="*/ 147 w 261"/>
                  <a:gd name="T19" fmla="*/ 25 h 86"/>
                  <a:gd name="T20" fmla="*/ 143 w 261"/>
                  <a:gd name="T21" fmla="*/ 21 h 86"/>
                  <a:gd name="T22" fmla="*/ 86 w 261"/>
                  <a:gd name="T2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86">
                    <a:moveTo>
                      <a:pt x="86" y="0"/>
                    </a:moveTo>
                    <a:cubicBezTo>
                      <a:pt x="39" y="0"/>
                      <a:pt x="0" y="38"/>
                      <a:pt x="0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48"/>
                      <a:pt x="49" y="18"/>
                      <a:pt x="86" y="18"/>
                    </a:cubicBezTo>
                    <a:cubicBezTo>
                      <a:pt x="124" y="18"/>
                      <a:pt x="154" y="48"/>
                      <a:pt x="154" y="86"/>
                    </a:cubicBezTo>
                    <a:cubicBezTo>
                      <a:pt x="261" y="86"/>
                      <a:pt x="261" y="86"/>
                      <a:pt x="261" y="86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6" y="23"/>
                      <a:pt x="145" y="22"/>
                      <a:pt x="143" y="21"/>
                    </a:cubicBezTo>
                    <a:cubicBezTo>
                      <a:pt x="128" y="8"/>
                      <a:pt x="108" y="0"/>
                      <a:pt x="86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2723444" y="2404205"/>
                <a:ext cx="811093" cy="415012"/>
              </a:xfrm>
              <a:custGeom>
                <a:avLst/>
                <a:gdLst>
                  <a:gd name="T0" fmla="*/ 67 w 135"/>
                  <a:gd name="T1" fmla="*/ 0 h 68"/>
                  <a:gd name="T2" fmla="*/ 0 w 135"/>
                  <a:gd name="T3" fmla="*/ 68 h 68"/>
                  <a:gd name="T4" fmla="*/ 135 w 135"/>
                  <a:gd name="T5" fmla="*/ 68 h 68"/>
                  <a:gd name="T6" fmla="*/ 67 w 135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68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135" y="68"/>
                      <a:pt x="135" y="68"/>
                      <a:pt x="135" y="68"/>
                    </a:cubicBezTo>
                    <a:cubicBezTo>
                      <a:pt x="135" y="30"/>
                      <a:pt x="105" y="0"/>
                      <a:pt x="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4" name="Oval 28"/>
            <p:cNvSpPr/>
            <p:nvPr/>
          </p:nvSpPr>
          <p:spPr>
            <a:xfrm>
              <a:off x="2804378" y="24916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Shape 2748"/>
            <p:cNvSpPr/>
            <p:nvPr/>
          </p:nvSpPr>
          <p:spPr>
            <a:xfrm>
              <a:off x="3004054" y="2686122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358737" y="2294991"/>
            <a:ext cx="1563939" cy="1049908"/>
            <a:chOff x="4358737" y="2294991"/>
            <a:chExt cx="1563939" cy="1049908"/>
          </a:xfrm>
        </p:grpSpPr>
        <p:grpSp>
          <p:nvGrpSpPr>
            <p:cNvPr id="122" name="Group 121"/>
            <p:cNvGrpSpPr/>
            <p:nvPr/>
          </p:nvGrpSpPr>
          <p:grpSpPr>
            <a:xfrm>
              <a:off x="4358737" y="2294991"/>
              <a:ext cx="1563939" cy="1049908"/>
              <a:chOff x="4358737" y="2294991"/>
              <a:chExt cx="1563939" cy="1049908"/>
            </a:xfrm>
          </p:grpSpPr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4358737" y="2294991"/>
                <a:ext cx="1563939" cy="1049908"/>
              </a:xfrm>
              <a:custGeom>
                <a:avLst/>
                <a:gdLst>
                  <a:gd name="T0" fmla="*/ 86 w 260"/>
                  <a:gd name="T1" fmla="*/ 0 h 172"/>
                  <a:gd name="T2" fmla="*/ 147 w 260"/>
                  <a:gd name="T3" fmla="*/ 25 h 172"/>
                  <a:gd name="T4" fmla="*/ 218 w 260"/>
                  <a:gd name="T5" fmla="*/ 25 h 172"/>
                  <a:gd name="T6" fmla="*/ 260 w 260"/>
                  <a:gd name="T7" fmla="*/ 86 h 172"/>
                  <a:gd name="T8" fmla="*/ 218 w 260"/>
                  <a:gd name="T9" fmla="*/ 146 h 172"/>
                  <a:gd name="T10" fmla="*/ 147 w 260"/>
                  <a:gd name="T11" fmla="*/ 146 h 172"/>
                  <a:gd name="T12" fmla="*/ 86 w 260"/>
                  <a:gd name="T13" fmla="*/ 172 h 172"/>
                  <a:gd name="T14" fmla="*/ 0 w 260"/>
                  <a:gd name="T15" fmla="*/ 86 h 172"/>
                  <a:gd name="T16" fmla="*/ 86 w 260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172">
                    <a:moveTo>
                      <a:pt x="86" y="0"/>
                    </a:moveTo>
                    <a:cubicBezTo>
                      <a:pt x="110" y="0"/>
                      <a:pt x="131" y="9"/>
                      <a:pt x="147" y="25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60" y="86"/>
                      <a:pt x="260" y="86"/>
                      <a:pt x="260" y="86"/>
                    </a:cubicBezTo>
                    <a:cubicBezTo>
                      <a:pt x="218" y="146"/>
                      <a:pt x="218" y="146"/>
                      <a:pt x="218" y="146"/>
                    </a:cubicBezTo>
                    <a:cubicBezTo>
                      <a:pt x="147" y="146"/>
                      <a:pt x="147" y="146"/>
                      <a:pt x="147" y="146"/>
                    </a:cubicBezTo>
                    <a:cubicBezTo>
                      <a:pt x="131" y="162"/>
                      <a:pt x="110" y="172"/>
                      <a:pt x="86" y="172"/>
                    </a:cubicBezTo>
                    <a:cubicBezTo>
                      <a:pt x="38" y="172"/>
                      <a:pt x="0" y="133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125"/>
              <p:cNvSpPr>
                <a:spLocks noChangeArrowheads="1"/>
              </p:cNvSpPr>
              <p:nvPr/>
            </p:nvSpPr>
            <p:spPr bwMode="auto">
              <a:xfrm>
                <a:off x="4466494" y="2404205"/>
                <a:ext cx="812550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58737" y="2294991"/>
                <a:ext cx="516945" cy="524226"/>
              </a:xfrm>
              <a:custGeom>
                <a:avLst/>
                <a:gdLst>
                  <a:gd name="T0" fmla="*/ 86 w 86"/>
                  <a:gd name="T1" fmla="*/ 0 h 86"/>
                  <a:gd name="T2" fmla="*/ 0 w 86"/>
                  <a:gd name="T3" fmla="*/ 86 h 86"/>
                  <a:gd name="T4" fmla="*/ 0 w 86"/>
                  <a:gd name="T5" fmla="*/ 86 h 86"/>
                  <a:gd name="T6" fmla="*/ 86 w 86"/>
                  <a:gd name="T7" fmla="*/ 0 h 86"/>
                  <a:gd name="T8" fmla="*/ 86 w 86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4358737" y="2294991"/>
                <a:ext cx="1563939" cy="524226"/>
              </a:xfrm>
              <a:custGeom>
                <a:avLst/>
                <a:gdLst>
                  <a:gd name="T0" fmla="*/ 86 w 260"/>
                  <a:gd name="T1" fmla="*/ 0 h 86"/>
                  <a:gd name="T2" fmla="*/ 0 w 260"/>
                  <a:gd name="T3" fmla="*/ 86 h 86"/>
                  <a:gd name="T4" fmla="*/ 18 w 260"/>
                  <a:gd name="T5" fmla="*/ 86 h 86"/>
                  <a:gd name="T6" fmla="*/ 86 w 260"/>
                  <a:gd name="T7" fmla="*/ 18 h 86"/>
                  <a:gd name="T8" fmla="*/ 153 w 260"/>
                  <a:gd name="T9" fmla="*/ 86 h 86"/>
                  <a:gd name="T10" fmla="*/ 260 w 260"/>
                  <a:gd name="T11" fmla="*/ 86 h 86"/>
                  <a:gd name="T12" fmla="*/ 218 w 260"/>
                  <a:gd name="T13" fmla="*/ 25 h 86"/>
                  <a:gd name="T14" fmla="*/ 147 w 260"/>
                  <a:gd name="T15" fmla="*/ 25 h 86"/>
                  <a:gd name="T16" fmla="*/ 147 w 260"/>
                  <a:gd name="T17" fmla="*/ 25 h 86"/>
                  <a:gd name="T18" fmla="*/ 147 w 260"/>
                  <a:gd name="T19" fmla="*/ 25 h 86"/>
                  <a:gd name="T20" fmla="*/ 86 w 260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86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48"/>
                      <a:pt x="49" y="18"/>
                      <a:pt x="86" y="18"/>
                    </a:cubicBezTo>
                    <a:cubicBezTo>
                      <a:pt x="123" y="18"/>
                      <a:pt x="153" y="48"/>
                      <a:pt x="153" y="86"/>
                    </a:cubicBezTo>
                    <a:cubicBezTo>
                      <a:pt x="260" y="86"/>
                      <a:pt x="260" y="86"/>
                      <a:pt x="260" y="86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31" y="9"/>
                      <a:pt x="110" y="0"/>
                      <a:pt x="86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4466494" y="2404205"/>
                <a:ext cx="812550" cy="415012"/>
              </a:xfrm>
              <a:custGeom>
                <a:avLst/>
                <a:gdLst>
                  <a:gd name="T0" fmla="*/ 68 w 135"/>
                  <a:gd name="T1" fmla="*/ 0 h 68"/>
                  <a:gd name="T2" fmla="*/ 0 w 135"/>
                  <a:gd name="T3" fmla="*/ 68 h 68"/>
                  <a:gd name="T4" fmla="*/ 135 w 135"/>
                  <a:gd name="T5" fmla="*/ 68 h 68"/>
                  <a:gd name="T6" fmla="*/ 68 w 135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68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135" y="68"/>
                      <a:pt x="135" y="68"/>
                      <a:pt x="135" y="68"/>
                    </a:cubicBezTo>
                    <a:cubicBezTo>
                      <a:pt x="135" y="30"/>
                      <a:pt x="105" y="0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Oval 16"/>
            <p:cNvSpPr/>
            <p:nvPr/>
          </p:nvSpPr>
          <p:spPr>
            <a:xfrm>
              <a:off x="4545128" y="24916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Shape 2774"/>
            <p:cNvSpPr/>
            <p:nvPr/>
          </p:nvSpPr>
          <p:spPr>
            <a:xfrm>
              <a:off x="4739558" y="2700684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30407" y="2294991"/>
            <a:ext cx="1563939" cy="1049908"/>
            <a:chOff x="6330407" y="2294991"/>
            <a:chExt cx="1563939" cy="1049908"/>
          </a:xfrm>
        </p:grpSpPr>
        <p:grpSp>
          <p:nvGrpSpPr>
            <p:cNvPr id="131" name="Group 130"/>
            <p:cNvGrpSpPr/>
            <p:nvPr/>
          </p:nvGrpSpPr>
          <p:grpSpPr>
            <a:xfrm>
              <a:off x="6330407" y="2294991"/>
              <a:ext cx="1563939" cy="1049908"/>
              <a:chOff x="6330407" y="2294991"/>
              <a:chExt cx="1563939" cy="1049908"/>
            </a:xfrm>
          </p:grpSpPr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6330407" y="2294991"/>
                <a:ext cx="1563939" cy="1049908"/>
              </a:xfrm>
              <a:custGeom>
                <a:avLst/>
                <a:gdLst>
                  <a:gd name="T0" fmla="*/ 174 w 260"/>
                  <a:gd name="T1" fmla="*/ 0 h 172"/>
                  <a:gd name="T2" fmla="*/ 114 w 260"/>
                  <a:gd name="T3" fmla="*/ 25 h 172"/>
                  <a:gd name="T4" fmla="*/ 42 w 260"/>
                  <a:gd name="T5" fmla="*/ 25 h 172"/>
                  <a:gd name="T6" fmla="*/ 0 w 260"/>
                  <a:gd name="T7" fmla="*/ 86 h 172"/>
                  <a:gd name="T8" fmla="*/ 42 w 260"/>
                  <a:gd name="T9" fmla="*/ 146 h 172"/>
                  <a:gd name="T10" fmla="*/ 114 w 260"/>
                  <a:gd name="T11" fmla="*/ 146 h 172"/>
                  <a:gd name="T12" fmla="*/ 174 w 260"/>
                  <a:gd name="T13" fmla="*/ 172 h 172"/>
                  <a:gd name="T14" fmla="*/ 260 w 260"/>
                  <a:gd name="T15" fmla="*/ 86 h 172"/>
                  <a:gd name="T16" fmla="*/ 174 w 260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172">
                    <a:moveTo>
                      <a:pt x="174" y="0"/>
                    </a:moveTo>
                    <a:cubicBezTo>
                      <a:pt x="151" y="0"/>
                      <a:pt x="129" y="9"/>
                      <a:pt x="11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29" y="162"/>
                      <a:pt x="151" y="172"/>
                      <a:pt x="174" y="172"/>
                    </a:cubicBezTo>
                    <a:cubicBezTo>
                      <a:pt x="222" y="172"/>
                      <a:pt x="260" y="133"/>
                      <a:pt x="260" y="86"/>
                    </a:cubicBezTo>
                    <a:cubicBezTo>
                      <a:pt x="260" y="38"/>
                      <a:pt x="222" y="0"/>
                      <a:pt x="174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6974040" y="2404205"/>
                <a:ext cx="812550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6330407" y="2294991"/>
                <a:ext cx="1563939" cy="524226"/>
              </a:xfrm>
              <a:custGeom>
                <a:avLst/>
                <a:gdLst>
                  <a:gd name="T0" fmla="*/ 174 w 260"/>
                  <a:gd name="T1" fmla="*/ 0 h 86"/>
                  <a:gd name="T2" fmla="*/ 114 w 260"/>
                  <a:gd name="T3" fmla="*/ 25 h 86"/>
                  <a:gd name="T4" fmla="*/ 42 w 260"/>
                  <a:gd name="T5" fmla="*/ 25 h 86"/>
                  <a:gd name="T6" fmla="*/ 0 w 260"/>
                  <a:gd name="T7" fmla="*/ 86 h 86"/>
                  <a:gd name="T8" fmla="*/ 107 w 260"/>
                  <a:gd name="T9" fmla="*/ 86 h 86"/>
                  <a:gd name="T10" fmla="*/ 174 w 260"/>
                  <a:gd name="T11" fmla="*/ 18 h 86"/>
                  <a:gd name="T12" fmla="*/ 242 w 260"/>
                  <a:gd name="T13" fmla="*/ 86 h 86"/>
                  <a:gd name="T14" fmla="*/ 260 w 260"/>
                  <a:gd name="T15" fmla="*/ 86 h 86"/>
                  <a:gd name="T16" fmla="*/ 174 w 260"/>
                  <a:gd name="T1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86">
                    <a:moveTo>
                      <a:pt x="174" y="0"/>
                    </a:moveTo>
                    <a:cubicBezTo>
                      <a:pt x="151" y="0"/>
                      <a:pt x="129" y="9"/>
                      <a:pt x="11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07" y="86"/>
                      <a:pt x="107" y="86"/>
                      <a:pt x="107" y="86"/>
                    </a:cubicBezTo>
                    <a:cubicBezTo>
                      <a:pt x="107" y="48"/>
                      <a:pt x="137" y="18"/>
                      <a:pt x="174" y="18"/>
                    </a:cubicBezTo>
                    <a:cubicBezTo>
                      <a:pt x="211" y="18"/>
                      <a:pt x="242" y="48"/>
                      <a:pt x="242" y="86"/>
                    </a:cubicBezTo>
                    <a:cubicBezTo>
                      <a:pt x="260" y="86"/>
                      <a:pt x="260" y="86"/>
                      <a:pt x="260" y="86"/>
                    </a:cubicBezTo>
                    <a:cubicBezTo>
                      <a:pt x="260" y="38"/>
                      <a:pt x="222" y="0"/>
                      <a:pt x="174" y="0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6974040" y="2404205"/>
                <a:ext cx="812550" cy="415012"/>
              </a:xfrm>
              <a:custGeom>
                <a:avLst/>
                <a:gdLst>
                  <a:gd name="T0" fmla="*/ 67 w 135"/>
                  <a:gd name="T1" fmla="*/ 0 h 68"/>
                  <a:gd name="T2" fmla="*/ 0 w 135"/>
                  <a:gd name="T3" fmla="*/ 68 h 68"/>
                  <a:gd name="T4" fmla="*/ 135 w 135"/>
                  <a:gd name="T5" fmla="*/ 68 h 68"/>
                  <a:gd name="T6" fmla="*/ 67 w 135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68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135" y="68"/>
                      <a:pt x="135" y="68"/>
                      <a:pt x="135" y="68"/>
                    </a:cubicBezTo>
                    <a:cubicBezTo>
                      <a:pt x="135" y="30"/>
                      <a:pt x="104" y="0"/>
                      <a:pt x="6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2" name="Oval 22"/>
            <p:cNvSpPr/>
            <p:nvPr/>
          </p:nvSpPr>
          <p:spPr>
            <a:xfrm>
              <a:off x="7061741" y="250698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Shape 2543"/>
            <p:cNvSpPr/>
            <p:nvPr/>
          </p:nvSpPr>
          <p:spPr>
            <a:xfrm>
              <a:off x="7250133" y="2700684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074913" y="2294991"/>
            <a:ext cx="1569764" cy="1061557"/>
            <a:chOff x="8074913" y="2294991"/>
            <a:chExt cx="1569764" cy="1061557"/>
          </a:xfrm>
        </p:grpSpPr>
        <p:grpSp>
          <p:nvGrpSpPr>
            <p:cNvPr id="139" name="Group 138"/>
            <p:cNvGrpSpPr/>
            <p:nvPr/>
          </p:nvGrpSpPr>
          <p:grpSpPr>
            <a:xfrm>
              <a:off x="8074913" y="2294991"/>
              <a:ext cx="1569764" cy="1061557"/>
              <a:chOff x="8074913" y="2294991"/>
              <a:chExt cx="1569764" cy="1061557"/>
            </a:xfrm>
          </p:grpSpPr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8074913" y="2306640"/>
                <a:ext cx="1569764" cy="1049908"/>
              </a:xfrm>
              <a:custGeom>
                <a:avLst/>
                <a:gdLst>
                  <a:gd name="T0" fmla="*/ 175 w 261"/>
                  <a:gd name="T1" fmla="*/ 0 h 172"/>
                  <a:gd name="T2" fmla="*/ 114 w 261"/>
                  <a:gd name="T3" fmla="*/ 25 h 172"/>
                  <a:gd name="T4" fmla="*/ 43 w 261"/>
                  <a:gd name="T5" fmla="*/ 25 h 172"/>
                  <a:gd name="T6" fmla="*/ 0 w 261"/>
                  <a:gd name="T7" fmla="*/ 86 h 172"/>
                  <a:gd name="T8" fmla="*/ 43 w 261"/>
                  <a:gd name="T9" fmla="*/ 146 h 172"/>
                  <a:gd name="T10" fmla="*/ 114 w 261"/>
                  <a:gd name="T11" fmla="*/ 146 h 172"/>
                  <a:gd name="T12" fmla="*/ 175 w 261"/>
                  <a:gd name="T13" fmla="*/ 172 h 172"/>
                  <a:gd name="T14" fmla="*/ 261 w 261"/>
                  <a:gd name="T15" fmla="*/ 86 h 172"/>
                  <a:gd name="T16" fmla="*/ 175 w 261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172">
                    <a:moveTo>
                      <a:pt x="175" y="0"/>
                    </a:moveTo>
                    <a:cubicBezTo>
                      <a:pt x="151" y="0"/>
                      <a:pt x="130" y="9"/>
                      <a:pt x="11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30" y="162"/>
                      <a:pt x="151" y="172"/>
                      <a:pt x="175" y="172"/>
                    </a:cubicBezTo>
                    <a:cubicBezTo>
                      <a:pt x="222" y="172"/>
                      <a:pt x="261" y="133"/>
                      <a:pt x="261" y="86"/>
                    </a:cubicBezTo>
                    <a:cubicBezTo>
                      <a:pt x="261" y="38"/>
                      <a:pt x="222" y="0"/>
                      <a:pt x="175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142"/>
              <p:cNvSpPr>
                <a:spLocks noChangeArrowheads="1"/>
              </p:cNvSpPr>
              <p:nvPr/>
            </p:nvSpPr>
            <p:spPr bwMode="auto">
              <a:xfrm>
                <a:off x="8718545" y="2404205"/>
                <a:ext cx="811093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9126276" y="2294991"/>
                <a:ext cx="518401" cy="524226"/>
              </a:xfrm>
              <a:custGeom>
                <a:avLst/>
                <a:gdLst>
                  <a:gd name="T0" fmla="*/ 0 w 86"/>
                  <a:gd name="T1" fmla="*/ 0 h 86"/>
                  <a:gd name="T2" fmla="*/ 0 w 86"/>
                  <a:gd name="T3" fmla="*/ 0 h 86"/>
                  <a:gd name="T4" fmla="*/ 86 w 86"/>
                  <a:gd name="T5" fmla="*/ 86 h 86"/>
                  <a:gd name="T6" fmla="*/ 86 w 86"/>
                  <a:gd name="T7" fmla="*/ 86 h 86"/>
                  <a:gd name="T8" fmla="*/ 0 w 86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7" y="0"/>
                      <a:pt x="86" y="38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38"/>
                      <a:pt x="48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4"/>
              <p:cNvSpPr>
                <a:spLocks/>
              </p:cNvSpPr>
              <p:nvPr/>
            </p:nvSpPr>
            <p:spPr bwMode="auto">
              <a:xfrm>
                <a:off x="8080738" y="2294991"/>
                <a:ext cx="1563939" cy="524226"/>
              </a:xfrm>
              <a:custGeom>
                <a:avLst/>
                <a:gdLst>
                  <a:gd name="T0" fmla="*/ 174 w 260"/>
                  <a:gd name="T1" fmla="*/ 0 h 86"/>
                  <a:gd name="T2" fmla="*/ 114 w 260"/>
                  <a:gd name="T3" fmla="*/ 25 h 86"/>
                  <a:gd name="T4" fmla="*/ 113 w 260"/>
                  <a:gd name="T5" fmla="*/ 25 h 86"/>
                  <a:gd name="T6" fmla="*/ 113 w 260"/>
                  <a:gd name="T7" fmla="*/ 25 h 86"/>
                  <a:gd name="T8" fmla="*/ 43 w 260"/>
                  <a:gd name="T9" fmla="*/ 25 h 86"/>
                  <a:gd name="T10" fmla="*/ 0 w 260"/>
                  <a:gd name="T11" fmla="*/ 86 h 86"/>
                  <a:gd name="T12" fmla="*/ 106 w 260"/>
                  <a:gd name="T13" fmla="*/ 86 h 86"/>
                  <a:gd name="T14" fmla="*/ 174 w 260"/>
                  <a:gd name="T15" fmla="*/ 18 h 86"/>
                  <a:gd name="T16" fmla="*/ 241 w 260"/>
                  <a:gd name="T17" fmla="*/ 86 h 86"/>
                  <a:gd name="T18" fmla="*/ 260 w 260"/>
                  <a:gd name="T19" fmla="*/ 86 h 86"/>
                  <a:gd name="T20" fmla="*/ 174 w 260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86">
                    <a:moveTo>
                      <a:pt x="174" y="0"/>
                    </a:moveTo>
                    <a:cubicBezTo>
                      <a:pt x="151" y="0"/>
                      <a:pt x="129" y="9"/>
                      <a:pt x="114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6" y="48"/>
                      <a:pt x="136" y="18"/>
                      <a:pt x="174" y="18"/>
                    </a:cubicBezTo>
                    <a:cubicBezTo>
                      <a:pt x="211" y="18"/>
                      <a:pt x="241" y="48"/>
                      <a:pt x="241" y="86"/>
                    </a:cubicBezTo>
                    <a:cubicBezTo>
                      <a:pt x="260" y="86"/>
                      <a:pt x="260" y="86"/>
                      <a:pt x="260" y="86"/>
                    </a:cubicBezTo>
                    <a:cubicBezTo>
                      <a:pt x="260" y="38"/>
                      <a:pt x="221" y="0"/>
                      <a:pt x="174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8718545" y="2404205"/>
                <a:ext cx="811093" cy="415012"/>
              </a:xfrm>
              <a:custGeom>
                <a:avLst/>
                <a:gdLst>
                  <a:gd name="T0" fmla="*/ 68 w 135"/>
                  <a:gd name="T1" fmla="*/ 0 h 68"/>
                  <a:gd name="T2" fmla="*/ 0 w 135"/>
                  <a:gd name="T3" fmla="*/ 68 h 68"/>
                  <a:gd name="T4" fmla="*/ 135 w 135"/>
                  <a:gd name="T5" fmla="*/ 68 h 68"/>
                  <a:gd name="T6" fmla="*/ 68 w 135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68">
                    <a:moveTo>
                      <a:pt x="68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135" y="68"/>
                      <a:pt x="135" y="68"/>
                      <a:pt x="135" y="68"/>
                    </a:cubicBezTo>
                    <a:cubicBezTo>
                      <a:pt x="135" y="30"/>
                      <a:pt x="105" y="0"/>
                      <a:pt x="6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0" name="Oval 22"/>
            <p:cNvSpPr/>
            <p:nvPr/>
          </p:nvSpPr>
          <p:spPr>
            <a:xfrm>
              <a:off x="8811012" y="2506254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Shape 2784"/>
            <p:cNvSpPr/>
            <p:nvPr/>
          </p:nvSpPr>
          <p:spPr>
            <a:xfrm>
              <a:off x="9005443" y="2686122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809993" y="2287207"/>
            <a:ext cx="1587161" cy="1057692"/>
            <a:chOff x="9809993" y="2287207"/>
            <a:chExt cx="1587161" cy="1057692"/>
          </a:xfrm>
        </p:grpSpPr>
        <p:grpSp>
          <p:nvGrpSpPr>
            <p:cNvPr id="148" name="Group 147"/>
            <p:cNvGrpSpPr/>
            <p:nvPr/>
          </p:nvGrpSpPr>
          <p:grpSpPr>
            <a:xfrm>
              <a:off x="9809993" y="2287207"/>
              <a:ext cx="1587161" cy="1057692"/>
              <a:chOff x="9809993" y="2287207"/>
              <a:chExt cx="1587161" cy="1057692"/>
            </a:xfrm>
          </p:grpSpPr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9823788" y="2294991"/>
                <a:ext cx="1563939" cy="1049908"/>
              </a:xfrm>
              <a:custGeom>
                <a:avLst/>
                <a:gdLst>
                  <a:gd name="T0" fmla="*/ 174 w 260"/>
                  <a:gd name="T1" fmla="*/ 0 h 172"/>
                  <a:gd name="T2" fmla="*/ 114 w 260"/>
                  <a:gd name="T3" fmla="*/ 25 h 172"/>
                  <a:gd name="T4" fmla="*/ 43 w 260"/>
                  <a:gd name="T5" fmla="*/ 25 h 172"/>
                  <a:gd name="T6" fmla="*/ 0 w 260"/>
                  <a:gd name="T7" fmla="*/ 86 h 172"/>
                  <a:gd name="T8" fmla="*/ 43 w 260"/>
                  <a:gd name="T9" fmla="*/ 146 h 172"/>
                  <a:gd name="T10" fmla="*/ 114 w 260"/>
                  <a:gd name="T11" fmla="*/ 146 h 172"/>
                  <a:gd name="T12" fmla="*/ 174 w 260"/>
                  <a:gd name="T13" fmla="*/ 172 h 172"/>
                  <a:gd name="T14" fmla="*/ 260 w 260"/>
                  <a:gd name="T15" fmla="*/ 86 h 172"/>
                  <a:gd name="T16" fmla="*/ 174 w 260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172">
                    <a:moveTo>
                      <a:pt x="174" y="0"/>
                    </a:moveTo>
                    <a:cubicBezTo>
                      <a:pt x="151" y="0"/>
                      <a:pt x="129" y="9"/>
                      <a:pt x="11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29" y="162"/>
                      <a:pt x="151" y="172"/>
                      <a:pt x="174" y="172"/>
                    </a:cubicBezTo>
                    <a:cubicBezTo>
                      <a:pt x="222" y="172"/>
                      <a:pt x="260" y="133"/>
                      <a:pt x="260" y="86"/>
                    </a:cubicBezTo>
                    <a:cubicBezTo>
                      <a:pt x="260" y="38"/>
                      <a:pt x="222" y="0"/>
                      <a:pt x="1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10467420" y="2404205"/>
                <a:ext cx="812550" cy="8241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9809993" y="2287207"/>
                <a:ext cx="1587161" cy="532009"/>
              </a:xfrm>
              <a:custGeom>
                <a:avLst/>
                <a:gdLst>
                  <a:gd name="T0" fmla="*/ 174 w 260"/>
                  <a:gd name="T1" fmla="*/ 0 h 86"/>
                  <a:gd name="T2" fmla="*/ 114 w 260"/>
                  <a:gd name="T3" fmla="*/ 25 h 86"/>
                  <a:gd name="T4" fmla="*/ 42 w 260"/>
                  <a:gd name="T5" fmla="*/ 25 h 86"/>
                  <a:gd name="T6" fmla="*/ 0 w 260"/>
                  <a:gd name="T7" fmla="*/ 86 h 86"/>
                  <a:gd name="T8" fmla="*/ 107 w 260"/>
                  <a:gd name="T9" fmla="*/ 86 h 86"/>
                  <a:gd name="T10" fmla="*/ 174 w 260"/>
                  <a:gd name="T11" fmla="*/ 18 h 86"/>
                  <a:gd name="T12" fmla="*/ 242 w 260"/>
                  <a:gd name="T13" fmla="*/ 86 h 86"/>
                  <a:gd name="T14" fmla="*/ 260 w 260"/>
                  <a:gd name="T15" fmla="*/ 86 h 86"/>
                  <a:gd name="T16" fmla="*/ 174 w 260"/>
                  <a:gd name="T1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86">
                    <a:moveTo>
                      <a:pt x="174" y="0"/>
                    </a:moveTo>
                    <a:cubicBezTo>
                      <a:pt x="151" y="0"/>
                      <a:pt x="129" y="9"/>
                      <a:pt x="11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07" y="86"/>
                      <a:pt x="107" y="86"/>
                      <a:pt x="107" y="86"/>
                    </a:cubicBezTo>
                    <a:cubicBezTo>
                      <a:pt x="107" y="48"/>
                      <a:pt x="137" y="18"/>
                      <a:pt x="174" y="18"/>
                    </a:cubicBezTo>
                    <a:cubicBezTo>
                      <a:pt x="211" y="18"/>
                      <a:pt x="242" y="48"/>
                      <a:pt x="242" y="86"/>
                    </a:cubicBezTo>
                    <a:cubicBezTo>
                      <a:pt x="260" y="86"/>
                      <a:pt x="260" y="86"/>
                      <a:pt x="260" y="86"/>
                    </a:cubicBezTo>
                    <a:cubicBezTo>
                      <a:pt x="260" y="38"/>
                      <a:pt x="222" y="0"/>
                      <a:pt x="174" y="0"/>
                    </a:cubicBez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9" name="Oval 19"/>
            <p:cNvSpPr/>
            <p:nvPr/>
          </p:nvSpPr>
          <p:spPr>
            <a:xfrm>
              <a:off x="10546092" y="24916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Shape 2604"/>
            <p:cNvSpPr/>
            <p:nvPr/>
          </p:nvSpPr>
          <p:spPr>
            <a:xfrm>
              <a:off x="10740523" y="2720488"/>
              <a:ext cx="260362" cy="21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217210" y="4335848"/>
            <a:ext cx="1466880" cy="632481"/>
            <a:chOff x="2194602" y="2009322"/>
            <a:chExt cx="1573731" cy="678552"/>
          </a:xfrm>
        </p:grpSpPr>
        <p:sp>
          <p:nvSpPr>
            <p:cNvPr id="155" name="Rectangle 154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6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856019" y="4338363"/>
            <a:ext cx="1468066" cy="632481"/>
            <a:chOff x="4129724" y="2015877"/>
            <a:chExt cx="1575004" cy="678552"/>
          </a:xfrm>
        </p:grpSpPr>
        <p:sp>
          <p:nvSpPr>
            <p:cNvPr id="158" name="Rectangle 157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9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553172" y="4338362"/>
            <a:ext cx="1469253" cy="632481"/>
            <a:chOff x="6064846" y="2015877"/>
            <a:chExt cx="1576277" cy="678552"/>
          </a:xfrm>
        </p:grpSpPr>
        <p:sp>
          <p:nvSpPr>
            <p:cNvPr id="161" name="Rectangle 160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2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953940" y="4335848"/>
            <a:ext cx="1468066" cy="632481"/>
            <a:chOff x="8002514" y="2015877"/>
            <a:chExt cx="1575004" cy="678552"/>
          </a:xfrm>
        </p:grpSpPr>
        <p:sp>
          <p:nvSpPr>
            <p:cNvPr id="164" name="Rectangle 163"/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5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249987" y="4339453"/>
            <a:ext cx="1529896" cy="632481"/>
            <a:chOff x="5107857" y="5455401"/>
            <a:chExt cx="1641337" cy="678552"/>
          </a:xfrm>
        </p:grpSpPr>
        <p:sp>
          <p:nvSpPr>
            <p:cNvPr id="167" name="Rectangle 166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8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593965" y="4335848"/>
            <a:ext cx="1576562" cy="632481"/>
            <a:chOff x="8963722" y="5455401"/>
            <a:chExt cx="1691403" cy="678552"/>
          </a:xfrm>
        </p:grpSpPr>
        <p:sp>
          <p:nvSpPr>
            <p:cNvPr id="170" name="Rectangle 169"/>
            <p:cNvSpPr/>
            <p:nvPr/>
          </p:nvSpPr>
          <p:spPr>
            <a:xfrm>
              <a:off x="9427534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1" name="Shape 2604"/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3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440488" y="1747838"/>
            <a:ext cx="4835525" cy="4281488"/>
            <a:chOff x="4057" y="1101"/>
            <a:chExt cx="3046" cy="269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212" y="1101"/>
              <a:ext cx="2891" cy="1786"/>
            </a:xfrm>
            <a:custGeom>
              <a:avLst/>
              <a:gdLst>
                <a:gd name="T0" fmla="*/ 4117 w 4961"/>
                <a:gd name="T1" fmla="*/ 2584 h 3065"/>
                <a:gd name="T2" fmla="*/ 2794 w 4961"/>
                <a:gd name="T3" fmla="*/ 2938 h 3065"/>
                <a:gd name="T4" fmla="*/ 594 w 4961"/>
                <a:gd name="T5" fmla="*/ 995 h 3065"/>
                <a:gd name="T6" fmla="*/ 419 w 4961"/>
                <a:gd name="T7" fmla="*/ 1529 h 3065"/>
                <a:gd name="T8" fmla="*/ 0 w 4961"/>
                <a:gd name="T9" fmla="*/ 1115 h 3065"/>
                <a:gd name="T10" fmla="*/ 273 w 4961"/>
                <a:gd name="T11" fmla="*/ 281 h 3065"/>
                <a:gd name="T12" fmla="*/ 1104 w 4961"/>
                <a:gd name="T13" fmla="*/ 0 h 3065"/>
                <a:gd name="T14" fmla="*/ 1523 w 4961"/>
                <a:gd name="T15" fmla="*/ 415 h 3065"/>
                <a:gd name="T16" fmla="*/ 988 w 4961"/>
                <a:gd name="T17" fmla="*/ 596 h 3065"/>
                <a:gd name="T18" fmla="*/ 2654 w 4961"/>
                <a:gd name="T19" fmla="*/ 2210 h 3065"/>
                <a:gd name="T20" fmla="*/ 3148 w 4961"/>
                <a:gd name="T21" fmla="*/ 2377 h 3065"/>
                <a:gd name="T22" fmla="*/ 3910 w 4961"/>
                <a:gd name="T23" fmla="*/ 1615 h 3065"/>
                <a:gd name="T24" fmla="*/ 3148 w 4961"/>
                <a:gd name="T25" fmla="*/ 853 h 3065"/>
                <a:gd name="T26" fmla="*/ 2386 w 4961"/>
                <a:gd name="T27" fmla="*/ 1602 h 3065"/>
                <a:gd name="T28" fmla="*/ 1861 w 4961"/>
                <a:gd name="T29" fmla="*/ 1142 h 3065"/>
                <a:gd name="T30" fmla="*/ 3148 w 4961"/>
                <a:gd name="T31" fmla="*/ 245 h 3065"/>
                <a:gd name="T32" fmla="*/ 4117 w 4961"/>
                <a:gd name="T33" fmla="*/ 2584 h 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61" h="3065">
                  <a:moveTo>
                    <a:pt x="4117" y="2584"/>
                  </a:moveTo>
                  <a:cubicBezTo>
                    <a:pt x="3769" y="2931"/>
                    <a:pt x="3266" y="3065"/>
                    <a:pt x="2794" y="2938"/>
                  </a:cubicBezTo>
                  <a:cubicBezTo>
                    <a:pt x="2318" y="2811"/>
                    <a:pt x="1067" y="1477"/>
                    <a:pt x="594" y="995"/>
                  </a:cubicBezTo>
                  <a:cubicBezTo>
                    <a:pt x="419" y="1529"/>
                    <a:pt x="419" y="1529"/>
                    <a:pt x="419" y="1529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273" y="281"/>
                    <a:pt x="273" y="281"/>
                    <a:pt x="273" y="281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523" y="415"/>
                    <a:pt x="1523" y="415"/>
                    <a:pt x="1523" y="415"/>
                  </a:cubicBezTo>
                  <a:cubicBezTo>
                    <a:pt x="988" y="596"/>
                    <a:pt x="988" y="596"/>
                    <a:pt x="988" y="596"/>
                  </a:cubicBezTo>
                  <a:cubicBezTo>
                    <a:pt x="2654" y="2210"/>
                    <a:pt x="2654" y="2210"/>
                    <a:pt x="2654" y="2210"/>
                  </a:cubicBezTo>
                  <a:cubicBezTo>
                    <a:pt x="2771" y="2314"/>
                    <a:pt x="2926" y="2377"/>
                    <a:pt x="3148" y="2377"/>
                  </a:cubicBezTo>
                  <a:cubicBezTo>
                    <a:pt x="3502" y="2377"/>
                    <a:pt x="3910" y="2036"/>
                    <a:pt x="3910" y="1615"/>
                  </a:cubicBezTo>
                  <a:cubicBezTo>
                    <a:pt x="3910" y="1194"/>
                    <a:pt x="3569" y="853"/>
                    <a:pt x="3148" y="853"/>
                  </a:cubicBezTo>
                  <a:cubicBezTo>
                    <a:pt x="2731" y="853"/>
                    <a:pt x="2393" y="1187"/>
                    <a:pt x="2386" y="1602"/>
                  </a:cubicBezTo>
                  <a:cubicBezTo>
                    <a:pt x="1861" y="1142"/>
                    <a:pt x="1861" y="1142"/>
                    <a:pt x="1861" y="1142"/>
                  </a:cubicBezTo>
                  <a:cubicBezTo>
                    <a:pt x="2058" y="607"/>
                    <a:pt x="2570" y="245"/>
                    <a:pt x="3148" y="245"/>
                  </a:cubicBezTo>
                  <a:cubicBezTo>
                    <a:pt x="4389" y="245"/>
                    <a:pt x="4961" y="1739"/>
                    <a:pt x="4117" y="25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57" y="2012"/>
              <a:ext cx="2891" cy="1786"/>
            </a:xfrm>
            <a:custGeom>
              <a:avLst/>
              <a:gdLst>
                <a:gd name="T0" fmla="*/ 845 w 4962"/>
                <a:gd name="T1" fmla="*/ 481 h 3065"/>
                <a:gd name="T2" fmla="*/ 2168 w 4962"/>
                <a:gd name="T3" fmla="*/ 126 h 3065"/>
                <a:gd name="T4" fmla="*/ 4368 w 4962"/>
                <a:gd name="T5" fmla="*/ 2070 h 3065"/>
                <a:gd name="T6" fmla="*/ 4542 w 4962"/>
                <a:gd name="T7" fmla="*/ 1535 h 3065"/>
                <a:gd name="T8" fmla="*/ 4962 w 4962"/>
                <a:gd name="T9" fmla="*/ 1950 h 3065"/>
                <a:gd name="T10" fmla="*/ 4689 w 4962"/>
                <a:gd name="T11" fmla="*/ 2783 h 3065"/>
                <a:gd name="T12" fmla="*/ 3858 w 4962"/>
                <a:gd name="T13" fmla="*/ 3065 h 3065"/>
                <a:gd name="T14" fmla="*/ 3439 w 4962"/>
                <a:gd name="T15" fmla="*/ 2650 h 3065"/>
                <a:gd name="T16" fmla="*/ 3974 w 4962"/>
                <a:gd name="T17" fmla="*/ 2469 h 3065"/>
                <a:gd name="T18" fmla="*/ 2307 w 4962"/>
                <a:gd name="T19" fmla="*/ 855 h 3065"/>
                <a:gd name="T20" fmla="*/ 1814 w 4962"/>
                <a:gd name="T21" fmla="*/ 688 h 3065"/>
                <a:gd name="T22" fmla="*/ 1052 w 4962"/>
                <a:gd name="T23" fmla="*/ 1450 h 3065"/>
                <a:gd name="T24" fmla="*/ 1814 w 4962"/>
                <a:gd name="T25" fmla="*/ 2212 h 3065"/>
                <a:gd name="T26" fmla="*/ 2576 w 4962"/>
                <a:gd name="T27" fmla="*/ 1462 h 3065"/>
                <a:gd name="T28" fmla="*/ 3100 w 4962"/>
                <a:gd name="T29" fmla="*/ 1922 h 3065"/>
                <a:gd name="T30" fmla="*/ 1814 w 4962"/>
                <a:gd name="T31" fmla="*/ 2820 h 3065"/>
                <a:gd name="T32" fmla="*/ 845 w 4962"/>
                <a:gd name="T33" fmla="*/ 481 h 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62" h="3065">
                  <a:moveTo>
                    <a:pt x="845" y="481"/>
                  </a:moveTo>
                  <a:cubicBezTo>
                    <a:pt x="1192" y="133"/>
                    <a:pt x="1696" y="0"/>
                    <a:pt x="2168" y="126"/>
                  </a:cubicBezTo>
                  <a:cubicBezTo>
                    <a:pt x="2644" y="254"/>
                    <a:pt x="3895" y="1588"/>
                    <a:pt x="4368" y="2070"/>
                  </a:cubicBezTo>
                  <a:cubicBezTo>
                    <a:pt x="4542" y="1535"/>
                    <a:pt x="4542" y="1535"/>
                    <a:pt x="4542" y="1535"/>
                  </a:cubicBezTo>
                  <a:cubicBezTo>
                    <a:pt x="4962" y="1950"/>
                    <a:pt x="4962" y="1950"/>
                    <a:pt x="4962" y="1950"/>
                  </a:cubicBezTo>
                  <a:cubicBezTo>
                    <a:pt x="4689" y="2783"/>
                    <a:pt x="4689" y="2783"/>
                    <a:pt x="4689" y="2783"/>
                  </a:cubicBezTo>
                  <a:cubicBezTo>
                    <a:pt x="3858" y="3065"/>
                    <a:pt x="3858" y="3065"/>
                    <a:pt x="3858" y="3065"/>
                  </a:cubicBezTo>
                  <a:cubicBezTo>
                    <a:pt x="3439" y="2650"/>
                    <a:pt x="3439" y="2650"/>
                    <a:pt x="3439" y="2650"/>
                  </a:cubicBezTo>
                  <a:cubicBezTo>
                    <a:pt x="3974" y="2469"/>
                    <a:pt x="3974" y="2469"/>
                    <a:pt x="3974" y="2469"/>
                  </a:cubicBezTo>
                  <a:cubicBezTo>
                    <a:pt x="2307" y="855"/>
                    <a:pt x="2307" y="855"/>
                    <a:pt x="2307" y="855"/>
                  </a:cubicBezTo>
                  <a:cubicBezTo>
                    <a:pt x="2191" y="750"/>
                    <a:pt x="2035" y="688"/>
                    <a:pt x="1814" y="688"/>
                  </a:cubicBezTo>
                  <a:cubicBezTo>
                    <a:pt x="1459" y="688"/>
                    <a:pt x="1052" y="1029"/>
                    <a:pt x="1052" y="1450"/>
                  </a:cubicBezTo>
                  <a:cubicBezTo>
                    <a:pt x="1052" y="1871"/>
                    <a:pt x="1393" y="2212"/>
                    <a:pt x="1814" y="2212"/>
                  </a:cubicBezTo>
                  <a:cubicBezTo>
                    <a:pt x="2230" y="2212"/>
                    <a:pt x="2569" y="1877"/>
                    <a:pt x="2576" y="1462"/>
                  </a:cubicBezTo>
                  <a:cubicBezTo>
                    <a:pt x="3100" y="1922"/>
                    <a:pt x="3100" y="1922"/>
                    <a:pt x="3100" y="1922"/>
                  </a:cubicBezTo>
                  <a:cubicBezTo>
                    <a:pt x="2904" y="2458"/>
                    <a:pt x="2392" y="2820"/>
                    <a:pt x="1814" y="2820"/>
                  </a:cubicBezTo>
                  <a:cubicBezTo>
                    <a:pt x="573" y="2820"/>
                    <a:pt x="0" y="1325"/>
                    <a:pt x="845" y="4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5180" y="1975030"/>
            <a:ext cx="2198178" cy="572464"/>
            <a:chOff x="2194602" y="2009322"/>
            <a:chExt cx="2198178" cy="572464"/>
          </a:xfrm>
        </p:grpSpPr>
        <p:sp>
          <p:nvSpPr>
            <p:cNvPr id="26" name="Rectangle 25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4163" y="3914025"/>
            <a:ext cx="2199302" cy="572464"/>
            <a:chOff x="4129724" y="2015877"/>
            <a:chExt cx="2199302" cy="572464"/>
          </a:xfrm>
        </p:grpSpPr>
        <p:sp>
          <p:nvSpPr>
            <p:cNvPr id="29" name="Rectangle 28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5180" y="2945505"/>
            <a:ext cx="2126143" cy="572464"/>
            <a:chOff x="6064846" y="2015877"/>
            <a:chExt cx="2126143" cy="572464"/>
          </a:xfrm>
        </p:grpSpPr>
        <p:sp>
          <p:nvSpPr>
            <p:cNvPr id="32" name="Rectangle 31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5180" y="4821619"/>
            <a:ext cx="2199302" cy="572464"/>
            <a:chOff x="8002514" y="2015877"/>
            <a:chExt cx="2199302" cy="572464"/>
          </a:xfrm>
        </p:grpSpPr>
        <p:sp>
          <p:nvSpPr>
            <p:cNvPr id="35" name="Rectangle 34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130511" y="2945589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3251295" y="197503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9" name="Text Placeholder 32"/>
          <p:cNvSpPr txBox="1">
            <a:spLocks/>
          </p:cNvSpPr>
          <p:nvPr/>
        </p:nvSpPr>
        <p:spPr>
          <a:xfrm>
            <a:off x="3251295" y="2281225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37" grpId="0"/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03400" y="1881188"/>
            <a:ext cx="8562975" cy="3095625"/>
            <a:chOff x="1803400" y="1881188"/>
            <a:chExt cx="8562975" cy="3095625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1803400" y="1881188"/>
              <a:ext cx="8562975" cy="3095625"/>
              <a:chOff x="1136" y="1185"/>
              <a:chExt cx="5394" cy="1950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5707" y="1945"/>
                <a:ext cx="386" cy="533"/>
              </a:xfrm>
              <a:custGeom>
                <a:avLst/>
                <a:gdLst>
                  <a:gd name="T0" fmla="*/ 122 w 386"/>
                  <a:gd name="T1" fmla="*/ 0 h 533"/>
                  <a:gd name="T2" fmla="*/ 386 w 386"/>
                  <a:gd name="T3" fmla="*/ 266 h 533"/>
                  <a:gd name="T4" fmla="*/ 122 w 386"/>
                  <a:gd name="T5" fmla="*/ 533 h 533"/>
                  <a:gd name="T6" fmla="*/ 0 w 386"/>
                  <a:gd name="T7" fmla="*/ 533 h 533"/>
                  <a:gd name="T8" fmla="*/ 264 w 386"/>
                  <a:gd name="T9" fmla="*/ 266 h 533"/>
                  <a:gd name="T10" fmla="*/ 0 w 386"/>
                  <a:gd name="T11" fmla="*/ 0 h 533"/>
                  <a:gd name="T12" fmla="*/ 122 w 386"/>
                  <a:gd name="T13" fmla="*/ 0 h 533"/>
                  <a:gd name="T14" fmla="*/ 122 w 386"/>
                  <a:gd name="T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6" h="533">
                    <a:moveTo>
                      <a:pt x="122" y="0"/>
                    </a:moveTo>
                    <a:lnTo>
                      <a:pt x="386" y="266"/>
                    </a:lnTo>
                    <a:lnTo>
                      <a:pt x="122" y="533"/>
                    </a:lnTo>
                    <a:lnTo>
                      <a:pt x="0" y="533"/>
                    </a:lnTo>
                    <a:lnTo>
                      <a:pt x="264" y="266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816" y="1945"/>
                <a:ext cx="1209" cy="533"/>
              </a:xfrm>
              <a:custGeom>
                <a:avLst/>
                <a:gdLst>
                  <a:gd name="T0" fmla="*/ 0 w 1209"/>
                  <a:gd name="T1" fmla="*/ 533 h 533"/>
                  <a:gd name="T2" fmla="*/ 935 w 1209"/>
                  <a:gd name="T3" fmla="*/ 533 h 533"/>
                  <a:gd name="T4" fmla="*/ 1209 w 1209"/>
                  <a:gd name="T5" fmla="*/ 266 h 533"/>
                  <a:gd name="T6" fmla="*/ 935 w 1209"/>
                  <a:gd name="T7" fmla="*/ 0 h 533"/>
                  <a:gd name="T8" fmla="*/ 0 w 1209"/>
                  <a:gd name="T9" fmla="*/ 0 h 533"/>
                  <a:gd name="T10" fmla="*/ 0 w 1209"/>
                  <a:gd name="T11" fmla="*/ 533 h 533"/>
                  <a:gd name="T12" fmla="*/ 0 w 1209"/>
                  <a:gd name="T13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9" h="533">
                    <a:moveTo>
                      <a:pt x="0" y="533"/>
                    </a:moveTo>
                    <a:lnTo>
                      <a:pt x="935" y="533"/>
                    </a:lnTo>
                    <a:lnTo>
                      <a:pt x="1209" y="266"/>
                    </a:lnTo>
                    <a:lnTo>
                      <a:pt x="935" y="0"/>
                    </a:lnTo>
                    <a:lnTo>
                      <a:pt x="0" y="0"/>
                    </a:lnTo>
                    <a:lnTo>
                      <a:pt x="0" y="533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253" y="1668"/>
                <a:ext cx="132" cy="359"/>
              </a:xfrm>
              <a:custGeom>
                <a:avLst/>
                <a:gdLst>
                  <a:gd name="T0" fmla="*/ 8 w 13"/>
                  <a:gd name="T1" fmla="*/ 23 h 35"/>
                  <a:gd name="T2" fmla="*/ 12 w 13"/>
                  <a:gd name="T3" fmla="*/ 29 h 35"/>
                  <a:gd name="T4" fmla="*/ 7 w 13"/>
                  <a:gd name="T5" fmla="*/ 35 h 35"/>
                  <a:gd name="T6" fmla="*/ 1 w 13"/>
                  <a:gd name="T7" fmla="*/ 29 h 35"/>
                  <a:gd name="T8" fmla="*/ 5 w 13"/>
                  <a:gd name="T9" fmla="*/ 23 h 35"/>
                  <a:gd name="T10" fmla="*/ 5 w 13"/>
                  <a:gd name="T11" fmla="*/ 12 h 35"/>
                  <a:gd name="T12" fmla="*/ 0 w 13"/>
                  <a:gd name="T13" fmla="*/ 12 h 35"/>
                  <a:gd name="T14" fmla="*/ 7 w 13"/>
                  <a:gd name="T15" fmla="*/ 0 h 35"/>
                  <a:gd name="T16" fmla="*/ 13 w 13"/>
                  <a:gd name="T17" fmla="*/ 12 h 35"/>
                  <a:gd name="T18" fmla="*/ 8 w 13"/>
                  <a:gd name="T19" fmla="*/ 12 h 35"/>
                  <a:gd name="T20" fmla="*/ 8 w 13"/>
                  <a:gd name="T21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5">
                    <a:moveTo>
                      <a:pt x="8" y="23"/>
                    </a:moveTo>
                    <a:cubicBezTo>
                      <a:pt x="10" y="24"/>
                      <a:pt x="12" y="26"/>
                      <a:pt x="12" y="29"/>
                    </a:cubicBezTo>
                    <a:cubicBezTo>
                      <a:pt x="12" y="32"/>
                      <a:pt x="10" y="35"/>
                      <a:pt x="7" y="35"/>
                    </a:cubicBezTo>
                    <a:cubicBezTo>
                      <a:pt x="3" y="35"/>
                      <a:pt x="1" y="32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2751" y="1945"/>
                <a:ext cx="1209" cy="533"/>
              </a:xfrm>
              <a:custGeom>
                <a:avLst/>
                <a:gdLst>
                  <a:gd name="T0" fmla="*/ 0 w 1209"/>
                  <a:gd name="T1" fmla="*/ 533 h 533"/>
                  <a:gd name="T2" fmla="*/ 945 w 1209"/>
                  <a:gd name="T3" fmla="*/ 533 h 533"/>
                  <a:gd name="T4" fmla="*/ 1209 w 1209"/>
                  <a:gd name="T5" fmla="*/ 266 h 533"/>
                  <a:gd name="T6" fmla="*/ 945 w 1209"/>
                  <a:gd name="T7" fmla="*/ 0 h 533"/>
                  <a:gd name="T8" fmla="*/ 0 w 1209"/>
                  <a:gd name="T9" fmla="*/ 0 h 533"/>
                  <a:gd name="T10" fmla="*/ 0 w 1209"/>
                  <a:gd name="T11" fmla="*/ 0 h 533"/>
                  <a:gd name="T12" fmla="*/ 274 w 1209"/>
                  <a:gd name="T13" fmla="*/ 266 h 533"/>
                  <a:gd name="T14" fmla="*/ 0 w 1209"/>
                  <a:gd name="T15" fmla="*/ 533 h 533"/>
                  <a:gd name="T16" fmla="*/ 0 w 1209"/>
                  <a:gd name="T17" fmla="*/ 533 h 533"/>
                  <a:gd name="T18" fmla="*/ 0 w 1209"/>
                  <a:gd name="T19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9" h="533">
                    <a:moveTo>
                      <a:pt x="0" y="533"/>
                    </a:moveTo>
                    <a:lnTo>
                      <a:pt x="945" y="533"/>
                    </a:lnTo>
                    <a:lnTo>
                      <a:pt x="1209" y="266"/>
                    </a:lnTo>
                    <a:lnTo>
                      <a:pt x="94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74" y="266"/>
                    </a:lnTo>
                    <a:lnTo>
                      <a:pt x="0" y="533"/>
                    </a:lnTo>
                    <a:lnTo>
                      <a:pt x="0" y="533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3198" y="1668"/>
                <a:ext cx="132" cy="359"/>
              </a:xfrm>
              <a:custGeom>
                <a:avLst/>
                <a:gdLst>
                  <a:gd name="T0" fmla="*/ 8 w 13"/>
                  <a:gd name="T1" fmla="*/ 23 h 35"/>
                  <a:gd name="T2" fmla="*/ 12 w 13"/>
                  <a:gd name="T3" fmla="*/ 29 h 35"/>
                  <a:gd name="T4" fmla="*/ 7 w 13"/>
                  <a:gd name="T5" fmla="*/ 35 h 35"/>
                  <a:gd name="T6" fmla="*/ 1 w 13"/>
                  <a:gd name="T7" fmla="*/ 29 h 35"/>
                  <a:gd name="T8" fmla="*/ 5 w 13"/>
                  <a:gd name="T9" fmla="*/ 23 h 35"/>
                  <a:gd name="T10" fmla="*/ 5 w 13"/>
                  <a:gd name="T11" fmla="*/ 12 h 35"/>
                  <a:gd name="T12" fmla="*/ 0 w 13"/>
                  <a:gd name="T13" fmla="*/ 12 h 35"/>
                  <a:gd name="T14" fmla="*/ 7 w 13"/>
                  <a:gd name="T15" fmla="*/ 0 h 35"/>
                  <a:gd name="T16" fmla="*/ 13 w 13"/>
                  <a:gd name="T17" fmla="*/ 12 h 35"/>
                  <a:gd name="T18" fmla="*/ 8 w 13"/>
                  <a:gd name="T19" fmla="*/ 12 h 35"/>
                  <a:gd name="T20" fmla="*/ 8 w 13"/>
                  <a:gd name="T21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5">
                    <a:moveTo>
                      <a:pt x="8" y="23"/>
                    </a:moveTo>
                    <a:cubicBezTo>
                      <a:pt x="11" y="24"/>
                      <a:pt x="12" y="26"/>
                      <a:pt x="12" y="29"/>
                    </a:cubicBezTo>
                    <a:cubicBezTo>
                      <a:pt x="12" y="32"/>
                      <a:pt x="10" y="35"/>
                      <a:pt x="7" y="35"/>
                    </a:cubicBezTo>
                    <a:cubicBezTo>
                      <a:pt x="3" y="35"/>
                      <a:pt x="1" y="32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3696" y="1945"/>
                <a:ext cx="1208" cy="533"/>
              </a:xfrm>
              <a:custGeom>
                <a:avLst/>
                <a:gdLst>
                  <a:gd name="T0" fmla="*/ 0 w 1208"/>
                  <a:gd name="T1" fmla="*/ 533 h 533"/>
                  <a:gd name="T2" fmla="*/ 944 w 1208"/>
                  <a:gd name="T3" fmla="*/ 533 h 533"/>
                  <a:gd name="T4" fmla="*/ 1208 w 1208"/>
                  <a:gd name="T5" fmla="*/ 266 h 533"/>
                  <a:gd name="T6" fmla="*/ 944 w 1208"/>
                  <a:gd name="T7" fmla="*/ 0 h 533"/>
                  <a:gd name="T8" fmla="*/ 0 w 1208"/>
                  <a:gd name="T9" fmla="*/ 0 h 533"/>
                  <a:gd name="T10" fmla="*/ 264 w 1208"/>
                  <a:gd name="T11" fmla="*/ 266 h 533"/>
                  <a:gd name="T12" fmla="*/ 0 w 1208"/>
                  <a:gd name="T13" fmla="*/ 533 h 533"/>
                  <a:gd name="T14" fmla="*/ 0 w 1208"/>
                  <a:gd name="T1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8" h="533">
                    <a:moveTo>
                      <a:pt x="0" y="533"/>
                    </a:moveTo>
                    <a:lnTo>
                      <a:pt x="944" y="533"/>
                    </a:lnTo>
                    <a:lnTo>
                      <a:pt x="1208" y="266"/>
                    </a:lnTo>
                    <a:lnTo>
                      <a:pt x="944" y="0"/>
                    </a:lnTo>
                    <a:lnTo>
                      <a:pt x="0" y="0"/>
                    </a:lnTo>
                    <a:lnTo>
                      <a:pt x="264" y="266"/>
                    </a:lnTo>
                    <a:lnTo>
                      <a:pt x="0" y="533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153" y="1668"/>
                <a:ext cx="132" cy="359"/>
              </a:xfrm>
              <a:custGeom>
                <a:avLst/>
                <a:gdLst>
                  <a:gd name="T0" fmla="*/ 13 w 13"/>
                  <a:gd name="T1" fmla="*/ 12 h 35"/>
                  <a:gd name="T2" fmla="*/ 8 w 13"/>
                  <a:gd name="T3" fmla="*/ 12 h 35"/>
                  <a:gd name="T4" fmla="*/ 8 w 13"/>
                  <a:gd name="T5" fmla="*/ 23 h 35"/>
                  <a:gd name="T6" fmla="*/ 12 w 13"/>
                  <a:gd name="T7" fmla="*/ 29 h 35"/>
                  <a:gd name="T8" fmla="*/ 6 w 13"/>
                  <a:gd name="T9" fmla="*/ 35 h 35"/>
                  <a:gd name="T10" fmla="*/ 0 w 13"/>
                  <a:gd name="T11" fmla="*/ 29 h 35"/>
                  <a:gd name="T12" fmla="*/ 5 w 13"/>
                  <a:gd name="T13" fmla="*/ 23 h 35"/>
                  <a:gd name="T14" fmla="*/ 5 w 13"/>
                  <a:gd name="T15" fmla="*/ 12 h 35"/>
                  <a:gd name="T16" fmla="*/ 0 w 13"/>
                  <a:gd name="T17" fmla="*/ 12 h 35"/>
                  <a:gd name="T18" fmla="*/ 6 w 13"/>
                  <a:gd name="T19" fmla="*/ 0 h 35"/>
                  <a:gd name="T20" fmla="*/ 13 w 13"/>
                  <a:gd name="T2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5">
                    <a:moveTo>
                      <a:pt x="13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0" y="24"/>
                      <a:pt x="12" y="26"/>
                      <a:pt x="12" y="29"/>
                    </a:cubicBezTo>
                    <a:cubicBezTo>
                      <a:pt x="12" y="32"/>
                      <a:pt x="10" y="35"/>
                      <a:pt x="6" y="35"/>
                    </a:cubicBezTo>
                    <a:cubicBezTo>
                      <a:pt x="3" y="35"/>
                      <a:pt x="0" y="32"/>
                      <a:pt x="0" y="29"/>
                    </a:cubicBezTo>
                    <a:cubicBezTo>
                      <a:pt x="0" y="26"/>
                      <a:pt x="2" y="24"/>
                      <a:pt x="5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640" y="1945"/>
                <a:ext cx="1209" cy="533"/>
              </a:xfrm>
              <a:custGeom>
                <a:avLst/>
                <a:gdLst>
                  <a:gd name="T0" fmla="*/ 0 w 1209"/>
                  <a:gd name="T1" fmla="*/ 533 h 533"/>
                  <a:gd name="T2" fmla="*/ 945 w 1209"/>
                  <a:gd name="T3" fmla="*/ 533 h 533"/>
                  <a:gd name="T4" fmla="*/ 1209 w 1209"/>
                  <a:gd name="T5" fmla="*/ 266 h 533"/>
                  <a:gd name="T6" fmla="*/ 945 w 1209"/>
                  <a:gd name="T7" fmla="*/ 0 h 533"/>
                  <a:gd name="T8" fmla="*/ 0 w 1209"/>
                  <a:gd name="T9" fmla="*/ 0 h 533"/>
                  <a:gd name="T10" fmla="*/ 264 w 1209"/>
                  <a:gd name="T11" fmla="*/ 266 h 533"/>
                  <a:gd name="T12" fmla="*/ 0 w 1209"/>
                  <a:gd name="T13" fmla="*/ 533 h 533"/>
                  <a:gd name="T14" fmla="*/ 0 w 1209"/>
                  <a:gd name="T15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9" h="533">
                    <a:moveTo>
                      <a:pt x="0" y="533"/>
                    </a:moveTo>
                    <a:lnTo>
                      <a:pt x="945" y="533"/>
                    </a:lnTo>
                    <a:lnTo>
                      <a:pt x="1209" y="266"/>
                    </a:lnTo>
                    <a:lnTo>
                      <a:pt x="945" y="0"/>
                    </a:lnTo>
                    <a:lnTo>
                      <a:pt x="0" y="0"/>
                    </a:lnTo>
                    <a:lnTo>
                      <a:pt x="264" y="266"/>
                    </a:lnTo>
                    <a:lnTo>
                      <a:pt x="0" y="533"/>
                    </a:lnTo>
                    <a:lnTo>
                      <a:pt x="0" y="5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5077" y="1668"/>
                <a:ext cx="132" cy="359"/>
              </a:xfrm>
              <a:custGeom>
                <a:avLst/>
                <a:gdLst>
                  <a:gd name="T0" fmla="*/ 13 w 13"/>
                  <a:gd name="T1" fmla="*/ 12 h 35"/>
                  <a:gd name="T2" fmla="*/ 8 w 13"/>
                  <a:gd name="T3" fmla="*/ 12 h 35"/>
                  <a:gd name="T4" fmla="*/ 8 w 13"/>
                  <a:gd name="T5" fmla="*/ 23 h 35"/>
                  <a:gd name="T6" fmla="*/ 13 w 13"/>
                  <a:gd name="T7" fmla="*/ 29 h 35"/>
                  <a:gd name="T8" fmla="*/ 7 w 13"/>
                  <a:gd name="T9" fmla="*/ 35 h 35"/>
                  <a:gd name="T10" fmla="*/ 1 w 13"/>
                  <a:gd name="T11" fmla="*/ 29 h 35"/>
                  <a:gd name="T12" fmla="*/ 5 w 13"/>
                  <a:gd name="T13" fmla="*/ 23 h 35"/>
                  <a:gd name="T14" fmla="*/ 5 w 13"/>
                  <a:gd name="T15" fmla="*/ 12 h 35"/>
                  <a:gd name="T16" fmla="*/ 0 w 13"/>
                  <a:gd name="T17" fmla="*/ 12 h 35"/>
                  <a:gd name="T18" fmla="*/ 7 w 13"/>
                  <a:gd name="T19" fmla="*/ 0 h 35"/>
                  <a:gd name="T20" fmla="*/ 13 w 13"/>
                  <a:gd name="T2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5">
                    <a:moveTo>
                      <a:pt x="13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1" y="24"/>
                      <a:pt x="13" y="26"/>
                      <a:pt x="13" y="29"/>
                    </a:cubicBezTo>
                    <a:cubicBezTo>
                      <a:pt x="13" y="32"/>
                      <a:pt x="10" y="35"/>
                      <a:pt x="7" y="35"/>
                    </a:cubicBezTo>
                    <a:cubicBezTo>
                      <a:pt x="3" y="35"/>
                      <a:pt x="1" y="32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1217" y="1370"/>
                <a:ext cx="5313" cy="893"/>
              </a:xfrm>
              <a:custGeom>
                <a:avLst/>
                <a:gdLst>
                  <a:gd name="T0" fmla="*/ 523 w 523"/>
                  <a:gd name="T1" fmla="*/ 77 h 87"/>
                  <a:gd name="T2" fmla="*/ 514 w 523"/>
                  <a:gd name="T3" fmla="*/ 87 h 87"/>
                  <a:gd name="T4" fmla="*/ 504 w 523"/>
                  <a:gd name="T5" fmla="*/ 77 h 87"/>
                  <a:gd name="T6" fmla="*/ 507 w 523"/>
                  <a:gd name="T7" fmla="*/ 73 h 87"/>
                  <a:gd name="T8" fmla="*/ 511 w 523"/>
                  <a:gd name="T9" fmla="*/ 78 h 87"/>
                  <a:gd name="T10" fmla="*/ 433 w 523"/>
                  <a:gd name="T11" fmla="*/ 4 h 87"/>
                  <a:gd name="T12" fmla="*/ 82 w 523"/>
                  <a:gd name="T13" fmla="*/ 4 h 87"/>
                  <a:gd name="T14" fmla="*/ 4 w 523"/>
                  <a:gd name="T15" fmla="*/ 75 h 87"/>
                  <a:gd name="T16" fmla="*/ 2 w 523"/>
                  <a:gd name="T17" fmla="*/ 73 h 87"/>
                  <a:gd name="T18" fmla="*/ 0 w 523"/>
                  <a:gd name="T19" fmla="*/ 75 h 87"/>
                  <a:gd name="T20" fmla="*/ 82 w 523"/>
                  <a:gd name="T21" fmla="*/ 0 h 87"/>
                  <a:gd name="T22" fmla="*/ 433 w 523"/>
                  <a:gd name="T23" fmla="*/ 0 h 87"/>
                  <a:gd name="T24" fmla="*/ 516 w 523"/>
                  <a:gd name="T25" fmla="*/ 78 h 87"/>
                  <a:gd name="T26" fmla="*/ 520 w 523"/>
                  <a:gd name="T27" fmla="*/ 73 h 87"/>
                  <a:gd name="T28" fmla="*/ 523 w 523"/>
                  <a:gd name="T29" fmla="*/ 7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3" h="87">
                    <a:moveTo>
                      <a:pt x="523" y="77"/>
                    </a:moveTo>
                    <a:cubicBezTo>
                      <a:pt x="514" y="87"/>
                      <a:pt x="514" y="87"/>
                      <a:pt x="514" y="87"/>
                    </a:cubicBezTo>
                    <a:cubicBezTo>
                      <a:pt x="504" y="77"/>
                      <a:pt x="504" y="77"/>
                      <a:pt x="504" y="77"/>
                    </a:cubicBezTo>
                    <a:cubicBezTo>
                      <a:pt x="507" y="73"/>
                      <a:pt x="507" y="73"/>
                      <a:pt x="507" y="73"/>
                    </a:cubicBezTo>
                    <a:cubicBezTo>
                      <a:pt x="511" y="78"/>
                      <a:pt x="511" y="78"/>
                      <a:pt x="511" y="78"/>
                    </a:cubicBezTo>
                    <a:cubicBezTo>
                      <a:pt x="509" y="37"/>
                      <a:pt x="475" y="4"/>
                      <a:pt x="433" y="4"/>
                    </a:cubicBezTo>
                    <a:cubicBezTo>
                      <a:pt x="316" y="4"/>
                      <a:pt x="199" y="4"/>
                      <a:pt x="82" y="4"/>
                    </a:cubicBezTo>
                    <a:cubicBezTo>
                      <a:pt x="41" y="4"/>
                      <a:pt x="7" y="36"/>
                      <a:pt x="4" y="75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3" y="33"/>
                      <a:pt x="39" y="0"/>
                      <a:pt x="82" y="0"/>
                    </a:cubicBezTo>
                    <a:cubicBezTo>
                      <a:pt x="199" y="0"/>
                      <a:pt x="316" y="0"/>
                      <a:pt x="433" y="0"/>
                    </a:cubicBezTo>
                    <a:cubicBezTo>
                      <a:pt x="477" y="0"/>
                      <a:pt x="513" y="35"/>
                      <a:pt x="516" y="78"/>
                    </a:cubicBezTo>
                    <a:cubicBezTo>
                      <a:pt x="520" y="73"/>
                      <a:pt x="520" y="73"/>
                      <a:pt x="520" y="73"/>
                    </a:cubicBezTo>
                    <a:cubicBezTo>
                      <a:pt x="523" y="77"/>
                      <a:pt x="523" y="77"/>
                      <a:pt x="523" y="7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1136" y="2119"/>
                <a:ext cx="1107" cy="944"/>
              </a:xfrm>
              <a:custGeom>
                <a:avLst/>
                <a:gdLst>
                  <a:gd name="T0" fmla="*/ 0 w 109"/>
                  <a:gd name="T1" fmla="*/ 9 h 92"/>
                  <a:gd name="T2" fmla="*/ 3 w 109"/>
                  <a:gd name="T3" fmla="*/ 14 h 92"/>
                  <a:gd name="T4" fmla="*/ 7 w 109"/>
                  <a:gd name="T5" fmla="*/ 9 h 92"/>
                  <a:gd name="T6" fmla="*/ 7 w 109"/>
                  <a:gd name="T7" fmla="*/ 9 h 92"/>
                  <a:gd name="T8" fmla="*/ 90 w 109"/>
                  <a:gd name="T9" fmla="*/ 92 h 92"/>
                  <a:gd name="T10" fmla="*/ 109 w 109"/>
                  <a:gd name="T11" fmla="*/ 92 h 92"/>
                  <a:gd name="T12" fmla="*/ 107 w 109"/>
                  <a:gd name="T13" fmla="*/ 90 h 92"/>
                  <a:gd name="T14" fmla="*/ 109 w 109"/>
                  <a:gd name="T15" fmla="*/ 87 h 92"/>
                  <a:gd name="T16" fmla="*/ 90 w 109"/>
                  <a:gd name="T17" fmla="*/ 87 h 92"/>
                  <a:gd name="T18" fmla="*/ 12 w 109"/>
                  <a:gd name="T19" fmla="*/ 9 h 92"/>
                  <a:gd name="T20" fmla="*/ 12 w 109"/>
                  <a:gd name="T21" fmla="*/ 9 h 92"/>
                  <a:gd name="T22" fmla="*/ 16 w 109"/>
                  <a:gd name="T23" fmla="*/ 14 h 92"/>
                  <a:gd name="T24" fmla="*/ 19 w 109"/>
                  <a:gd name="T25" fmla="*/ 9 h 92"/>
                  <a:gd name="T26" fmla="*/ 19 w 109"/>
                  <a:gd name="T27" fmla="*/ 9 h 92"/>
                  <a:gd name="T28" fmla="*/ 10 w 109"/>
                  <a:gd name="T29" fmla="*/ 0 h 92"/>
                  <a:gd name="T30" fmla="*/ 0 w 109"/>
                  <a:gd name="T31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92">
                    <a:moveTo>
                      <a:pt x="0" y="9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55"/>
                      <a:pt x="44" y="92"/>
                      <a:pt x="90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47" y="87"/>
                      <a:pt x="12" y="52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2223" y="2950"/>
                <a:ext cx="1493" cy="185"/>
              </a:xfrm>
              <a:custGeom>
                <a:avLst/>
                <a:gdLst>
                  <a:gd name="T0" fmla="*/ 91 w 1493"/>
                  <a:gd name="T1" fmla="*/ 185 h 185"/>
                  <a:gd name="T2" fmla="*/ 0 w 1493"/>
                  <a:gd name="T3" fmla="*/ 92 h 185"/>
                  <a:gd name="T4" fmla="*/ 91 w 1493"/>
                  <a:gd name="T5" fmla="*/ 0 h 185"/>
                  <a:gd name="T6" fmla="*/ 132 w 1493"/>
                  <a:gd name="T7" fmla="*/ 21 h 185"/>
                  <a:gd name="T8" fmla="*/ 81 w 1493"/>
                  <a:gd name="T9" fmla="*/ 62 h 185"/>
                  <a:gd name="T10" fmla="*/ 1493 w 1493"/>
                  <a:gd name="T11" fmla="*/ 62 h 185"/>
                  <a:gd name="T12" fmla="*/ 1462 w 1493"/>
                  <a:gd name="T13" fmla="*/ 92 h 185"/>
                  <a:gd name="T14" fmla="*/ 1483 w 1493"/>
                  <a:gd name="T15" fmla="*/ 113 h 185"/>
                  <a:gd name="T16" fmla="*/ 81 w 1493"/>
                  <a:gd name="T17" fmla="*/ 113 h 185"/>
                  <a:gd name="T18" fmla="*/ 132 w 1493"/>
                  <a:gd name="T19" fmla="*/ 164 h 185"/>
                  <a:gd name="T20" fmla="*/ 91 w 1493"/>
                  <a:gd name="T21" fmla="*/ 185 h 185"/>
                  <a:gd name="T22" fmla="*/ 91 w 1493"/>
                  <a:gd name="T23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3" h="185">
                    <a:moveTo>
                      <a:pt x="91" y="185"/>
                    </a:moveTo>
                    <a:lnTo>
                      <a:pt x="0" y="92"/>
                    </a:lnTo>
                    <a:lnTo>
                      <a:pt x="91" y="0"/>
                    </a:lnTo>
                    <a:lnTo>
                      <a:pt x="132" y="21"/>
                    </a:lnTo>
                    <a:lnTo>
                      <a:pt x="81" y="62"/>
                    </a:lnTo>
                    <a:lnTo>
                      <a:pt x="1493" y="62"/>
                    </a:lnTo>
                    <a:lnTo>
                      <a:pt x="1462" y="92"/>
                    </a:lnTo>
                    <a:lnTo>
                      <a:pt x="1483" y="113"/>
                    </a:lnTo>
                    <a:lnTo>
                      <a:pt x="81" y="113"/>
                    </a:lnTo>
                    <a:lnTo>
                      <a:pt x="132" y="164"/>
                    </a:lnTo>
                    <a:lnTo>
                      <a:pt x="91" y="185"/>
                    </a:lnTo>
                    <a:lnTo>
                      <a:pt x="91" y="185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3685" y="2950"/>
                <a:ext cx="1494" cy="185"/>
              </a:xfrm>
              <a:custGeom>
                <a:avLst/>
                <a:gdLst>
                  <a:gd name="T0" fmla="*/ 102 w 1494"/>
                  <a:gd name="T1" fmla="*/ 185 h 185"/>
                  <a:gd name="T2" fmla="*/ 0 w 1494"/>
                  <a:gd name="T3" fmla="*/ 92 h 185"/>
                  <a:gd name="T4" fmla="*/ 102 w 1494"/>
                  <a:gd name="T5" fmla="*/ 0 h 185"/>
                  <a:gd name="T6" fmla="*/ 143 w 1494"/>
                  <a:gd name="T7" fmla="*/ 21 h 185"/>
                  <a:gd name="T8" fmla="*/ 92 w 1494"/>
                  <a:gd name="T9" fmla="*/ 62 h 185"/>
                  <a:gd name="T10" fmla="*/ 1494 w 1494"/>
                  <a:gd name="T11" fmla="*/ 62 h 185"/>
                  <a:gd name="T12" fmla="*/ 1473 w 1494"/>
                  <a:gd name="T13" fmla="*/ 92 h 185"/>
                  <a:gd name="T14" fmla="*/ 1494 w 1494"/>
                  <a:gd name="T15" fmla="*/ 113 h 185"/>
                  <a:gd name="T16" fmla="*/ 92 w 1494"/>
                  <a:gd name="T17" fmla="*/ 113 h 185"/>
                  <a:gd name="T18" fmla="*/ 143 w 1494"/>
                  <a:gd name="T19" fmla="*/ 164 h 185"/>
                  <a:gd name="T20" fmla="*/ 102 w 1494"/>
                  <a:gd name="T21" fmla="*/ 185 h 185"/>
                  <a:gd name="T22" fmla="*/ 102 w 1494"/>
                  <a:gd name="T23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4" h="185">
                    <a:moveTo>
                      <a:pt x="102" y="185"/>
                    </a:moveTo>
                    <a:lnTo>
                      <a:pt x="0" y="92"/>
                    </a:lnTo>
                    <a:lnTo>
                      <a:pt x="102" y="0"/>
                    </a:lnTo>
                    <a:lnTo>
                      <a:pt x="143" y="21"/>
                    </a:lnTo>
                    <a:lnTo>
                      <a:pt x="92" y="62"/>
                    </a:lnTo>
                    <a:lnTo>
                      <a:pt x="1494" y="62"/>
                    </a:lnTo>
                    <a:lnTo>
                      <a:pt x="1473" y="92"/>
                    </a:lnTo>
                    <a:lnTo>
                      <a:pt x="1494" y="113"/>
                    </a:lnTo>
                    <a:lnTo>
                      <a:pt x="92" y="113"/>
                    </a:lnTo>
                    <a:lnTo>
                      <a:pt x="143" y="164"/>
                    </a:lnTo>
                    <a:lnTo>
                      <a:pt x="102" y="185"/>
                    </a:lnTo>
                    <a:lnTo>
                      <a:pt x="102" y="185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5158" y="2232"/>
                <a:ext cx="1301" cy="903"/>
              </a:xfrm>
              <a:custGeom>
                <a:avLst/>
                <a:gdLst>
                  <a:gd name="T0" fmla="*/ 9 w 128"/>
                  <a:gd name="T1" fmla="*/ 88 h 88"/>
                  <a:gd name="T2" fmla="*/ 0 w 128"/>
                  <a:gd name="T3" fmla="*/ 79 h 88"/>
                  <a:gd name="T4" fmla="*/ 9 w 128"/>
                  <a:gd name="T5" fmla="*/ 70 h 88"/>
                  <a:gd name="T6" fmla="*/ 13 w 128"/>
                  <a:gd name="T7" fmla="*/ 72 h 88"/>
                  <a:gd name="T8" fmla="*/ 9 w 128"/>
                  <a:gd name="T9" fmla="*/ 76 h 88"/>
                  <a:gd name="T10" fmla="*/ 45 w 128"/>
                  <a:gd name="T11" fmla="*/ 76 h 88"/>
                  <a:gd name="T12" fmla="*/ 123 w 128"/>
                  <a:gd name="T13" fmla="*/ 0 h 88"/>
                  <a:gd name="T14" fmla="*/ 126 w 128"/>
                  <a:gd name="T15" fmla="*/ 3 h 88"/>
                  <a:gd name="T16" fmla="*/ 128 w 128"/>
                  <a:gd name="T17" fmla="*/ 0 h 88"/>
                  <a:gd name="T18" fmla="*/ 45 w 128"/>
                  <a:gd name="T19" fmla="*/ 81 h 88"/>
                  <a:gd name="T20" fmla="*/ 8 w 128"/>
                  <a:gd name="T21" fmla="*/ 81 h 88"/>
                  <a:gd name="T22" fmla="*/ 13 w 128"/>
                  <a:gd name="T23" fmla="*/ 86 h 88"/>
                  <a:gd name="T24" fmla="*/ 9 w 128"/>
                  <a:gd name="T2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88">
                    <a:moveTo>
                      <a:pt x="9" y="88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88" y="76"/>
                      <a:pt x="122" y="42"/>
                      <a:pt x="123" y="0"/>
                    </a:cubicBezTo>
                    <a:cubicBezTo>
                      <a:pt x="126" y="3"/>
                      <a:pt x="126" y="3"/>
                      <a:pt x="126" y="3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6" y="45"/>
                      <a:pt x="90" y="81"/>
                      <a:pt x="45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9" y="88"/>
                      <a:pt x="9" y="88"/>
                      <a:pt x="9" y="88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3096" y="1226"/>
                <a:ext cx="335" cy="33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/>
              <p:cNvSpPr>
                <a:spLocks noEditPoints="1"/>
              </p:cNvSpPr>
              <p:nvPr/>
            </p:nvSpPr>
            <p:spPr bwMode="auto">
              <a:xfrm>
                <a:off x="3056" y="1185"/>
                <a:ext cx="416" cy="421"/>
              </a:xfrm>
              <a:custGeom>
                <a:avLst/>
                <a:gdLst>
                  <a:gd name="T0" fmla="*/ 21 w 41"/>
                  <a:gd name="T1" fmla="*/ 37 h 41"/>
                  <a:gd name="T2" fmla="*/ 37 w 41"/>
                  <a:gd name="T3" fmla="*/ 20 h 41"/>
                  <a:gd name="T4" fmla="*/ 21 w 41"/>
                  <a:gd name="T5" fmla="*/ 4 h 41"/>
                  <a:gd name="T6" fmla="*/ 4 w 41"/>
                  <a:gd name="T7" fmla="*/ 20 h 41"/>
                  <a:gd name="T8" fmla="*/ 21 w 41"/>
                  <a:gd name="T9" fmla="*/ 37 h 41"/>
                  <a:gd name="T10" fmla="*/ 21 w 41"/>
                  <a:gd name="T11" fmla="*/ 41 h 41"/>
                  <a:gd name="T12" fmla="*/ 0 w 41"/>
                  <a:gd name="T13" fmla="*/ 20 h 41"/>
                  <a:gd name="T14" fmla="*/ 21 w 41"/>
                  <a:gd name="T15" fmla="*/ 0 h 41"/>
                  <a:gd name="T16" fmla="*/ 41 w 41"/>
                  <a:gd name="T17" fmla="*/ 20 h 41"/>
                  <a:gd name="T18" fmla="*/ 21 w 41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37"/>
                    </a:moveTo>
                    <a:cubicBezTo>
                      <a:pt x="30" y="37"/>
                      <a:pt x="37" y="29"/>
                      <a:pt x="37" y="20"/>
                    </a:cubicBezTo>
                    <a:cubicBezTo>
                      <a:pt x="37" y="11"/>
                      <a:pt x="30" y="4"/>
                      <a:pt x="21" y="4"/>
                    </a:cubicBez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7"/>
                      <a:pt x="21" y="37"/>
                    </a:cubicBezTo>
                    <a:close/>
                    <a:moveTo>
                      <a:pt x="21" y="41"/>
                    </a:move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2" y="0"/>
                      <a:pt x="41" y="9"/>
                      <a:pt x="41" y="20"/>
                    </a:cubicBezTo>
                    <a:cubicBezTo>
                      <a:pt x="41" y="32"/>
                      <a:pt x="32" y="41"/>
                      <a:pt x="21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4051" y="1226"/>
                <a:ext cx="335" cy="33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4011" y="1185"/>
                <a:ext cx="416" cy="421"/>
              </a:xfrm>
              <a:custGeom>
                <a:avLst/>
                <a:gdLst>
                  <a:gd name="T0" fmla="*/ 20 w 41"/>
                  <a:gd name="T1" fmla="*/ 37 h 41"/>
                  <a:gd name="T2" fmla="*/ 37 w 41"/>
                  <a:gd name="T3" fmla="*/ 20 h 41"/>
                  <a:gd name="T4" fmla="*/ 20 w 41"/>
                  <a:gd name="T5" fmla="*/ 4 h 41"/>
                  <a:gd name="T6" fmla="*/ 4 w 41"/>
                  <a:gd name="T7" fmla="*/ 20 h 41"/>
                  <a:gd name="T8" fmla="*/ 20 w 41"/>
                  <a:gd name="T9" fmla="*/ 37 h 41"/>
                  <a:gd name="T10" fmla="*/ 20 w 41"/>
                  <a:gd name="T11" fmla="*/ 41 h 41"/>
                  <a:gd name="T12" fmla="*/ 0 w 41"/>
                  <a:gd name="T13" fmla="*/ 20 h 41"/>
                  <a:gd name="T14" fmla="*/ 20 w 41"/>
                  <a:gd name="T15" fmla="*/ 0 h 41"/>
                  <a:gd name="T16" fmla="*/ 41 w 41"/>
                  <a:gd name="T17" fmla="*/ 20 h 41"/>
                  <a:gd name="T18" fmla="*/ 20 w 41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0" y="37"/>
                    </a:moveTo>
                    <a:cubicBezTo>
                      <a:pt x="29" y="37"/>
                      <a:pt x="37" y="29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7"/>
                      <a:pt x="20" y="37"/>
                    </a:cubicBezTo>
                    <a:close/>
                    <a:moveTo>
                      <a:pt x="20" y="41"/>
                    </a:move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0"/>
                    </a:cubicBezTo>
                    <a:cubicBezTo>
                      <a:pt x="41" y="32"/>
                      <a:pt x="32" y="41"/>
                      <a:pt x="20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4976" y="1226"/>
                <a:ext cx="335" cy="33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auto">
              <a:xfrm>
                <a:off x="4935" y="1185"/>
                <a:ext cx="416" cy="421"/>
              </a:xfrm>
              <a:custGeom>
                <a:avLst/>
                <a:gdLst>
                  <a:gd name="T0" fmla="*/ 21 w 41"/>
                  <a:gd name="T1" fmla="*/ 37 h 41"/>
                  <a:gd name="T2" fmla="*/ 37 w 41"/>
                  <a:gd name="T3" fmla="*/ 20 h 41"/>
                  <a:gd name="T4" fmla="*/ 21 w 41"/>
                  <a:gd name="T5" fmla="*/ 4 h 41"/>
                  <a:gd name="T6" fmla="*/ 4 w 41"/>
                  <a:gd name="T7" fmla="*/ 20 h 41"/>
                  <a:gd name="T8" fmla="*/ 21 w 41"/>
                  <a:gd name="T9" fmla="*/ 37 h 41"/>
                  <a:gd name="T10" fmla="*/ 21 w 41"/>
                  <a:gd name="T11" fmla="*/ 41 h 41"/>
                  <a:gd name="T12" fmla="*/ 0 w 41"/>
                  <a:gd name="T13" fmla="*/ 20 h 41"/>
                  <a:gd name="T14" fmla="*/ 21 w 41"/>
                  <a:gd name="T15" fmla="*/ 0 h 41"/>
                  <a:gd name="T16" fmla="*/ 41 w 41"/>
                  <a:gd name="T17" fmla="*/ 20 h 41"/>
                  <a:gd name="T18" fmla="*/ 21 w 41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37"/>
                    </a:moveTo>
                    <a:cubicBezTo>
                      <a:pt x="30" y="37"/>
                      <a:pt x="37" y="29"/>
                      <a:pt x="37" y="20"/>
                    </a:cubicBezTo>
                    <a:cubicBezTo>
                      <a:pt x="37" y="11"/>
                      <a:pt x="30" y="4"/>
                      <a:pt x="21" y="4"/>
                    </a:cubicBez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7"/>
                      <a:pt x="21" y="37"/>
                    </a:cubicBezTo>
                    <a:close/>
                    <a:moveTo>
                      <a:pt x="21" y="41"/>
                    </a:move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2" y="0"/>
                      <a:pt x="41" y="9"/>
                      <a:pt x="41" y="20"/>
                    </a:cubicBezTo>
                    <a:cubicBezTo>
                      <a:pt x="41" y="32"/>
                      <a:pt x="32" y="41"/>
                      <a:pt x="21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2151" y="1226"/>
                <a:ext cx="336" cy="3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 noEditPoints="1"/>
              </p:cNvSpPr>
              <p:nvPr/>
            </p:nvSpPr>
            <p:spPr bwMode="auto">
              <a:xfrm>
                <a:off x="2111" y="1185"/>
                <a:ext cx="416" cy="421"/>
              </a:xfrm>
              <a:custGeom>
                <a:avLst/>
                <a:gdLst>
                  <a:gd name="T0" fmla="*/ 21 w 41"/>
                  <a:gd name="T1" fmla="*/ 37 h 41"/>
                  <a:gd name="T2" fmla="*/ 37 w 41"/>
                  <a:gd name="T3" fmla="*/ 20 h 41"/>
                  <a:gd name="T4" fmla="*/ 21 w 41"/>
                  <a:gd name="T5" fmla="*/ 4 h 41"/>
                  <a:gd name="T6" fmla="*/ 4 w 41"/>
                  <a:gd name="T7" fmla="*/ 20 h 41"/>
                  <a:gd name="T8" fmla="*/ 21 w 41"/>
                  <a:gd name="T9" fmla="*/ 37 h 41"/>
                  <a:gd name="T10" fmla="*/ 21 w 41"/>
                  <a:gd name="T11" fmla="*/ 41 h 41"/>
                  <a:gd name="T12" fmla="*/ 0 w 41"/>
                  <a:gd name="T13" fmla="*/ 20 h 41"/>
                  <a:gd name="T14" fmla="*/ 21 w 41"/>
                  <a:gd name="T15" fmla="*/ 0 h 41"/>
                  <a:gd name="T16" fmla="*/ 41 w 41"/>
                  <a:gd name="T17" fmla="*/ 20 h 41"/>
                  <a:gd name="T18" fmla="*/ 21 w 41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1" y="37"/>
                    </a:moveTo>
                    <a:cubicBezTo>
                      <a:pt x="30" y="37"/>
                      <a:pt x="37" y="29"/>
                      <a:pt x="37" y="20"/>
                    </a:cubicBezTo>
                    <a:cubicBezTo>
                      <a:pt x="37" y="11"/>
                      <a:pt x="30" y="4"/>
                      <a:pt x="21" y="4"/>
                    </a:cubicBez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7"/>
                      <a:pt x="21" y="37"/>
                    </a:cubicBezTo>
                    <a:close/>
                    <a:moveTo>
                      <a:pt x="21" y="41"/>
                    </a:move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ubicBezTo>
                      <a:pt x="32" y="0"/>
                      <a:pt x="41" y="9"/>
                      <a:pt x="41" y="20"/>
                    </a:cubicBezTo>
                    <a:cubicBezTo>
                      <a:pt x="41" y="32"/>
                      <a:pt x="32" y="41"/>
                      <a:pt x="21" y="4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Shape 2778"/>
            <p:cNvSpPr/>
            <p:nvPr/>
          </p:nvSpPr>
          <p:spPr>
            <a:xfrm>
              <a:off x="3541749" y="207417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2" name="Shape 2748"/>
            <p:cNvSpPr/>
            <p:nvPr/>
          </p:nvSpPr>
          <p:spPr>
            <a:xfrm>
              <a:off x="5047529" y="207241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3" name="Shape 2774"/>
            <p:cNvSpPr/>
            <p:nvPr/>
          </p:nvSpPr>
          <p:spPr>
            <a:xfrm>
              <a:off x="6546922" y="206965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84"/>
            <p:cNvSpPr/>
            <p:nvPr/>
          </p:nvSpPr>
          <p:spPr>
            <a:xfrm>
              <a:off x="8024849" y="20518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13562" y="3278518"/>
              <a:ext cx="1335702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07960" y="3278800"/>
              <a:ext cx="1335702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28447" y="3280286"/>
              <a:ext cx="1335702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98274" y="3285312"/>
              <a:ext cx="1335702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233183" y="5269967"/>
            <a:ext cx="9731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39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618289" y="2052638"/>
            <a:ext cx="4081463" cy="2043113"/>
          </a:xfrm>
          <a:custGeom>
            <a:avLst/>
            <a:gdLst>
              <a:gd name="T0" fmla="*/ 1286 w 2571"/>
              <a:gd name="T1" fmla="*/ 0 h 1287"/>
              <a:gd name="T2" fmla="*/ 2571 w 2571"/>
              <a:gd name="T3" fmla="*/ 1287 h 1287"/>
              <a:gd name="T4" fmla="*/ 1832 w 2571"/>
              <a:gd name="T5" fmla="*/ 1287 h 1287"/>
              <a:gd name="T6" fmla="*/ 1286 w 2571"/>
              <a:gd name="T7" fmla="*/ 740 h 1287"/>
              <a:gd name="T8" fmla="*/ 739 w 2571"/>
              <a:gd name="T9" fmla="*/ 1287 h 1287"/>
              <a:gd name="T10" fmla="*/ 0 w 2571"/>
              <a:gd name="T11" fmla="*/ 1287 h 1287"/>
              <a:gd name="T12" fmla="*/ 1286 w 2571"/>
              <a:gd name="T13" fmla="*/ 0 h 1287"/>
              <a:gd name="T14" fmla="*/ 1286 w 2571"/>
              <a:gd name="T15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71" h="1287">
                <a:moveTo>
                  <a:pt x="1286" y="0"/>
                </a:moveTo>
                <a:lnTo>
                  <a:pt x="2571" y="1287"/>
                </a:lnTo>
                <a:lnTo>
                  <a:pt x="1832" y="1287"/>
                </a:lnTo>
                <a:lnTo>
                  <a:pt x="1286" y="740"/>
                </a:lnTo>
                <a:lnTo>
                  <a:pt x="739" y="1287"/>
                </a:lnTo>
                <a:lnTo>
                  <a:pt x="0" y="1287"/>
                </a:lnTo>
                <a:lnTo>
                  <a:pt x="1286" y="0"/>
                </a:lnTo>
                <a:lnTo>
                  <a:pt x="12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13314" y="1885950"/>
            <a:ext cx="4418013" cy="2209800"/>
          </a:xfrm>
          <a:custGeom>
            <a:avLst/>
            <a:gdLst>
              <a:gd name="T0" fmla="*/ 1392 w 2783"/>
              <a:gd name="T1" fmla="*/ 0 h 1392"/>
              <a:gd name="T2" fmla="*/ 2783 w 2783"/>
              <a:gd name="T3" fmla="*/ 1392 h 1392"/>
              <a:gd name="T4" fmla="*/ 1983 w 2783"/>
              <a:gd name="T5" fmla="*/ 1392 h 1392"/>
              <a:gd name="T6" fmla="*/ 1392 w 2783"/>
              <a:gd name="T7" fmla="*/ 800 h 1392"/>
              <a:gd name="T8" fmla="*/ 800 w 2783"/>
              <a:gd name="T9" fmla="*/ 1392 h 1392"/>
              <a:gd name="T10" fmla="*/ 0 w 2783"/>
              <a:gd name="T11" fmla="*/ 1392 h 1392"/>
              <a:gd name="T12" fmla="*/ 1392 w 2783"/>
              <a:gd name="T13" fmla="*/ 0 h 1392"/>
              <a:gd name="T14" fmla="*/ 1392 w 2783"/>
              <a:gd name="T1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3" h="1392">
                <a:moveTo>
                  <a:pt x="1392" y="0"/>
                </a:moveTo>
                <a:lnTo>
                  <a:pt x="2783" y="1392"/>
                </a:lnTo>
                <a:lnTo>
                  <a:pt x="1983" y="1392"/>
                </a:lnTo>
                <a:lnTo>
                  <a:pt x="1392" y="800"/>
                </a:lnTo>
                <a:lnTo>
                  <a:pt x="800" y="1392"/>
                </a:lnTo>
                <a:lnTo>
                  <a:pt x="0" y="1392"/>
                </a:lnTo>
                <a:lnTo>
                  <a:pt x="1392" y="0"/>
                </a:lnTo>
                <a:lnTo>
                  <a:pt x="13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14689" y="1804988"/>
            <a:ext cx="4578350" cy="2290763"/>
          </a:xfrm>
          <a:custGeom>
            <a:avLst/>
            <a:gdLst>
              <a:gd name="T0" fmla="*/ 1442 w 2884"/>
              <a:gd name="T1" fmla="*/ 0 h 1443"/>
              <a:gd name="T2" fmla="*/ 2884 w 2884"/>
              <a:gd name="T3" fmla="*/ 1443 h 1443"/>
              <a:gd name="T4" fmla="*/ 2055 w 2884"/>
              <a:gd name="T5" fmla="*/ 1443 h 1443"/>
              <a:gd name="T6" fmla="*/ 1442 w 2884"/>
              <a:gd name="T7" fmla="*/ 829 h 1443"/>
              <a:gd name="T8" fmla="*/ 829 w 2884"/>
              <a:gd name="T9" fmla="*/ 1443 h 1443"/>
              <a:gd name="T10" fmla="*/ 0 w 2884"/>
              <a:gd name="T11" fmla="*/ 1443 h 1443"/>
              <a:gd name="T12" fmla="*/ 1442 w 2884"/>
              <a:gd name="T13" fmla="*/ 0 h 1443"/>
              <a:gd name="T14" fmla="*/ 1442 w 2884"/>
              <a:gd name="T15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4" h="1443">
                <a:moveTo>
                  <a:pt x="1442" y="0"/>
                </a:moveTo>
                <a:lnTo>
                  <a:pt x="2884" y="1443"/>
                </a:lnTo>
                <a:lnTo>
                  <a:pt x="2055" y="1443"/>
                </a:lnTo>
                <a:lnTo>
                  <a:pt x="1442" y="829"/>
                </a:lnTo>
                <a:lnTo>
                  <a:pt x="829" y="1443"/>
                </a:lnTo>
                <a:lnTo>
                  <a:pt x="0" y="1443"/>
                </a:lnTo>
                <a:lnTo>
                  <a:pt x="1442" y="0"/>
                </a:lnTo>
                <a:lnTo>
                  <a:pt x="144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92251" y="1746250"/>
            <a:ext cx="4695825" cy="2349500"/>
          </a:xfrm>
          <a:custGeom>
            <a:avLst/>
            <a:gdLst>
              <a:gd name="T0" fmla="*/ 1479 w 2958"/>
              <a:gd name="T1" fmla="*/ 0 h 1480"/>
              <a:gd name="T2" fmla="*/ 2958 w 2958"/>
              <a:gd name="T3" fmla="*/ 1480 h 1480"/>
              <a:gd name="T4" fmla="*/ 2108 w 2958"/>
              <a:gd name="T5" fmla="*/ 1480 h 1480"/>
              <a:gd name="T6" fmla="*/ 1479 w 2958"/>
              <a:gd name="T7" fmla="*/ 851 h 1480"/>
              <a:gd name="T8" fmla="*/ 850 w 2958"/>
              <a:gd name="T9" fmla="*/ 1480 h 1480"/>
              <a:gd name="T10" fmla="*/ 0 w 2958"/>
              <a:gd name="T11" fmla="*/ 1480 h 1480"/>
              <a:gd name="T12" fmla="*/ 1479 w 2958"/>
              <a:gd name="T13" fmla="*/ 0 h 1480"/>
              <a:gd name="T14" fmla="*/ 1479 w 2958"/>
              <a:gd name="T15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8" h="1480">
                <a:moveTo>
                  <a:pt x="1479" y="0"/>
                </a:moveTo>
                <a:lnTo>
                  <a:pt x="2958" y="1480"/>
                </a:lnTo>
                <a:lnTo>
                  <a:pt x="2108" y="1480"/>
                </a:lnTo>
                <a:lnTo>
                  <a:pt x="1479" y="851"/>
                </a:lnTo>
                <a:lnTo>
                  <a:pt x="850" y="1480"/>
                </a:lnTo>
                <a:lnTo>
                  <a:pt x="0" y="1480"/>
                </a:lnTo>
                <a:lnTo>
                  <a:pt x="1479" y="0"/>
                </a:lnTo>
                <a:lnTo>
                  <a:pt x="14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302001" y="4768850"/>
            <a:ext cx="1074738" cy="536575"/>
          </a:xfrm>
          <a:custGeom>
            <a:avLst/>
            <a:gdLst>
              <a:gd name="T0" fmla="*/ 339 w 677"/>
              <a:gd name="T1" fmla="*/ 338 h 338"/>
              <a:gd name="T2" fmla="*/ 677 w 677"/>
              <a:gd name="T3" fmla="*/ 0 h 338"/>
              <a:gd name="T4" fmla="*/ 585 w 677"/>
              <a:gd name="T5" fmla="*/ 0 h 338"/>
              <a:gd name="T6" fmla="*/ 339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9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9" y="338"/>
                </a:moveTo>
                <a:lnTo>
                  <a:pt x="677" y="0"/>
                </a:lnTo>
                <a:lnTo>
                  <a:pt x="585" y="0"/>
                </a:lnTo>
                <a:lnTo>
                  <a:pt x="339" y="246"/>
                </a:lnTo>
                <a:lnTo>
                  <a:pt x="93" y="0"/>
                </a:lnTo>
                <a:lnTo>
                  <a:pt x="0" y="0"/>
                </a:lnTo>
                <a:lnTo>
                  <a:pt x="339" y="3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302001" y="4768850"/>
            <a:ext cx="1074738" cy="536575"/>
          </a:xfrm>
          <a:custGeom>
            <a:avLst/>
            <a:gdLst>
              <a:gd name="T0" fmla="*/ 339 w 677"/>
              <a:gd name="T1" fmla="*/ 338 h 338"/>
              <a:gd name="T2" fmla="*/ 677 w 677"/>
              <a:gd name="T3" fmla="*/ 0 h 338"/>
              <a:gd name="T4" fmla="*/ 585 w 677"/>
              <a:gd name="T5" fmla="*/ 0 h 338"/>
              <a:gd name="T6" fmla="*/ 339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9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9" y="338"/>
                </a:moveTo>
                <a:lnTo>
                  <a:pt x="677" y="0"/>
                </a:lnTo>
                <a:lnTo>
                  <a:pt x="585" y="0"/>
                </a:lnTo>
                <a:lnTo>
                  <a:pt x="339" y="246"/>
                </a:lnTo>
                <a:lnTo>
                  <a:pt x="93" y="0"/>
                </a:lnTo>
                <a:lnTo>
                  <a:pt x="0" y="0"/>
                </a:lnTo>
                <a:lnTo>
                  <a:pt x="339" y="3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967289" y="4768850"/>
            <a:ext cx="1073150" cy="536575"/>
          </a:xfrm>
          <a:custGeom>
            <a:avLst/>
            <a:gdLst>
              <a:gd name="T0" fmla="*/ 338 w 676"/>
              <a:gd name="T1" fmla="*/ 338 h 338"/>
              <a:gd name="T2" fmla="*/ 676 w 676"/>
              <a:gd name="T3" fmla="*/ 0 h 338"/>
              <a:gd name="T4" fmla="*/ 584 w 676"/>
              <a:gd name="T5" fmla="*/ 0 h 338"/>
              <a:gd name="T6" fmla="*/ 338 w 676"/>
              <a:gd name="T7" fmla="*/ 246 h 338"/>
              <a:gd name="T8" fmla="*/ 92 w 676"/>
              <a:gd name="T9" fmla="*/ 0 h 338"/>
              <a:gd name="T10" fmla="*/ 0 w 676"/>
              <a:gd name="T11" fmla="*/ 0 h 338"/>
              <a:gd name="T12" fmla="*/ 338 w 676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338">
                <a:moveTo>
                  <a:pt x="338" y="338"/>
                </a:moveTo>
                <a:lnTo>
                  <a:pt x="676" y="0"/>
                </a:lnTo>
                <a:lnTo>
                  <a:pt x="584" y="0"/>
                </a:lnTo>
                <a:lnTo>
                  <a:pt x="338" y="246"/>
                </a:lnTo>
                <a:lnTo>
                  <a:pt x="92" y="0"/>
                </a:lnTo>
                <a:lnTo>
                  <a:pt x="0" y="0"/>
                </a:lnTo>
                <a:lnTo>
                  <a:pt x="338" y="3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967289" y="4768850"/>
            <a:ext cx="1073150" cy="536575"/>
          </a:xfrm>
          <a:custGeom>
            <a:avLst/>
            <a:gdLst>
              <a:gd name="T0" fmla="*/ 338 w 676"/>
              <a:gd name="T1" fmla="*/ 338 h 338"/>
              <a:gd name="T2" fmla="*/ 676 w 676"/>
              <a:gd name="T3" fmla="*/ 0 h 338"/>
              <a:gd name="T4" fmla="*/ 584 w 676"/>
              <a:gd name="T5" fmla="*/ 0 h 338"/>
              <a:gd name="T6" fmla="*/ 338 w 676"/>
              <a:gd name="T7" fmla="*/ 246 h 338"/>
              <a:gd name="T8" fmla="*/ 92 w 676"/>
              <a:gd name="T9" fmla="*/ 0 h 338"/>
              <a:gd name="T10" fmla="*/ 0 w 676"/>
              <a:gd name="T11" fmla="*/ 0 h 338"/>
              <a:gd name="T12" fmla="*/ 338 w 676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338">
                <a:moveTo>
                  <a:pt x="338" y="338"/>
                </a:moveTo>
                <a:lnTo>
                  <a:pt x="676" y="0"/>
                </a:lnTo>
                <a:lnTo>
                  <a:pt x="584" y="0"/>
                </a:lnTo>
                <a:lnTo>
                  <a:pt x="338" y="246"/>
                </a:lnTo>
                <a:lnTo>
                  <a:pt x="92" y="0"/>
                </a:lnTo>
                <a:lnTo>
                  <a:pt x="0" y="0"/>
                </a:lnTo>
                <a:lnTo>
                  <a:pt x="338" y="3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584951" y="4768850"/>
            <a:ext cx="1074738" cy="536575"/>
          </a:xfrm>
          <a:custGeom>
            <a:avLst/>
            <a:gdLst>
              <a:gd name="T0" fmla="*/ 339 w 677"/>
              <a:gd name="T1" fmla="*/ 338 h 338"/>
              <a:gd name="T2" fmla="*/ 677 w 677"/>
              <a:gd name="T3" fmla="*/ 0 h 338"/>
              <a:gd name="T4" fmla="*/ 584 w 677"/>
              <a:gd name="T5" fmla="*/ 0 h 338"/>
              <a:gd name="T6" fmla="*/ 339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9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9" y="338"/>
                </a:moveTo>
                <a:lnTo>
                  <a:pt x="677" y="0"/>
                </a:lnTo>
                <a:lnTo>
                  <a:pt x="584" y="0"/>
                </a:lnTo>
                <a:lnTo>
                  <a:pt x="339" y="246"/>
                </a:lnTo>
                <a:lnTo>
                  <a:pt x="93" y="0"/>
                </a:lnTo>
                <a:lnTo>
                  <a:pt x="0" y="0"/>
                </a:lnTo>
                <a:lnTo>
                  <a:pt x="339" y="3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584951" y="4768850"/>
            <a:ext cx="1074738" cy="536575"/>
          </a:xfrm>
          <a:custGeom>
            <a:avLst/>
            <a:gdLst>
              <a:gd name="T0" fmla="*/ 339 w 677"/>
              <a:gd name="T1" fmla="*/ 338 h 338"/>
              <a:gd name="T2" fmla="*/ 677 w 677"/>
              <a:gd name="T3" fmla="*/ 0 h 338"/>
              <a:gd name="T4" fmla="*/ 584 w 677"/>
              <a:gd name="T5" fmla="*/ 0 h 338"/>
              <a:gd name="T6" fmla="*/ 339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9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9" y="338"/>
                </a:moveTo>
                <a:lnTo>
                  <a:pt x="677" y="0"/>
                </a:lnTo>
                <a:lnTo>
                  <a:pt x="584" y="0"/>
                </a:lnTo>
                <a:lnTo>
                  <a:pt x="339" y="246"/>
                </a:lnTo>
                <a:lnTo>
                  <a:pt x="93" y="0"/>
                </a:lnTo>
                <a:lnTo>
                  <a:pt x="0" y="0"/>
                </a:lnTo>
                <a:lnTo>
                  <a:pt x="339" y="3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8178801" y="4768850"/>
            <a:ext cx="1074738" cy="536575"/>
          </a:xfrm>
          <a:custGeom>
            <a:avLst/>
            <a:gdLst>
              <a:gd name="T0" fmla="*/ 338 w 677"/>
              <a:gd name="T1" fmla="*/ 338 h 338"/>
              <a:gd name="T2" fmla="*/ 677 w 677"/>
              <a:gd name="T3" fmla="*/ 0 h 338"/>
              <a:gd name="T4" fmla="*/ 584 w 677"/>
              <a:gd name="T5" fmla="*/ 0 h 338"/>
              <a:gd name="T6" fmla="*/ 338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8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8" y="338"/>
                </a:moveTo>
                <a:lnTo>
                  <a:pt x="677" y="0"/>
                </a:lnTo>
                <a:lnTo>
                  <a:pt x="584" y="0"/>
                </a:lnTo>
                <a:lnTo>
                  <a:pt x="338" y="246"/>
                </a:lnTo>
                <a:lnTo>
                  <a:pt x="93" y="0"/>
                </a:lnTo>
                <a:lnTo>
                  <a:pt x="0" y="0"/>
                </a:lnTo>
                <a:lnTo>
                  <a:pt x="338" y="33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8178801" y="4768850"/>
            <a:ext cx="1074738" cy="536575"/>
          </a:xfrm>
          <a:custGeom>
            <a:avLst/>
            <a:gdLst>
              <a:gd name="T0" fmla="*/ 338 w 677"/>
              <a:gd name="T1" fmla="*/ 338 h 338"/>
              <a:gd name="T2" fmla="*/ 677 w 677"/>
              <a:gd name="T3" fmla="*/ 0 h 338"/>
              <a:gd name="T4" fmla="*/ 584 w 677"/>
              <a:gd name="T5" fmla="*/ 0 h 338"/>
              <a:gd name="T6" fmla="*/ 338 w 677"/>
              <a:gd name="T7" fmla="*/ 246 h 338"/>
              <a:gd name="T8" fmla="*/ 93 w 677"/>
              <a:gd name="T9" fmla="*/ 0 h 338"/>
              <a:gd name="T10" fmla="*/ 0 w 677"/>
              <a:gd name="T11" fmla="*/ 0 h 338"/>
              <a:gd name="T12" fmla="*/ 338 w 677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7" h="338">
                <a:moveTo>
                  <a:pt x="338" y="338"/>
                </a:moveTo>
                <a:lnTo>
                  <a:pt x="677" y="0"/>
                </a:lnTo>
                <a:lnTo>
                  <a:pt x="584" y="0"/>
                </a:lnTo>
                <a:lnTo>
                  <a:pt x="338" y="246"/>
                </a:lnTo>
                <a:lnTo>
                  <a:pt x="93" y="0"/>
                </a:lnTo>
                <a:lnTo>
                  <a:pt x="0" y="0"/>
                </a:lnTo>
                <a:lnTo>
                  <a:pt x="338" y="3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103889" y="5533443"/>
            <a:ext cx="1466880" cy="632481"/>
            <a:chOff x="2194602" y="2009322"/>
            <a:chExt cx="1573731" cy="678552"/>
          </a:xfrm>
        </p:grpSpPr>
        <p:sp>
          <p:nvSpPr>
            <p:cNvPr id="44" name="Rectangle 43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69831" y="5533443"/>
            <a:ext cx="1468066" cy="632481"/>
            <a:chOff x="4129724" y="2015877"/>
            <a:chExt cx="1575004" cy="678552"/>
          </a:xfrm>
        </p:grpSpPr>
        <p:sp>
          <p:nvSpPr>
            <p:cNvPr id="47" name="Rectangle 46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7693" y="5533442"/>
            <a:ext cx="1469253" cy="632481"/>
            <a:chOff x="6064846" y="2015877"/>
            <a:chExt cx="1576277" cy="678552"/>
          </a:xfrm>
        </p:grpSpPr>
        <p:sp>
          <p:nvSpPr>
            <p:cNvPr id="50" name="Rectangle 49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48977" y="5533442"/>
            <a:ext cx="1529896" cy="632481"/>
            <a:chOff x="5107857" y="5455401"/>
            <a:chExt cx="1641337" cy="678552"/>
          </a:xfrm>
        </p:grpSpPr>
        <p:sp>
          <p:nvSpPr>
            <p:cNvPr id="53" name="Rectangle 52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2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87400" y="1660525"/>
            <a:ext cx="4883150" cy="4540250"/>
            <a:chOff x="787400" y="1660525"/>
            <a:chExt cx="4883150" cy="4540250"/>
          </a:xfrm>
        </p:grpSpPr>
        <p:sp>
          <p:nvSpPr>
            <p:cNvPr id="20" name="Shape 2778"/>
            <p:cNvSpPr/>
            <p:nvPr/>
          </p:nvSpPr>
          <p:spPr>
            <a:xfrm>
              <a:off x="1871269" y="193192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1" name="Shape 2748"/>
            <p:cNvSpPr/>
            <p:nvPr/>
          </p:nvSpPr>
          <p:spPr>
            <a:xfrm>
              <a:off x="4414970" y="1950585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2" name="Shape 2774"/>
            <p:cNvSpPr/>
            <p:nvPr/>
          </p:nvSpPr>
          <p:spPr>
            <a:xfrm>
              <a:off x="1045777" y="425883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3" name="Shape 2543"/>
            <p:cNvSpPr/>
            <p:nvPr/>
          </p:nvSpPr>
          <p:spPr>
            <a:xfrm>
              <a:off x="3123272" y="5701143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4" name="Shape 2784"/>
            <p:cNvSpPr/>
            <p:nvPr/>
          </p:nvSpPr>
          <p:spPr>
            <a:xfrm>
              <a:off x="5151554" y="4296157"/>
              <a:ext cx="260362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787400" y="1660525"/>
              <a:ext cx="4883150" cy="4540250"/>
              <a:chOff x="496" y="1046"/>
              <a:chExt cx="3076" cy="2860"/>
            </a:xfrm>
          </p:grpSpPr>
          <p:sp>
            <p:nvSpPr>
              <p:cNvPr id="25" name="Freeform 5"/>
              <p:cNvSpPr>
                <a:spLocks noEditPoints="1"/>
              </p:cNvSpPr>
              <p:nvPr/>
            </p:nvSpPr>
            <p:spPr bwMode="auto">
              <a:xfrm>
                <a:off x="624" y="1074"/>
                <a:ext cx="2852" cy="2651"/>
              </a:xfrm>
              <a:custGeom>
                <a:avLst/>
                <a:gdLst>
                  <a:gd name="T0" fmla="*/ 674 w 1669"/>
                  <a:gd name="T1" fmla="*/ 1538 h 1551"/>
                  <a:gd name="T2" fmla="*/ 1024 w 1669"/>
                  <a:gd name="T3" fmla="*/ 1532 h 1551"/>
                  <a:gd name="T4" fmla="*/ 632 w 1669"/>
                  <a:gd name="T5" fmla="*/ 1530 h 1551"/>
                  <a:gd name="T6" fmla="*/ 1072 w 1669"/>
                  <a:gd name="T7" fmla="*/ 1528 h 1551"/>
                  <a:gd name="T8" fmla="*/ 571 w 1669"/>
                  <a:gd name="T9" fmla="*/ 1520 h 1551"/>
                  <a:gd name="T10" fmla="*/ 1120 w 1669"/>
                  <a:gd name="T11" fmla="*/ 1506 h 1551"/>
                  <a:gd name="T12" fmla="*/ 1176 w 1669"/>
                  <a:gd name="T13" fmla="*/ 1476 h 1551"/>
                  <a:gd name="T14" fmla="*/ 459 w 1669"/>
                  <a:gd name="T15" fmla="*/ 1469 h 1551"/>
                  <a:gd name="T16" fmla="*/ 1236 w 1669"/>
                  <a:gd name="T17" fmla="*/ 1456 h 1551"/>
                  <a:gd name="T18" fmla="*/ 421 w 1669"/>
                  <a:gd name="T19" fmla="*/ 1450 h 1551"/>
                  <a:gd name="T20" fmla="*/ 1279 w 1669"/>
                  <a:gd name="T21" fmla="*/ 1439 h 1551"/>
                  <a:gd name="T22" fmla="*/ 363 w 1669"/>
                  <a:gd name="T23" fmla="*/ 1423 h 1551"/>
                  <a:gd name="T24" fmla="*/ 1321 w 1669"/>
                  <a:gd name="T25" fmla="*/ 1405 h 1551"/>
                  <a:gd name="T26" fmla="*/ 1368 w 1669"/>
                  <a:gd name="T27" fmla="*/ 1362 h 1551"/>
                  <a:gd name="T28" fmla="*/ 271 w 1669"/>
                  <a:gd name="T29" fmla="*/ 1356 h 1551"/>
                  <a:gd name="T30" fmla="*/ 1410 w 1669"/>
                  <a:gd name="T31" fmla="*/ 1326 h 1551"/>
                  <a:gd name="T32" fmla="*/ 239 w 1669"/>
                  <a:gd name="T33" fmla="*/ 1307 h 1551"/>
                  <a:gd name="T34" fmla="*/ 1460 w 1669"/>
                  <a:gd name="T35" fmla="*/ 1296 h 1551"/>
                  <a:gd name="T36" fmla="*/ 201 w 1669"/>
                  <a:gd name="T37" fmla="*/ 1266 h 1551"/>
                  <a:gd name="T38" fmla="*/ 1498 w 1669"/>
                  <a:gd name="T39" fmla="*/ 1253 h 1551"/>
                  <a:gd name="T40" fmla="*/ 165 w 1669"/>
                  <a:gd name="T41" fmla="*/ 1223 h 1551"/>
                  <a:gd name="T42" fmla="*/ 1532 w 1669"/>
                  <a:gd name="T43" fmla="*/ 1208 h 1551"/>
                  <a:gd name="T44" fmla="*/ 131 w 1669"/>
                  <a:gd name="T45" fmla="*/ 1187 h 1551"/>
                  <a:gd name="T46" fmla="*/ 1557 w 1669"/>
                  <a:gd name="T47" fmla="*/ 1163 h 1551"/>
                  <a:gd name="T48" fmla="*/ 92 w 1669"/>
                  <a:gd name="T49" fmla="*/ 1136 h 1551"/>
                  <a:gd name="T50" fmla="*/ 1652 w 1669"/>
                  <a:gd name="T51" fmla="*/ 899 h 1551"/>
                  <a:gd name="T52" fmla="*/ 1653 w 1669"/>
                  <a:gd name="T53" fmla="*/ 836 h 1551"/>
                  <a:gd name="T54" fmla="*/ 15 w 1669"/>
                  <a:gd name="T55" fmla="*/ 809 h 1551"/>
                  <a:gd name="T56" fmla="*/ 1662 w 1669"/>
                  <a:gd name="T57" fmla="*/ 771 h 1551"/>
                  <a:gd name="T58" fmla="*/ 1655 w 1669"/>
                  <a:gd name="T59" fmla="*/ 780 h 1551"/>
                  <a:gd name="T60" fmla="*/ 7 w 1669"/>
                  <a:gd name="T61" fmla="*/ 760 h 1551"/>
                  <a:gd name="T62" fmla="*/ 11 w 1669"/>
                  <a:gd name="T63" fmla="*/ 703 h 1551"/>
                  <a:gd name="T64" fmla="*/ 1646 w 1669"/>
                  <a:gd name="T65" fmla="*/ 667 h 1551"/>
                  <a:gd name="T66" fmla="*/ 14 w 1669"/>
                  <a:gd name="T67" fmla="*/ 639 h 1551"/>
                  <a:gd name="T68" fmla="*/ 1649 w 1669"/>
                  <a:gd name="T69" fmla="*/ 609 h 1551"/>
                  <a:gd name="T70" fmla="*/ 40 w 1669"/>
                  <a:gd name="T71" fmla="*/ 588 h 1551"/>
                  <a:gd name="T72" fmla="*/ 1629 w 1669"/>
                  <a:gd name="T73" fmla="*/ 563 h 1551"/>
                  <a:gd name="T74" fmla="*/ 51 w 1669"/>
                  <a:gd name="T75" fmla="*/ 539 h 1551"/>
                  <a:gd name="T76" fmla="*/ 1607 w 1669"/>
                  <a:gd name="T77" fmla="*/ 510 h 1551"/>
                  <a:gd name="T78" fmla="*/ 69 w 1669"/>
                  <a:gd name="T79" fmla="*/ 486 h 1551"/>
                  <a:gd name="T80" fmla="*/ 1577 w 1669"/>
                  <a:gd name="T81" fmla="*/ 455 h 1551"/>
                  <a:gd name="T82" fmla="*/ 1553 w 1669"/>
                  <a:gd name="T83" fmla="*/ 396 h 1551"/>
                  <a:gd name="T84" fmla="*/ 130 w 1669"/>
                  <a:gd name="T85" fmla="*/ 375 h 1551"/>
                  <a:gd name="T86" fmla="*/ 1531 w 1669"/>
                  <a:gd name="T87" fmla="*/ 351 h 1551"/>
                  <a:gd name="T88" fmla="*/ 164 w 1669"/>
                  <a:gd name="T89" fmla="*/ 338 h 1551"/>
                  <a:gd name="T90" fmla="*/ 1491 w 1669"/>
                  <a:gd name="T91" fmla="*/ 317 h 1551"/>
                  <a:gd name="T92" fmla="*/ 1449 w 1669"/>
                  <a:gd name="T93" fmla="*/ 272 h 1551"/>
                  <a:gd name="T94" fmla="*/ 228 w 1669"/>
                  <a:gd name="T95" fmla="*/ 244 h 1551"/>
                  <a:gd name="T96" fmla="*/ 1170 w 1669"/>
                  <a:gd name="T97" fmla="*/ 73 h 1551"/>
                  <a:gd name="T98" fmla="*/ 522 w 1669"/>
                  <a:gd name="T99" fmla="*/ 64 h 1551"/>
                  <a:gd name="T100" fmla="*/ 1131 w 1669"/>
                  <a:gd name="T101" fmla="*/ 58 h 1551"/>
                  <a:gd name="T102" fmla="*/ 569 w 1669"/>
                  <a:gd name="T103" fmla="*/ 55 h 1551"/>
                  <a:gd name="T104" fmla="*/ 616 w 1669"/>
                  <a:gd name="T105" fmla="*/ 34 h 1551"/>
                  <a:gd name="T106" fmla="*/ 1008 w 1669"/>
                  <a:gd name="T107" fmla="*/ 24 h 1551"/>
                  <a:gd name="T108" fmla="*/ 677 w 1669"/>
                  <a:gd name="T109" fmla="*/ 14 h 1551"/>
                  <a:gd name="T110" fmla="*/ 953 w 1669"/>
                  <a:gd name="T111" fmla="*/ 15 h 1551"/>
                  <a:gd name="T112" fmla="*/ 741 w 1669"/>
                  <a:gd name="T113" fmla="*/ 12 h 1551"/>
                  <a:gd name="T114" fmla="*/ 904 w 1669"/>
                  <a:gd name="T115" fmla="*/ 3 h 1551"/>
                  <a:gd name="T116" fmla="*/ 798 w 1669"/>
                  <a:gd name="T117" fmla="*/ 8 h 1551"/>
                  <a:gd name="T118" fmla="*/ 847 w 1669"/>
                  <a:gd name="T119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69" h="1551">
                    <a:moveTo>
                      <a:pt x="955" y="1545"/>
                    </a:moveTo>
                    <a:cubicBezTo>
                      <a:pt x="954" y="1541"/>
                      <a:pt x="957" y="1537"/>
                      <a:pt x="961" y="1537"/>
                    </a:cubicBezTo>
                    <a:cubicBezTo>
                      <a:pt x="961" y="1537"/>
                      <a:pt x="961" y="1537"/>
                      <a:pt x="961" y="1537"/>
                    </a:cubicBezTo>
                    <a:cubicBezTo>
                      <a:pt x="965" y="1536"/>
                      <a:pt x="968" y="1539"/>
                      <a:pt x="969" y="1543"/>
                    </a:cubicBezTo>
                    <a:cubicBezTo>
                      <a:pt x="969" y="1543"/>
                      <a:pt x="969" y="1543"/>
                      <a:pt x="969" y="1543"/>
                    </a:cubicBezTo>
                    <a:cubicBezTo>
                      <a:pt x="969" y="1547"/>
                      <a:pt x="967" y="1550"/>
                      <a:pt x="963" y="1551"/>
                    </a:cubicBezTo>
                    <a:cubicBezTo>
                      <a:pt x="963" y="1551"/>
                      <a:pt x="963" y="1551"/>
                      <a:pt x="963" y="1551"/>
                    </a:cubicBezTo>
                    <a:cubicBezTo>
                      <a:pt x="963" y="1551"/>
                      <a:pt x="962" y="1551"/>
                      <a:pt x="962" y="1551"/>
                    </a:cubicBezTo>
                    <a:cubicBezTo>
                      <a:pt x="962" y="1551"/>
                      <a:pt x="962" y="1551"/>
                      <a:pt x="962" y="1551"/>
                    </a:cubicBezTo>
                    <a:cubicBezTo>
                      <a:pt x="958" y="1551"/>
                      <a:pt x="955" y="1548"/>
                      <a:pt x="955" y="1545"/>
                    </a:cubicBezTo>
                    <a:close/>
                    <a:moveTo>
                      <a:pt x="679" y="1546"/>
                    </a:moveTo>
                    <a:cubicBezTo>
                      <a:pt x="676" y="1546"/>
                      <a:pt x="673" y="1542"/>
                      <a:pt x="674" y="1538"/>
                    </a:cubicBezTo>
                    <a:cubicBezTo>
                      <a:pt x="674" y="1538"/>
                      <a:pt x="674" y="1538"/>
                      <a:pt x="674" y="1538"/>
                    </a:cubicBezTo>
                    <a:cubicBezTo>
                      <a:pt x="674" y="1534"/>
                      <a:pt x="678" y="1532"/>
                      <a:pt x="682" y="1533"/>
                    </a:cubicBezTo>
                    <a:cubicBezTo>
                      <a:pt x="682" y="1533"/>
                      <a:pt x="682" y="1533"/>
                      <a:pt x="682" y="1533"/>
                    </a:cubicBezTo>
                    <a:cubicBezTo>
                      <a:pt x="686" y="1533"/>
                      <a:pt x="688" y="1537"/>
                      <a:pt x="688" y="1541"/>
                    </a:cubicBezTo>
                    <a:cubicBezTo>
                      <a:pt x="688" y="1541"/>
                      <a:pt x="688" y="1541"/>
                      <a:pt x="688" y="1541"/>
                    </a:cubicBezTo>
                    <a:cubicBezTo>
                      <a:pt x="687" y="1544"/>
                      <a:pt x="684" y="1547"/>
                      <a:pt x="681" y="1547"/>
                    </a:cubicBezTo>
                    <a:cubicBezTo>
                      <a:pt x="681" y="1547"/>
                      <a:pt x="681" y="1547"/>
                      <a:pt x="681" y="1547"/>
                    </a:cubicBezTo>
                    <a:cubicBezTo>
                      <a:pt x="680" y="1547"/>
                      <a:pt x="680" y="1547"/>
                      <a:pt x="679" y="1546"/>
                    </a:cubicBezTo>
                    <a:close/>
                    <a:moveTo>
                      <a:pt x="1011" y="1535"/>
                    </a:moveTo>
                    <a:cubicBezTo>
                      <a:pt x="1010" y="1532"/>
                      <a:pt x="1012" y="1528"/>
                      <a:pt x="1016" y="1527"/>
                    </a:cubicBezTo>
                    <a:cubicBezTo>
                      <a:pt x="1016" y="1527"/>
                      <a:pt x="1016" y="1527"/>
                      <a:pt x="1016" y="1527"/>
                    </a:cubicBezTo>
                    <a:cubicBezTo>
                      <a:pt x="1020" y="1526"/>
                      <a:pt x="1024" y="1529"/>
                      <a:pt x="1024" y="1532"/>
                    </a:cubicBezTo>
                    <a:cubicBezTo>
                      <a:pt x="1024" y="1532"/>
                      <a:pt x="1024" y="1532"/>
                      <a:pt x="1024" y="1532"/>
                    </a:cubicBezTo>
                    <a:cubicBezTo>
                      <a:pt x="1025" y="1536"/>
                      <a:pt x="1023" y="1540"/>
                      <a:pt x="1019" y="1541"/>
                    </a:cubicBezTo>
                    <a:cubicBezTo>
                      <a:pt x="1019" y="1541"/>
                      <a:pt x="1019" y="1541"/>
                      <a:pt x="1019" y="1541"/>
                    </a:cubicBezTo>
                    <a:cubicBezTo>
                      <a:pt x="1018" y="1541"/>
                      <a:pt x="1018" y="1541"/>
                      <a:pt x="1017" y="1541"/>
                    </a:cubicBezTo>
                    <a:cubicBezTo>
                      <a:pt x="1017" y="1541"/>
                      <a:pt x="1017" y="1541"/>
                      <a:pt x="1017" y="1541"/>
                    </a:cubicBezTo>
                    <a:cubicBezTo>
                      <a:pt x="1014" y="1541"/>
                      <a:pt x="1011" y="1539"/>
                      <a:pt x="1011" y="1535"/>
                    </a:cubicBezTo>
                    <a:close/>
                    <a:moveTo>
                      <a:pt x="624" y="1535"/>
                    </a:moveTo>
                    <a:cubicBezTo>
                      <a:pt x="620" y="1534"/>
                      <a:pt x="618" y="1530"/>
                      <a:pt x="618" y="1526"/>
                    </a:cubicBezTo>
                    <a:cubicBezTo>
                      <a:pt x="618" y="1526"/>
                      <a:pt x="618" y="1526"/>
                      <a:pt x="618" y="1526"/>
                    </a:cubicBezTo>
                    <a:cubicBezTo>
                      <a:pt x="619" y="1522"/>
                      <a:pt x="623" y="1520"/>
                      <a:pt x="627" y="1521"/>
                    </a:cubicBezTo>
                    <a:cubicBezTo>
                      <a:pt x="627" y="1521"/>
                      <a:pt x="627" y="1521"/>
                      <a:pt x="627" y="1521"/>
                    </a:cubicBezTo>
                    <a:cubicBezTo>
                      <a:pt x="631" y="1522"/>
                      <a:pt x="633" y="1526"/>
                      <a:pt x="632" y="1530"/>
                    </a:cubicBezTo>
                    <a:cubicBezTo>
                      <a:pt x="632" y="1530"/>
                      <a:pt x="632" y="1530"/>
                      <a:pt x="632" y="1530"/>
                    </a:cubicBezTo>
                    <a:cubicBezTo>
                      <a:pt x="631" y="1533"/>
                      <a:pt x="629" y="1535"/>
                      <a:pt x="625" y="1535"/>
                    </a:cubicBezTo>
                    <a:cubicBezTo>
                      <a:pt x="625" y="1535"/>
                      <a:pt x="625" y="1535"/>
                      <a:pt x="625" y="1535"/>
                    </a:cubicBezTo>
                    <a:cubicBezTo>
                      <a:pt x="625" y="1535"/>
                      <a:pt x="624" y="1535"/>
                      <a:pt x="624" y="1535"/>
                    </a:cubicBezTo>
                    <a:close/>
                    <a:moveTo>
                      <a:pt x="1066" y="1522"/>
                    </a:moveTo>
                    <a:cubicBezTo>
                      <a:pt x="1065" y="1519"/>
                      <a:pt x="1067" y="1515"/>
                      <a:pt x="1070" y="1514"/>
                    </a:cubicBezTo>
                    <a:cubicBezTo>
                      <a:pt x="1070" y="1514"/>
                      <a:pt x="1070" y="1514"/>
                      <a:pt x="1070" y="1514"/>
                    </a:cubicBezTo>
                    <a:cubicBezTo>
                      <a:pt x="1074" y="1513"/>
                      <a:pt x="1078" y="1515"/>
                      <a:pt x="1079" y="1519"/>
                    </a:cubicBezTo>
                    <a:cubicBezTo>
                      <a:pt x="1079" y="1519"/>
                      <a:pt x="1079" y="1519"/>
                      <a:pt x="1079" y="1519"/>
                    </a:cubicBezTo>
                    <a:cubicBezTo>
                      <a:pt x="1080" y="1522"/>
                      <a:pt x="1078" y="1526"/>
                      <a:pt x="1074" y="1527"/>
                    </a:cubicBezTo>
                    <a:cubicBezTo>
                      <a:pt x="1074" y="1527"/>
                      <a:pt x="1074" y="1527"/>
                      <a:pt x="1074" y="1527"/>
                    </a:cubicBezTo>
                    <a:cubicBezTo>
                      <a:pt x="1074" y="1527"/>
                      <a:pt x="1073" y="1528"/>
                      <a:pt x="1072" y="1528"/>
                    </a:cubicBezTo>
                    <a:cubicBezTo>
                      <a:pt x="1072" y="1528"/>
                      <a:pt x="1072" y="1528"/>
                      <a:pt x="1072" y="1528"/>
                    </a:cubicBezTo>
                    <a:cubicBezTo>
                      <a:pt x="1069" y="1528"/>
                      <a:pt x="1066" y="1525"/>
                      <a:pt x="1066" y="1522"/>
                    </a:cubicBezTo>
                    <a:close/>
                    <a:moveTo>
                      <a:pt x="569" y="1520"/>
                    </a:moveTo>
                    <a:cubicBezTo>
                      <a:pt x="569" y="1520"/>
                      <a:pt x="569" y="1520"/>
                      <a:pt x="569" y="1520"/>
                    </a:cubicBezTo>
                    <a:cubicBezTo>
                      <a:pt x="569" y="1520"/>
                      <a:pt x="569" y="1520"/>
                      <a:pt x="569" y="1520"/>
                    </a:cubicBezTo>
                    <a:cubicBezTo>
                      <a:pt x="565" y="1518"/>
                      <a:pt x="563" y="1514"/>
                      <a:pt x="564" y="1511"/>
                    </a:cubicBezTo>
                    <a:cubicBezTo>
                      <a:pt x="564" y="1511"/>
                      <a:pt x="564" y="1511"/>
                      <a:pt x="564" y="1511"/>
                    </a:cubicBezTo>
                    <a:cubicBezTo>
                      <a:pt x="565" y="1507"/>
                      <a:pt x="569" y="1505"/>
                      <a:pt x="573" y="1506"/>
                    </a:cubicBezTo>
                    <a:cubicBezTo>
                      <a:pt x="573" y="1506"/>
                      <a:pt x="573" y="1506"/>
                      <a:pt x="573" y="1506"/>
                    </a:cubicBezTo>
                    <a:cubicBezTo>
                      <a:pt x="577" y="1507"/>
                      <a:pt x="579" y="1511"/>
                      <a:pt x="578" y="1515"/>
                    </a:cubicBezTo>
                    <a:cubicBezTo>
                      <a:pt x="578" y="1515"/>
                      <a:pt x="578" y="1515"/>
                      <a:pt x="578" y="1515"/>
                    </a:cubicBezTo>
                    <a:cubicBezTo>
                      <a:pt x="577" y="1518"/>
                      <a:pt x="574" y="1520"/>
                      <a:pt x="571" y="1520"/>
                    </a:cubicBezTo>
                    <a:cubicBezTo>
                      <a:pt x="571" y="1520"/>
                      <a:pt x="571" y="1520"/>
                      <a:pt x="571" y="1520"/>
                    </a:cubicBezTo>
                    <a:cubicBezTo>
                      <a:pt x="570" y="1520"/>
                      <a:pt x="570" y="1520"/>
                      <a:pt x="569" y="1520"/>
                    </a:cubicBezTo>
                    <a:close/>
                    <a:moveTo>
                      <a:pt x="1120" y="1506"/>
                    </a:moveTo>
                    <a:cubicBezTo>
                      <a:pt x="1118" y="1502"/>
                      <a:pt x="1120" y="1498"/>
                      <a:pt x="1124" y="1497"/>
                    </a:cubicBezTo>
                    <a:cubicBezTo>
                      <a:pt x="1124" y="1497"/>
                      <a:pt x="1124" y="1497"/>
                      <a:pt x="1124" y="1497"/>
                    </a:cubicBezTo>
                    <a:cubicBezTo>
                      <a:pt x="1128" y="1496"/>
                      <a:pt x="1132" y="1497"/>
                      <a:pt x="1133" y="1501"/>
                    </a:cubicBezTo>
                    <a:cubicBezTo>
                      <a:pt x="1133" y="1501"/>
                      <a:pt x="1133" y="1501"/>
                      <a:pt x="1133" y="1501"/>
                    </a:cubicBezTo>
                    <a:cubicBezTo>
                      <a:pt x="1134" y="1505"/>
                      <a:pt x="1132" y="1509"/>
                      <a:pt x="1129" y="1510"/>
                    </a:cubicBezTo>
                    <a:cubicBezTo>
                      <a:pt x="1129" y="1510"/>
                      <a:pt x="1129" y="1510"/>
                      <a:pt x="1129" y="1510"/>
                    </a:cubicBezTo>
                    <a:cubicBezTo>
                      <a:pt x="1128" y="1510"/>
                      <a:pt x="1127" y="1511"/>
                      <a:pt x="1126" y="1511"/>
                    </a:cubicBezTo>
                    <a:cubicBezTo>
                      <a:pt x="1126" y="1511"/>
                      <a:pt x="1126" y="1511"/>
                      <a:pt x="1126" y="1511"/>
                    </a:cubicBezTo>
                    <a:cubicBezTo>
                      <a:pt x="1123" y="1511"/>
                      <a:pt x="1121" y="1509"/>
                      <a:pt x="1120" y="1506"/>
                    </a:cubicBezTo>
                    <a:close/>
                    <a:moveTo>
                      <a:pt x="515" y="1501"/>
                    </a:moveTo>
                    <a:cubicBezTo>
                      <a:pt x="511" y="1499"/>
                      <a:pt x="510" y="1495"/>
                      <a:pt x="511" y="1492"/>
                    </a:cubicBezTo>
                    <a:cubicBezTo>
                      <a:pt x="511" y="1492"/>
                      <a:pt x="511" y="1492"/>
                      <a:pt x="511" y="1492"/>
                    </a:cubicBezTo>
                    <a:cubicBezTo>
                      <a:pt x="512" y="1488"/>
                      <a:pt x="517" y="1486"/>
                      <a:pt x="520" y="1488"/>
                    </a:cubicBezTo>
                    <a:cubicBezTo>
                      <a:pt x="520" y="1488"/>
                      <a:pt x="520" y="1488"/>
                      <a:pt x="520" y="1488"/>
                    </a:cubicBezTo>
                    <a:cubicBezTo>
                      <a:pt x="524" y="1489"/>
                      <a:pt x="526" y="1493"/>
                      <a:pt x="524" y="1497"/>
                    </a:cubicBezTo>
                    <a:cubicBezTo>
                      <a:pt x="524" y="1497"/>
                      <a:pt x="524" y="1497"/>
                      <a:pt x="524" y="1497"/>
                    </a:cubicBezTo>
                    <a:cubicBezTo>
                      <a:pt x="523" y="1499"/>
                      <a:pt x="520" y="1501"/>
                      <a:pt x="518" y="1501"/>
                    </a:cubicBezTo>
                    <a:cubicBezTo>
                      <a:pt x="518" y="1501"/>
                      <a:pt x="518" y="1501"/>
                      <a:pt x="518" y="1501"/>
                    </a:cubicBezTo>
                    <a:cubicBezTo>
                      <a:pt x="517" y="1501"/>
                      <a:pt x="516" y="1501"/>
                      <a:pt x="515" y="1501"/>
                    </a:cubicBezTo>
                    <a:close/>
                    <a:moveTo>
                      <a:pt x="1172" y="1486"/>
                    </a:moveTo>
                    <a:cubicBezTo>
                      <a:pt x="1171" y="1482"/>
                      <a:pt x="1172" y="1478"/>
                      <a:pt x="1176" y="1476"/>
                    </a:cubicBezTo>
                    <a:cubicBezTo>
                      <a:pt x="1176" y="1476"/>
                      <a:pt x="1176" y="1476"/>
                      <a:pt x="1176" y="1476"/>
                    </a:cubicBezTo>
                    <a:cubicBezTo>
                      <a:pt x="1180" y="1475"/>
                      <a:pt x="1184" y="1477"/>
                      <a:pt x="1185" y="1480"/>
                    </a:cubicBezTo>
                    <a:cubicBezTo>
                      <a:pt x="1185" y="1480"/>
                      <a:pt x="1185" y="1480"/>
                      <a:pt x="1185" y="1480"/>
                    </a:cubicBezTo>
                    <a:cubicBezTo>
                      <a:pt x="1187" y="1484"/>
                      <a:pt x="1185" y="1488"/>
                      <a:pt x="1182" y="1489"/>
                    </a:cubicBezTo>
                    <a:cubicBezTo>
                      <a:pt x="1182" y="1489"/>
                      <a:pt x="1182" y="1489"/>
                      <a:pt x="1182" y="1489"/>
                    </a:cubicBezTo>
                    <a:cubicBezTo>
                      <a:pt x="1181" y="1490"/>
                      <a:pt x="1180" y="1490"/>
                      <a:pt x="1179" y="1490"/>
                    </a:cubicBezTo>
                    <a:cubicBezTo>
                      <a:pt x="1179" y="1490"/>
                      <a:pt x="1179" y="1490"/>
                      <a:pt x="1179" y="1490"/>
                    </a:cubicBezTo>
                    <a:cubicBezTo>
                      <a:pt x="1176" y="1490"/>
                      <a:pt x="1174" y="1488"/>
                      <a:pt x="1172" y="1486"/>
                    </a:cubicBezTo>
                    <a:close/>
                    <a:moveTo>
                      <a:pt x="463" y="1478"/>
                    </a:moveTo>
                    <a:cubicBezTo>
                      <a:pt x="463" y="1478"/>
                      <a:pt x="463" y="1478"/>
                      <a:pt x="463" y="1478"/>
                    </a:cubicBezTo>
                    <a:cubicBezTo>
                      <a:pt x="463" y="1478"/>
                      <a:pt x="463" y="1478"/>
                      <a:pt x="463" y="1478"/>
                    </a:cubicBezTo>
                    <a:cubicBezTo>
                      <a:pt x="459" y="1477"/>
                      <a:pt x="458" y="1473"/>
                      <a:pt x="459" y="1469"/>
                    </a:cubicBezTo>
                    <a:cubicBezTo>
                      <a:pt x="459" y="1469"/>
                      <a:pt x="459" y="1469"/>
                      <a:pt x="459" y="1469"/>
                    </a:cubicBezTo>
                    <a:cubicBezTo>
                      <a:pt x="461" y="1465"/>
                      <a:pt x="465" y="1464"/>
                      <a:pt x="469" y="1466"/>
                    </a:cubicBezTo>
                    <a:cubicBezTo>
                      <a:pt x="469" y="1466"/>
                      <a:pt x="469" y="1466"/>
                      <a:pt x="469" y="1466"/>
                    </a:cubicBezTo>
                    <a:cubicBezTo>
                      <a:pt x="472" y="1467"/>
                      <a:pt x="474" y="1471"/>
                      <a:pt x="472" y="1475"/>
                    </a:cubicBezTo>
                    <a:cubicBezTo>
                      <a:pt x="472" y="1475"/>
                      <a:pt x="472" y="1475"/>
                      <a:pt x="472" y="1475"/>
                    </a:cubicBezTo>
                    <a:cubicBezTo>
                      <a:pt x="471" y="1478"/>
                      <a:pt x="468" y="1479"/>
                      <a:pt x="466" y="1479"/>
                    </a:cubicBezTo>
                    <a:cubicBezTo>
                      <a:pt x="466" y="1479"/>
                      <a:pt x="466" y="1479"/>
                      <a:pt x="466" y="1479"/>
                    </a:cubicBezTo>
                    <a:cubicBezTo>
                      <a:pt x="465" y="1479"/>
                      <a:pt x="464" y="1479"/>
                      <a:pt x="463" y="1478"/>
                    </a:cubicBezTo>
                    <a:close/>
                    <a:moveTo>
                      <a:pt x="1224" y="1462"/>
                    </a:moveTo>
                    <a:cubicBezTo>
                      <a:pt x="1222" y="1459"/>
                      <a:pt x="1223" y="1455"/>
                      <a:pt x="1227" y="1453"/>
                    </a:cubicBezTo>
                    <a:cubicBezTo>
                      <a:pt x="1227" y="1453"/>
                      <a:pt x="1227" y="1453"/>
                      <a:pt x="1227" y="1453"/>
                    </a:cubicBezTo>
                    <a:cubicBezTo>
                      <a:pt x="1230" y="1451"/>
                      <a:pt x="1235" y="1452"/>
                      <a:pt x="1236" y="1456"/>
                    </a:cubicBezTo>
                    <a:cubicBezTo>
                      <a:pt x="1236" y="1456"/>
                      <a:pt x="1236" y="1456"/>
                      <a:pt x="1236" y="1456"/>
                    </a:cubicBezTo>
                    <a:cubicBezTo>
                      <a:pt x="1238" y="1459"/>
                      <a:pt x="1237" y="1464"/>
                      <a:pt x="1233" y="1465"/>
                    </a:cubicBezTo>
                    <a:cubicBezTo>
                      <a:pt x="1233" y="1465"/>
                      <a:pt x="1233" y="1465"/>
                      <a:pt x="1233" y="1465"/>
                    </a:cubicBezTo>
                    <a:cubicBezTo>
                      <a:pt x="1232" y="1466"/>
                      <a:pt x="1231" y="1466"/>
                      <a:pt x="1230" y="1466"/>
                    </a:cubicBezTo>
                    <a:cubicBezTo>
                      <a:pt x="1230" y="1466"/>
                      <a:pt x="1230" y="1466"/>
                      <a:pt x="1230" y="1466"/>
                    </a:cubicBezTo>
                    <a:cubicBezTo>
                      <a:pt x="1227" y="1466"/>
                      <a:pt x="1225" y="1465"/>
                      <a:pt x="1224" y="1462"/>
                    </a:cubicBezTo>
                    <a:close/>
                    <a:moveTo>
                      <a:pt x="412" y="1453"/>
                    </a:moveTo>
                    <a:cubicBezTo>
                      <a:pt x="408" y="1451"/>
                      <a:pt x="407" y="1446"/>
                      <a:pt x="409" y="1443"/>
                    </a:cubicBezTo>
                    <a:cubicBezTo>
                      <a:pt x="409" y="1443"/>
                      <a:pt x="409" y="1443"/>
                      <a:pt x="409" y="1443"/>
                    </a:cubicBezTo>
                    <a:cubicBezTo>
                      <a:pt x="411" y="1440"/>
                      <a:pt x="415" y="1438"/>
                      <a:pt x="419" y="1440"/>
                    </a:cubicBezTo>
                    <a:cubicBezTo>
                      <a:pt x="419" y="1440"/>
                      <a:pt x="419" y="1440"/>
                      <a:pt x="419" y="1440"/>
                    </a:cubicBezTo>
                    <a:cubicBezTo>
                      <a:pt x="422" y="1442"/>
                      <a:pt x="423" y="1446"/>
                      <a:pt x="421" y="1450"/>
                    </a:cubicBezTo>
                    <a:cubicBezTo>
                      <a:pt x="421" y="1450"/>
                      <a:pt x="421" y="1450"/>
                      <a:pt x="421" y="1450"/>
                    </a:cubicBezTo>
                    <a:cubicBezTo>
                      <a:pt x="420" y="1452"/>
                      <a:pt x="418" y="1453"/>
                      <a:pt x="415" y="1453"/>
                    </a:cubicBezTo>
                    <a:cubicBezTo>
                      <a:pt x="415" y="1453"/>
                      <a:pt x="415" y="1453"/>
                      <a:pt x="415" y="1453"/>
                    </a:cubicBezTo>
                    <a:cubicBezTo>
                      <a:pt x="414" y="1453"/>
                      <a:pt x="413" y="1453"/>
                      <a:pt x="412" y="1453"/>
                    </a:cubicBezTo>
                    <a:close/>
                    <a:moveTo>
                      <a:pt x="1273" y="1435"/>
                    </a:moveTo>
                    <a:cubicBezTo>
                      <a:pt x="1271" y="1432"/>
                      <a:pt x="1272" y="1428"/>
                      <a:pt x="1276" y="1426"/>
                    </a:cubicBezTo>
                    <a:cubicBezTo>
                      <a:pt x="1276" y="1426"/>
                      <a:pt x="1276" y="1426"/>
                      <a:pt x="1276" y="1426"/>
                    </a:cubicBezTo>
                    <a:cubicBezTo>
                      <a:pt x="1279" y="1424"/>
                      <a:pt x="1284" y="1425"/>
                      <a:pt x="1286" y="1428"/>
                    </a:cubicBezTo>
                    <a:cubicBezTo>
                      <a:pt x="1286" y="1428"/>
                      <a:pt x="1286" y="1428"/>
                      <a:pt x="1286" y="1428"/>
                    </a:cubicBezTo>
                    <a:cubicBezTo>
                      <a:pt x="1288" y="1431"/>
                      <a:pt x="1286" y="1436"/>
                      <a:pt x="1283" y="1438"/>
                    </a:cubicBezTo>
                    <a:cubicBezTo>
                      <a:pt x="1283" y="1438"/>
                      <a:pt x="1283" y="1438"/>
                      <a:pt x="1283" y="1438"/>
                    </a:cubicBezTo>
                    <a:cubicBezTo>
                      <a:pt x="1282" y="1438"/>
                      <a:pt x="1281" y="1439"/>
                      <a:pt x="1279" y="1439"/>
                    </a:cubicBezTo>
                    <a:cubicBezTo>
                      <a:pt x="1279" y="1439"/>
                      <a:pt x="1279" y="1439"/>
                      <a:pt x="1279" y="1439"/>
                    </a:cubicBezTo>
                    <a:cubicBezTo>
                      <a:pt x="1277" y="1439"/>
                      <a:pt x="1275" y="1438"/>
                      <a:pt x="1273" y="1435"/>
                    </a:cubicBezTo>
                    <a:close/>
                    <a:moveTo>
                      <a:pt x="363" y="1423"/>
                    </a:moveTo>
                    <a:cubicBezTo>
                      <a:pt x="360" y="1421"/>
                      <a:pt x="359" y="1417"/>
                      <a:pt x="361" y="1414"/>
                    </a:cubicBezTo>
                    <a:cubicBezTo>
                      <a:pt x="361" y="1414"/>
                      <a:pt x="361" y="1414"/>
                      <a:pt x="361" y="1414"/>
                    </a:cubicBezTo>
                    <a:cubicBezTo>
                      <a:pt x="363" y="1410"/>
                      <a:pt x="367" y="1409"/>
                      <a:pt x="370" y="1412"/>
                    </a:cubicBezTo>
                    <a:cubicBezTo>
                      <a:pt x="370" y="1412"/>
                      <a:pt x="370" y="1412"/>
                      <a:pt x="370" y="1412"/>
                    </a:cubicBezTo>
                    <a:cubicBezTo>
                      <a:pt x="374" y="1414"/>
                      <a:pt x="375" y="1418"/>
                      <a:pt x="373" y="1421"/>
                    </a:cubicBezTo>
                    <a:cubicBezTo>
                      <a:pt x="373" y="1421"/>
                      <a:pt x="373" y="1421"/>
                      <a:pt x="373" y="1421"/>
                    </a:cubicBezTo>
                    <a:cubicBezTo>
                      <a:pt x="371" y="1423"/>
                      <a:pt x="369" y="1425"/>
                      <a:pt x="367" y="1425"/>
                    </a:cubicBezTo>
                    <a:cubicBezTo>
                      <a:pt x="367" y="1425"/>
                      <a:pt x="367" y="1425"/>
                      <a:pt x="367" y="1425"/>
                    </a:cubicBezTo>
                    <a:cubicBezTo>
                      <a:pt x="365" y="1425"/>
                      <a:pt x="364" y="1424"/>
                      <a:pt x="363" y="1423"/>
                    </a:cubicBezTo>
                    <a:close/>
                    <a:moveTo>
                      <a:pt x="1321" y="1405"/>
                    </a:moveTo>
                    <a:cubicBezTo>
                      <a:pt x="1319" y="1402"/>
                      <a:pt x="1320" y="1398"/>
                      <a:pt x="1323" y="1395"/>
                    </a:cubicBezTo>
                    <a:cubicBezTo>
                      <a:pt x="1323" y="1395"/>
                      <a:pt x="1323" y="1395"/>
                      <a:pt x="1323" y="1395"/>
                    </a:cubicBezTo>
                    <a:cubicBezTo>
                      <a:pt x="1326" y="1393"/>
                      <a:pt x="1330" y="1394"/>
                      <a:pt x="1333" y="1397"/>
                    </a:cubicBezTo>
                    <a:cubicBezTo>
                      <a:pt x="1333" y="1397"/>
                      <a:pt x="1333" y="1397"/>
                      <a:pt x="1333" y="1397"/>
                    </a:cubicBezTo>
                    <a:cubicBezTo>
                      <a:pt x="1335" y="1400"/>
                      <a:pt x="1334" y="1405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1" y="1407"/>
                      <a:pt x="1331" y="1407"/>
                      <a:pt x="1331" y="1407"/>
                    </a:cubicBezTo>
                    <a:cubicBezTo>
                      <a:pt x="1330" y="1408"/>
                      <a:pt x="1328" y="1408"/>
                      <a:pt x="1327" y="1408"/>
                    </a:cubicBezTo>
                    <a:cubicBezTo>
                      <a:pt x="1327" y="1408"/>
                      <a:pt x="1327" y="1408"/>
                      <a:pt x="1327" y="1408"/>
                    </a:cubicBezTo>
                    <a:cubicBezTo>
                      <a:pt x="1325" y="1408"/>
                      <a:pt x="1322" y="1407"/>
                      <a:pt x="1321" y="1405"/>
                    </a:cubicBezTo>
                    <a:close/>
                    <a:moveTo>
                      <a:pt x="316" y="1391"/>
                    </a:moveTo>
                    <a:cubicBezTo>
                      <a:pt x="313" y="1389"/>
                      <a:pt x="312" y="1384"/>
                      <a:pt x="314" y="1381"/>
                    </a:cubicBezTo>
                    <a:cubicBezTo>
                      <a:pt x="314" y="1381"/>
                      <a:pt x="314" y="1381"/>
                      <a:pt x="314" y="1381"/>
                    </a:cubicBezTo>
                    <a:cubicBezTo>
                      <a:pt x="317" y="1378"/>
                      <a:pt x="321" y="1377"/>
                      <a:pt x="324" y="1380"/>
                    </a:cubicBezTo>
                    <a:cubicBezTo>
                      <a:pt x="324" y="1380"/>
                      <a:pt x="324" y="1380"/>
                      <a:pt x="324" y="1380"/>
                    </a:cubicBezTo>
                    <a:cubicBezTo>
                      <a:pt x="327" y="1382"/>
                      <a:pt x="328" y="1386"/>
                      <a:pt x="326" y="1390"/>
                    </a:cubicBezTo>
                    <a:cubicBezTo>
                      <a:pt x="326" y="1390"/>
                      <a:pt x="326" y="1390"/>
                      <a:pt x="326" y="1390"/>
                    </a:cubicBezTo>
                    <a:cubicBezTo>
                      <a:pt x="324" y="1391"/>
                      <a:pt x="322" y="1392"/>
                      <a:pt x="320" y="1392"/>
                    </a:cubicBezTo>
                    <a:cubicBezTo>
                      <a:pt x="320" y="1392"/>
                      <a:pt x="320" y="1392"/>
                      <a:pt x="320" y="1392"/>
                    </a:cubicBezTo>
                    <a:cubicBezTo>
                      <a:pt x="319" y="1392"/>
                      <a:pt x="317" y="1392"/>
                      <a:pt x="316" y="1391"/>
                    </a:cubicBezTo>
                    <a:close/>
                    <a:moveTo>
                      <a:pt x="1367" y="1372"/>
                    </a:moveTo>
                    <a:cubicBezTo>
                      <a:pt x="1364" y="1369"/>
                      <a:pt x="1365" y="1364"/>
                      <a:pt x="1368" y="1362"/>
                    </a:cubicBezTo>
                    <a:cubicBezTo>
                      <a:pt x="1368" y="1362"/>
                      <a:pt x="1368" y="1362"/>
                      <a:pt x="1368" y="1362"/>
                    </a:cubicBezTo>
                    <a:cubicBezTo>
                      <a:pt x="1371" y="1360"/>
                      <a:pt x="1375" y="1360"/>
                      <a:pt x="1378" y="1363"/>
                    </a:cubicBezTo>
                    <a:cubicBezTo>
                      <a:pt x="1378" y="1363"/>
                      <a:pt x="1378" y="1363"/>
                      <a:pt x="1378" y="1363"/>
                    </a:cubicBezTo>
                    <a:cubicBezTo>
                      <a:pt x="1380" y="1366"/>
                      <a:pt x="1380" y="1371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7" y="1373"/>
                      <a:pt x="1377" y="1373"/>
                      <a:pt x="1377" y="1373"/>
                    </a:cubicBezTo>
                    <a:cubicBezTo>
                      <a:pt x="1375" y="1374"/>
                      <a:pt x="1374" y="1375"/>
                      <a:pt x="1372" y="1375"/>
                    </a:cubicBezTo>
                    <a:cubicBezTo>
                      <a:pt x="1372" y="1375"/>
                      <a:pt x="1372" y="1375"/>
                      <a:pt x="1372" y="1375"/>
                    </a:cubicBezTo>
                    <a:cubicBezTo>
                      <a:pt x="1370" y="1375"/>
                      <a:pt x="1368" y="1374"/>
                      <a:pt x="1367" y="1372"/>
                    </a:cubicBezTo>
                    <a:close/>
                    <a:moveTo>
                      <a:pt x="271" y="1356"/>
                    </a:moveTo>
                    <a:cubicBezTo>
                      <a:pt x="271" y="1356"/>
                      <a:pt x="271" y="1356"/>
                      <a:pt x="271" y="1356"/>
                    </a:cubicBezTo>
                    <a:cubicBezTo>
                      <a:pt x="271" y="1356"/>
                      <a:pt x="271" y="1356"/>
                      <a:pt x="271" y="1356"/>
                    </a:cubicBezTo>
                    <a:cubicBezTo>
                      <a:pt x="268" y="1353"/>
                      <a:pt x="268" y="1349"/>
                      <a:pt x="271" y="1346"/>
                    </a:cubicBezTo>
                    <a:cubicBezTo>
                      <a:pt x="271" y="1346"/>
                      <a:pt x="271" y="1346"/>
                      <a:pt x="271" y="1346"/>
                    </a:cubicBezTo>
                    <a:cubicBezTo>
                      <a:pt x="273" y="1343"/>
                      <a:pt x="278" y="1342"/>
                      <a:pt x="280" y="1345"/>
                    </a:cubicBezTo>
                    <a:cubicBezTo>
                      <a:pt x="280" y="1345"/>
                      <a:pt x="280" y="1345"/>
                      <a:pt x="280" y="1345"/>
                    </a:cubicBezTo>
                    <a:cubicBezTo>
                      <a:pt x="283" y="1347"/>
                      <a:pt x="284" y="1352"/>
                      <a:pt x="281" y="1355"/>
                    </a:cubicBezTo>
                    <a:cubicBezTo>
                      <a:pt x="281" y="1355"/>
                      <a:pt x="281" y="1355"/>
                      <a:pt x="281" y="1355"/>
                    </a:cubicBezTo>
                    <a:cubicBezTo>
                      <a:pt x="280" y="1356"/>
                      <a:pt x="278" y="1357"/>
                      <a:pt x="276" y="1357"/>
                    </a:cubicBezTo>
                    <a:cubicBezTo>
                      <a:pt x="276" y="1357"/>
                      <a:pt x="276" y="1357"/>
                      <a:pt x="276" y="1357"/>
                    </a:cubicBezTo>
                    <a:cubicBezTo>
                      <a:pt x="274" y="1357"/>
                      <a:pt x="273" y="1357"/>
                      <a:pt x="271" y="1356"/>
                    </a:cubicBezTo>
                    <a:close/>
                    <a:moveTo>
                      <a:pt x="1410" y="1336"/>
                    </a:moveTo>
                    <a:cubicBezTo>
                      <a:pt x="1407" y="1333"/>
                      <a:pt x="1407" y="1328"/>
                      <a:pt x="1410" y="1326"/>
                    </a:cubicBezTo>
                    <a:cubicBezTo>
                      <a:pt x="1410" y="1326"/>
                      <a:pt x="1410" y="1326"/>
                      <a:pt x="1410" y="1326"/>
                    </a:cubicBezTo>
                    <a:cubicBezTo>
                      <a:pt x="1413" y="1323"/>
                      <a:pt x="1418" y="1323"/>
                      <a:pt x="1420" y="1326"/>
                    </a:cubicBezTo>
                    <a:cubicBezTo>
                      <a:pt x="1420" y="1326"/>
                      <a:pt x="1420" y="1326"/>
                      <a:pt x="1420" y="1326"/>
                    </a:cubicBezTo>
                    <a:cubicBezTo>
                      <a:pt x="1423" y="1329"/>
                      <a:pt x="1423" y="1333"/>
                      <a:pt x="1420" y="1336"/>
                    </a:cubicBezTo>
                    <a:cubicBezTo>
                      <a:pt x="1420" y="1336"/>
                      <a:pt x="1420" y="1336"/>
                      <a:pt x="1420" y="1336"/>
                    </a:cubicBezTo>
                    <a:cubicBezTo>
                      <a:pt x="1418" y="1337"/>
                      <a:pt x="1417" y="1338"/>
                      <a:pt x="1415" y="1338"/>
                    </a:cubicBezTo>
                    <a:cubicBezTo>
                      <a:pt x="1415" y="1338"/>
                      <a:pt x="1415" y="1338"/>
                      <a:pt x="1415" y="1338"/>
                    </a:cubicBezTo>
                    <a:cubicBezTo>
                      <a:pt x="1413" y="1338"/>
                      <a:pt x="1411" y="1337"/>
                      <a:pt x="1410" y="1336"/>
                    </a:cubicBezTo>
                    <a:close/>
                    <a:moveTo>
                      <a:pt x="229" y="1317"/>
                    </a:moveTo>
                    <a:cubicBezTo>
                      <a:pt x="227" y="1314"/>
                      <a:pt x="226" y="1310"/>
                      <a:pt x="229" y="1307"/>
                    </a:cubicBezTo>
                    <a:cubicBezTo>
                      <a:pt x="229" y="1307"/>
                      <a:pt x="229" y="1307"/>
                      <a:pt x="229" y="1307"/>
                    </a:cubicBezTo>
                    <a:cubicBezTo>
                      <a:pt x="232" y="1304"/>
                      <a:pt x="236" y="1304"/>
                      <a:pt x="239" y="1307"/>
                    </a:cubicBezTo>
                    <a:cubicBezTo>
                      <a:pt x="239" y="1307"/>
                      <a:pt x="239" y="1307"/>
                      <a:pt x="239" y="1307"/>
                    </a:cubicBezTo>
                    <a:cubicBezTo>
                      <a:pt x="242" y="1310"/>
                      <a:pt x="242" y="1314"/>
                      <a:pt x="239" y="1317"/>
                    </a:cubicBezTo>
                    <a:cubicBezTo>
                      <a:pt x="239" y="1317"/>
                      <a:pt x="239" y="1317"/>
                      <a:pt x="239" y="1317"/>
                    </a:cubicBezTo>
                    <a:cubicBezTo>
                      <a:pt x="238" y="1318"/>
                      <a:pt x="236" y="1319"/>
                      <a:pt x="234" y="1319"/>
                    </a:cubicBezTo>
                    <a:cubicBezTo>
                      <a:pt x="234" y="1319"/>
                      <a:pt x="234" y="1319"/>
                      <a:pt x="234" y="1319"/>
                    </a:cubicBezTo>
                    <a:cubicBezTo>
                      <a:pt x="232" y="1319"/>
                      <a:pt x="231" y="1318"/>
                      <a:pt x="229" y="1317"/>
                    </a:cubicBezTo>
                    <a:close/>
                    <a:moveTo>
                      <a:pt x="1450" y="1296"/>
                    </a:moveTo>
                    <a:cubicBezTo>
                      <a:pt x="1448" y="1294"/>
                      <a:pt x="1447" y="1289"/>
                      <a:pt x="1450" y="1286"/>
                    </a:cubicBezTo>
                    <a:cubicBezTo>
                      <a:pt x="1450" y="1286"/>
                      <a:pt x="1450" y="1286"/>
                      <a:pt x="1450" y="1286"/>
                    </a:cubicBezTo>
                    <a:cubicBezTo>
                      <a:pt x="1453" y="1283"/>
                      <a:pt x="1457" y="1283"/>
                      <a:pt x="1460" y="1286"/>
                    </a:cubicBezTo>
                    <a:cubicBezTo>
                      <a:pt x="1460" y="1286"/>
                      <a:pt x="1460" y="1286"/>
                      <a:pt x="1460" y="1286"/>
                    </a:cubicBezTo>
                    <a:cubicBezTo>
                      <a:pt x="1463" y="1289"/>
                      <a:pt x="1463" y="1293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60" y="1296"/>
                      <a:pt x="1460" y="1296"/>
                      <a:pt x="1460" y="1296"/>
                    </a:cubicBezTo>
                    <a:cubicBezTo>
                      <a:pt x="1459" y="1297"/>
                      <a:pt x="1457" y="1298"/>
                      <a:pt x="1455" y="1298"/>
                    </a:cubicBezTo>
                    <a:cubicBezTo>
                      <a:pt x="1455" y="1298"/>
                      <a:pt x="1455" y="1298"/>
                      <a:pt x="1455" y="1298"/>
                    </a:cubicBezTo>
                    <a:cubicBezTo>
                      <a:pt x="1453" y="1298"/>
                      <a:pt x="1452" y="1298"/>
                      <a:pt x="1450" y="1296"/>
                    </a:cubicBezTo>
                    <a:close/>
                    <a:moveTo>
                      <a:pt x="190" y="1276"/>
                    </a:moveTo>
                    <a:cubicBezTo>
                      <a:pt x="190" y="1276"/>
                      <a:pt x="190" y="1276"/>
                      <a:pt x="190" y="1276"/>
                    </a:cubicBezTo>
                    <a:cubicBezTo>
                      <a:pt x="190" y="1276"/>
                      <a:pt x="190" y="1276"/>
                      <a:pt x="190" y="1276"/>
                    </a:cubicBezTo>
                    <a:cubicBezTo>
                      <a:pt x="188" y="1273"/>
                      <a:pt x="188" y="1268"/>
                      <a:pt x="191" y="1266"/>
                    </a:cubicBezTo>
                    <a:cubicBezTo>
                      <a:pt x="191" y="1266"/>
                      <a:pt x="191" y="1266"/>
                      <a:pt x="191" y="1266"/>
                    </a:cubicBezTo>
                    <a:cubicBezTo>
                      <a:pt x="194" y="1263"/>
                      <a:pt x="198" y="1263"/>
                      <a:pt x="201" y="1266"/>
                    </a:cubicBezTo>
                    <a:cubicBezTo>
                      <a:pt x="201" y="1266"/>
                      <a:pt x="201" y="1266"/>
                      <a:pt x="201" y="1266"/>
                    </a:cubicBezTo>
                    <a:cubicBezTo>
                      <a:pt x="203" y="1269"/>
                      <a:pt x="203" y="1274"/>
                      <a:pt x="200" y="1276"/>
                    </a:cubicBezTo>
                    <a:cubicBezTo>
                      <a:pt x="200" y="1276"/>
                      <a:pt x="200" y="1276"/>
                      <a:pt x="200" y="1276"/>
                    </a:cubicBezTo>
                    <a:cubicBezTo>
                      <a:pt x="199" y="1277"/>
                      <a:pt x="197" y="1278"/>
                      <a:pt x="195" y="1278"/>
                    </a:cubicBezTo>
                    <a:cubicBezTo>
                      <a:pt x="195" y="1278"/>
                      <a:pt x="195" y="1278"/>
                      <a:pt x="195" y="1278"/>
                    </a:cubicBezTo>
                    <a:cubicBezTo>
                      <a:pt x="193" y="1278"/>
                      <a:pt x="191" y="1277"/>
                      <a:pt x="190" y="1276"/>
                    </a:cubicBezTo>
                    <a:close/>
                    <a:moveTo>
                      <a:pt x="1488" y="1254"/>
                    </a:moveTo>
                    <a:cubicBezTo>
                      <a:pt x="1485" y="1252"/>
                      <a:pt x="1485" y="1247"/>
                      <a:pt x="1487" y="1244"/>
                    </a:cubicBezTo>
                    <a:cubicBezTo>
                      <a:pt x="1487" y="1244"/>
                      <a:pt x="1487" y="1244"/>
                      <a:pt x="1487" y="1244"/>
                    </a:cubicBezTo>
                    <a:cubicBezTo>
                      <a:pt x="1489" y="1241"/>
                      <a:pt x="1494" y="1241"/>
                      <a:pt x="1497" y="1243"/>
                    </a:cubicBezTo>
                    <a:cubicBezTo>
                      <a:pt x="1497" y="1243"/>
                      <a:pt x="1497" y="1243"/>
                      <a:pt x="1497" y="1243"/>
                    </a:cubicBezTo>
                    <a:cubicBezTo>
                      <a:pt x="1500" y="1246"/>
                      <a:pt x="1500" y="1250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8" y="1253"/>
                      <a:pt x="1498" y="1253"/>
                      <a:pt x="1498" y="1253"/>
                    </a:cubicBezTo>
                    <a:cubicBezTo>
                      <a:pt x="1497" y="1255"/>
                      <a:pt x="1494" y="1256"/>
                      <a:pt x="1492" y="1256"/>
                    </a:cubicBezTo>
                    <a:cubicBezTo>
                      <a:pt x="1492" y="1256"/>
                      <a:pt x="1492" y="1256"/>
                      <a:pt x="1492" y="1256"/>
                    </a:cubicBezTo>
                    <a:cubicBezTo>
                      <a:pt x="1491" y="1256"/>
                      <a:pt x="1489" y="1255"/>
                      <a:pt x="1488" y="1254"/>
                    </a:cubicBezTo>
                    <a:close/>
                    <a:moveTo>
                      <a:pt x="154" y="1231"/>
                    </a:moveTo>
                    <a:cubicBezTo>
                      <a:pt x="154" y="1231"/>
                      <a:pt x="154" y="1231"/>
                      <a:pt x="154" y="1231"/>
                    </a:cubicBezTo>
                    <a:cubicBezTo>
                      <a:pt x="154" y="1231"/>
                      <a:pt x="154" y="1231"/>
                      <a:pt x="154" y="1231"/>
                    </a:cubicBezTo>
                    <a:cubicBezTo>
                      <a:pt x="152" y="1228"/>
                      <a:pt x="152" y="1224"/>
                      <a:pt x="155" y="1222"/>
                    </a:cubicBezTo>
                    <a:cubicBezTo>
                      <a:pt x="155" y="1222"/>
                      <a:pt x="155" y="1222"/>
                      <a:pt x="155" y="1222"/>
                    </a:cubicBezTo>
                    <a:cubicBezTo>
                      <a:pt x="158" y="1219"/>
                      <a:pt x="163" y="1220"/>
                      <a:pt x="165" y="1223"/>
                    </a:cubicBezTo>
                    <a:cubicBezTo>
                      <a:pt x="165" y="1223"/>
                      <a:pt x="165" y="1223"/>
                      <a:pt x="165" y="1223"/>
                    </a:cubicBezTo>
                    <a:cubicBezTo>
                      <a:pt x="168" y="1226"/>
                      <a:pt x="167" y="1230"/>
                      <a:pt x="164" y="1233"/>
                    </a:cubicBezTo>
                    <a:cubicBezTo>
                      <a:pt x="164" y="1233"/>
                      <a:pt x="164" y="1233"/>
                      <a:pt x="164" y="1233"/>
                    </a:cubicBezTo>
                    <a:cubicBezTo>
                      <a:pt x="163" y="1234"/>
                      <a:pt x="161" y="1234"/>
                      <a:pt x="160" y="1234"/>
                    </a:cubicBezTo>
                    <a:cubicBezTo>
                      <a:pt x="160" y="1234"/>
                      <a:pt x="160" y="1234"/>
                      <a:pt x="160" y="1234"/>
                    </a:cubicBezTo>
                    <a:cubicBezTo>
                      <a:pt x="157" y="1234"/>
                      <a:pt x="155" y="1233"/>
                      <a:pt x="154" y="1231"/>
                    </a:cubicBezTo>
                    <a:close/>
                    <a:moveTo>
                      <a:pt x="1523" y="1210"/>
                    </a:moveTo>
                    <a:cubicBezTo>
                      <a:pt x="1519" y="1207"/>
                      <a:pt x="1519" y="1203"/>
                      <a:pt x="1521" y="1200"/>
                    </a:cubicBezTo>
                    <a:cubicBezTo>
                      <a:pt x="1521" y="1200"/>
                      <a:pt x="1521" y="1200"/>
                      <a:pt x="1521" y="1200"/>
                    </a:cubicBezTo>
                    <a:cubicBezTo>
                      <a:pt x="1523" y="1197"/>
                      <a:pt x="1527" y="1196"/>
                      <a:pt x="1531" y="1198"/>
                    </a:cubicBezTo>
                    <a:cubicBezTo>
                      <a:pt x="1531" y="1198"/>
                      <a:pt x="1531" y="1198"/>
                      <a:pt x="1531" y="1198"/>
                    </a:cubicBezTo>
                    <a:cubicBezTo>
                      <a:pt x="1534" y="1200"/>
                      <a:pt x="1535" y="1205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2" y="1208"/>
                      <a:pt x="1532" y="1208"/>
                      <a:pt x="1532" y="1208"/>
                    </a:cubicBezTo>
                    <a:cubicBezTo>
                      <a:pt x="1531" y="1210"/>
                      <a:pt x="1529" y="1211"/>
                      <a:pt x="1527" y="1211"/>
                    </a:cubicBezTo>
                    <a:cubicBezTo>
                      <a:pt x="1527" y="1211"/>
                      <a:pt x="1527" y="1211"/>
                      <a:pt x="1527" y="1211"/>
                    </a:cubicBezTo>
                    <a:cubicBezTo>
                      <a:pt x="1525" y="1211"/>
                      <a:pt x="1524" y="1210"/>
                      <a:pt x="1523" y="1210"/>
                    </a:cubicBezTo>
                    <a:close/>
                    <a:moveTo>
                      <a:pt x="121" y="1185"/>
                    </a:moveTo>
                    <a:cubicBezTo>
                      <a:pt x="119" y="1182"/>
                      <a:pt x="120" y="1177"/>
                      <a:pt x="123" y="1175"/>
                    </a:cubicBezTo>
                    <a:cubicBezTo>
                      <a:pt x="123" y="1175"/>
                      <a:pt x="123" y="1175"/>
                      <a:pt x="123" y="1175"/>
                    </a:cubicBezTo>
                    <a:cubicBezTo>
                      <a:pt x="126" y="1173"/>
                      <a:pt x="131" y="1174"/>
                      <a:pt x="133" y="1177"/>
                    </a:cubicBezTo>
                    <a:cubicBezTo>
                      <a:pt x="133" y="1177"/>
                      <a:pt x="133" y="1177"/>
                      <a:pt x="133" y="1177"/>
                    </a:cubicBezTo>
                    <a:cubicBezTo>
                      <a:pt x="135" y="1180"/>
                      <a:pt x="134" y="1185"/>
                      <a:pt x="131" y="1187"/>
                    </a:cubicBezTo>
                    <a:cubicBezTo>
                      <a:pt x="131" y="1187"/>
                      <a:pt x="131" y="1187"/>
                      <a:pt x="131" y="1187"/>
                    </a:cubicBezTo>
                    <a:cubicBezTo>
                      <a:pt x="130" y="1188"/>
                      <a:pt x="128" y="1188"/>
                      <a:pt x="127" y="1188"/>
                    </a:cubicBezTo>
                    <a:cubicBezTo>
                      <a:pt x="127" y="1188"/>
                      <a:pt x="127" y="1188"/>
                      <a:pt x="127" y="1188"/>
                    </a:cubicBezTo>
                    <a:cubicBezTo>
                      <a:pt x="125" y="1188"/>
                      <a:pt x="122" y="1187"/>
                      <a:pt x="121" y="1185"/>
                    </a:cubicBezTo>
                    <a:close/>
                    <a:moveTo>
                      <a:pt x="1554" y="1163"/>
                    </a:moveTo>
                    <a:cubicBezTo>
                      <a:pt x="1550" y="1160"/>
                      <a:pt x="1549" y="1156"/>
                      <a:pt x="1551" y="1153"/>
                    </a:cubicBezTo>
                    <a:cubicBezTo>
                      <a:pt x="1551" y="1153"/>
                      <a:pt x="1551" y="1153"/>
                      <a:pt x="1551" y="1153"/>
                    </a:cubicBezTo>
                    <a:cubicBezTo>
                      <a:pt x="1553" y="1149"/>
                      <a:pt x="1558" y="1148"/>
                      <a:pt x="1561" y="1150"/>
                    </a:cubicBezTo>
                    <a:cubicBezTo>
                      <a:pt x="1561" y="1150"/>
                      <a:pt x="1561" y="1150"/>
                      <a:pt x="1561" y="1150"/>
                    </a:cubicBezTo>
                    <a:cubicBezTo>
                      <a:pt x="1564" y="1152"/>
                      <a:pt x="1565" y="1157"/>
                      <a:pt x="1563" y="1160"/>
                    </a:cubicBezTo>
                    <a:cubicBezTo>
                      <a:pt x="1563" y="1160"/>
                      <a:pt x="1563" y="1160"/>
                      <a:pt x="1563" y="1160"/>
                    </a:cubicBezTo>
                    <a:cubicBezTo>
                      <a:pt x="1562" y="1162"/>
                      <a:pt x="1560" y="1163"/>
                      <a:pt x="1557" y="1163"/>
                    </a:cubicBezTo>
                    <a:cubicBezTo>
                      <a:pt x="1557" y="1163"/>
                      <a:pt x="1557" y="1163"/>
                      <a:pt x="1557" y="1163"/>
                    </a:cubicBezTo>
                    <a:cubicBezTo>
                      <a:pt x="1556" y="1163"/>
                      <a:pt x="1555" y="1163"/>
                      <a:pt x="1554" y="1163"/>
                    </a:cubicBezTo>
                    <a:close/>
                    <a:moveTo>
                      <a:pt x="92" y="1136"/>
                    </a:moveTo>
                    <a:cubicBezTo>
                      <a:pt x="90" y="1133"/>
                      <a:pt x="91" y="1128"/>
                      <a:pt x="95" y="1126"/>
                    </a:cubicBezTo>
                    <a:cubicBezTo>
                      <a:pt x="95" y="1126"/>
                      <a:pt x="95" y="1126"/>
                      <a:pt x="95" y="1126"/>
                    </a:cubicBezTo>
                    <a:cubicBezTo>
                      <a:pt x="98" y="1125"/>
                      <a:pt x="102" y="1126"/>
                      <a:pt x="104" y="1129"/>
                    </a:cubicBezTo>
                    <a:cubicBezTo>
                      <a:pt x="104" y="1129"/>
                      <a:pt x="104" y="1129"/>
                      <a:pt x="104" y="1129"/>
                    </a:cubicBezTo>
                    <a:cubicBezTo>
                      <a:pt x="106" y="1133"/>
                      <a:pt x="105" y="1137"/>
                      <a:pt x="101" y="1139"/>
                    </a:cubicBezTo>
                    <a:cubicBezTo>
                      <a:pt x="101" y="1139"/>
                      <a:pt x="101" y="1139"/>
                      <a:pt x="101" y="1139"/>
                    </a:cubicBezTo>
                    <a:cubicBezTo>
                      <a:pt x="100" y="1139"/>
                      <a:pt x="99" y="1140"/>
                      <a:pt x="98" y="1140"/>
                    </a:cubicBezTo>
                    <a:cubicBezTo>
                      <a:pt x="98" y="1140"/>
                      <a:pt x="98" y="1140"/>
                      <a:pt x="98" y="1140"/>
                    </a:cubicBezTo>
                    <a:cubicBezTo>
                      <a:pt x="95" y="1140"/>
                      <a:pt x="93" y="1138"/>
                      <a:pt x="92" y="1136"/>
                    </a:cubicBezTo>
                    <a:close/>
                    <a:moveTo>
                      <a:pt x="1652" y="899"/>
                    </a:moveTo>
                    <a:cubicBezTo>
                      <a:pt x="1648" y="899"/>
                      <a:pt x="1646" y="895"/>
                      <a:pt x="1646" y="891"/>
                    </a:cubicBezTo>
                    <a:cubicBezTo>
                      <a:pt x="1646" y="891"/>
                      <a:pt x="1646" y="891"/>
                      <a:pt x="1646" y="891"/>
                    </a:cubicBezTo>
                    <a:cubicBezTo>
                      <a:pt x="1647" y="888"/>
                      <a:pt x="1651" y="885"/>
                      <a:pt x="1654" y="886"/>
                    </a:cubicBezTo>
                    <a:cubicBezTo>
                      <a:pt x="1654" y="886"/>
                      <a:pt x="1654" y="886"/>
                      <a:pt x="1654" y="886"/>
                    </a:cubicBezTo>
                    <a:cubicBezTo>
                      <a:pt x="1658" y="886"/>
                      <a:pt x="1661" y="890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4"/>
                      <a:pt x="1660" y="894"/>
                      <a:pt x="1660" y="894"/>
                    </a:cubicBezTo>
                    <a:cubicBezTo>
                      <a:pt x="1660" y="897"/>
                      <a:pt x="1657" y="900"/>
                      <a:pt x="1653" y="900"/>
                    </a:cubicBezTo>
                    <a:cubicBezTo>
                      <a:pt x="1653" y="900"/>
                      <a:pt x="1653" y="900"/>
                      <a:pt x="1653" y="900"/>
                    </a:cubicBezTo>
                    <a:cubicBezTo>
                      <a:pt x="1653" y="900"/>
                      <a:pt x="1653" y="900"/>
                      <a:pt x="1652" y="899"/>
                    </a:cubicBezTo>
                    <a:close/>
                    <a:moveTo>
                      <a:pt x="5" y="866"/>
                    </a:moveTo>
                    <a:cubicBezTo>
                      <a:pt x="5" y="862"/>
                      <a:pt x="7" y="859"/>
                      <a:pt x="11" y="858"/>
                    </a:cubicBezTo>
                    <a:cubicBezTo>
                      <a:pt x="11" y="858"/>
                      <a:pt x="11" y="858"/>
                      <a:pt x="11" y="858"/>
                    </a:cubicBezTo>
                    <a:cubicBezTo>
                      <a:pt x="15" y="858"/>
                      <a:pt x="19" y="861"/>
                      <a:pt x="19" y="865"/>
                    </a:cubicBezTo>
                    <a:cubicBezTo>
                      <a:pt x="19" y="865"/>
                      <a:pt x="19" y="865"/>
                      <a:pt x="19" y="865"/>
                    </a:cubicBezTo>
                    <a:cubicBezTo>
                      <a:pt x="20" y="869"/>
                      <a:pt x="17" y="872"/>
                      <a:pt x="13" y="873"/>
                    </a:cubicBezTo>
                    <a:cubicBezTo>
                      <a:pt x="13" y="873"/>
                      <a:pt x="13" y="873"/>
                      <a:pt x="13" y="873"/>
                    </a:cubicBezTo>
                    <a:cubicBezTo>
                      <a:pt x="13" y="873"/>
                      <a:pt x="12" y="873"/>
                      <a:pt x="12" y="873"/>
                    </a:cubicBezTo>
                    <a:cubicBezTo>
                      <a:pt x="12" y="873"/>
                      <a:pt x="12" y="873"/>
                      <a:pt x="12" y="873"/>
                    </a:cubicBezTo>
                    <a:cubicBezTo>
                      <a:pt x="9" y="873"/>
                      <a:pt x="5" y="870"/>
                      <a:pt x="5" y="866"/>
                    </a:cubicBezTo>
                    <a:close/>
                    <a:moveTo>
                      <a:pt x="1659" y="843"/>
                    </a:moveTo>
                    <a:cubicBezTo>
                      <a:pt x="1655" y="843"/>
                      <a:pt x="1652" y="840"/>
                      <a:pt x="1653" y="836"/>
                    </a:cubicBezTo>
                    <a:cubicBezTo>
                      <a:pt x="1653" y="836"/>
                      <a:pt x="1653" y="836"/>
                      <a:pt x="1653" y="836"/>
                    </a:cubicBezTo>
                    <a:cubicBezTo>
                      <a:pt x="1653" y="832"/>
                      <a:pt x="1656" y="829"/>
                      <a:pt x="1660" y="829"/>
                    </a:cubicBezTo>
                    <a:cubicBezTo>
                      <a:pt x="1660" y="829"/>
                      <a:pt x="1660" y="829"/>
                      <a:pt x="1660" y="829"/>
                    </a:cubicBezTo>
                    <a:cubicBezTo>
                      <a:pt x="1664" y="830"/>
                      <a:pt x="1667" y="833"/>
                      <a:pt x="1667" y="837"/>
                    </a:cubicBezTo>
                    <a:cubicBezTo>
                      <a:pt x="1667" y="837"/>
                      <a:pt x="1667" y="837"/>
                      <a:pt x="1667" y="837"/>
                    </a:cubicBezTo>
                    <a:cubicBezTo>
                      <a:pt x="1667" y="841"/>
                      <a:pt x="1663" y="843"/>
                      <a:pt x="1660" y="843"/>
                    </a:cubicBezTo>
                    <a:cubicBezTo>
                      <a:pt x="1660" y="843"/>
                      <a:pt x="1660" y="843"/>
                      <a:pt x="1660" y="843"/>
                    </a:cubicBezTo>
                    <a:cubicBezTo>
                      <a:pt x="1660" y="843"/>
                      <a:pt x="1659" y="843"/>
                      <a:pt x="1659" y="843"/>
                    </a:cubicBezTo>
                    <a:close/>
                    <a:moveTo>
                      <a:pt x="1" y="809"/>
                    </a:moveTo>
                    <a:cubicBezTo>
                      <a:pt x="0" y="806"/>
                      <a:pt x="3" y="802"/>
                      <a:pt x="7" y="802"/>
                    </a:cubicBezTo>
                    <a:cubicBezTo>
                      <a:pt x="7" y="802"/>
                      <a:pt x="7" y="802"/>
                      <a:pt x="7" y="802"/>
                    </a:cubicBezTo>
                    <a:cubicBezTo>
                      <a:pt x="11" y="802"/>
                      <a:pt x="15" y="805"/>
                      <a:pt x="15" y="809"/>
                    </a:cubicBezTo>
                    <a:cubicBezTo>
                      <a:pt x="15" y="809"/>
                      <a:pt x="15" y="809"/>
                      <a:pt x="15" y="809"/>
                    </a:cubicBezTo>
                    <a:cubicBezTo>
                      <a:pt x="15" y="813"/>
                      <a:pt x="12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8" y="816"/>
                      <a:pt x="8" y="816"/>
                      <a:pt x="8" y="816"/>
                    </a:cubicBezTo>
                    <a:cubicBezTo>
                      <a:pt x="4" y="816"/>
                      <a:pt x="1" y="813"/>
                      <a:pt x="1" y="809"/>
                    </a:cubicBezTo>
                    <a:close/>
                    <a:moveTo>
                      <a:pt x="1655" y="780"/>
                    </a:moveTo>
                    <a:cubicBezTo>
                      <a:pt x="1655" y="780"/>
                      <a:pt x="1655" y="779"/>
                      <a:pt x="1655" y="779"/>
                    </a:cubicBezTo>
                    <a:cubicBezTo>
                      <a:pt x="1655" y="779"/>
                      <a:pt x="1655" y="779"/>
                      <a:pt x="1655" y="779"/>
                    </a:cubicBezTo>
                    <a:cubicBezTo>
                      <a:pt x="1655" y="779"/>
                      <a:pt x="1655" y="778"/>
                      <a:pt x="1655" y="778"/>
                    </a:cubicBezTo>
                    <a:cubicBezTo>
                      <a:pt x="1655" y="778"/>
                      <a:pt x="1655" y="778"/>
                      <a:pt x="1655" y="778"/>
                    </a:cubicBezTo>
                    <a:cubicBezTo>
                      <a:pt x="1655" y="774"/>
                      <a:pt x="1658" y="771"/>
                      <a:pt x="1662" y="771"/>
                    </a:cubicBezTo>
                    <a:cubicBezTo>
                      <a:pt x="1662" y="771"/>
                      <a:pt x="1662" y="771"/>
                      <a:pt x="1662" y="771"/>
                    </a:cubicBezTo>
                    <a:cubicBezTo>
                      <a:pt x="1666" y="771"/>
                      <a:pt x="1669" y="774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8"/>
                      <a:pt x="1669" y="778"/>
                    </a:cubicBezTo>
                    <a:cubicBezTo>
                      <a:pt x="1669" y="778"/>
                      <a:pt x="1669" y="779"/>
                      <a:pt x="1669" y="779"/>
                    </a:cubicBezTo>
                    <a:cubicBezTo>
                      <a:pt x="1669" y="779"/>
                      <a:pt x="1669" y="779"/>
                      <a:pt x="1669" y="779"/>
                    </a:cubicBezTo>
                    <a:cubicBezTo>
                      <a:pt x="1669" y="779"/>
                      <a:pt x="1669" y="780"/>
                      <a:pt x="1669" y="780"/>
                    </a:cubicBezTo>
                    <a:cubicBezTo>
                      <a:pt x="1669" y="780"/>
                      <a:pt x="1669" y="780"/>
                      <a:pt x="1669" y="780"/>
                    </a:cubicBezTo>
                    <a:cubicBezTo>
                      <a:pt x="1669" y="784"/>
                      <a:pt x="1666" y="787"/>
                      <a:pt x="1662" y="787"/>
                    </a:cubicBezTo>
                    <a:cubicBezTo>
                      <a:pt x="1662" y="787"/>
                      <a:pt x="1662" y="787"/>
                      <a:pt x="1662" y="787"/>
                    </a:cubicBezTo>
                    <a:cubicBezTo>
                      <a:pt x="1658" y="787"/>
                      <a:pt x="1655" y="784"/>
                      <a:pt x="1655" y="780"/>
                    </a:cubicBezTo>
                    <a:close/>
                    <a:moveTo>
                      <a:pt x="7" y="760"/>
                    </a:moveTo>
                    <a:cubicBezTo>
                      <a:pt x="3" y="760"/>
                      <a:pt x="0" y="756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52"/>
                      <a:pt x="1" y="752"/>
                      <a:pt x="1" y="752"/>
                    </a:cubicBezTo>
                    <a:cubicBezTo>
                      <a:pt x="1" y="749"/>
                      <a:pt x="4" y="746"/>
                      <a:pt x="8" y="746"/>
                    </a:cubicBezTo>
                    <a:cubicBezTo>
                      <a:pt x="8" y="746"/>
                      <a:pt x="8" y="746"/>
                      <a:pt x="8" y="746"/>
                    </a:cubicBezTo>
                    <a:cubicBezTo>
                      <a:pt x="12" y="746"/>
                      <a:pt x="15" y="749"/>
                      <a:pt x="15" y="753"/>
                    </a:cubicBezTo>
                    <a:cubicBezTo>
                      <a:pt x="15" y="753"/>
                      <a:pt x="15" y="753"/>
                      <a:pt x="15" y="753"/>
                    </a:cubicBezTo>
                    <a:cubicBezTo>
                      <a:pt x="14" y="757"/>
                      <a:pt x="11" y="760"/>
                      <a:pt x="8" y="760"/>
                    </a:cubicBezTo>
                    <a:cubicBezTo>
                      <a:pt x="8" y="760"/>
                      <a:pt x="8" y="760"/>
                      <a:pt x="8" y="760"/>
                    </a:cubicBezTo>
                    <a:cubicBezTo>
                      <a:pt x="7" y="760"/>
                      <a:pt x="7" y="760"/>
                      <a:pt x="7" y="760"/>
                    </a:cubicBezTo>
                    <a:close/>
                    <a:moveTo>
                      <a:pt x="1653" y="722"/>
                    </a:moveTo>
                    <a:cubicBezTo>
                      <a:pt x="1653" y="722"/>
                      <a:pt x="1653" y="722"/>
                      <a:pt x="1653" y="722"/>
                    </a:cubicBezTo>
                    <a:cubicBezTo>
                      <a:pt x="1652" y="718"/>
                      <a:pt x="1655" y="715"/>
                      <a:pt x="1659" y="715"/>
                    </a:cubicBezTo>
                    <a:cubicBezTo>
                      <a:pt x="1659" y="715"/>
                      <a:pt x="1659" y="715"/>
                      <a:pt x="1659" y="715"/>
                    </a:cubicBezTo>
                    <a:cubicBezTo>
                      <a:pt x="1663" y="714"/>
                      <a:pt x="1666" y="717"/>
                      <a:pt x="1667" y="721"/>
                    </a:cubicBezTo>
                    <a:cubicBezTo>
                      <a:pt x="1667" y="721"/>
                      <a:pt x="1667" y="721"/>
                      <a:pt x="1667" y="721"/>
                    </a:cubicBezTo>
                    <a:cubicBezTo>
                      <a:pt x="1667" y="725"/>
                      <a:pt x="1664" y="728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60" y="729"/>
                      <a:pt x="1660" y="729"/>
                      <a:pt x="1660" y="729"/>
                    </a:cubicBezTo>
                    <a:cubicBezTo>
                      <a:pt x="1656" y="729"/>
                      <a:pt x="1653" y="726"/>
                      <a:pt x="1653" y="722"/>
                    </a:cubicBezTo>
                    <a:close/>
                    <a:moveTo>
                      <a:pt x="11" y="703"/>
                    </a:moveTo>
                    <a:cubicBezTo>
                      <a:pt x="7" y="703"/>
                      <a:pt x="4" y="699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6"/>
                      <a:pt x="5" y="696"/>
                      <a:pt x="5" y="696"/>
                    </a:cubicBezTo>
                    <a:cubicBezTo>
                      <a:pt x="5" y="692"/>
                      <a:pt x="9" y="689"/>
                      <a:pt x="13" y="689"/>
                    </a:cubicBezTo>
                    <a:cubicBezTo>
                      <a:pt x="13" y="689"/>
                      <a:pt x="13" y="689"/>
                      <a:pt x="13" y="689"/>
                    </a:cubicBezTo>
                    <a:cubicBezTo>
                      <a:pt x="17" y="690"/>
                      <a:pt x="19" y="693"/>
                      <a:pt x="19" y="697"/>
                    </a:cubicBezTo>
                    <a:cubicBezTo>
                      <a:pt x="19" y="697"/>
                      <a:pt x="19" y="697"/>
                      <a:pt x="19" y="697"/>
                    </a:cubicBezTo>
                    <a:cubicBezTo>
                      <a:pt x="18" y="701"/>
                      <a:pt x="15" y="703"/>
                      <a:pt x="12" y="703"/>
                    </a:cubicBezTo>
                    <a:cubicBezTo>
                      <a:pt x="12" y="703"/>
                      <a:pt x="12" y="703"/>
                      <a:pt x="12" y="703"/>
                    </a:cubicBezTo>
                    <a:cubicBezTo>
                      <a:pt x="12" y="703"/>
                      <a:pt x="11" y="703"/>
                      <a:pt x="11" y="703"/>
                    </a:cubicBezTo>
                    <a:close/>
                    <a:moveTo>
                      <a:pt x="1646" y="667"/>
                    </a:moveTo>
                    <a:cubicBezTo>
                      <a:pt x="1645" y="663"/>
                      <a:pt x="1648" y="659"/>
                      <a:pt x="1652" y="659"/>
                    </a:cubicBezTo>
                    <a:cubicBezTo>
                      <a:pt x="1652" y="659"/>
                      <a:pt x="1652" y="659"/>
                      <a:pt x="1652" y="659"/>
                    </a:cubicBezTo>
                    <a:cubicBezTo>
                      <a:pt x="1656" y="658"/>
                      <a:pt x="1659" y="661"/>
                      <a:pt x="1660" y="665"/>
                    </a:cubicBezTo>
                    <a:cubicBezTo>
                      <a:pt x="1660" y="665"/>
                      <a:pt x="1660" y="665"/>
                      <a:pt x="1660" y="665"/>
                    </a:cubicBezTo>
                    <a:cubicBezTo>
                      <a:pt x="1661" y="668"/>
                      <a:pt x="1658" y="672"/>
                      <a:pt x="1654" y="673"/>
                    </a:cubicBezTo>
                    <a:cubicBezTo>
                      <a:pt x="1654" y="673"/>
                      <a:pt x="1654" y="673"/>
                      <a:pt x="1654" y="673"/>
                    </a:cubicBezTo>
                    <a:cubicBezTo>
                      <a:pt x="1654" y="673"/>
                      <a:pt x="1653" y="673"/>
                      <a:pt x="1653" y="673"/>
                    </a:cubicBezTo>
                    <a:cubicBezTo>
                      <a:pt x="1653" y="673"/>
                      <a:pt x="1653" y="673"/>
                      <a:pt x="1653" y="673"/>
                    </a:cubicBezTo>
                    <a:cubicBezTo>
                      <a:pt x="1650" y="673"/>
                      <a:pt x="1647" y="670"/>
                      <a:pt x="1646" y="667"/>
                    </a:cubicBezTo>
                    <a:close/>
                    <a:moveTo>
                      <a:pt x="19" y="648"/>
                    </a:moveTo>
                    <a:cubicBezTo>
                      <a:pt x="15" y="647"/>
                      <a:pt x="13" y="643"/>
                      <a:pt x="14" y="639"/>
                    </a:cubicBezTo>
                    <a:cubicBezTo>
                      <a:pt x="14" y="639"/>
                      <a:pt x="14" y="639"/>
                      <a:pt x="14" y="639"/>
                    </a:cubicBezTo>
                    <a:cubicBezTo>
                      <a:pt x="14" y="635"/>
                      <a:pt x="18" y="633"/>
                      <a:pt x="22" y="634"/>
                    </a:cubicBezTo>
                    <a:cubicBezTo>
                      <a:pt x="22" y="634"/>
                      <a:pt x="22" y="634"/>
                      <a:pt x="22" y="634"/>
                    </a:cubicBezTo>
                    <a:cubicBezTo>
                      <a:pt x="26" y="634"/>
                      <a:pt x="28" y="638"/>
                      <a:pt x="27" y="642"/>
                    </a:cubicBezTo>
                    <a:cubicBezTo>
                      <a:pt x="27" y="642"/>
                      <a:pt x="27" y="642"/>
                      <a:pt x="27" y="642"/>
                    </a:cubicBezTo>
                    <a:cubicBezTo>
                      <a:pt x="27" y="645"/>
                      <a:pt x="24" y="648"/>
                      <a:pt x="20" y="648"/>
                    </a:cubicBezTo>
                    <a:cubicBezTo>
                      <a:pt x="20" y="648"/>
                      <a:pt x="20" y="648"/>
                      <a:pt x="20" y="648"/>
                    </a:cubicBezTo>
                    <a:cubicBezTo>
                      <a:pt x="20" y="648"/>
                      <a:pt x="20" y="648"/>
                      <a:pt x="19" y="648"/>
                    </a:cubicBezTo>
                    <a:close/>
                    <a:moveTo>
                      <a:pt x="1635" y="612"/>
                    </a:moveTo>
                    <a:cubicBezTo>
                      <a:pt x="1635" y="612"/>
                      <a:pt x="1635" y="612"/>
                      <a:pt x="1635" y="612"/>
                    </a:cubicBezTo>
                    <a:cubicBezTo>
                      <a:pt x="1634" y="608"/>
                      <a:pt x="1637" y="604"/>
                      <a:pt x="1640" y="603"/>
                    </a:cubicBezTo>
                    <a:cubicBezTo>
                      <a:pt x="1640" y="603"/>
                      <a:pt x="1640" y="603"/>
                      <a:pt x="1640" y="603"/>
                    </a:cubicBezTo>
                    <a:cubicBezTo>
                      <a:pt x="1644" y="602"/>
                      <a:pt x="1648" y="605"/>
                      <a:pt x="1649" y="609"/>
                    </a:cubicBezTo>
                    <a:cubicBezTo>
                      <a:pt x="1649" y="609"/>
                      <a:pt x="1649" y="609"/>
                      <a:pt x="1649" y="609"/>
                    </a:cubicBezTo>
                    <a:cubicBezTo>
                      <a:pt x="1650" y="612"/>
                      <a:pt x="1647" y="616"/>
                      <a:pt x="1644" y="617"/>
                    </a:cubicBezTo>
                    <a:cubicBezTo>
                      <a:pt x="1644" y="617"/>
                      <a:pt x="1644" y="617"/>
                      <a:pt x="1644" y="617"/>
                    </a:cubicBezTo>
                    <a:cubicBezTo>
                      <a:pt x="1643" y="617"/>
                      <a:pt x="1642" y="617"/>
                      <a:pt x="1642" y="617"/>
                    </a:cubicBezTo>
                    <a:cubicBezTo>
                      <a:pt x="1642" y="617"/>
                      <a:pt x="1642" y="617"/>
                      <a:pt x="1642" y="617"/>
                    </a:cubicBezTo>
                    <a:cubicBezTo>
                      <a:pt x="1639" y="617"/>
                      <a:pt x="1636" y="615"/>
                      <a:pt x="1635" y="612"/>
                    </a:cubicBezTo>
                    <a:close/>
                    <a:moveTo>
                      <a:pt x="32" y="592"/>
                    </a:moveTo>
                    <a:cubicBezTo>
                      <a:pt x="28" y="591"/>
                      <a:pt x="26" y="588"/>
                      <a:pt x="27" y="584"/>
                    </a:cubicBezTo>
                    <a:cubicBezTo>
                      <a:pt x="27" y="584"/>
                      <a:pt x="27" y="584"/>
                      <a:pt x="27" y="584"/>
                    </a:cubicBezTo>
                    <a:cubicBezTo>
                      <a:pt x="28" y="580"/>
                      <a:pt x="32" y="578"/>
                      <a:pt x="35" y="579"/>
                    </a:cubicBezTo>
                    <a:cubicBezTo>
                      <a:pt x="35" y="579"/>
                      <a:pt x="35" y="579"/>
                      <a:pt x="35" y="579"/>
                    </a:cubicBezTo>
                    <a:cubicBezTo>
                      <a:pt x="39" y="580"/>
                      <a:pt x="41" y="584"/>
                      <a:pt x="40" y="588"/>
                    </a:cubicBezTo>
                    <a:cubicBezTo>
                      <a:pt x="40" y="588"/>
                      <a:pt x="40" y="588"/>
                      <a:pt x="40" y="588"/>
                    </a:cubicBezTo>
                    <a:cubicBezTo>
                      <a:pt x="39" y="591"/>
                      <a:pt x="37" y="593"/>
                      <a:pt x="33" y="593"/>
                    </a:cubicBezTo>
                    <a:cubicBezTo>
                      <a:pt x="33" y="593"/>
                      <a:pt x="33" y="593"/>
                      <a:pt x="33" y="593"/>
                    </a:cubicBezTo>
                    <a:cubicBezTo>
                      <a:pt x="33" y="593"/>
                      <a:pt x="32" y="593"/>
                      <a:pt x="32" y="592"/>
                    </a:cubicBezTo>
                    <a:close/>
                    <a:moveTo>
                      <a:pt x="1620" y="558"/>
                    </a:moveTo>
                    <a:cubicBezTo>
                      <a:pt x="1620" y="558"/>
                      <a:pt x="1620" y="558"/>
                      <a:pt x="1620" y="558"/>
                    </a:cubicBezTo>
                    <a:cubicBezTo>
                      <a:pt x="1619" y="554"/>
                      <a:pt x="1621" y="550"/>
                      <a:pt x="1624" y="549"/>
                    </a:cubicBezTo>
                    <a:cubicBezTo>
                      <a:pt x="1624" y="549"/>
                      <a:pt x="1624" y="549"/>
                      <a:pt x="1624" y="549"/>
                    </a:cubicBezTo>
                    <a:cubicBezTo>
                      <a:pt x="1628" y="548"/>
                      <a:pt x="1632" y="550"/>
                      <a:pt x="1633" y="554"/>
                    </a:cubicBezTo>
                    <a:cubicBezTo>
                      <a:pt x="1633" y="554"/>
                      <a:pt x="1633" y="554"/>
                      <a:pt x="1633" y="554"/>
                    </a:cubicBezTo>
                    <a:cubicBezTo>
                      <a:pt x="1635" y="557"/>
                      <a:pt x="1633" y="561"/>
                      <a:pt x="1629" y="563"/>
                    </a:cubicBezTo>
                    <a:cubicBezTo>
                      <a:pt x="1629" y="563"/>
                      <a:pt x="1629" y="563"/>
                      <a:pt x="1629" y="563"/>
                    </a:cubicBezTo>
                    <a:cubicBezTo>
                      <a:pt x="1628" y="563"/>
                      <a:pt x="1627" y="563"/>
                      <a:pt x="1627" y="563"/>
                    </a:cubicBezTo>
                    <a:cubicBezTo>
                      <a:pt x="1627" y="563"/>
                      <a:pt x="1627" y="563"/>
                      <a:pt x="1627" y="563"/>
                    </a:cubicBezTo>
                    <a:cubicBezTo>
                      <a:pt x="1624" y="563"/>
                      <a:pt x="1621" y="561"/>
                      <a:pt x="1620" y="558"/>
                    </a:cubicBezTo>
                    <a:close/>
                    <a:moveTo>
                      <a:pt x="48" y="538"/>
                    </a:moveTo>
                    <a:cubicBezTo>
                      <a:pt x="45" y="537"/>
                      <a:pt x="43" y="533"/>
                      <a:pt x="44" y="529"/>
                    </a:cubicBezTo>
                    <a:cubicBezTo>
                      <a:pt x="44" y="529"/>
                      <a:pt x="44" y="529"/>
                      <a:pt x="44" y="529"/>
                    </a:cubicBezTo>
                    <a:cubicBezTo>
                      <a:pt x="45" y="526"/>
                      <a:pt x="49" y="524"/>
                      <a:pt x="53" y="525"/>
                    </a:cubicBezTo>
                    <a:cubicBezTo>
                      <a:pt x="53" y="525"/>
                      <a:pt x="53" y="525"/>
                      <a:pt x="53" y="525"/>
                    </a:cubicBezTo>
                    <a:cubicBezTo>
                      <a:pt x="57" y="527"/>
                      <a:pt x="59" y="531"/>
                      <a:pt x="57" y="534"/>
                    </a:cubicBezTo>
                    <a:cubicBezTo>
                      <a:pt x="57" y="534"/>
                      <a:pt x="57" y="534"/>
                      <a:pt x="57" y="534"/>
                    </a:cubicBezTo>
                    <a:cubicBezTo>
                      <a:pt x="56" y="537"/>
                      <a:pt x="54" y="539"/>
                      <a:pt x="51" y="539"/>
                    </a:cubicBezTo>
                    <a:cubicBezTo>
                      <a:pt x="51" y="539"/>
                      <a:pt x="51" y="539"/>
                      <a:pt x="51" y="539"/>
                    </a:cubicBezTo>
                    <a:cubicBezTo>
                      <a:pt x="50" y="539"/>
                      <a:pt x="49" y="539"/>
                      <a:pt x="48" y="538"/>
                    </a:cubicBezTo>
                    <a:close/>
                    <a:moveTo>
                      <a:pt x="1601" y="506"/>
                    </a:moveTo>
                    <a:cubicBezTo>
                      <a:pt x="1601" y="506"/>
                      <a:pt x="1601" y="506"/>
                      <a:pt x="1601" y="506"/>
                    </a:cubicBezTo>
                    <a:cubicBezTo>
                      <a:pt x="1599" y="502"/>
                      <a:pt x="1601" y="498"/>
                      <a:pt x="1605" y="496"/>
                    </a:cubicBezTo>
                    <a:cubicBezTo>
                      <a:pt x="1605" y="496"/>
                      <a:pt x="1605" y="496"/>
                      <a:pt x="1605" y="496"/>
                    </a:cubicBezTo>
                    <a:cubicBezTo>
                      <a:pt x="1608" y="495"/>
                      <a:pt x="1612" y="497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4" y="500"/>
                      <a:pt x="1614" y="500"/>
                      <a:pt x="1614" y="500"/>
                    </a:cubicBezTo>
                    <a:cubicBezTo>
                      <a:pt x="1615" y="504"/>
                      <a:pt x="1614" y="508"/>
                      <a:pt x="1610" y="510"/>
                    </a:cubicBezTo>
                    <a:cubicBezTo>
                      <a:pt x="1610" y="510"/>
                      <a:pt x="1610" y="510"/>
                      <a:pt x="1610" y="510"/>
                    </a:cubicBezTo>
                    <a:cubicBezTo>
                      <a:pt x="1609" y="510"/>
                      <a:pt x="1608" y="510"/>
                      <a:pt x="1607" y="510"/>
                    </a:cubicBezTo>
                    <a:cubicBezTo>
                      <a:pt x="1607" y="510"/>
                      <a:pt x="1607" y="510"/>
                      <a:pt x="1607" y="510"/>
                    </a:cubicBezTo>
                    <a:cubicBezTo>
                      <a:pt x="1604" y="510"/>
                      <a:pt x="1602" y="508"/>
                      <a:pt x="1601" y="506"/>
                    </a:cubicBezTo>
                    <a:close/>
                    <a:moveTo>
                      <a:pt x="69" y="486"/>
                    </a:moveTo>
                    <a:cubicBezTo>
                      <a:pt x="66" y="484"/>
                      <a:pt x="64" y="480"/>
                      <a:pt x="66" y="477"/>
                    </a:cubicBezTo>
                    <a:cubicBezTo>
                      <a:pt x="66" y="477"/>
                      <a:pt x="66" y="477"/>
                      <a:pt x="66" y="477"/>
                    </a:cubicBezTo>
                    <a:cubicBezTo>
                      <a:pt x="67" y="473"/>
                      <a:pt x="71" y="471"/>
                      <a:pt x="75" y="473"/>
                    </a:cubicBezTo>
                    <a:cubicBezTo>
                      <a:pt x="75" y="473"/>
                      <a:pt x="75" y="473"/>
                      <a:pt x="75" y="473"/>
                    </a:cubicBezTo>
                    <a:cubicBezTo>
                      <a:pt x="78" y="475"/>
                      <a:pt x="80" y="479"/>
                      <a:pt x="78" y="482"/>
                    </a:cubicBezTo>
                    <a:cubicBezTo>
                      <a:pt x="78" y="482"/>
                      <a:pt x="78" y="482"/>
                      <a:pt x="78" y="482"/>
                    </a:cubicBezTo>
                    <a:cubicBezTo>
                      <a:pt x="77" y="485"/>
                      <a:pt x="75" y="487"/>
                      <a:pt x="72" y="487"/>
                    </a:cubicBezTo>
                    <a:cubicBezTo>
                      <a:pt x="72" y="487"/>
                      <a:pt x="72" y="487"/>
                      <a:pt x="72" y="487"/>
                    </a:cubicBezTo>
                    <a:cubicBezTo>
                      <a:pt x="71" y="487"/>
                      <a:pt x="70" y="486"/>
                      <a:pt x="69" y="486"/>
                    </a:cubicBezTo>
                    <a:close/>
                    <a:moveTo>
                      <a:pt x="1577" y="455"/>
                    </a:moveTo>
                    <a:cubicBezTo>
                      <a:pt x="1576" y="451"/>
                      <a:pt x="1577" y="447"/>
                      <a:pt x="1581" y="445"/>
                    </a:cubicBezTo>
                    <a:cubicBezTo>
                      <a:pt x="1581" y="445"/>
                      <a:pt x="1581" y="445"/>
                      <a:pt x="1581" y="445"/>
                    </a:cubicBezTo>
                    <a:cubicBezTo>
                      <a:pt x="1584" y="444"/>
                      <a:pt x="1588" y="445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0" y="448"/>
                      <a:pt x="1590" y="448"/>
                      <a:pt x="1590" y="448"/>
                    </a:cubicBezTo>
                    <a:cubicBezTo>
                      <a:pt x="1592" y="452"/>
                      <a:pt x="1590" y="456"/>
                      <a:pt x="1587" y="458"/>
                    </a:cubicBezTo>
                    <a:cubicBezTo>
                      <a:pt x="1587" y="458"/>
                      <a:pt x="1587" y="458"/>
                      <a:pt x="1587" y="458"/>
                    </a:cubicBezTo>
                    <a:cubicBezTo>
                      <a:pt x="1586" y="458"/>
                      <a:pt x="1585" y="459"/>
                      <a:pt x="1584" y="459"/>
                    </a:cubicBezTo>
                    <a:cubicBezTo>
                      <a:pt x="1584" y="459"/>
                      <a:pt x="1584" y="459"/>
                      <a:pt x="1584" y="459"/>
                    </a:cubicBezTo>
                    <a:cubicBezTo>
                      <a:pt x="1581" y="459"/>
                      <a:pt x="1579" y="457"/>
                      <a:pt x="1577" y="455"/>
                    </a:cubicBezTo>
                    <a:close/>
                    <a:moveTo>
                      <a:pt x="94" y="435"/>
                    </a:moveTo>
                    <a:cubicBezTo>
                      <a:pt x="90" y="433"/>
                      <a:pt x="89" y="429"/>
                      <a:pt x="91" y="426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2"/>
                      <a:pt x="97" y="421"/>
                      <a:pt x="101" y="423"/>
                    </a:cubicBezTo>
                    <a:cubicBezTo>
                      <a:pt x="101" y="423"/>
                      <a:pt x="101" y="423"/>
                      <a:pt x="101" y="423"/>
                    </a:cubicBezTo>
                    <a:cubicBezTo>
                      <a:pt x="104" y="425"/>
                      <a:pt x="105" y="429"/>
                      <a:pt x="103" y="432"/>
                    </a:cubicBezTo>
                    <a:cubicBezTo>
                      <a:pt x="103" y="432"/>
                      <a:pt x="103" y="432"/>
                      <a:pt x="103" y="432"/>
                    </a:cubicBezTo>
                    <a:cubicBezTo>
                      <a:pt x="102" y="435"/>
                      <a:pt x="100" y="436"/>
                      <a:pt x="97" y="436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6" y="436"/>
                      <a:pt x="95" y="436"/>
                      <a:pt x="94" y="435"/>
                    </a:cubicBezTo>
                    <a:close/>
                    <a:moveTo>
                      <a:pt x="1550" y="406"/>
                    </a:moveTo>
                    <a:cubicBezTo>
                      <a:pt x="1548" y="402"/>
                      <a:pt x="1550" y="398"/>
                      <a:pt x="1553" y="396"/>
                    </a:cubicBezTo>
                    <a:cubicBezTo>
                      <a:pt x="1553" y="396"/>
                      <a:pt x="1553" y="396"/>
                      <a:pt x="1553" y="396"/>
                    </a:cubicBezTo>
                    <a:cubicBezTo>
                      <a:pt x="1556" y="394"/>
                      <a:pt x="1561" y="395"/>
                      <a:pt x="1563" y="399"/>
                    </a:cubicBezTo>
                    <a:cubicBezTo>
                      <a:pt x="1563" y="399"/>
                      <a:pt x="1563" y="399"/>
                      <a:pt x="1563" y="399"/>
                    </a:cubicBezTo>
                    <a:cubicBezTo>
                      <a:pt x="1565" y="402"/>
                      <a:pt x="1563" y="406"/>
                      <a:pt x="1560" y="408"/>
                    </a:cubicBezTo>
                    <a:cubicBezTo>
                      <a:pt x="1560" y="408"/>
                      <a:pt x="1560" y="408"/>
                      <a:pt x="1560" y="408"/>
                    </a:cubicBezTo>
                    <a:cubicBezTo>
                      <a:pt x="1559" y="409"/>
                      <a:pt x="1558" y="409"/>
                      <a:pt x="1557" y="409"/>
                    </a:cubicBezTo>
                    <a:cubicBezTo>
                      <a:pt x="1557" y="409"/>
                      <a:pt x="1557" y="409"/>
                      <a:pt x="1557" y="409"/>
                    </a:cubicBezTo>
                    <a:cubicBezTo>
                      <a:pt x="1554" y="409"/>
                      <a:pt x="1552" y="408"/>
                      <a:pt x="1550" y="406"/>
                    </a:cubicBezTo>
                    <a:close/>
                    <a:moveTo>
                      <a:pt x="122" y="386"/>
                    </a:moveTo>
                    <a:cubicBezTo>
                      <a:pt x="119" y="384"/>
                      <a:pt x="118" y="380"/>
                      <a:pt x="120" y="377"/>
                    </a:cubicBezTo>
                    <a:cubicBezTo>
                      <a:pt x="120" y="377"/>
                      <a:pt x="120" y="377"/>
                      <a:pt x="120" y="377"/>
                    </a:cubicBezTo>
                    <a:cubicBezTo>
                      <a:pt x="122" y="373"/>
                      <a:pt x="127" y="372"/>
                      <a:pt x="130" y="375"/>
                    </a:cubicBezTo>
                    <a:cubicBezTo>
                      <a:pt x="130" y="375"/>
                      <a:pt x="130" y="375"/>
                      <a:pt x="130" y="375"/>
                    </a:cubicBezTo>
                    <a:cubicBezTo>
                      <a:pt x="133" y="377"/>
                      <a:pt x="134" y="381"/>
                      <a:pt x="132" y="384"/>
                    </a:cubicBezTo>
                    <a:cubicBezTo>
                      <a:pt x="132" y="384"/>
                      <a:pt x="132" y="384"/>
                      <a:pt x="132" y="384"/>
                    </a:cubicBezTo>
                    <a:cubicBezTo>
                      <a:pt x="131" y="386"/>
                      <a:pt x="128" y="388"/>
                      <a:pt x="126" y="388"/>
                    </a:cubicBezTo>
                    <a:cubicBezTo>
                      <a:pt x="126" y="388"/>
                      <a:pt x="126" y="388"/>
                      <a:pt x="126" y="388"/>
                    </a:cubicBezTo>
                    <a:cubicBezTo>
                      <a:pt x="125" y="388"/>
                      <a:pt x="123" y="387"/>
                      <a:pt x="122" y="386"/>
                    </a:cubicBezTo>
                    <a:close/>
                    <a:moveTo>
                      <a:pt x="1520" y="359"/>
                    </a:moveTo>
                    <a:cubicBezTo>
                      <a:pt x="1520" y="359"/>
                      <a:pt x="1520" y="359"/>
                      <a:pt x="1520" y="359"/>
                    </a:cubicBezTo>
                    <a:cubicBezTo>
                      <a:pt x="1518" y="356"/>
                      <a:pt x="1518" y="351"/>
                      <a:pt x="1522" y="349"/>
                    </a:cubicBezTo>
                    <a:cubicBezTo>
                      <a:pt x="1522" y="349"/>
                      <a:pt x="1522" y="349"/>
                      <a:pt x="1522" y="349"/>
                    </a:cubicBezTo>
                    <a:cubicBezTo>
                      <a:pt x="1525" y="347"/>
                      <a:pt x="1529" y="348"/>
                      <a:pt x="1531" y="351"/>
                    </a:cubicBezTo>
                    <a:cubicBezTo>
                      <a:pt x="1531" y="351"/>
                      <a:pt x="1531" y="351"/>
                      <a:pt x="1531" y="351"/>
                    </a:cubicBezTo>
                    <a:cubicBezTo>
                      <a:pt x="1534" y="354"/>
                      <a:pt x="1533" y="358"/>
                      <a:pt x="1530" y="361"/>
                    </a:cubicBezTo>
                    <a:cubicBezTo>
                      <a:pt x="1530" y="361"/>
                      <a:pt x="1530" y="361"/>
                      <a:pt x="1530" y="361"/>
                    </a:cubicBezTo>
                    <a:cubicBezTo>
                      <a:pt x="1528" y="362"/>
                      <a:pt x="1527" y="362"/>
                      <a:pt x="1526" y="362"/>
                    </a:cubicBezTo>
                    <a:cubicBezTo>
                      <a:pt x="1526" y="362"/>
                      <a:pt x="1526" y="362"/>
                      <a:pt x="1526" y="362"/>
                    </a:cubicBezTo>
                    <a:cubicBezTo>
                      <a:pt x="1523" y="362"/>
                      <a:pt x="1521" y="361"/>
                      <a:pt x="1520" y="359"/>
                    </a:cubicBezTo>
                    <a:close/>
                    <a:moveTo>
                      <a:pt x="154" y="340"/>
                    </a:moveTo>
                    <a:cubicBezTo>
                      <a:pt x="151" y="338"/>
                      <a:pt x="151" y="333"/>
                      <a:pt x="153" y="330"/>
                    </a:cubicBezTo>
                    <a:cubicBezTo>
                      <a:pt x="153" y="330"/>
                      <a:pt x="153" y="330"/>
                      <a:pt x="153" y="330"/>
                    </a:cubicBezTo>
                    <a:cubicBezTo>
                      <a:pt x="155" y="327"/>
                      <a:pt x="160" y="326"/>
                      <a:pt x="163" y="329"/>
                    </a:cubicBezTo>
                    <a:cubicBezTo>
                      <a:pt x="163" y="329"/>
                      <a:pt x="163" y="329"/>
                      <a:pt x="163" y="329"/>
                    </a:cubicBezTo>
                    <a:cubicBezTo>
                      <a:pt x="166" y="331"/>
                      <a:pt x="167" y="335"/>
                      <a:pt x="164" y="338"/>
                    </a:cubicBezTo>
                    <a:cubicBezTo>
                      <a:pt x="164" y="338"/>
                      <a:pt x="164" y="338"/>
                      <a:pt x="164" y="338"/>
                    </a:cubicBezTo>
                    <a:cubicBezTo>
                      <a:pt x="163" y="340"/>
                      <a:pt x="161" y="341"/>
                      <a:pt x="159" y="341"/>
                    </a:cubicBezTo>
                    <a:cubicBezTo>
                      <a:pt x="159" y="341"/>
                      <a:pt x="159" y="341"/>
                      <a:pt x="159" y="341"/>
                    </a:cubicBezTo>
                    <a:cubicBezTo>
                      <a:pt x="157" y="341"/>
                      <a:pt x="156" y="341"/>
                      <a:pt x="154" y="340"/>
                    </a:cubicBezTo>
                    <a:close/>
                    <a:moveTo>
                      <a:pt x="1486" y="314"/>
                    </a:moveTo>
                    <a:cubicBezTo>
                      <a:pt x="1483" y="311"/>
                      <a:pt x="1484" y="307"/>
                      <a:pt x="1487" y="305"/>
                    </a:cubicBezTo>
                    <a:cubicBezTo>
                      <a:pt x="1487" y="305"/>
                      <a:pt x="1487" y="305"/>
                      <a:pt x="1487" y="305"/>
                    </a:cubicBezTo>
                    <a:cubicBezTo>
                      <a:pt x="1490" y="302"/>
                      <a:pt x="1494" y="302"/>
                      <a:pt x="1497" y="305"/>
                    </a:cubicBezTo>
                    <a:cubicBezTo>
                      <a:pt x="1497" y="305"/>
                      <a:pt x="1497" y="305"/>
                      <a:pt x="1497" y="305"/>
                    </a:cubicBezTo>
                    <a:cubicBezTo>
                      <a:pt x="1499" y="308"/>
                      <a:pt x="1499" y="313"/>
                      <a:pt x="1496" y="315"/>
                    </a:cubicBezTo>
                    <a:cubicBezTo>
                      <a:pt x="1496" y="315"/>
                      <a:pt x="1496" y="315"/>
                      <a:pt x="1496" y="315"/>
                    </a:cubicBezTo>
                    <a:cubicBezTo>
                      <a:pt x="1495" y="316"/>
                      <a:pt x="1493" y="317"/>
                      <a:pt x="1491" y="317"/>
                    </a:cubicBezTo>
                    <a:cubicBezTo>
                      <a:pt x="1491" y="317"/>
                      <a:pt x="1491" y="317"/>
                      <a:pt x="1491" y="317"/>
                    </a:cubicBezTo>
                    <a:cubicBezTo>
                      <a:pt x="1489" y="317"/>
                      <a:pt x="1487" y="316"/>
                      <a:pt x="1486" y="314"/>
                    </a:cubicBezTo>
                    <a:close/>
                    <a:moveTo>
                      <a:pt x="190" y="296"/>
                    </a:moveTo>
                    <a:cubicBezTo>
                      <a:pt x="187" y="293"/>
                      <a:pt x="186" y="289"/>
                      <a:pt x="189" y="286"/>
                    </a:cubicBezTo>
                    <a:cubicBezTo>
                      <a:pt x="189" y="286"/>
                      <a:pt x="189" y="286"/>
                      <a:pt x="189" y="286"/>
                    </a:cubicBezTo>
                    <a:cubicBezTo>
                      <a:pt x="191" y="283"/>
                      <a:pt x="196" y="283"/>
                      <a:pt x="199" y="285"/>
                    </a:cubicBezTo>
                    <a:cubicBezTo>
                      <a:pt x="199" y="285"/>
                      <a:pt x="199" y="285"/>
                      <a:pt x="199" y="285"/>
                    </a:cubicBezTo>
                    <a:cubicBezTo>
                      <a:pt x="202" y="288"/>
                      <a:pt x="202" y="292"/>
                      <a:pt x="200" y="295"/>
                    </a:cubicBezTo>
                    <a:cubicBezTo>
                      <a:pt x="200" y="295"/>
                      <a:pt x="200" y="295"/>
                      <a:pt x="200" y="295"/>
                    </a:cubicBezTo>
                    <a:cubicBezTo>
                      <a:pt x="198" y="297"/>
                      <a:pt x="196" y="298"/>
                      <a:pt x="194" y="298"/>
                    </a:cubicBezTo>
                    <a:cubicBezTo>
                      <a:pt x="194" y="298"/>
                      <a:pt x="194" y="298"/>
                      <a:pt x="194" y="298"/>
                    </a:cubicBezTo>
                    <a:cubicBezTo>
                      <a:pt x="193" y="298"/>
                      <a:pt x="191" y="297"/>
                      <a:pt x="190" y="296"/>
                    </a:cubicBezTo>
                    <a:close/>
                    <a:moveTo>
                      <a:pt x="1449" y="272"/>
                    </a:moveTo>
                    <a:cubicBezTo>
                      <a:pt x="1446" y="270"/>
                      <a:pt x="1446" y="265"/>
                      <a:pt x="1449" y="262"/>
                    </a:cubicBezTo>
                    <a:cubicBezTo>
                      <a:pt x="1449" y="262"/>
                      <a:pt x="1449" y="262"/>
                      <a:pt x="1449" y="262"/>
                    </a:cubicBezTo>
                    <a:cubicBezTo>
                      <a:pt x="1452" y="260"/>
                      <a:pt x="1456" y="260"/>
                      <a:pt x="1459" y="263"/>
                    </a:cubicBezTo>
                    <a:cubicBezTo>
                      <a:pt x="1459" y="263"/>
                      <a:pt x="1459" y="263"/>
                      <a:pt x="1459" y="263"/>
                    </a:cubicBezTo>
                    <a:cubicBezTo>
                      <a:pt x="1462" y="266"/>
                      <a:pt x="1462" y="270"/>
                      <a:pt x="1459" y="273"/>
                    </a:cubicBezTo>
                    <a:cubicBezTo>
                      <a:pt x="1459" y="273"/>
                      <a:pt x="1459" y="273"/>
                      <a:pt x="1459" y="273"/>
                    </a:cubicBezTo>
                    <a:cubicBezTo>
                      <a:pt x="1457" y="274"/>
                      <a:pt x="1456" y="275"/>
                      <a:pt x="1454" y="275"/>
                    </a:cubicBezTo>
                    <a:cubicBezTo>
                      <a:pt x="1454" y="275"/>
                      <a:pt x="1454" y="275"/>
                      <a:pt x="1454" y="275"/>
                    </a:cubicBezTo>
                    <a:cubicBezTo>
                      <a:pt x="1452" y="275"/>
                      <a:pt x="1450" y="274"/>
                      <a:pt x="1449" y="272"/>
                    </a:cubicBezTo>
                    <a:close/>
                    <a:moveTo>
                      <a:pt x="228" y="254"/>
                    </a:moveTo>
                    <a:cubicBezTo>
                      <a:pt x="225" y="252"/>
                      <a:pt x="225" y="247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28" y="244"/>
                      <a:pt x="228" y="244"/>
                      <a:pt x="228" y="244"/>
                    </a:cubicBezTo>
                    <a:cubicBezTo>
                      <a:pt x="231" y="242"/>
                      <a:pt x="235" y="242"/>
                      <a:pt x="238" y="244"/>
                    </a:cubicBezTo>
                    <a:cubicBezTo>
                      <a:pt x="238" y="244"/>
                      <a:pt x="238" y="244"/>
                      <a:pt x="238" y="244"/>
                    </a:cubicBezTo>
                    <a:cubicBezTo>
                      <a:pt x="241" y="247"/>
                      <a:pt x="241" y="252"/>
                      <a:pt x="238" y="254"/>
                    </a:cubicBezTo>
                    <a:cubicBezTo>
                      <a:pt x="238" y="254"/>
                      <a:pt x="238" y="254"/>
                      <a:pt x="238" y="254"/>
                    </a:cubicBezTo>
                    <a:cubicBezTo>
                      <a:pt x="237" y="256"/>
                      <a:pt x="235" y="256"/>
                      <a:pt x="233" y="256"/>
                    </a:cubicBezTo>
                    <a:cubicBezTo>
                      <a:pt x="233" y="256"/>
                      <a:pt x="233" y="256"/>
                      <a:pt x="233" y="256"/>
                    </a:cubicBezTo>
                    <a:cubicBezTo>
                      <a:pt x="231" y="256"/>
                      <a:pt x="229" y="256"/>
                      <a:pt x="228" y="254"/>
                    </a:cubicBezTo>
                    <a:close/>
                    <a:moveTo>
                      <a:pt x="1174" y="83"/>
                    </a:moveTo>
                    <a:cubicBezTo>
                      <a:pt x="1170" y="81"/>
                      <a:pt x="1169" y="77"/>
                      <a:pt x="1170" y="73"/>
                    </a:cubicBezTo>
                    <a:cubicBezTo>
                      <a:pt x="1170" y="73"/>
                      <a:pt x="1170" y="73"/>
                      <a:pt x="1170" y="73"/>
                    </a:cubicBezTo>
                    <a:cubicBezTo>
                      <a:pt x="1172" y="70"/>
                      <a:pt x="1176" y="68"/>
                      <a:pt x="1180" y="70"/>
                    </a:cubicBezTo>
                    <a:cubicBezTo>
                      <a:pt x="1180" y="70"/>
                      <a:pt x="1180" y="70"/>
                      <a:pt x="1180" y="70"/>
                    </a:cubicBezTo>
                    <a:cubicBezTo>
                      <a:pt x="1183" y="71"/>
                      <a:pt x="1185" y="75"/>
                      <a:pt x="1183" y="79"/>
                    </a:cubicBezTo>
                    <a:cubicBezTo>
                      <a:pt x="1183" y="79"/>
                      <a:pt x="1183" y="79"/>
                      <a:pt x="1183" y="79"/>
                    </a:cubicBezTo>
                    <a:cubicBezTo>
                      <a:pt x="1182" y="82"/>
                      <a:pt x="1180" y="83"/>
                      <a:pt x="1177" y="83"/>
                    </a:cubicBezTo>
                    <a:cubicBezTo>
                      <a:pt x="1177" y="83"/>
                      <a:pt x="1177" y="83"/>
                      <a:pt x="1177" y="83"/>
                    </a:cubicBezTo>
                    <a:cubicBezTo>
                      <a:pt x="1176" y="83"/>
                      <a:pt x="1175" y="83"/>
                      <a:pt x="1174" y="83"/>
                    </a:cubicBezTo>
                    <a:close/>
                    <a:moveTo>
                      <a:pt x="509" y="69"/>
                    </a:moveTo>
                    <a:cubicBezTo>
                      <a:pt x="508" y="66"/>
                      <a:pt x="509" y="62"/>
                      <a:pt x="513" y="60"/>
                    </a:cubicBezTo>
                    <a:cubicBezTo>
                      <a:pt x="513" y="60"/>
                      <a:pt x="513" y="60"/>
                      <a:pt x="513" y="60"/>
                    </a:cubicBezTo>
                    <a:cubicBezTo>
                      <a:pt x="517" y="59"/>
                      <a:pt x="521" y="61"/>
                      <a:pt x="522" y="64"/>
                    </a:cubicBezTo>
                    <a:cubicBezTo>
                      <a:pt x="522" y="64"/>
                      <a:pt x="522" y="64"/>
                      <a:pt x="522" y="64"/>
                    </a:cubicBezTo>
                    <a:cubicBezTo>
                      <a:pt x="523" y="68"/>
                      <a:pt x="522" y="72"/>
                      <a:pt x="518" y="73"/>
                    </a:cubicBezTo>
                    <a:cubicBezTo>
                      <a:pt x="518" y="73"/>
                      <a:pt x="518" y="73"/>
                      <a:pt x="518" y="73"/>
                    </a:cubicBezTo>
                    <a:cubicBezTo>
                      <a:pt x="517" y="74"/>
                      <a:pt x="516" y="74"/>
                      <a:pt x="516" y="74"/>
                    </a:cubicBezTo>
                    <a:cubicBezTo>
                      <a:pt x="516" y="74"/>
                      <a:pt x="516" y="74"/>
                      <a:pt x="516" y="74"/>
                    </a:cubicBezTo>
                    <a:cubicBezTo>
                      <a:pt x="513" y="74"/>
                      <a:pt x="510" y="72"/>
                      <a:pt x="509" y="69"/>
                    </a:cubicBezTo>
                    <a:close/>
                    <a:moveTo>
                      <a:pt x="1122" y="63"/>
                    </a:moveTo>
                    <a:cubicBezTo>
                      <a:pt x="1118" y="61"/>
                      <a:pt x="1116" y="57"/>
                      <a:pt x="1117" y="54"/>
                    </a:cubicBezTo>
                    <a:cubicBezTo>
                      <a:pt x="1117" y="54"/>
                      <a:pt x="1117" y="54"/>
                      <a:pt x="1117" y="54"/>
                    </a:cubicBezTo>
                    <a:cubicBezTo>
                      <a:pt x="1119" y="50"/>
                      <a:pt x="1123" y="48"/>
                      <a:pt x="1126" y="49"/>
                    </a:cubicBezTo>
                    <a:cubicBezTo>
                      <a:pt x="1126" y="49"/>
                      <a:pt x="1126" y="49"/>
                      <a:pt x="1126" y="49"/>
                    </a:cubicBezTo>
                    <a:cubicBezTo>
                      <a:pt x="1130" y="50"/>
                      <a:pt x="1132" y="54"/>
                      <a:pt x="1131" y="58"/>
                    </a:cubicBezTo>
                    <a:cubicBezTo>
                      <a:pt x="1131" y="58"/>
                      <a:pt x="1131" y="58"/>
                      <a:pt x="1131" y="58"/>
                    </a:cubicBezTo>
                    <a:cubicBezTo>
                      <a:pt x="1130" y="61"/>
                      <a:pt x="1127" y="63"/>
                      <a:pt x="1124" y="63"/>
                    </a:cubicBezTo>
                    <a:cubicBezTo>
                      <a:pt x="1124" y="63"/>
                      <a:pt x="1124" y="63"/>
                      <a:pt x="1124" y="63"/>
                    </a:cubicBezTo>
                    <a:cubicBezTo>
                      <a:pt x="1123" y="63"/>
                      <a:pt x="1123" y="63"/>
                      <a:pt x="1122" y="63"/>
                    </a:cubicBezTo>
                    <a:close/>
                    <a:moveTo>
                      <a:pt x="562" y="50"/>
                    </a:moveTo>
                    <a:cubicBezTo>
                      <a:pt x="561" y="46"/>
                      <a:pt x="563" y="42"/>
                      <a:pt x="567" y="41"/>
                    </a:cubicBezTo>
                    <a:cubicBezTo>
                      <a:pt x="567" y="41"/>
                      <a:pt x="567" y="41"/>
                      <a:pt x="567" y="41"/>
                    </a:cubicBezTo>
                    <a:cubicBezTo>
                      <a:pt x="570" y="40"/>
                      <a:pt x="574" y="42"/>
                      <a:pt x="575" y="46"/>
                    </a:cubicBezTo>
                    <a:cubicBezTo>
                      <a:pt x="575" y="46"/>
                      <a:pt x="575" y="46"/>
                      <a:pt x="575" y="46"/>
                    </a:cubicBezTo>
                    <a:cubicBezTo>
                      <a:pt x="577" y="50"/>
                      <a:pt x="575" y="53"/>
                      <a:pt x="571" y="55"/>
                    </a:cubicBezTo>
                    <a:cubicBezTo>
                      <a:pt x="571" y="55"/>
                      <a:pt x="571" y="55"/>
                      <a:pt x="571" y="55"/>
                    </a:cubicBezTo>
                    <a:cubicBezTo>
                      <a:pt x="570" y="55"/>
                      <a:pt x="569" y="55"/>
                      <a:pt x="569" y="55"/>
                    </a:cubicBezTo>
                    <a:cubicBezTo>
                      <a:pt x="569" y="55"/>
                      <a:pt x="569" y="55"/>
                      <a:pt x="569" y="55"/>
                    </a:cubicBezTo>
                    <a:cubicBezTo>
                      <a:pt x="566" y="55"/>
                      <a:pt x="563" y="53"/>
                      <a:pt x="562" y="50"/>
                    </a:cubicBezTo>
                    <a:close/>
                    <a:moveTo>
                      <a:pt x="1068" y="46"/>
                    </a:moveTo>
                    <a:cubicBezTo>
                      <a:pt x="1065" y="45"/>
                      <a:pt x="1062" y="41"/>
                      <a:pt x="1063" y="37"/>
                    </a:cubicBezTo>
                    <a:cubicBezTo>
                      <a:pt x="1063" y="37"/>
                      <a:pt x="1063" y="37"/>
                      <a:pt x="1063" y="37"/>
                    </a:cubicBezTo>
                    <a:cubicBezTo>
                      <a:pt x="1064" y="33"/>
                      <a:pt x="1068" y="31"/>
                      <a:pt x="1072" y="32"/>
                    </a:cubicBezTo>
                    <a:cubicBezTo>
                      <a:pt x="1072" y="32"/>
                      <a:pt x="1072" y="32"/>
                      <a:pt x="1072" y="32"/>
                    </a:cubicBezTo>
                    <a:cubicBezTo>
                      <a:pt x="1076" y="33"/>
                      <a:pt x="1078" y="37"/>
                      <a:pt x="1077" y="41"/>
                    </a:cubicBezTo>
                    <a:cubicBezTo>
                      <a:pt x="1077" y="41"/>
                      <a:pt x="1077" y="41"/>
                      <a:pt x="1077" y="41"/>
                    </a:cubicBezTo>
                    <a:cubicBezTo>
                      <a:pt x="1076" y="44"/>
                      <a:pt x="1073" y="46"/>
                      <a:pt x="1070" y="46"/>
                    </a:cubicBezTo>
                    <a:cubicBezTo>
                      <a:pt x="1070" y="46"/>
                      <a:pt x="1070" y="46"/>
                      <a:pt x="1070" y="46"/>
                    </a:cubicBezTo>
                    <a:cubicBezTo>
                      <a:pt x="1070" y="46"/>
                      <a:pt x="1069" y="46"/>
                      <a:pt x="1068" y="46"/>
                    </a:cubicBezTo>
                    <a:close/>
                    <a:moveTo>
                      <a:pt x="616" y="34"/>
                    </a:moveTo>
                    <a:cubicBezTo>
                      <a:pt x="615" y="31"/>
                      <a:pt x="618" y="27"/>
                      <a:pt x="621" y="26"/>
                    </a:cubicBezTo>
                    <a:cubicBezTo>
                      <a:pt x="621" y="26"/>
                      <a:pt x="621" y="26"/>
                      <a:pt x="621" y="26"/>
                    </a:cubicBezTo>
                    <a:cubicBezTo>
                      <a:pt x="625" y="25"/>
                      <a:pt x="629" y="27"/>
                      <a:pt x="630" y="31"/>
                    </a:cubicBezTo>
                    <a:cubicBezTo>
                      <a:pt x="630" y="31"/>
                      <a:pt x="630" y="31"/>
                      <a:pt x="630" y="31"/>
                    </a:cubicBezTo>
                    <a:cubicBezTo>
                      <a:pt x="631" y="35"/>
                      <a:pt x="629" y="39"/>
                      <a:pt x="625" y="40"/>
                    </a:cubicBezTo>
                    <a:cubicBezTo>
                      <a:pt x="625" y="40"/>
                      <a:pt x="625" y="40"/>
                      <a:pt x="625" y="40"/>
                    </a:cubicBezTo>
                    <a:cubicBezTo>
                      <a:pt x="624" y="40"/>
                      <a:pt x="624" y="40"/>
                      <a:pt x="623" y="40"/>
                    </a:cubicBezTo>
                    <a:cubicBezTo>
                      <a:pt x="623" y="40"/>
                      <a:pt x="623" y="40"/>
                      <a:pt x="623" y="40"/>
                    </a:cubicBezTo>
                    <a:cubicBezTo>
                      <a:pt x="620" y="40"/>
                      <a:pt x="617" y="38"/>
                      <a:pt x="616" y="34"/>
                    </a:cubicBezTo>
                    <a:close/>
                    <a:moveTo>
                      <a:pt x="1014" y="33"/>
                    </a:moveTo>
                    <a:cubicBezTo>
                      <a:pt x="1014" y="33"/>
                      <a:pt x="1014" y="33"/>
                      <a:pt x="1014" y="33"/>
                    </a:cubicBezTo>
                    <a:cubicBezTo>
                      <a:pt x="1010" y="32"/>
                      <a:pt x="1008" y="28"/>
                      <a:pt x="1008" y="24"/>
                    </a:cubicBezTo>
                    <a:cubicBezTo>
                      <a:pt x="1008" y="24"/>
                      <a:pt x="1008" y="24"/>
                      <a:pt x="1008" y="24"/>
                    </a:cubicBezTo>
                    <a:cubicBezTo>
                      <a:pt x="1009" y="20"/>
                      <a:pt x="1013" y="18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17" y="19"/>
                      <a:pt x="1017" y="19"/>
                      <a:pt x="1017" y="19"/>
                    </a:cubicBezTo>
                    <a:cubicBezTo>
                      <a:pt x="1021" y="20"/>
                      <a:pt x="1023" y="23"/>
                      <a:pt x="1022" y="27"/>
                    </a:cubicBezTo>
                    <a:cubicBezTo>
                      <a:pt x="1022" y="27"/>
                      <a:pt x="1022" y="27"/>
                      <a:pt x="1022" y="27"/>
                    </a:cubicBezTo>
                    <a:cubicBezTo>
                      <a:pt x="1021" y="30"/>
                      <a:pt x="1019" y="33"/>
                      <a:pt x="1015" y="33"/>
                    </a:cubicBezTo>
                    <a:cubicBezTo>
                      <a:pt x="1015" y="33"/>
                      <a:pt x="1015" y="33"/>
                      <a:pt x="1015" y="33"/>
                    </a:cubicBezTo>
                    <a:cubicBezTo>
                      <a:pt x="1015" y="33"/>
                      <a:pt x="1014" y="33"/>
                      <a:pt x="1014" y="33"/>
                    </a:cubicBezTo>
                    <a:close/>
                    <a:moveTo>
                      <a:pt x="671" y="22"/>
                    </a:moveTo>
                    <a:cubicBezTo>
                      <a:pt x="671" y="18"/>
                      <a:pt x="673" y="15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77" y="14"/>
                      <a:pt x="677" y="14"/>
                      <a:pt x="677" y="14"/>
                    </a:cubicBezTo>
                    <a:cubicBezTo>
                      <a:pt x="681" y="13"/>
                      <a:pt x="685" y="16"/>
                      <a:pt x="685" y="20"/>
                    </a:cubicBezTo>
                    <a:cubicBezTo>
                      <a:pt x="685" y="20"/>
                      <a:pt x="685" y="20"/>
                      <a:pt x="685" y="20"/>
                    </a:cubicBezTo>
                    <a:cubicBezTo>
                      <a:pt x="686" y="24"/>
                      <a:pt x="683" y="27"/>
                      <a:pt x="680" y="28"/>
                    </a:cubicBezTo>
                    <a:cubicBezTo>
                      <a:pt x="680" y="28"/>
                      <a:pt x="680" y="28"/>
                      <a:pt x="680" y="28"/>
                    </a:cubicBezTo>
                    <a:cubicBezTo>
                      <a:pt x="679" y="28"/>
                      <a:pt x="679" y="28"/>
                      <a:pt x="678" y="28"/>
                    </a:cubicBezTo>
                    <a:cubicBezTo>
                      <a:pt x="678" y="28"/>
                      <a:pt x="678" y="28"/>
                      <a:pt x="678" y="28"/>
                    </a:cubicBezTo>
                    <a:cubicBezTo>
                      <a:pt x="675" y="28"/>
                      <a:pt x="672" y="26"/>
                      <a:pt x="671" y="22"/>
                    </a:cubicBezTo>
                    <a:close/>
                    <a:moveTo>
                      <a:pt x="959" y="23"/>
                    </a:moveTo>
                    <a:cubicBezTo>
                      <a:pt x="955" y="22"/>
                      <a:pt x="952" y="19"/>
                      <a:pt x="953" y="15"/>
                    </a:cubicBezTo>
                    <a:cubicBezTo>
                      <a:pt x="953" y="15"/>
                      <a:pt x="953" y="15"/>
                      <a:pt x="953" y="15"/>
                    </a:cubicBezTo>
                    <a:cubicBezTo>
                      <a:pt x="953" y="11"/>
                      <a:pt x="957" y="8"/>
                      <a:pt x="961" y="9"/>
                    </a:cubicBezTo>
                    <a:cubicBezTo>
                      <a:pt x="961" y="9"/>
                      <a:pt x="961" y="9"/>
                      <a:pt x="961" y="9"/>
                    </a:cubicBezTo>
                    <a:cubicBezTo>
                      <a:pt x="964" y="10"/>
                      <a:pt x="967" y="13"/>
                      <a:pt x="967" y="17"/>
                    </a:cubicBezTo>
                    <a:cubicBezTo>
                      <a:pt x="967" y="17"/>
                      <a:pt x="967" y="17"/>
                      <a:pt x="967" y="17"/>
                    </a:cubicBezTo>
                    <a:cubicBezTo>
                      <a:pt x="966" y="21"/>
                      <a:pt x="963" y="23"/>
                      <a:pt x="960" y="23"/>
                    </a:cubicBezTo>
                    <a:cubicBezTo>
                      <a:pt x="960" y="23"/>
                      <a:pt x="960" y="23"/>
                      <a:pt x="960" y="23"/>
                    </a:cubicBezTo>
                    <a:cubicBezTo>
                      <a:pt x="959" y="23"/>
                      <a:pt x="959" y="23"/>
                      <a:pt x="959" y="23"/>
                    </a:cubicBezTo>
                    <a:close/>
                    <a:moveTo>
                      <a:pt x="727" y="14"/>
                    </a:moveTo>
                    <a:cubicBezTo>
                      <a:pt x="727" y="10"/>
                      <a:pt x="730" y="6"/>
                      <a:pt x="733" y="6"/>
                    </a:cubicBezTo>
                    <a:cubicBezTo>
                      <a:pt x="733" y="6"/>
                      <a:pt x="733" y="6"/>
                      <a:pt x="733" y="6"/>
                    </a:cubicBezTo>
                    <a:cubicBezTo>
                      <a:pt x="737" y="5"/>
                      <a:pt x="741" y="8"/>
                      <a:pt x="741" y="12"/>
                    </a:cubicBezTo>
                    <a:cubicBezTo>
                      <a:pt x="741" y="12"/>
                      <a:pt x="741" y="12"/>
                      <a:pt x="741" y="12"/>
                    </a:cubicBezTo>
                    <a:cubicBezTo>
                      <a:pt x="742" y="16"/>
                      <a:pt x="739" y="19"/>
                      <a:pt x="735" y="20"/>
                    </a:cubicBezTo>
                    <a:cubicBezTo>
                      <a:pt x="735" y="20"/>
                      <a:pt x="735" y="20"/>
                      <a:pt x="735" y="20"/>
                    </a:cubicBezTo>
                    <a:cubicBezTo>
                      <a:pt x="735" y="20"/>
                      <a:pt x="735" y="20"/>
                      <a:pt x="734" y="20"/>
                    </a:cubicBezTo>
                    <a:cubicBezTo>
                      <a:pt x="734" y="20"/>
                      <a:pt x="734" y="20"/>
                      <a:pt x="734" y="20"/>
                    </a:cubicBezTo>
                    <a:cubicBezTo>
                      <a:pt x="731" y="20"/>
                      <a:pt x="728" y="17"/>
                      <a:pt x="727" y="14"/>
                    </a:cubicBezTo>
                    <a:close/>
                    <a:moveTo>
                      <a:pt x="903" y="17"/>
                    </a:moveTo>
                    <a:cubicBezTo>
                      <a:pt x="903" y="17"/>
                      <a:pt x="903" y="17"/>
                      <a:pt x="903" y="17"/>
                    </a:cubicBezTo>
                    <a:cubicBezTo>
                      <a:pt x="899" y="17"/>
                      <a:pt x="896" y="13"/>
                      <a:pt x="896" y="9"/>
                    </a:cubicBezTo>
                    <a:cubicBezTo>
                      <a:pt x="896" y="9"/>
                      <a:pt x="896" y="9"/>
                      <a:pt x="896" y="9"/>
                    </a:cubicBezTo>
                    <a:cubicBezTo>
                      <a:pt x="897" y="5"/>
                      <a:pt x="900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4" y="3"/>
                      <a:pt x="904" y="3"/>
                      <a:pt x="904" y="3"/>
                    </a:cubicBezTo>
                    <a:cubicBezTo>
                      <a:pt x="908" y="3"/>
                      <a:pt x="911" y="7"/>
                      <a:pt x="911" y="10"/>
                    </a:cubicBezTo>
                    <a:cubicBezTo>
                      <a:pt x="911" y="10"/>
                      <a:pt x="911" y="10"/>
                      <a:pt x="911" y="10"/>
                    </a:cubicBezTo>
                    <a:cubicBezTo>
                      <a:pt x="910" y="14"/>
                      <a:pt x="907" y="17"/>
                      <a:pt x="903" y="17"/>
                    </a:cubicBezTo>
                    <a:cubicBezTo>
                      <a:pt x="903" y="17"/>
                      <a:pt x="903" y="17"/>
                      <a:pt x="903" y="17"/>
                    </a:cubicBezTo>
                    <a:cubicBezTo>
                      <a:pt x="903" y="17"/>
                      <a:pt x="903" y="17"/>
                      <a:pt x="903" y="17"/>
                    </a:cubicBezTo>
                    <a:close/>
                    <a:moveTo>
                      <a:pt x="784" y="9"/>
                    </a:moveTo>
                    <a:cubicBezTo>
                      <a:pt x="783" y="5"/>
                      <a:pt x="786" y="1"/>
                      <a:pt x="790" y="1"/>
                    </a:cubicBezTo>
                    <a:cubicBezTo>
                      <a:pt x="790" y="1"/>
                      <a:pt x="790" y="1"/>
                      <a:pt x="790" y="1"/>
                    </a:cubicBezTo>
                    <a:cubicBezTo>
                      <a:pt x="794" y="1"/>
                      <a:pt x="797" y="4"/>
                      <a:pt x="798" y="8"/>
                    </a:cubicBezTo>
                    <a:cubicBezTo>
                      <a:pt x="798" y="8"/>
                      <a:pt x="798" y="8"/>
                      <a:pt x="798" y="8"/>
                    </a:cubicBezTo>
                    <a:cubicBezTo>
                      <a:pt x="798" y="12"/>
                      <a:pt x="795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91" y="15"/>
                      <a:pt x="791" y="15"/>
                      <a:pt x="791" y="15"/>
                    </a:cubicBezTo>
                    <a:cubicBezTo>
                      <a:pt x="787" y="15"/>
                      <a:pt x="784" y="12"/>
                      <a:pt x="784" y="9"/>
                    </a:cubicBezTo>
                    <a:close/>
                    <a:moveTo>
                      <a:pt x="847" y="14"/>
                    </a:moveTo>
                    <a:cubicBezTo>
                      <a:pt x="843" y="14"/>
                      <a:pt x="840" y="11"/>
                      <a:pt x="840" y="7"/>
                    </a:cubicBezTo>
                    <a:cubicBezTo>
                      <a:pt x="840" y="7"/>
                      <a:pt x="840" y="7"/>
                      <a:pt x="840" y="7"/>
                    </a:cubicBezTo>
                    <a:cubicBezTo>
                      <a:pt x="840" y="3"/>
                      <a:pt x="843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47" y="0"/>
                      <a:pt x="847" y="0"/>
                      <a:pt x="847" y="0"/>
                    </a:cubicBezTo>
                    <a:cubicBezTo>
                      <a:pt x="851" y="0"/>
                      <a:pt x="854" y="4"/>
                      <a:pt x="854" y="7"/>
                    </a:cubicBezTo>
                    <a:cubicBezTo>
                      <a:pt x="854" y="7"/>
                      <a:pt x="854" y="7"/>
                      <a:pt x="854" y="7"/>
                    </a:cubicBezTo>
                    <a:cubicBezTo>
                      <a:pt x="854" y="11"/>
                      <a:pt x="851" y="14"/>
                      <a:pt x="847" y="14"/>
                    </a:cubicBezTo>
                    <a:cubicBezTo>
                      <a:pt x="847" y="14"/>
                      <a:pt x="847" y="14"/>
                      <a:pt x="847" y="14"/>
                    </a:cubicBezTo>
                    <a:cubicBezTo>
                      <a:pt x="847" y="14"/>
                      <a:pt x="847" y="14"/>
                      <a:pt x="847" y="1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1815" y="3432"/>
                <a:ext cx="472" cy="474"/>
              </a:xfrm>
              <a:custGeom>
                <a:avLst/>
                <a:gdLst>
                  <a:gd name="T0" fmla="*/ 138 w 276"/>
                  <a:gd name="T1" fmla="*/ 0 h 277"/>
                  <a:gd name="T2" fmla="*/ 0 w 276"/>
                  <a:gd name="T3" fmla="*/ 139 h 277"/>
                  <a:gd name="T4" fmla="*/ 138 w 276"/>
                  <a:gd name="T5" fmla="*/ 277 h 277"/>
                  <a:gd name="T6" fmla="*/ 276 w 276"/>
                  <a:gd name="T7" fmla="*/ 139 h 277"/>
                  <a:gd name="T8" fmla="*/ 138 w 276"/>
                  <a:gd name="T9" fmla="*/ 0 h 277"/>
                  <a:gd name="T10" fmla="*/ 138 w 276"/>
                  <a:gd name="T11" fmla="*/ 247 h 277"/>
                  <a:gd name="T12" fmla="*/ 30 w 276"/>
                  <a:gd name="T13" fmla="*/ 139 h 277"/>
                  <a:gd name="T14" fmla="*/ 138 w 276"/>
                  <a:gd name="T15" fmla="*/ 31 h 277"/>
                  <a:gd name="T16" fmla="*/ 246 w 276"/>
                  <a:gd name="T17" fmla="*/ 139 h 277"/>
                  <a:gd name="T18" fmla="*/ 138 w 276"/>
                  <a:gd name="T19" fmla="*/ 24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7">
                    <a:moveTo>
                      <a:pt x="138" y="0"/>
                    </a:moveTo>
                    <a:cubicBezTo>
                      <a:pt x="62" y="0"/>
                      <a:pt x="0" y="62"/>
                      <a:pt x="0" y="139"/>
                    </a:cubicBezTo>
                    <a:cubicBezTo>
                      <a:pt x="0" y="215"/>
                      <a:pt x="62" y="277"/>
                      <a:pt x="138" y="277"/>
                    </a:cubicBezTo>
                    <a:cubicBezTo>
                      <a:pt x="214" y="277"/>
                      <a:pt x="276" y="215"/>
                      <a:pt x="276" y="139"/>
                    </a:cubicBezTo>
                    <a:cubicBezTo>
                      <a:pt x="276" y="62"/>
                      <a:pt x="214" y="0"/>
                      <a:pt x="138" y="0"/>
                    </a:cubicBezTo>
                    <a:close/>
                    <a:moveTo>
                      <a:pt x="138" y="247"/>
                    </a:moveTo>
                    <a:cubicBezTo>
                      <a:pt x="78" y="247"/>
                      <a:pt x="30" y="198"/>
                      <a:pt x="30" y="139"/>
                    </a:cubicBezTo>
                    <a:cubicBezTo>
                      <a:pt x="30" y="79"/>
                      <a:pt x="78" y="31"/>
                      <a:pt x="138" y="31"/>
                    </a:cubicBezTo>
                    <a:cubicBezTo>
                      <a:pt x="197" y="31"/>
                      <a:pt x="246" y="79"/>
                      <a:pt x="246" y="139"/>
                    </a:cubicBezTo>
                    <a:cubicBezTo>
                      <a:pt x="246" y="198"/>
                      <a:pt x="197" y="247"/>
                      <a:pt x="138" y="2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496" y="2513"/>
                <a:ext cx="499" cy="499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60 h 292"/>
                  <a:gd name="T12" fmla="*/ 32 w 292"/>
                  <a:gd name="T13" fmla="*/ 146 h 292"/>
                  <a:gd name="T14" fmla="*/ 146 w 292"/>
                  <a:gd name="T15" fmla="*/ 33 h 292"/>
                  <a:gd name="T16" fmla="*/ 260 w 292"/>
                  <a:gd name="T17" fmla="*/ 146 h 292"/>
                  <a:gd name="T18" fmla="*/ 146 w 292"/>
                  <a:gd name="T19" fmla="*/ 26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6" y="0"/>
                      <a:pt x="0" y="66"/>
                      <a:pt x="0" y="146"/>
                    </a:cubicBezTo>
                    <a:cubicBezTo>
                      <a:pt x="0" y="227"/>
                      <a:pt x="66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60"/>
                    </a:moveTo>
                    <a:cubicBezTo>
                      <a:pt x="83" y="260"/>
                      <a:pt x="32" y="209"/>
                      <a:pt x="32" y="146"/>
                    </a:cubicBezTo>
                    <a:cubicBezTo>
                      <a:pt x="32" y="84"/>
                      <a:pt x="83" y="33"/>
                      <a:pt x="146" y="33"/>
                    </a:cubicBezTo>
                    <a:cubicBezTo>
                      <a:pt x="209" y="33"/>
                      <a:pt x="260" y="84"/>
                      <a:pt x="260" y="146"/>
                    </a:cubicBezTo>
                    <a:cubicBezTo>
                      <a:pt x="260" y="209"/>
                      <a:pt x="209" y="260"/>
                      <a:pt x="146" y="2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"/>
              <p:cNvSpPr>
                <a:spLocks noEditPoints="1"/>
              </p:cNvSpPr>
              <p:nvPr/>
            </p:nvSpPr>
            <p:spPr bwMode="auto">
              <a:xfrm>
                <a:off x="3098" y="2566"/>
                <a:ext cx="474" cy="473"/>
              </a:xfrm>
              <a:custGeom>
                <a:avLst/>
                <a:gdLst>
                  <a:gd name="T0" fmla="*/ 139 w 277"/>
                  <a:gd name="T1" fmla="*/ 0 h 277"/>
                  <a:gd name="T2" fmla="*/ 0 w 277"/>
                  <a:gd name="T3" fmla="*/ 138 h 277"/>
                  <a:gd name="T4" fmla="*/ 139 w 277"/>
                  <a:gd name="T5" fmla="*/ 277 h 277"/>
                  <a:gd name="T6" fmla="*/ 277 w 277"/>
                  <a:gd name="T7" fmla="*/ 138 h 277"/>
                  <a:gd name="T8" fmla="*/ 139 w 277"/>
                  <a:gd name="T9" fmla="*/ 0 h 277"/>
                  <a:gd name="T10" fmla="*/ 139 w 277"/>
                  <a:gd name="T11" fmla="*/ 246 h 277"/>
                  <a:gd name="T12" fmla="*/ 31 w 277"/>
                  <a:gd name="T13" fmla="*/ 138 h 277"/>
                  <a:gd name="T14" fmla="*/ 139 w 277"/>
                  <a:gd name="T15" fmla="*/ 30 h 277"/>
                  <a:gd name="T16" fmla="*/ 247 w 277"/>
                  <a:gd name="T17" fmla="*/ 138 h 277"/>
                  <a:gd name="T18" fmla="*/ 139 w 277"/>
                  <a:gd name="T19" fmla="*/ 2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7" h="277">
                    <a:moveTo>
                      <a:pt x="139" y="0"/>
                    </a:moveTo>
                    <a:cubicBezTo>
                      <a:pt x="62" y="0"/>
                      <a:pt x="0" y="62"/>
                      <a:pt x="0" y="138"/>
                    </a:cubicBezTo>
                    <a:cubicBezTo>
                      <a:pt x="0" y="215"/>
                      <a:pt x="62" y="277"/>
                      <a:pt x="139" y="277"/>
                    </a:cubicBezTo>
                    <a:cubicBezTo>
                      <a:pt x="215" y="277"/>
                      <a:pt x="277" y="215"/>
                      <a:pt x="277" y="138"/>
                    </a:cubicBezTo>
                    <a:cubicBezTo>
                      <a:pt x="277" y="62"/>
                      <a:pt x="215" y="0"/>
                      <a:pt x="139" y="0"/>
                    </a:cubicBezTo>
                    <a:close/>
                    <a:moveTo>
                      <a:pt x="139" y="246"/>
                    </a:moveTo>
                    <a:cubicBezTo>
                      <a:pt x="79" y="246"/>
                      <a:pt x="31" y="198"/>
                      <a:pt x="31" y="138"/>
                    </a:cubicBezTo>
                    <a:cubicBezTo>
                      <a:pt x="31" y="79"/>
                      <a:pt x="79" y="30"/>
                      <a:pt x="139" y="30"/>
                    </a:cubicBezTo>
                    <a:cubicBezTo>
                      <a:pt x="198" y="30"/>
                      <a:pt x="247" y="79"/>
                      <a:pt x="247" y="138"/>
                    </a:cubicBezTo>
                    <a:cubicBezTo>
                      <a:pt x="247" y="198"/>
                      <a:pt x="198" y="246"/>
                      <a:pt x="139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632" y="1093"/>
                <a:ext cx="471" cy="473"/>
              </a:xfrm>
              <a:custGeom>
                <a:avLst/>
                <a:gdLst>
                  <a:gd name="T0" fmla="*/ 138 w 276"/>
                  <a:gd name="T1" fmla="*/ 0 h 277"/>
                  <a:gd name="T2" fmla="*/ 0 w 276"/>
                  <a:gd name="T3" fmla="*/ 138 h 277"/>
                  <a:gd name="T4" fmla="*/ 138 w 276"/>
                  <a:gd name="T5" fmla="*/ 277 h 277"/>
                  <a:gd name="T6" fmla="*/ 276 w 276"/>
                  <a:gd name="T7" fmla="*/ 138 h 277"/>
                  <a:gd name="T8" fmla="*/ 138 w 276"/>
                  <a:gd name="T9" fmla="*/ 0 h 277"/>
                  <a:gd name="T10" fmla="*/ 138 w 276"/>
                  <a:gd name="T11" fmla="*/ 246 h 277"/>
                  <a:gd name="T12" fmla="*/ 30 w 276"/>
                  <a:gd name="T13" fmla="*/ 138 h 277"/>
                  <a:gd name="T14" fmla="*/ 138 w 276"/>
                  <a:gd name="T15" fmla="*/ 30 h 277"/>
                  <a:gd name="T16" fmla="*/ 246 w 276"/>
                  <a:gd name="T17" fmla="*/ 138 h 277"/>
                  <a:gd name="T18" fmla="*/ 138 w 276"/>
                  <a:gd name="T19" fmla="*/ 2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277">
                    <a:moveTo>
                      <a:pt x="138" y="0"/>
                    </a:moveTo>
                    <a:cubicBezTo>
                      <a:pt x="62" y="0"/>
                      <a:pt x="0" y="62"/>
                      <a:pt x="0" y="138"/>
                    </a:cubicBezTo>
                    <a:cubicBezTo>
                      <a:pt x="0" y="215"/>
                      <a:pt x="62" y="277"/>
                      <a:pt x="138" y="277"/>
                    </a:cubicBezTo>
                    <a:cubicBezTo>
                      <a:pt x="215" y="277"/>
                      <a:pt x="276" y="215"/>
                      <a:pt x="276" y="138"/>
                    </a:cubicBezTo>
                    <a:cubicBezTo>
                      <a:pt x="276" y="62"/>
                      <a:pt x="215" y="0"/>
                      <a:pt x="138" y="0"/>
                    </a:cubicBezTo>
                    <a:close/>
                    <a:moveTo>
                      <a:pt x="138" y="246"/>
                    </a:moveTo>
                    <a:cubicBezTo>
                      <a:pt x="79" y="246"/>
                      <a:pt x="30" y="198"/>
                      <a:pt x="30" y="138"/>
                    </a:cubicBezTo>
                    <a:cubicBezTo>
                      <a:pt x="30" y="79"/>
                      <a:pt x="79" y="30"/>
                      <a:pt x="138" y="30"/>
                    </a:cubicBezTo>
                    <a:cubicBezTo>
                      <a:pt x="198" y="30"/>
                      <a:pt x="246" y="79"/>
                      <a:pt x="246" y="138"/>
                    </a:cubicBezTo>
                    <a:cubicBezTo>
                      <a:pt x="246" y="198"/>
                      <a:pt x="198" y="246"/>
                      <a:pt x="138" y="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010" y="1046"/>
                <a:ext cx="513" cy="511"/>
              </a:xfrm>
              <a:custGeom>
                <a:avLst/>
                <a:gdLst>
                  <a:gd name="T0" fmla="*/ 150 w 300"/>
                  <a:gd name="T1" fmla="*/ 0 h 299"/>
                  <a:gd name="T2" fmla="*/ 0 w 300"/>
                  <a:gd name="T3" fmla="*/ 150 h 299"/>
                  <a:gd name="T4" fmla="*/ 150 w 300"/>
                  <a:gd name="T5" fmla="*/ 299 h 299"/>
                  <a:gd name="T6" fmla="*/ 300 w 300"/>
                  <a:gd name="T7" fmla="*/ 150 h 299"/>
                  <a:gd name="T8" fmla="*/ 150 w 300"/>
                  <a:gd name="T9" fmla="*/ 0 h 299"/>
                  <a:gd name="T10" fmla="*/ 150 w 300"/>
                  <a:gd name="T11" fmla="*/ 267 h 299"/>
                  <a:gd name="T12" fmla="*/ 33 w 300"/>
                  <a:gd name="T13" fmla="*/ 150 h 299"/>
                  <a:gd name="T14" fmla="*/ 150 w 300"/>
                  <a:gd name="T15" fmla="*/ 33 h 299"/>
                  <a:gd name="T16" fmla="*/ 267 w 300"/>
                  <a:gd name="T17" fmla="*/ 150 h 299"/>
                  <a:gd name="T18" fmla="*/ 150 w 300"/>
                  <a:gd name="T19" fmla="*/ 26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299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cubicBezTo>
                      <a:pt x="0" y="232"/>
                      <a:pt x="67" y="299"/>
                      <a:pt x="150" y="299"/>
                    </a:cubicBezTo>
                    <a:cubicBezTo>
                      <a:pt x="233" y="299"/>
                      <a:pt x="300" y="232"/>
                      <a:pt x="300" y="150"/>
                    </a:cubicBezTo>
                    <a:cubicBezTo>
                      <a:pt x="300" y="67"/>
                      <a:pt x="233" y="0"/>
                      <a:pt x="150" y="0"/>
                    </a:cubicBezTo>
                    <a:close/>
                    <a:moveTo>
                      <a:pt x="150" y="267"/>
                    </a:moveTo>
                    <a:cubicBezTo>
                      <a:pt x="86" y="267"/>
                      <a:pt x="33" y="214"/>
                      <a:pt x="33" y="150"/>
                    </a:cubicBezTo>
                    <a:cubicBezTo>
                      <a:pt x="33" y="85"/>
                      <a:pt x="86" y="33"/>
                      <a:pt x="150" y="33"/>
                    </a:cubicBezTo>
                    <a:cubicBezTo>
                      <a:pt x="214" y="33"/>
                      <a:pt x="267" y="85"/>
                      <a:pt x="267" y="150"/>
                    </a:cubicBezTo>
                    <a:cubicBezTo>
                      <a:pt x="267" y="214"/>
                      <a:pt x="214" y="267"/>
                      <a:pt x="150" y="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1651" y="1939"/>
                <a:ext cx="808" cy="808"/>
              </a:xfrm>
              <a:custGeom>
                <a:avLst/>
                <a:gdLst>
                  <a:gd name="T0" fmla="*/ 236 w 473"/>
                  <a:gd name="T1" fmla="*/ 0 h 473"/>
                  <a:gd name="T2" fmla="*/ 0 w 473"/>
                  <a:gd name="T3" fmla="*/ 236 h 473"/>
                  <a:gd name="T4" fmla="*/ 236 w 473"/>
                  <a:gd name="T5" fmla="*/ 473 h 473"/>
                  <a:gd name="T6" fmla="*/ 473 w 473"/>
                  <a:gd name="T7" fmla="*/ 236 h 473"/>
                  <a:gd name="T8" fmla="*/ 236 w 473"/>
                  <a:gd name="T9" fmla="*/ 0 h 473"/>
                  <a:gd name="T10" fmla="*/ 236 w 473"/>
                  <a:gd name="T11" fmla="*/ 421 h 473"/>
                  <a:gd name="T12" fmla="*/ 52 w 473"/>
                  <a:gd name="T13" fmla="*/ 236 h 473"/>
                  <a:gd name="T14" fmla="*/ 236 w 473"/>
                  <a:gd name="T15" fmla="*/ 52 h 473"/>
                  <a:gd name="T16" fmla="*/ 421 w 473"/>
                  <a:gd name="T17" fmla="*/ 236 h 473"/>
                  <a:gd name="T18" fmla="*/ 236 w 473"/>
                  <a:gd name="T19" fmla="*/ 42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3" h="473">
                    <a:moveTo>
                      <a:pt x="236" y="0"/>
                    </a:moveTo>
                    <a:cubicBezTo>
                      <a:pt x="105" y="0"/>
                      <a:pt x="0" y="106"/>
                      <a:pt x="0" y="236"/>
                    </a:cubicBezTo>
                    <a:cubicBezTo>
                      <a:pt x="0" y="367"/>
                      <a:pt x="105" y="473"/>
                      <a:pt x="236" y="473"/>
                    </a:cubicBezTo>
                    <a:cubicBezTo>
                      <a:pt x="367" y="473"/>
                      <a:pt x="473" y="367"/>
                      <a:pt x="473" y="236"/>
                    </a:cubicBezTo>
                    <a:cubicBezTo>
                      <a:pt x="473" y="106"/>
                      <a:pt x="367" y="0"/>
                      <a:pt x="236" y="0"/>
                    </a:cubicBezTo>
                    <a:close/>
                    <a:moveTo>
                      <a:pt x="236" y="421"/>
                    </a:moveTo>
                    <a:cubicBezTo>
                      <a:pt x="134" y="421"/>
                      <a:pt x="52" y="338"/>
                      <a:pt x="52" y="236"/>
                    </a:cubicBezTo>
                    <a:cubicBezTo>
                      <a:pt x="52" y="134"/>
                      <a:pt x="134" y="52"/>
                      <a:pt x="236" y="52"/>
                    </a:cubicBezTo>
                    <a:cubicBezTo>
                      <a:pt x="338" y="52"/>
                      <a:pt x="421" y="134"/>
                      <a:pt x="421" y="236"/>
                    </a:cubicBezTo>
                    <a:cubicBezTo>
                      <a:pt x="421" y="338"/>
                      <a:pt x="338" y="421"/>
                      <a:pt x="236" y="42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2377" y="1674"/>
                <a:ext cx="215" cy="227"/>
              </a:xfrm>
              <a:custGeom>
                <a:avLst/>
                <a:gdLst>
                  <a:gd name="T0" fmla="*/ 115 w 215"/>
                  <a:gd name="T1" fmla="*/ 227 h 227"/>
                  <a:gd name="T2" fmla="*/ 0 w 215"/>
                  <a:gd name="T3" fmla="*/ 148 h 227"/>
                  <a:gd name="T4" fmla="*/ 103 w 215"/>
                  <a:gd name="T5" fmla="*/ 0 h 227"/>
                  <a:gd name="T6" fmla="*/ 215 w 215"/>
                  <a:gd name="T7" fmla="*/ 80 h 227"/>
                  <a:gd name="T8" fmla="*/ 115 w 215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227">
                    <a:moveTo>
                      <a:pt x="115" y="227"/>
                    </a:moveTo>
                    <a:lnTo>
                      <a:pt x="0" y="148"/>
                    </a:lnTo>
                    <a:lnTo>
                      <a:pt x="103" y="0"/>
                    </a:lnTo>
                    <a:lnTo>
                      <a:pt x="215" y="80"/>
                    </a:lnTo>
                    <a:lnTo>
                      <a:pt x="115" y="2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2422" y="1581"/>
                <a:ext cx="206" cy="221"/>
              </a:xfrm>
              <a:custGeom>
                <a:avLst/>
                <a:gdLst>
                  <a:gd name="T0" fmla="*/ 206 w 206"/>
                  <a:gd name="T1" fmla="*/ 0 h 221"/>
                  <a:gd name="T2" fmla="*/ 205 w 206"/>
                  <a:gd name="T3" fmla="*/ 110 h 221"/>
                  <a:gd name="T4" fmla="*/ 201 w 206"/>
                  <a:gd name="T5" fmla="*/ 221 h 221"/>
                  <a:gd name="T6" fmla="*/ 100 w 206"/>
                  <a:gd name="T7" fmla="*/ 152 h 221"/>
                  <a:gd name="T8" fmla="*/ 0 w 206"/>
                  <a:gd name="T9" fmla="*/ 82 h 221"/>
                  <a:gd name="T10" fmla="*/ 104 w 206"/>
                  <a:gd name="T11" fmla="*/ 41 h 221"/>
                  <a:gd name="T12" fmla="*/ 206 w 206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221">
                    <a:moveTo>
                      <a:pt x="206" y="0"/>
                    </a:moveTo>
                    <a:lnTo>
                      <a:pt x="205" y="110"/>
                    </a:lnTo>
                    <a:lnTo>
                      <a:pt x="201" y="221"/>
                    </a:lnTo>
                    <a:lnTo>
                      <a:pt x="100" y="152"/>
                    </a:lnTo>
                    <a:lnTo>
                      <a:pt x="0" y="82"/>
                    </a:lnTo>
                    <a:lnTo>
                      <a:pt x="104" y="4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2085" y="1638"/>
                <a:ext cx="653" cy="540"/>
              </a:xfrm>
              <a:custGeom>
                <a:avLst/>
                <a:gdLst>
                  <a:gd name="T0" fmla="*/ 262 w 382"/>
                  <a:gd name="T1" fmla="*/ 316 h 316"/>
                  <a:gd name="T2" fmla="*/ 382 w 382"/>
                  <a:gd name="T3" fmla="*/ 277 h 316"/>
                  <a:gd name="T4" fmla="*/ 0 w 382"/>
                  <a:gd name="T5" fmla="*/ 0 h 316"/>
                  <a:gd name="T6" fmla="*/ 0 w 382"/>
                  <a:gd name="T7" fmla="*/ 122 h 316"/>
                  <a:gd name="T8" fmla="*/ 262 w 382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16">
                    <a:moveTo>
                      <a:pt x="262" y="316"/>
                    </a:moveTo>
                    <a:cubicBezTo>
                      <a:pt x="382" y="277"/>
                      <a:pt x="382" y="277"/>
                      <a:pt x="382" y="277"/>
                    </a:cubicBezTo>
                    <a:cubicBezTo>
                      <a:pt x="323" y="112"/>
                      <a:pt x="176" y="5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20" y="130"/>
                      <a:pt x="221" y="208"/>
                      <a:pt x="262" y="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2625" y="2511"/>
                <a:ext cx="215" cy="191"/>
              </a:xfrm>
              <a:custGeom>
                <a:avLst/>
                <a:gdLst>
                  <a:gd name="T0" fmla="*/ 48 w 215"/>
                  <a:gd name="T1" fmla="*/ 0 h 191"/>
                  <a:gd name="T2" fmla="*/ 0 w 215"/>
                  <a:gd name="T3" fmla="*/ 132 h 191"/>
                  <a:gd name="T4" fmla="*/ 167 w 215"/>
                  <a:gd name="T5" fmla="*/ 191 h 191"/>
                  <a:gd name="T6" fmla="*/ 215 w 215"/>
                  <a:gd name="T7" fmla="*/ 62 h 191"/>
                  <a:gd name="T8" fmla="*/ 48 w 215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91">
                    <a:moveTo>
                      <a:pt x="48" y="0"/>
                    </a:moveTo>
                    <a:lnTo>
                      <a:pt x="0" y="132"/>
                    </a:lnTo>
                    <a:lnTo>
                      <a:pt x="167" y="191"/>
                    </a:lnTo>
                    <a:lnTo>
                      <a:pt x="215" y="6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2753" y="2514"/>
                <a:ext cx="215" cy="231"/>
              </a:xfrm>
              <a:custGeom>
                <a:avLst/>
                <a:gdLst>
                  <a:gd name="T0" fmla="*/ 215 w 215"/>
                  <a:gd name="T1" fmla="*/ 178 h 231"/>
                  <a:gd name="T2" fmla="*/ 151 w 215"/>
                  <a:gd name="T3" fmla="*/ 89 h 231"/>
                  <a:gd name="T4" fmla="*/ 84 w 215"/>
                  <a:gd name="T5" fmla="*/ 0 h 231"/>
                  <a:gd name="T6" fmla="*/ 43 w 215"/>
                  <a:gd name="T7" fmla="*/ 117 h 231"/>
                  <a:gd name="T8" fmla="*/ 0 w 215"/>
                  <a:gd name="T9" fmla="*/ 231 h 231"/>
                  <a:gd name="T10" fmla="*/ 108 w 215"/>
                  <a:gd name="T11" fmla="*/ 206 h 231"/>
                  <a:gd name="T12" fmla="*/ 215 w 215"/>
                  <a:gd name="T13" fmla="*/ 17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31">
                    <a:moveTo>
                      <a:pt x="215" y="178"/>
                    </a:moveTo>
                    <a:lnTo>
                      <a:pt x="151" y="89"/>
                    </a:lnTo>
                    <a:lnTo>
                      <a:pt x="84" y="0"/>
                    </a:lnTo>
                    <a:lnTo>
                      <a:pt x="43" y="117"/>
                    </a:lnTo>
                    <a:lnTo>
                      <a:pt x="0" y="231"/>
                    </a:lnTo>
                    <a:lnTo>
                      <a:pt x="108" y="206"/>
                    </a:lnTo>
                    <a:lnTo>
                      <a:pt x="215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2381" y="2157"/>
                <a:ext cx="456" cy="768"/>
              </a:xfrm>
              <a:custGeom>
                <a:avLst/>
                <a:gdLst>
                  <a:gd name="T0" fmla="*/ 218 w 267"/>
                  <a:gd name="T1" fmla="*/ 0 h 449"/>
                  <a:gd name="T2" fmla="*/ 98 w 267"/>
                  <a:gd name="T3" fmla="*/ 39 h 449"/>
                  <a:gd name="T4" fmla="*/ 108 w 267"/>
                  <a:gd name="T5" fmla="*/ 118 h 449"/>
                  <a:gd name="T6" fmla="*/ 0 w 267"/>
                  <a:gd name="T7" fmla="*/ 349 h 449"/>
                  <a:gd name="T8" fmla="*/ 73 w 267"/>
                  <a:gd name="T9" fmla="*/ 449 h 449"/>
                  <a:gd name="T10" fmla="*/ 218 w 267"/>
                  <a:gd name="T11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449">
                    <a:moveTo>
                      <a:pt x="218" y="0"/>
                    </a:moveTo>
                    <a:cubicBezTo>
                      <a:pt x="98" y="39"/>
                      <a:pt x="98" y="39"/>
                      <a:pt x="98" y="39"/>
                    </a:cubicBezTo>
                    <a:cubicBezTo>
                      <a:pt x="104" y="64"/>
                      <a:pt x="108" y="91"/>
                      <a:pt x="108" y="118"/>
                    </a:cubicBezTo>
                    <a:cubicBezTo>
                      <a:pt x="108" y="210"/>
                      <a:pt x="66" y="293"/>
                      <a:pt x="0" y="349"/>
                    </a:cubicBezTo>
                    <a:cubicBezTo>
                      <a:pt x="73" y="449"/>
                      <a:pt x="73" y="449"/>
                      <a:pt x="73" y="449"/>
                    </a:cubicBezTo>
                    <a:cubicBezTo>
                      <a:pt x="211" y="342"/>
                      <a:pt x="267" y="168"/>
                      <a:pt x="2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1993" y="2993"/>
                <a:ext cx="142" cy="181"/>
              </a:xfrm>
              <a:custGeom>
                <a:avLst/>
                <a:gdLst>
                  <a:gd name="T0" fmla="*/ 142 w 142"/>
                  <a:gd name="T1" fmla="*/ 2 h 181"/>
                  <a:gd name="T2" fmla="*/ 3 w 142"/>
                  <a:gd name="T3" fmla="*/ 0 h 181"/>
                  <a:gd name="T4" fmla="*/ 0 w 142"/>
                  <a:gd name="T5" fmla="*/ 178 h 181"/>
                  <a:gd name="T6" fmla="*/ 140 w 142"/>
                  <a:gd name="T7" fmla="*/ 181 h 181"/>
                  <a:gd name="T8" fmla="*/ 142 w 142"/>
                  <a:gd name="T9" fmla="*/ 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81">
                    <a:moveTo>
                      <a:pt x="142" y="2"/>
                    </a:moveTo>
                    <a:lnTo>
                      <a:pt x="3" y="0"/>
                    </a:lnTo>
                    <a:lnTo>
                      <a:pt x="0" y="178"/>
                    </a:lnTo>
                    <a:lnTo>
                      <a:pt x="140" y="181"/>
                    </a:lnTo>
                    <a:lnTo>
                      <a:pt x="142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1940" y="3149"/>
                <a:ext cx="246" cy="186"/>
              </a:xfrm>
              <a:custGeom>
                <a:avLst/>
                <a:gdLst>
                  <a:gd name="T0" fmla="*/ 121 w 246"/>
                  <a:gd name="T1" fmla="*/ 186 h 186"/>
                  <a:gd name="T2" fmla="*/ 183 w 246"/>
                  <a:gd name="T3" fmla="*/ 94 h 186"/>
                  <a:gd name="T4" fmla="*/ 246 w 246"/>
                  <a:gd name="T5" fmla="*/ 3 h 186"/>
                  <a:gd name="T6" fmla="*/ 123 w 246"/>
                  <a:gd name="T7" fmla="*/ 1 h 186"/>
                  <a:gd name="T8" fmla="*/ 0 w 246"/>
                  <a:gd name="T9" fmla="*/ 0 h 186"/>
                  <a:gd name="T10" fmla="*/ 61 w 246"/>
                  <a:gd name="T11" fmla="*/ 92 h 186"/>
                  <a:gd name="T12" fmla="*/ 121 w 246"/>
                  <a:gd name="T13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86">
                    <a:moveTo>
                      <a:pt x="121" y="186"/>
                    </a:moveTo>
                    <a:lnTo>
                      <a:pt x="183" y="94"/>
                    </a:lnTo>
                    <a:lnTo>
                      <a:pt x="246" y="3"/>
                    </a:lnTo>
                    <a:lnTo>
                      <a:pt x="123" y="1"/>
                    </a:lnTo>
                    <a:lnTo>
                      <a:pt x="0" y="0"/>
                    </a:lnTo>
                    <a:lnTo>
                      <a:pt x="61" y="92"/>
                    </a:lnTo>
                    <a:lnTo>
                      <a:pt x="121" y="1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1659" y="2783"/>
                <a:ext cx="807" cy="295"/>
              </a:xfrm>
              <a:custGeom>
                <a:avLst/>
                <a:gdLst>
                  <a:gd name="T0" fmla="*/ 229 w 472"/>
                  <a:gd name="T1" fmla="*/ 52 h 173"/>
                  <a:gd name="T2" fmla="*/ 68 w 472"/>
                  <a:gd name="T3" fmla="*/ 5 h 173"/>
                  <a:gd name="T4" fmla="*/ 0 w 472"/>
                  <a:gd name="T5" fmla="*/ 100 h 173"/>
                  <a:gd name="T6" fmla="*/ 236 w 472"/>
                  <a:gd name="T7" fmla="*/ 173 h 173"/>
                  <a:gd name="T8" fmla="*/ 472 w 472"/>
                  <a:gd name="T9" fmla="*/ 100 h 173"/>
                  <a:gd name="T10" fmla="*/ 399 w 472"/>
                  <a:gd name="T11" fmla="*/ 0 h 173"/>
                  <a:gd name="T12" fmla="*/ 229 w 472"/>
                  <a:gd name="T13" fmla="*/ 5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173">
                    <a:moveTo>
                      <a:pt x="229" y="52"/>
                    </a:moveTo>
                    <a:cubicBezTo>
                      <a:pt x="170" y="52"/>
                      <a:pt x="115" y="35"/>
                      <a:pt x="68" y="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71" y="148"/>
                      <a:pt x="152" y="173"/>
                      <a:pt x="236" y="173"/>
                    </a:cubicBezTo>
                    <a:cubicBezTo>
                      <a:pt x="319" y="173"/>
                      <a:pt x="400" y="148"/>
                      <a:pt x="472" y="10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51" y="33"/>
                      <a:pt x="292" y="52"/>
                      <a:pt x="229" y="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1268" y="2511"/>
                <a:ext cx="215" cy="191"/>
              </a:xfrm>
              <a:custGeom>
                <a:avLst/>
                <a:gdLst>
                  <a:gd name="T0" fmla="*/ 169 w 215"/>
                  <a:gd name="T1" fmla="*/ 0 h 191"/>
                  <a:gd name="T2" fmla="*/ 215 w 215"/>
                  <a:gd name="T3" fmla="*/ 132 h 191"/>
                  <a:gd name="T4" fmla="*/ 48 w 215"/>
                  <a:gd name="T5" fmla="*/ 191 h 191"/>
                  <a:gd name="T6" fmla="*/ 0 w 215"/>
                  <a:gd name="T7" fmla="*/ 62 h 191"/>
                  <a:gd name="T8" fmla="*/ 169 w 215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91">
                    <a:moveTo>
                      <a:pt x="169" y="0"/>
                    </a:moveTo>
                    <a:lnTo>
                      <a:pt x="215" y="132"/>
                    </a:lnTo>
                    <a:lnTo>
                      <a:pt x="48" y="191"/>
                    </a:lnTo>
                    <a:lnTo>
                      <a:pt x="0" y="6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2"/>
              <p:cNvSpPr>
                <a:spLocks/>
              </p:cNvSpPr>
              <p:nvPr/>
            </p:nvSpPr>
            <p:spPr bwMode="auto">
              <a:xfrm>
                <a:off x="1140" y="2514"/>
                <a:ext cx="215" cy="231"/>
              </a:xfrm>
              <a:custGeom>
                <a:avLst/>
                <a:gdLst>
                  <a:gd name="T0" fmla="*/ 0 w 215"/>
                  <a:gd name="T1" fmla="*/ 178 h 231"/>
                  <a:gd name="T2" fmla="*/ 67 w 215"/>
                  <a:gd name="T3" fmla="*/ 89 h 231"/>
                  <a:gd name="T4" fmla="*/ 132 w 215"/>
                  <a:gd name="T5" fmla="*/ 0 h 231"/>
                  <a:gd name="T6" fmla="*/ 174 w 215"/>
                  <a:gd name="T7" fmla="*/ 117 h 231"/>
                  <a:gd name="T8" fmla="*/ 215 w 215"/>
                  <a:gd name="T9" fmla="*/ 231 h 231"/>
                  <a:gd name="T10" fmla="*/ 108 w 215"/>
                  <a:gd name="T11" fmla="*/ 206 h 231"/>
                  <a:gd name="T12" fmla="*/ 0 w 215"/>
                  <a:gd name="T13" fmla="*/ 17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231">
                    <a:moveTo>
                      <a:pt x="0" y="178"/>
                    </a:moveTo>
                    <a:lnTo>
                      <a:pt x="67" y="89"/>
                    </a:lnTo>
                    <a:lnTo>
                      <a:pt x="132" y="0"/>
                    </a:lnTo>
                    <a:lnTo>
                      <a:pt x="174" y="117"/>
                    </a:lnTo>
                    <a:lnTo>
                      <a:pt x="215" y="231"/>
                    </a:lnTo>
                    <a:lnTo>
                      <a:pt x="108" y="206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3"/>
              <p:cNvSpPr>
                <a:spLocks/>
              </p:cNvSpPr>
              <p:nvPr/>
            </p:nvSpPr>
            <p:spPr bwMode="auto">
              <a:xfrm>
                <a:off x="1287" y="2157"/>
                <a:ext cx="449" cy="768"/>
              </a:xfrm>
              <a:custGeom>
                <a:avLst/>
                <a:gdLst>
                  <a:gd name="T0" fmla="*/ 147 w 263"/>
                  <a:gd name="T1" fmla="*/ 118 h 449"/>
                  <a:gd name="T2" fmla="*/ 158 w 263"/>
                  <a:gd name="T3" fmla="*/ 36 h 449"/>
                  <a:gd name="T4" fmla="*/ 49 w 263"/>
                  <a:gd name="T5" fmla="*/ 0 h 449"/>
                  <a:gd name="T6" fmla="*/ 195 w 263"/>
                  <a:gd name="T7" fmla="*/ 449 h 449"/>
                  <a:gd name="T8" fmla="*/ 263 w 263"/>
                  <a:gd name="T9" fmla="*/ 355 h 449"/>
                  <a:gd name="T10" fmla="*/ 147 w 263"/>
                  <a:gd name="T11" fmla="*/ 11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449">
                    <a:moveTo>
                      <a:pt x="147" y="118"/>
                    </a:moveTo>
                    <a:cubicBezTo>
                      <a:pt x="147" y="89"/>
                      <a:pt x="151" y="62"/>
                      <a:pt x="158" y="3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168"/>
                      <a:pt x="56" y="342"/>
                      <a:pt x="195" y="449"/>
                    </a:cubicBezTo>
                    <a:cubicBezTo>
                      <a:pt x="263" y="355"/>
                      <a:pt x="263" y="355"/>
                      <a:pt x="263" y="355"/>
                    </a:cubicBezTo>
                    <a:cubicBezTo>
                      <a:pt x="193" y="300"/>
                      <a:pt x="147" y="214"/>
                      <a:pt x="147" y="1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1536" y="1674"/>
                <a:ext cx="216" cy="227"/>
              </a:xfrm>
              <a:custGeom>
                <a:avLst/>
                <a:gdLst>
                  <a:gd name="T0" fmla="*/ 103 w 216"/>
                  <a:gd name="T1" fmla="*/ 227 h 227"/>
                  <a:gd name="T2" fmla="*/ 216 w 216"/>
                  <a:gd name="T3" fmla="*/ 148 h 227"/>
                  <a:gd name="T4" fmla="*/ 115 w 216"/>
                  <a:gd name="T5" fmla="*/ 0 h 227"/>
                  <a:gd name="T6" fmla="*/ 0 w 216"/>
                  <a:gd name="T7" fmla="*/ 80 h 227"/>
                  <a:gd name="T8" fmla="*/ 103 w 216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27">
                    <a:moveTo>
                      <a:pt x="103" y="227"/>
                    </a:moveTo>
                    <a:lnTo>
                      <a:pt x="216" y="148"/>
                    </a:lnTo>
                    <a:lnTo>
                      <a:pt x="115" y="0"/>
                    </a:lnTo>
                    <a:lnTo>
                      <a:pt x="0" y="80"/>
                    </a:lnTo>
                    <a:lnTo>
                      <a:pt x="103" y="2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5"/>
              <p:cNvSpPr>
                <a:spLocks/>
              </p:cNvSpPr>
              <p:nvPr/>
            </p:nvSpPr>
            <p:spPr bwMode="auto">
              <a:xfrm>
                <a:off x="1502" y="1581"/>
                <a:ext cx="205" cy="221"/>
              </a:xfrm>
              <a:custGeom>
                <a:avLst/>
                <a:gdLst>
                  <a:gd name="T0" fmla="*/ 0 w 205"/>
                  <a:gd name="T1" fmla="*/ 0 h 221"/>
                  <a:gd name="T2" fmla="*/ 2 w 205"/>
                  <a:gd name="T3" fmla="*/ 110 h 221"/>
                  <a:gd name="T4" fmla="*/ 4 w 205"/>
                  <a:gd name="T5" fmla="*/ 221 h 221"/>
                  <a:gd name="T6" fmla="*/ 104 w 205"/>
                  <a:gd name="T7" fmla="*/ 152 h 221"/>
                  <a:gd name="T8" fmla="*/ 205 w 205"/>
                  <a:gd name="T9" fmla="*/ 82 h 221"/>
                  <a:gd name="T10" fmla="*/ 103 w 205"/>
                  <a:gd name="T11" fmla="*/ 41 h 221"/>
                  <a:gd name="T12" fmla="*/ 0 w 205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221">
                    <a:moveTo>
                      <a:pt x="0" y="0"/>
                    </a:moveTo>
                    <a:lnTo>
                      <a:pt x="2" y="110"/>
                    </a:lnTo>
                    <a:lnTo>
                      <a:pt x="4" y="221"/>
                    </a:lnTo>
                    <a:lnTo>
                      <a:pt x="104" y="152"/>
                    </a:lnTo>
                    <a:lnTo>
                      <a:pt x="205" y="82"/>
                    </a:lnTo>
                    <a:lnTo>
                      <a:pt x="10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1384" y="1638"/>
                <a:ext cx="653" cy="535"/>
              </a:xfrm>
              <a:custGeom>
                <a:avLst/>
                <a:gdLst>
                  <a:gd name="T0" fmla="*/ 382 w 382"/>
                  <a:gd name="T1" fmla="*/ 121 h 313"/>
                  <a:gd name="T2" fmla="*/ 382 w 382"/>
                  <a:gd name="T3" fmla="*/ 0 h 313"/>
                  <a:gd name="T4" fmla="*/ 0 w 382"/>
                  <a:gd name="T5" fmla="*/ 277 h 313"/>
                  <a:gd name="T6" fmla="*/ 110 w 382"/>
                  <a:gd name="T7" fmla="*/ 313 h 313"/>
                  <a:gd name="T8" fmla="*/ 382 w 382"/>
                  <a:gd name="T9" fmla="*/ 12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13">
                    <a:moveTo>
                      <a:pt x="382" y="121"/>
                    </a:moveTo>
                    <a:cubicBezTo>
                      <a:pt x="382" y="0"/>
                      <a:pt x="382" y="0"/>
                      <a:pt x="382" y="0"/>
                    </a:cubicBezTo>
                    <a:cubicBezTo>
                      <a:pt x="206" y="5"/>
                      <a:pt x="60" y="112"/>
                      <a:pt x="0" y="277"/>
                    </a:cubicBezTo>
                    <a:cubicBezTo>
                      <a:pt x="110" y="313"/>
                      <a:pt x="110" y="313"/>
                      <a:pt x="110" y="313"/>
                    </a:cubicBezTo>
                    <a:cubicBezTo>
                      <a:pt x="153" y="203"/>
                      <a:pt x="258" y="125"/>
                      <a:pt x="382" y="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172923" y="2326726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I’m a </a:t>
            </a:r>
            <a:r>
              <a:rPr lang="en-US" sz="2400" b="1" dirty="0">
                <a:latin typeface="Source Sans Pro" panose="020B0503030403020204" pitchFamily="34" charset="0"/>
              </a:rPr>
              <a:t>big fan </a:t>
            </a:r>
            <a:r>
              <a:rPr lang="en-US" sz="2400" dirty="0">
                <a:latin typeface="Source Sans Pro" panose="020B0503030403020204" pitchFamily="34" charset="0"/>
              </a:rPr>
              <a:t>of doing what you are </a:t>
            </a:r>
            <a:r>
              <a:rPr lang="en-US" sz="2400" i="1" dirty="0">
                <a:latin typeface="Source Sans Pro" panose="020B0503030403020204" pitchFamily="34" charset="0"/>
              </a:rPr>
              <a:t>really</a:t>
            </a:r>
            <a:r>
              <a:rPr lang="en-US" sz="2400" dirty="0">
                <a:latin typeface="Source Sans Pro" panose="020B0503030403020204" pitchFamily="34" charset="0"/>
              </a:rPr>
              <a:t> bad at. A </a:t>
            </a:r>
            <a:r>
              <a:rPr lang="en-US" sz="2400" b="1" dirty="0">
                <a:latin typeface="Source Sans Pro" panose="020B0503030403020204" pitchFamily="34" charset="0"/>
              </a:rPr>
              <a:t>lot</a:t>
            </a:r>
            <a:r>
              <a:rPr lang="en-US" sz="24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172923" y="3209195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</a:t>
            </a:r>
            <a:r>
              <a:rPr lang="en-US" sz="1200" dirty="0" smtClean="0">
                <a:latin typeface="Source Sans Pro Light" panose="020B0403030403020204" pitchFamily="34" charset="0"/>
              </a:rPr>
              <a:t>offal.</a:t>
            </a:r>
            <a:endParaRPr lang="en-US" sz="1200" dirty="0">
              <a:latin typeface="Source Sans Pro Light" panose="020B0403030403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178668" y="4318817"/>
            <a:ext cx="5485811" cy="769649"/>
            <a:chOff x="6101350" y="4500002"/>
            <a:chExt cx="5485811" cy="769649"/>
          </a:xfrm>
        </p:grpSpPr>
        <p:sp>
          <p:nvSpPr>
            <p:cNvPr id="74" name="Donut 73"/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6" name="Text Placeholder 33"/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60%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7" name="Text Placeholder 32"/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91" name="Block Arc 90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79" name="Text Placeholder 33"/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0" name="Text Placeholder 32"/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88" name="Donut 87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89" name="Block Arc 88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82" name="Text Placeholder 33"/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2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50%</a:t>
              </a:r>
              <a:endParaRPr lang="en-AU" sz="1600" b="1" dirty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3" name="Text Placeholder 32"/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Donut 83"/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6" name="Text Placeholder 33"/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3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80%</a:t>
              </a:r>
              <a:endParaRPr lang="en-AU" sz="1600" b="1" dirty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7" name="Text Placeholder 32"/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9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71" grpId="0"/>
      <p:bldP spid="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307137" y="1522413"/>
            <a:ext cx="5248275" cy="4362450"/>
            <a:chOff x="3973" y="959"/>
            <a:chExt cx="3306" cy="274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546" y="959"/>
              <a:ext cx="2176" cy="898"/>
            </a:xfrm>
            <a:custGeom>
              <a:avLst/>
              <a:gdLst>
                <a:gd name="T0" fmla="*/ 456 w 2608"/>
                <a:gd name="T1" fmla="*/ 1076 h 1076"/>
                <a:gd name="T2" fmla="*/ 0 w 2608"/>
                <a:gd name="T3" fmla="*/ 907 h 1076"/>
                <a:gd name="T4" fmla="*/ 1304 w 2608"/>
                <a:gd name="T5" fmla="*/ 0 h 1076"/>
                <a:gd name="T6" fmla="*/ 2608 w 2608"/>
                <a:gd name="T7" fmla="*/ 907 h 1076"/>
                <a:gd name="T8" fmla="*/ 2153 w 2608"/>
                <a:gd name="T9" fmla="*/ 1076 h 1076"/>
                <a:gd name="T10" fmla="*/ 1304 w 2608"/>
                <a:gd name="T11" fmla="*/ 487 h 1076"/>
                <a:gd name="T12" fmla="*/ 456 w 2608"/>
                <a:gd name="T13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8" h="1076">
                  <a:moveTo>
                    <a:pt x="456" y="1076"/>
                  </a:moveTo>
                  <a:cubicBezTo>
                    <a:pt x="0" y="907"/>
                    <a:pt x="0" y="907"/>
                    <a:pt x="0" y="907"/>
                  </a:cubicBezTo>
                  <a:cubicBezTo>
                    <a:pt x="202" y="362"/>
                    <a:pt x="723" y="0"/>
                    <a:pt x="1304" y="0"/>
                  </a:cubicBezTo>
                  <a:cubicBezTo>
                    <a:pt x="1886" y="0"/>
                    <a:pt x="2406" y="362"/>
                    <a:pt x="2608" y="907"/>
                  </a:cubicBezTo>
                  <a:cubicBezTo>
                    <a:pt x="2153" y="1076"/>
                    <a:pt x="2153" y="1076"/>
                    <a:pt x="2153" y="1076"/>
                  </a:cubicBezTo>
                  <a:cubicBezTo>
                    <a:pt x="2025" y="732"/>
                    <a:pt x="1693" y="487"/>
                    <a:pt x="1304" y="487"/>
                  </a:cubicBezTo>
                  <a:cubicBezTo>
                    <a:pt x="915" y="487"/>
                    <a:pt x="584" y="732"/>
                    <a:pt x="456" y="107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073" y="2353"/>
              <a:ext cx="914" cy="806"/>
            </a:xfrm>
            <a:custGeom>
              <a:avLst/>
              <a:gdLst>
                <a:gd name="T0" fmla="*/ 708 w 1095"/>
                <a:gd name="T1" fmla="*/ 363 h 965"/>
                <a:gd name="T2" fmla="*/ 915 w 1095"/>
                <a:gd name="T3" fmla="*/ 514 h 965"/>
                <a:gd name="T4" fmla="*/ 1017 w 1095"/>
                <a:gd name="T5" fmla="*/ 376 h 965"/>
                <a:gd name="T6" fmla="*/ 1095 w 1095"/>
                <a:gd name="T7" fmla="*/ 887 h 965"/>
                <a:gd name="T8" fmla="*/ 584 w 1095"/>
                <a:gd name="T9" fmla="*/ 965 h 965"/>
                <a:gd name="T10" fmla="*/ 686 w 1095"/>
                <a:gd name="T11" fmla="*/ 826 h 965"/>
                <a:gd name="T12" fmla="*/ 483 w 1095"/>
                <a:gd name="T13" fmla="*/ 678 h 965"/>
                <a:gd name="T14" fmla="*/ 282 w 1095"/>
                <a:gd name="T15" fmla="*/ 853 h 965"/>
                <a:gd name="T16" fmla="*/ 0 w 1095"/>
                <a:gd name="T17" fmla="*/ 457 h 965"/>
                <a:gd name="T18" fmla="*/ 335 w 1095"/>
                <a:gd name="T19" fmla="*/ 0 h 965"/>
                <a:gd name="T20" fmla="*/ 797 w 1095"/>
                <a:gd name="T21" fmla="*/ 151 h 965"/>
                <a:gd name="T22" fmla="*/ 708 w 1095"/>
                <a:gd name="T23" fmla="*/ 363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5" h="965">
                  <a:moveTo>
                    <a:pt x="708" y="363"/>
                  </a:moveTo>
                  <a:cubicBezTo>
                    <a:pt x="915" y="514"/>
                    <a:pt x="915" y="514"/>
                    <a:pt x="915" y="514"/>
                  </a:cubicBezTo>
                  <a:cubicBezTo>
                    <a:pt x="1017" y="376"/>
                    <a:pt x="1017" y="376"/>
                    <a:pt x="1017" y="376"/>
                  </a:cubicBezTo>
                  <a:cubicBezTo>
                    <a:pt x="1043" y="547"/>
                    <a:pt x="1069" y="715"/>
                    <a:pt x="1095" y="887"/>
                  </a:cubicBezTo>
                  <a:cubicBezTo>
                    <a:pt x="924" y="913"/>
                    <a:pt x="756" y="939"/>
                    <a:pt x="584" y="965"/>
                  </a:cubicBezTo>
                  <a:cubicBezTo>
                    <a:pt x="686" y="826"/>
                    <a:pt x="686" y="826"/>
                    <a:pt x="686" y="826"/>
                  </a:cubicBezTo>
                  <a:cubicBezTo>
                    <a:pt x="483" y="678"/>
                    <a:pt x="483" y="678"/>
                    <a:pt x="483" y="678"/>
                  </a:cubicBezTo>
                  <a:cubicBezTo>
                    <a:pt x="422" y="742"/>
                    <a:pt x="355" y="801"/>
                    <a:pt x="282" y="853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155" y="346"/>
                    <a:pt x="274" y="186"/>
                    <a:pt x="335" y="0"/>
                  </a:cubicBezTo>
                  <a:cubicBezTo>
                    <a:pt x="797" y="151"/>
                    <a:pt x="797" y="151"/>
                    <a:pt x="797" y="151"/>
                  </a:cubicBezTo>
                  <a:cubicBezTo>
                    <a:pt x="773" y="224"/>
                    <a:pt x="743" y="295"/>
                    <a:pt x="708" y="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634" y="2735"/>
              <a:ext cx="717" cy="965"/>
            </a:xfrm>
            <a:custGeom>
              <a:avLst/>
              <a:gdLst>
                <a:gd name="T0" fmla="*/ 619 w 859"/>
                <a:gd name="T1" fmla="*/ 509 h 1157"/>
                <a:gd name="T2" fmla="*/ 695 w 859"/>
                <a:gd name="T3" fmla="*/ 750 h 1157"/>
                <a:gd name="T4" fmla="*/ 859 w 859"/>
                <a:gd name="T5" fmla="*/ 698 h 1157"/>
                <a:gd name="T6" fmla="*/ 620 w 859"/>
                <a:gd name="T7" fmla="*/ 1157 h 1157"/>
                <a:gd name="T8" fmla="*/ 162 w 859"/>
                <a:gd name="T9" fmla="*/ 918 h 1157"/>
                <a:gd name="T10" fmla="*/ 326 w 859"/>
                <a:gd name="T11" fmla="*/ 866 h 1157"/>
                <a:gd name="T12" fmla="*/ 252 w 859"/>
                <a:gd name="T13" fmla="*/ 631 h 1157"/>
                <a:gd name="T14" fmla="*/ 0 w 859"/>
                <a:gd name="T15" fmla="*/ 654 h 1157"/>
                <a:gd name="T16" fmla="*/ 0 w 859"/>
                <a:gd name="T17" fmla="*/ 168 h 1157"/>
                <a:gd name="T18" fmla="*/ 526 w 859"/>
                <a:gd name="T19" fmla="*/ 0 h 1157"/>
                <a:gd name="T20" fmla="*/ 808 w 859"/>
                <a:gd name="T21" fmla="*/ 396 h 1157"/>
                <a:gd name="T22" fmla="*/ 619 w 859"/>
                <a:gd name="T23" fmla="*/ 509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9" h="1157">
                  <a:moveTo>
                    <a:pt x="619" y="509"/>
                  </a:moveTo>
                  <a:cubicBezTo>
                    <a:pt x="695" y="750"/>
                    <a:pt x="695" y="750"/>
                    <a:pt x="695" y="750"/>
                  </a:cubicBezTo>
                  <a:cubicBezTo>
                    <a:pt x="859" y="698"/>
                    <a:pt x="859" y="698"/>
                    <a:pt x="859" y="698"/>
                  </a:cubicBezTo>
                  <a:cubicBezTo>
                    <a:pt x="779" y="852"/>
                    <a:pt x="700" y="1003"/>
                    <a:pt x="620" y="1157"/>
                  </a:cubicBezTo>
                  <a:cubicBezTo>
                    <a:pt x="466" y="1077"/>
                    <a:pt x="315" y="998"/>
                    <a:pt x="162" y="918"/>
                  </a:cubicBezTo>
                  <a:cubicBezTo>
                    <a:pt x="326" y="866"/>
                    <a:pt x="326" y="866"/>
                    <a:pt x="326" y="866"/>
                  </a:cubicBezTo>
                  <a:cubicBezTo>
                    <a:pt x="252" y="631"/>
                    <a:pt x="252" y="631"/>
                    <a:pt x="252" y="631"/>
                  </a:cubicBezTo>
                  <a:cubicBezTo>
                    <a:pt x="169" y="646"/>
                    <a:pt x="85" y="654"/>
                    <a:pt x="0" y="65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196" y="168"/>
                    <a:pt x="377" y="106"/>
                    <a:pt x="526" y="0"/>
                  </a:cubicBezTo>
                  <a:cubicBezTo>
                    <a:pt x="808" y="396"/>
                    <a:pt x="808" y="396"/>
                    <a:pt x="808" y="396"/>
                  </a:cubicBezTo>
                  <a:cubicBezTo>
                    <a:pt x="748" y="439"/>
                    <a:pt x="685" y="476"/>
                    <a:pt x="619" y="5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309" y="2353"/>
              <a:ext cx="892" cy="813"/>
            </a:xfrm>
            <a:custGeom>
              <a:avLst/>
              <a:gdLst>
                <a:gd name="T0" fmla="*/ 367 w 1069"/>
                <a:gd name="T1" fmla="*/ 386 h 974"/>
                <a:gd name="T2" fmla="*/ 180 w 1069"/>
                <a:gd name="T3" fmla="*/ 523 h 974"/>
                <a:gd name="T4" fmla="*/ 79 w 1069"/>
                <a:gd name="T5" fmla="*/ 384 h 974"/>
                <a:gd name="T6" fmla="*/ 0 w 1069"/>
                <a:gd name="T7" fmla="*/ 895 h 974"/>
                <a:gd name="T8" fmla="*/ 511 w 1069"/>
                <a:gd name="T9" fmla="*/ 974 h 974"/>
                <a:gd name="T10" fmla="*/ 409 w 1069"/>
                <a:gd name="T11" fmla="*/ 835 h 974"/>
                <a:gd name="T12" fmla="*/ 597 w 1069"/>
                <a:gd name="T13" fmla="*/ 697 h 974"/>
                <a:gd name="T14" fmla="*/ 791 w 1069"/>
                <a:gd name="T15" fmla="*/ 860 h 974"/>
                <a:gd name="T16" fmla="*/ 1069 w 1069"/>
                <a:gd name="T17" fmla="*/ 462 h 974"/>
                <a:gd name="T18" fmla="*/ 728 w 1069"/>
                <a:gd name="T19" fmla="*/ 0 h 974"/>
                <a:gd name="T20" fmla="*/ 265 w 1069"/>
                <a:gd name="T21" fmla="*/ 151 h 974"/>
                <a:gd name="T22" fmla="*/ 367 w 1069"/>
                <a:gd name="T23" fmla="*/ 3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9" h="974">
                  <a:moveTo>
                    <a:pt x="367" y="386"/>
                  </a:moveTo>
                  <a:cubicBezTo>
                    <a:pt x="180" y="523"/>
                    <a:pt x="180" y="523"/>
                    <a:pt x="180" y="523"/>
                  </a:cubicBezTo>
                  <a:cubicBezTo>
                    <a:pt x="79" y="384"/>
                    <a:pt x="79" y="384"/>
                    <a:pt x="79" y="384"/>
                  </a:cubicBezTo>
                  <a:cubicBezTo>
                    <a:pt x="52" y="556"/>
                    <a:pt x="26" y="724"/>
                    <a:pt x="0" y="895"/>
                  </a:cubicBezTo>
                  <a:cubicBezTo>
                    <a:pt x="172" y="922"/>
                    <a:pt x="340" y="947"/>
                    <a:pt x="511" y="974"/>
                  </a:cubicBezTo>
                  <a:cubicBezTo>
                    <a:pt x="409" y="835"/>
                    <a:pt x="409" y="835"/>
                    <a:pt x="409" y="835"/>
                  </a:cubicBezTo>
                  <a:cubicBezTo>
                    <a:pt x="597" y="697"/>
                    <a:pt x="597" y="697"/>
                    <a:pt x="597" y="697"/>
                  </a:cubicBezTo>
                  <a:cubicBezTo>
                    <a:pt x="657" y="757"/>
                    <a:pt x="721" y="811"/>
                    <a:pt x="791" y="860"/>
                  </a:cubicBezTo>
                  <a:cubicBezTo>
                    <a:pt x="1069" y="462"/>
                    <a:pt x="1069" y="462"/>
                    <a:pt x="1069" y="462"/>
                  </a:cubicBezTo>
                  <a:cubicBezTo>
                    <a:pt x="910" y="350"/>
                    <a:pt x="789" y="189"/>
                    <a:pt x="728" y="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92" y="233"/>
                    <a:pt x="326" y="311"/>
                    <a:pt x="367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45" y="2739"/>
              <a:ext cx="689" cy="968"/>
            </a:xfrm>
            <a:custGeom>
              <a:avLst/>
              <a:gdLst>
                <a:gd name="T0" fmla="*/ 238 w 826"/>
                <a:gd name="T1" fmla="*/ 519 h 1160"/>
                <a:gd name="T2" fmla="*/ 164 w 826"/>
                <a:gd name="T3" fmla="*/ 754 h 1160"/>
                <a:gd name="T4" fmla="*/ 0 w 826"/>
                <a:gd name="T5" fmla="*/ 702 h 1160"/>
                <a:gd name="T6" fmla="*/ 239 w 826"/>
                <a:gd name="T7" fmla="*/ 1160 h 1160"/>
                <a:gd name="T8" fmla="*/ 698 w 826"/>
                <a:gd name="T9" fmla="*/ 921 h 1160"/>
                <a:gd name="T10" fmla="*/ 533 w 826"/>
                <a:gd name="T11" fmla="*/ 870 h 1160"/>
                <a:gd name="T12" fmla="*/ 608 w 826"/>
                <a:gd name="T13" fmla="*/ 632 h 1160"/>
                <a:gd name="T14" fmla="*/ 826 w 826"/>
                <a:gd name="T15" fmla="*/ 649 h 1160"/>
                <a:gd name="T16" fmla="*/ 826 w 826"/>
                <a:gd name="T17" fmla="*/ 163 h 1160"/>
                <a:gd name="T18" fmla="*/ 307 w 826"/>
                <a:gd name="T19" fmla="*/ 0 h 1160"/>
                <a:gd name="T20" fmla="*/ 29 w 826"/>
                <a:gd name="T21" fmla="*/ 398 h 1160"/>
                <a:gd name="T22" fmla="*/ 238 w 826"/>
                <a:gd name="T23" fmla="*/ 519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6" h="1160">
                  <a:moveTo>
                    <a:pt x="238" y="519"/>
                  </a:moveTo>
                  <a:cubicBezTo>
                    <a:pt x="164" y="754"/>
                    <a:pt x="164" y="754"/>
                    <a:pt x="164" y="754"/>
                  </a:cubicBezTo>
                  <a:cubicBezTo>
                    <a:pt x="0" y="702"/>
                    <a:pt x="0" y="702"/>
                    <a:pt x="0" y="702"/>
                  </a:cubicBezTo>
                  <a:cubicBezTo>
                    <a:pt x="80" y="856"/>
                    <a:pt x="159" y="1006"/>
                    <a:pt x="239" y="1160"/>
                  </a:cubicBezTo>
                  <a:cubicBezTo>
                    <a:pt x="393" y="1080"/>
                    <a:pt x="544" y="1002"/>
                    <a:pt x="698" y="921"/>
                  </a:cubicBezTo>
                  <a:cubicBezTo>
                    <a:pt x="533" y="870"/>
                    <a:pt x="533" y="870"/>
                    <a:pt x="533" y="870"/>
                  </a:cubicBezTo>
                  <a:cubicBezTo>
                    <a:pt x="608" y="632"/>
                    <a:pt x="608" y="632"/>
                    <a:pt x="608" y="632"/>
                  </a:cubicBezTo>
                  <a:cubicBezTo>
                    <a:pt x="680" y="643"/>
                    <a:pt x="753" y="649"/>
                    <a:pt x="826" y="649"/>
                  </a:cubicBezTo>
                  <a:cubicBezTo>
                    <a:pt x="826" y="163"/>
                    <a:pt x="826" y="163"/>
                    <a:pt x="826" y="163"/>
                  </a:cubicBezTo>
                  <a:cubicBezTo>
                    <a:pt x="633" y="163"/>
                    <a:pt x="454" y="103"/>
                    <a:pt x="307" y="0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95" y="445"/>
                    <a:pt x="165" y="485"/>
                    <a:pt x="238" y="5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73" y="1716"/>
              <a:ext cx="954" cy="763"/>
            </a:xfrm>
            <a:custGeom>
              <a:avLst/>
              <a:gdLst>
                <a:gd name="T0" fmla="*/ 0 w 1143"/>
                <a:gd name="T1" fmla="*/ 437 h 915"/>
                <a:gd name="T2" fmla="*/ 352 w 1143"/>
                <a:gd name="T3" fmla="*/ 816 h 915"/>
                <a:gd name="T4" fmla="*/ 358 w 1143"/>
                <a:gd name="T5" fmla="*/ 644 h 915"/>
                <a:gd name="T6" fmla="*/ 610 w 1143"/>
                <a:gd name="T7" fmla="*/ 653 h 915"/>
                <a:gd name="T8" fmla="*/ 668 w 1143"/>
                <a:gd name="T9" fmla="*/ 915 h 915"/>
                <a:gd name="T10" fmla="*/ 1131 w 1143"/>
                <a:gd name="T11" fmla="*/ 764 h 915"/>
                <a:gd name="T12" fmla="*/ 1086 w 1143"/>
                <a:gd name="T13" fmla="*/ 484 h 915"/>
                <a:gd name="T14" fmla="*/ 1143 w 1143"/>
                <a:gd name="T15" fmla="*/ 169 h 915"/>
                <a:gd name="T16" fmla="*/ 687 w 1143"/>
                <a:gd name="T17" fmla="*/ 0 h 915"/>
                <a:gd name="T18" fmla="*/ 617 w 1143"/>
                <a:gd name="T19" fmla="*/ 266 h 915"/>
                <a:gd name="T20" fmla="*/ 617 w 1143"/>
                <a:gd name="T21" fmla="*/ 266 h 915"/>
                <a:gd name="T22" fmla="*/ 373 w 1143"/>
                <a:gd name="T23" fmla="*/ 257 h 915"/>
                <a:gd name="T24" fmla="*/ 379 w 1143"/>
                <a:gd name="T25" fmla="*/ 85 h 915"/>
                <a:gd name="T26" fmla="*/ 0 w 1143"/>
                <a:gd name="T27" fmla="*/ 437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3" h="915">
                  <a:moveTo>
                    <a:pt x="0" y="437"/>
                  </a:moveTo>
                  <a:cubicBezTo>
                    <a:pt x="118" y="564"/>
                    <a:pt x="234" y="689"/>
                    <a:pt x="352" y="816"/>
                  </a:cubicBezTo>
                  <a:cubicBezTo>
                    <a:pt x="358" y="644"/>
                    <a:pt x="358" y="644"/>
                    <a:pt x="358" y="644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21" y="742"/>
                    <a:pt x="641" y="829"/>
                    <a:pt x="668" y="915"/>
                  </a:cubicBezTo>
                  <a:cubicBezTo>
                    <a:pt x="1131" y="764"/>
                    <a:pt x="1131" y="764"/>
                    <a:pt x="1131" y="764"/>
                  </a:cubicBezTo>
                  <a:cubicBezTo>
                    <a:pt x="1102" y="676"/>
                    <a:pt x="1086" y="582"/>
                    <a:pt x="1086" y="484"/>
                  </a:cubicBezTo>
                  <a:cubicBezTo>
                    <a:pt x="1086" y="374"/>
                    <a:pt x="1106" y="268"/>
                    <a:pt x="1143" y="169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55" y="87"/>
                    <a:pt x="632" y="176"/>
                    <a:pt x="617" y="266"/>
                  </a:cubicBezTo>
                  <a:cubicBezTo>
                    <a:pt x="617" y="266"/>
                    <a:pt x="617" y="266"/>
                    <a:pt x="617" y="266"/>
                  </a:cubicBezTo>
                  <a:cubicBezTo>
                    <a:pt x="373" y="257"/>
                    <a:pt x="373" y="257"/>
                    <a:pt x="373" y="257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252" y="203"/>
                    <a:pt x="127" y="319"/>
                    <a:pt x="0" y="4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343" y="1716"/>
              <a:ext cx="936" cy="763"/>
            </a:xfrm>
            <a:custGeom>
              <a:avLst/>
              <a:gdLst>
                <a:gd name="T0" fmla="*/ 525 w 1122"/>
                <a:gd name="T1" fmla="*/ 265 h 915"/>
                <a:gd name="T2" fmla="*/ 749 w 1122"/>
                <a:gd name="T3" fmla="*/ 257 h 915"/>
                <a:gd name="T4" fmla="*/ 743 w 1122"/>
                <a:gd name="T5" fmla="*/ 85 h 915"/>
                <a:gd name="T6" fmla="*/ 1122 w 1122"/>
                <a:gd name="T7" fmla="*/ 437 h 915"/>
                <a:gd name="T8" fmla="*/ 770 w 1122"/>
                <a:gd name="T9" fmla="*/ 816 h 915"/>
                <a:gd name="T10" fmla="*/ 764 w 1122"/>
                <a:gd name="T11" fmla="*/ 644 h 915"/>
                <a:gd name="T12" fmla="*/ 532 w 1122"/>
                <a:gd name="T13" fmla="*/ 652 h 915"/>
                <a:gd name="T14" fmla="*/ 474 w 1122"/>
                <a:gd name="T15" fmla="*/ 915 h 915"/>
                <a:gd name="T16" fmla="*/ 12 w 1122"/>
                <a:gd name="T17" fmla="*/ 764 h 915"/>
                <a:gd name="T18" fmla="*/ 56 w 1122"/>
                <a:gd name="T19" fmla="*/ 484 h 915"/>
                <a:gd name="T20" fmla="*/ 0 w 1122"/>
                <a:gd name="T21" fmla="*/ 169 h 915"/>
                <a:gd name="T22" fmla="*/ 455 w 1122"/>
                <a:gd name="T23" fmla="*/ 0 h 915"/>
                <a:gd name="T24" fmla="*/ 525 w 1122"/>
                <a:gd name="T25" fmla="*/ 26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2" h="915">
                  <a:moveTo>
                    <a:pt x="525" y="265"/>
                  </a:moveTo>
                  <a:cubicBezTo>
                    <a:pt x="749" y="257"/>
                    <a:pt x="749" y="257"/>
                    <a:pt x="749" y="257"/>
                  </a:cubicBezTo>
                  <a:cubicBezTo>
                    <a:pt x="743" y="85"/>
                    <a:pt x="743" y="85"/>
                    <a:pt x="743" y="85"/>
                  </a:cubicBezTo>
                  <a:cubicBezTo>
                    <a:pt x="870" y="203"/>
                    <a:pt x="995" y="319"/>
                    <a:pt x="1122" y="437"/>
                  </a:cubicBezTo>
                  <a:cubicBezTo>
                    <a:pt x="1004" y="564"/>
                    <a:pt x="888" y="689"/>
                    <a:pt x="770" y="816"/>
                  </a:cubicBezTo>
                  <a:cubicBezTo>
                    <a:pt x="764" y="644"/>
                    <a:pt x="764" y="644"/>
                    <a:pt x="764" y="644"/>
                  </a:cubicBezTo>
                  <a:cubicBezTo>
                    <a:pt x="532" y="652"/>
                    <a:pt x="532" y="652"/>
                    <a:pt x="532" y="652"/>
                  </a:cubicBezTo>
                  <a:cubicBezTo>
                    <a:pt x="521" y="741"/>
                    <a:pt x="502" y="829"/>
                    <a:pt x="474" y="915"/>
                  </a:cubicBezTo>
                  <a:cubicBezTo>
                    <a:pt x="12" y="764"/>
                    <a:pt x="12" y="764"/>
                    <a:pt x="12" y="764"/>
                  </a:cubicBezTo>
                  <a:cubicBezTo>
                    <a:pt x="40" y="676"/>
                    <a:pt x="56" y="582"/>
                    <a:pt x="56" y="484"/>
                  </a:cubicBezTo>
                  <a:cubicBezTo>
                    <a:pt x="56" y="374"/>
                    <a:pt x="36" y="268"/>
                    <a:pt x="0" y="169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87" y="86"/>
                    <a:pt x="510" y="175"/>
                    <a:pt x="525" y="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80" y="1975030"/>
            <a:ext cx="2198178" cy="572464"/>
            <a:chOff x="2194602" y="2009322"/>
            <a:chExt cx="2198178" cy="572464"/>
          </a:xfrm>
        </p:grpSpPr>
        <p:sp>
          <p:nvSpPr>
            <p:cNvPr id="30" name="Rectangle 29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4163" y="3914025"/>
            <a:ext cx="2199302" cy="572464"/>
            <a:chOff x="4129724" y="2015877"/>
            <a:chExt cx="2199302" cy="572464"/>
          </a:xfrm>
        </p:grpSpPr>
        <p:sp>
          <p:nvSpPr>
            <p:cNvPr id="33" name="Rectangle 32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180" y="2945505"/>
            <a:ext cx="2126143" cy="572464"/>
            <a:chOff x="6064846" y="2015877"/>
            <a:chExt cx="2126143" cy="572464"/>
          </a:xfrm>
        </p:grpSpPr>
        <p:sp>
          <p:nvSpPr>
            <p:cNvPr id="36" name="Rectangle 35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5180" y="4821619"/>
            <a:ext cx="2199302" cy="572464"/>
            <a:chOff x="8002514" y="2015877"/>
            <a:chExt cx="2199302" cy="572464"/>
          </a:xfrm>
        </p:grpSpPr>
        <p:sp>
          <p:nvSpPr>
            <p:cNvPr id="39" name="Rectangle 38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130511" y="2945589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3251295" y="197503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Text Placeholder 32"/>
          <p:cNvSpPr txBox="1">
            <a:spLocks/>
          </p:cNvSpPr>
          <p:nvPr/>
        </p:nvSpPr>
        <p:spPr>
          <a:xfrm>
            <a:off x="3251295" y="2281225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41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51822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2785" y="2500138"/>
            <a:ext cx="71064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ARROWS</a:t>
            </a:r>
            <a:endParaRPr lang="en-US" sz="11500" b="1" kern="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203541" y="2118644"/>
            <a:ext cx="2631925" cy="2254618"/>
            <a:chOff x="8203541" y="2118644"/>
            <a:chExt cx="2631925" cy="2254618"/>
          </a:xfrm>
        </p:grpSpPr>
        <p:grpSp>
          <p:nvGrpSpPr>
            <p:cNvPr id="46" name="Shape 3151"/>
            <p:cNvGrpSpPr/>
            <p:nvPr/>
          </p:nvGrpSpPr>
          <p:grpSpPr>
            <a:xfrm>
              <a:off x="8203541" y="2118644"/>
              <a:ext cx="2631925" cy="2254618"/>
              <a:chOff x="8329532" y="2857877"/>
              <a:chExt cx="2632331" cy="2254618"/>
            </a:xfrm>
          </p:grpSpPr>
          <p:sp>
            <p:nvSpPr>
              <p:cNvPr id="49" name="Shape 3152"/>
              <p:cNvSpPr/>
              <p:nvPr/>
            </p:nvSpPr>
            <p:spPr>
              <a:xfrm>
                <a:off x="8329532" y="2857877"/>
                <a:ext cx="2632331" cy="22546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78" y="71489"/>
                    </a:moveTo>
                    <a:cubicBezTo>
                      <a:pt x="119999" y="65106"/>
                      <a:pt x="119999" y="54893"/>
                      <a:pt x="114578" y="48510"/>
                    </a:cubicBezTo>
                    <a:cubicBezTo>
                      <a:pt x="78795" y="6382"/>
                      <a:pt x="78795" y="6382"/>
                      <a:pt x="78795" y="6382"/>
                    </a:cubicBezTo>
                    <a:cubicBezTo>
                      <a:pt x="73373" y="0"/>
                      <a:pt x="69036" y="2127"/>
                      <a:pt x="69036" y="11063"/>
                    </a:cubicBezTo>
                    <a:cubicBezTo>
                      <a:pt x="69036" y="11063"/>
                      <a:pt x="69036" y="11063"/>
                      <a:pt x="69036" y="11063"/>
                    </a:cubicBezTo>
                    <a:cubicBezTo>
                      <a:pt x="69036" y="20000"/>
                      <a:pt x="62891" y="27659"/>
                      <a:pt x="55301" y="27659"/>
                    </a:cubicBezTo>
                    <a:cubicBezTo>
                      <a:pt x="13734" y="27659"/>
                      <a:pt x="13734" y="27659"/>
                      <a:pt x="13734" y="27659"/>
                    </a:cubicBezTo>
                    <a:cubicBezTo>
                      <a:pt x="6144" y="27659"/>
                      <a:pt x="0" y="34893"/>
                      <a:pt x="0" y="43829"/>
                    </a:cubicBezTo>
                    <a:cubicBezTo>
                      <a:pt x="0" y="76170"/>
                      <a:pt x="0" y="76170"/>
                      <a:pt x="0" y="76170"/>
                    </a:cubicBezTo>
                    <a:cubicBezTo>
                      <a:pt x="0" y="85106"/>
                      <a:pt x="6144" y="92765"/>
                      <a:pt x="13734" y="92765"/>
                    </a:cubicBezTo>
                    <a:cubicBezTo>
                      <a:pt x="55301" y="92765"/>
                      <a:pt x="55301" y="92765"/>
                      <a:pt x="55301" y="92765"/>
                    </a:cubicBezTo>
                    <a:cubicBezTo>
                      <a:pt x="62891" y="92765"/>
                      <a:pt x="69036" y="100000"/>
                      <a:pt x="69036" y="108936"/>
                    </a:cubicBezTo>
                    <a:cubicBezTo>
                      <a:pt x="69036" y="108936"/>
                      <a:pt x="69036" y="108936"/>
                      <a:pt x="69036" y="108936"/>
                    </a:cubicBezTo>
                    <a:cubicBezTo>
                      <a:pt x="69036" y="117872"/>
                      <a:pt x="73373" y="120000"/>
                      <a:pt x="78795" y="113617"/>
                    </a:cubicBezTo>
                    <a:lnTo>
                      <a:pt x="114578" y="71489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3153"/>
              <p:cNvSpPr/>
              <p:nvPr/>
            </p:nvSpPr>
            <p:spPr>
              <a:xfrm>
                <a:off x="8329532" y="3377053"/>
                <a:ext cx="936264" cy="12235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803"/>
                    </a:moveTo>
                    <a:cubicBezTo>
                      <a:pt x="0" y="89411"/>
                      <a:pt x="0" y="89411"/>
                      <a:pt x="0" y="89411"/>
                    </a:cubicBezTo>
                    <a:cubicBezTo>
                      <a:pt x="0" y="105882"/>
                      <a:pt x="17288" y="120000"/>
                      <a:pt x="38644" y="120000"/>
                    </a:cubicBezTo>
                    <a:cubicBezTo>
                      <a:pt x="54915" y="120000"/>
                      <a:pt x="54915" y="120000"/>
                      <a:pt x="54915" y="120000"/>
                    </a:cubicBezTo>
                    <a:cubicBezTo>
                      <a:pt x="104745" y="80784"/>
                      <a:pt x="104745" y="80784"/>
                      <a:pt x="104745" y="80784"/>
                    </a:cubicBezTo>
                    <a:cubicBezTo>
                      <a:pt x="120000" y="69019"/>
                      <a:pt x="120000" y="50196"/>
                      <a:pt x="104745" y="38431"/>
                    </a:cubicBezTo>
                    <a:cubicBezTo>
                      <a:pt x="54915" y="0"/>
                      <a:pt x="54915" y="0"/>
                      <a:pt x="54915" y="0"/>
                    </a:cubicBezTo>
                    <a:cubicBezTo>
                      <a:pt x="38644" y="0"/>
                      <a:pt x="38644" y="0"/>
                      <a:pt x="38644" y="0"/>
                    </a:cubicBezTo>
                    <a:cubicBezTo>
                      <a:pt x="17288" y="0"/>
                      <a:pt x="0" y="13333"/>
                      <a:pt x="0" y="2980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" name="Shape 2784"/>
            <p:cNvSpPr/>
            <p:nvPr/>
          </p:nvSpPr>
          <p:spPr>
            <a:xfrm>
              <a:off x="9608380" y="294677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8" name="Text Placeholder 32"/>
            <p:cNvSpPr txBox="1">
              <a:spLocks/>
            </p:cNvSpPr>
            <p:nvPr/>
          </p:nvSpPr>
          <p:spPr>
            <a:xfrm>
              <a:off x="9079624" y="3311947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0878" y="2118644"/>
            <a:ext cx="2631925" cy="2254618"/>
            <a:chOff x="6380878" y="2118644"/>
            <a:chExt cx="2631925" cy="2254618"/>
          </a:xfrm>
        </p:grpSpPr>
        <p:grpSp>
          <p:nvGrpSpPr>
            <p:cNvPr id="52" name="Shape 3155"/>
            <p:cNvGrpSpPr/>
            <p:nvPr/>
          </p:nvGrpSpPr>
          <p:grpSpPr>
            <a:xfrm>
              <a:off x="6380878" y="2118644"/>
              <a:ext cx="2631925" cy="2254618"/>
              <a:chOff x="6506587" y="2857877"/>
              <a:chExt cx="2632331" cy="2254618"/>
            </a:xfrm>
          </p:grpSpPr>
          <p:sp>
            <p:nvSpPr>
              <p:cNvPr id="55" name="Shape 3156"/>
              <p:cNvSpPr/>
              <p:nvPr/>
            </p:nvSpPr>
            <p:spPr>
              <a:xfrm>
                <a:off x="6506587" y="2857877"/>
                <a:ext cx="2632331" cy="22546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78" y="71489"/>
                    </a:moveTo>
                    <a:cubicBezTo>
                      <a:pt x="119999" y="65106"/>
                      <a:pt x="119999" y="54893"/>
                      <a:pt x="114578" y="48510"/>
                    </a:cubicBezTo>
                    <a:cubicBezTo>
                      <a:pt x="79156" y="6382"/>
                      <a:pt x="79156" y="6382"/>
                      <a:pt x="79156" y="6382"/>
                    </a:cubicBezTo>
                    <a:cubicBezTo>
                      <a:pt x="73734" y="0"/>
                      <a:pt x="69036" y="2127"/>
                      <a:pt x="69036" y="11063"/>
                    </a:cubicBezTo>
                    <a:cubicBezTo>
                      <a:pt x="69036" y="11063"/>
                      <a:pt x="69036" y="11063"/>
                      <a:pt x="69036" y="11063"/>
                    </a:cubicBezTo>
                    <a:cubicBezTo>
                      <a:pt x="69036" y="20000"/>
                      <a:pt x="62891" y="27659"/>
                      <a:pt x="55301" y="27659"/>
                    </a:cubicBezTo>
                    <a:cubicBezTo>
                      <a:pt x="14096" y="27659"/>
                      <a:pt x="14096" y="27659"/>
                      <a:pt x="14096" y="27659"/>
                    </a:cubicBezTo>
                    <a:cubicBezTo>
                      <a:pt x="6506" y="27659"/>
                      <a:pt x="0" y="34893"/>
                      <a:pt x="0" y="43829"/>
                    </a:cubicBezTo>
                    <a:cubicBezTo>
                      <a:pt x="0" y="76170"/>
                      <a:pt x="0" y="76170"/>
                      <a:pt x="0" y="76170"/>
                    </a:cubicBezTo>
                    <a:cubicBezTo>
                      <a:pt x="0" y="85106"/>
                      <a:pt x="6506" y="92765"/>
                      <a:pt x="14096" y="92765"/>
                    </a:cubicBezTo>
                    <a:cubicBezTo>
                      <a:pt x="55301" y="92765"/>
                      <a:pt x="55301" y="92765"/>
                      <a:pt x="55301" y="92765"/>
                    </a:cubicBezTo>
                    <a:cubicBezTo>
                      <a:pt x="62891" y="92765"/>
                      <a:pt x="69036" y="100000"/>
                      <a:pt x="69036" y="108936"/>
                    </a:cubicBezTo>
                    <a:cubicBezTo>
                      <a:pt x="69036" y="108936"/>
                      <a:pt x="69036" y="108936"/>
                      <a:pt x="69036" y="108936"/>
                    </a:cubicBezTo>
                    <a:cubicBezTo>
                      <a:pt x="69036" y="117872"/>
                      <a:pt x="73734" y="120000"/>
                      <a:pt x="79156" y="113617"/>
                    </a:cubicBezTo>
                    <a:lnTo>
                      <a:pt x="114578" y="71489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3157"/>
              <p:cNvSpPr/>
              <p:nvPr/>
            </p:nvSpPr>
            <p:spPr>
              <a:xfrm>
                <a:off x="6506587" y="3377053"/>
                <a:ext cx="943554" cy="12235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803"/>
                    </a:moveTo>
                    <a:cubicBezTo>
                      <a:pt x="0" y="89411"/>
                      <a:pt x="0" y="89411"/>
                      <a:pt x="0" y="89411"/>
                    </a:cubicBezTo>
                    <a:cubicBezTo>
                      <a:pt x="0" y="105882"/>
                      <a:pt x="18151" y="120000"/>
                      <a:pt x="39327" y="120000"/>
                    </a:cubicBezTo>
                    <a:cubicBezTo>
                      <a:pt x="54453" y="120000"/>
                      <a:pt x="54453" y="120000"/>
                      <a:pt x="54453" y="120000"/>
                    </a:cubicBezTo>
                    <a:cubicBezTo>
                      <a:pt x="104873" y="80784"/>
                      <a:pt x="104873" y="80784"/>
                      <a:pt x="104873" y="80784"/>
                    </a:cubicBezTo>
                    <a:cubicBezTo>
                      <a:pt x="120000" y="69019"/>
                      <a:pt x="120000" y="50196"/>
                      <a:pt x="104873" y="38431"/>
                    </a:cubicBezTo>
                    <a:cubicBezTo>
                      <a:pt x="54453" y="0"/>
                      <a:pt x="54453" y="0"/>
                      <a:pt x="54453" y="0"/>
                    </a:cubicBezTo>
                    <a:cubicBezTo>
                      <a:pt x="39327" y="0"/>
                      <a:pt x="39327" y="0"/>
                      <a:pt x="39327" y="0"/>
                    </a:cubicBezTo>
                    <a:cubicBezTo>
                      <a:pt x="18151" y="0"/>
                      <a:pt x="0" y="13333"/>
                      <a:pt x="0" y="298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" name="Text Placeholder 32"/>
            <p:cNvSpPr txBox="1">
              <a:spLocks/>
            </p:cNvSpPr>
            <p:nvPr/>
          </p:nvSpPr>
          <p:spPr>
            <a:xfrm>
              <a:off x="7288558" y="3311947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Shape 2543"/>
            <p:cNvSpPr/>
            <p:nvPr/>
          </p:nvSpPr>
          <p:spPr>
            <a:xfrm>
              <a:off x="7836279" y="2965736"/>
              <a:ext cx="260363" cy="26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65506" y="2118644"/>
            <a:ext cx="2631925" cy="2254618"/>
            <a:chOff x="4565506" y="2118644"/>
            <a:chExt cx="2631925" cy="2254618"/>
          </a:xfrm>
        </p:grpSpPr>
        <p:grpSp>
          <p:nvGrpSpPr>
            <p:cNvPr id="69" name="Shape 3159"/>
            <p:cNvGrpSpPr/>
            <p:nvPr/>
          </p:nvGrpSpPr>
          <p:grpSpPr>
            <a:xfrm>
              <a:off x="4565506" y="2118644"/>
              <a:ext cx="2631925" cy="2254618"/>
              <a:chOff x="4690935" y="2857877"/>
              <a:chExt cx="2632331" cy="2254618"/>
            </a:xfrm>
          </p:grpSpPr>
          <p:sp>
            <p:nvSpPr>
              <p:cNvPr id="72" name="Shape 3160"/>
              <p:cNvSpPr/>
              <p:nvPr/>
            </p:nvSpPr>
            <p:spPr>
              <a:xfrm>
                <a:off x="4690935" y="2857877"/>
                <a:ext cx="2632331" cy="22546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78" y="71489"/>
                    </a:moveTo>
                    <a:cubicBezTo>
                      <a:pt x="119999" y="65106"/>
                      <a:pt x="119999" y="54893"/>
                      <a:pt x="114578" y="48510"/>
                    </a:cubicBezTo>
                    <a:cubicBezTo>
                      <a:pt x="78795" y="6382"/>
                      <a:pt x="78795" y="6382"/>
                      <a:pt x="78795" y="6382"/>
                    </a:cubicBezTo>
                    <a:cubicBezTo>
                      <a:pt x="73373" y="0"/>
                      <a:pt x="69036" y="2127"/>
                      <a:pt x="69036" y="11063"/>
                    </a:cubicBezTo>
                    <a:cubicBezTo>
                      <a:pt x="69036" y="11063"/>
                      <a:pt x="69036" y="11063"/>
                      <a:pt x="69036" y="11063"/>
                    </a:cubicBezTo>
                    <a:cubicBezTo>
                      <a:pt x="69036" y="20000"/>
                      <a:pt x="62891" y="27659"/>
                      <a:pt x="55301" y="27659"/>
                    </a:cubicBezTo>
                    <a:cubicBezTo>
                      <a:pt x="13734" y="27659"/>
                      <a:pt x="13734" y="27659"/>
                      <a:pt x="13734" y="27659"/>
                    </a:cubicBezTo>
                    <a:cubicBezTo>
                      <a:pt x="6144" y="27659"/>
                      <a:pt x="0" y="34893"/>
                      <a:pt x="0" y="43829"/>
                    </a:cubicBezTo>
                    <a:cubicBezTo>
                      <a:pt x="0" y="76170"/>
                      <a:pt x="0" y="76170"/>
                      <a:pt x="0" y="76170"/>
                    </a:cubicBezTo>
                    <a:cubicBezTo>
                      <a:pt x="0" y="85106"/>
                      <a:pt x="6144" y="92765"/>
                      <a:pt x="13734" y="92765"/>
                    </a:cubicBezTo>
                    <a:cubicBezTo>
                      <a:pt x="55301" y="92765"/>
                      <a:pt x="55301" y="92765"/>
                      <a:pt x="55301" y="92765"/>
                    </a:cubicBezTo>
                    <a:cubicBezTo>
                      <a:pt x="62891" y="92765"/>
                      <a:pt x="69036" y="100000"/>
                      <a:pt x="69036" y="108936"/>
                    </a:cubicBezTo>
                    <a:cubicBezTo>
                      <a:pt x="69036" y="108936"/>
                      <a:pt x="69036" y="108936"/>
                      <a:pt x="69036" y="108936"/>
                    </a:cubicBezTo>
                    <a:cubicBezTo>
                      <a:pt x="69036" y="117872"/>
                      <a:pt x="73373" y="120000"/>
                      <a:pt x="78795" y="113617"/>
                    </a:cubicBezTo>
                    <a:lnTo>
                      <a:pt x="114578" y="71489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3161"/>
              <p:cNvSpPr/>
              <p:nvPr/>
            </p:nvSpPr>
            <p:spPr>
              <a:xfrm>
                <a:off x="4690935" y="3377053"/>
                <a:ext cx="934805" cy="12235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803"/>
                    </a:moveTo>
                    <a:cubicBezTo>
                      <a:pt x="0" y="89411"/>
                      <a:pt x="0" y="89411"/>
                      <a:pt x="0" y="89411"/>
                    </a:cubicBezTo>
                    <a:cubicBezTo>
                      <a:pt x="0" y="105882"/>
                      <a:pt x="17288" y="120000"/>
                      <a:pt x="38644" y="120000"/>
                    </a:cubicBezTo>
                    <a:cubicBezTo>
                      <a:pt x="54915" y="120000"/>
                      <a:pt x="54915" y="120000"/>
                      <a:pt x="54915" y="120000"/>
                    </a:cubicBezTo>
                    <a:cubicBezTo>
                      <a:pt x="104745" y="80784"/>
                      <a:pt x="104745" y="80784"/>
                      <a:pt x="104745" y="80784"/>
                    </a:cubicBezTo>
                    <a:cubicBezTo>
                      <a:pt x="120000" y="69019"/>
                      <a:pt x="120000" y="50196"/>
                      <a:pt x="104745" y="38431"/>
                    </a:cubicBezTo>
                    <a:cubicBezTo>
                      <a:pt x="54915" y="0"/>
                      <a:pt x="54915" y="0"/>
                      <a:pt x="54915" y="0"/>
                    </a:cubicBezTo>
                    <a:cubicBezTo>
                      <a:pt x="38644" y="0"/>
                      <a:pt x="38644" y="0"/>
                      <a:pt x="38644" y="0"/>
                    </a:cubicBezTo>
                    <a:cubicBezTo>
                      <a:pt x="17288" y="0"/>
                      <a:pt x="0" y="13333"/>
                      <a:pt x="0" y="2980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" name="Shape 2773"/>
            <p:cNvSpPr/>
            <p:nvPr/>
          </p:nvSpPr>
          <p:spPr>
            <a:xfrm>
              <a:off x="5982633" y="294981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1" name="Text Placeholder 32"/>
            <p:cNvSpPr txBox="1">
              <a:spLocks/>
            </p:cNvSpPr>
            <p:nvPr/>
          </p:nvSpPr>
          <p:spPr>
            <a:xfrm>
              <a:off x="5426943" y="3314987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41383" y="2121687"/>
            <a:ext cx="2631925" cy="2254616"/>
            <a:chOff x="2741383" y="2121687"/>
            <a:chExt cx="2631925" cy="2254616"/>
          </a:xfrm>
        </p:grpSpPr>
        <p:grpSp>
          <p:nvGrpSpPr>
            <p:cNvPr id="75" name="Shape 3163"/>
            <p:cNvGrpSpPr/>
            <p:nvPr/>
          </p:nvGrpSpPr>
          <p:grpSpPr>
            <a:xfrm>
              <a:off x="2741383" y="2121687"/>
              <a:ext cx="2631925" cy="2254616"/>
              <a:chOff x="2866531" y="2860921"/>
              <a:chExt cx="2632331" cy="2254616"/>
            </a:xfrm>
          </p:grpSpPr>
          <p:sp>
            <p:nvSpPr>
              <p:cNvPr id="78" name="Shape 3164"/>
              <p:cNvSpPr/>
              <p:nvPr/>
            </p:nvSpPr>
            <p:spPr>
              <a:xfrm>
                <a:off x="2866531" y="2860921"/>
                <a:ext cx="2632331" cy="22546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39" y="71489"/>
                    </a:moveTo>
                    <a:cubicBezTo>
                      <a:pt x="119999" y="65106"/>
                      <a:pt x="119999" y="54893"/>
                      <a:pt x="114939" y="48510"/>
                    </a:cubicBezTo>
                    <a:cubicBezTo>
                      <a:pt x="79156" y="6382"/>
                      <a:pt x="79156" y="6382"/>
                      <a:pt x="79156" y="6382"/>
                    </a:cubicBezTo>
                    <a:cubicBezTo>
                      <a:pt x="73734" y="0"/>
                      <a:pt x="69397" y="2127"/>
                      <a:pt x="69397" y="11063"/>
                    </a:cubicBezTo>
                    <a:cubicBezTo>
                      <a:pt x="69397" y="11063"/>
                      <a:pt x="69397" y="11063"/>
                      <a:pt x="69397" y="11063"/>
                    </a:cubicBezTo>
                    <a:cubicBezTo>
                      <a:pt x="69397" y="20000"/>
                      <a:pt x="62891" y="27659"/>
                      <a:pt x="55301" y="27659"/>
                    </a:cubicBezTo>
                    <a:cubicBezTo>
                      <a:pt x="14096" y="27659"/>
                      <a:pt x="14096" y="27659"/>
                      <a:pt x="14096" y="27659"/>
                    </a:cubicBezTo>
                    <a:cubicBezTo>
                      <a:pt x="6506" y="27659"/>
                      <a:pt x="0" y="34893"/>
                      <a:pt x="0" y="43829"/>
                    </a:cubicBezTo>
                    <a:cubicBezTo>
                      <a:pt x="0" y="76170"/>
                      <a:pt x="0" y="76170"/>
                      <a:pt x="0" y="76170"/>
                    </a:cubicBezTo>
                    <a:cubicBezTo>
                      <a:pt x="0" y="85106"/>
                      <a:pt x="6506" y="92765"/>
                      <a:pt x="14096" y="92765"/>
                    </a:cubicBezTo>
                    <a:cubicBezTo>
                      <a:pt x="55301" y="92765"/>
                      <a:pt x="55301" y="92765"/>
                      <a:pt x="55301" y="92765"/>
                    </a:cubicBezTo>
                    <a:cubicBezTo>
                      <a:pt x="62891" y="92765"/>
                      <a:pt x="69397" y="100000"/>
                      <a:pt x="69397" y="108936"/>
                    </a:cubicBezTo>
                    <a:cubicBezTo>
                      <a:pt x="69397" y="108936"/>
                      <a:pt x="69397" y="108936"/>
                      <a:pt x="69397" y="108936"/>
                    </a:cubicBezTo>
                    <a:cubicBezTo>
                      <a:pt x="69397" y="117872"/>
                      <a:pt x="73734" y="120000"/>
                      <a:pt x="79156" y="113617"/>
                    </a:cubicBezTo>
                    <a:lnTo>
                      <a:pt x="114939" y="71489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3165"/>
              <p:cNvSpPr/>
              <p:nvPr/>
            </p:nvSpPr>
            <p:spPr>
              <a:xfrm>
                <a:off x="2866531" y="3380094"/>
                <a:ext cx="943554" cy="122356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29803"/>
                    </a:moveTo>
                    <a:cubicBezTo>
                      <a:pt x="0" y="89411"/>
                      <a:pt x="0" y="89411"/>
                      <a:pt x="0" y="89411"/>
                    </a:cubicBezTo>
                    <a:cubicBezTo>
                      <a:pt x="0" y="105882"/>
                      <a:pt x="18151" y="120000"/>
                      <a:pt x="39327" y="120000"/>
                    </a:cubicBezTo>
                    <a:cubicBezTo>
                      <a:pt x="55462" y="120000"/>
                      <a:pt x="55462" y="120000"/>
                      <a:pt x="55462" y="120000"/>
                    </a:cubicBezTo>
                    <a:cubicBezTo>
                      <a:pt x="104873" y="80784"/>
                      <a:pt x="104873" y="80784"/>
                      <a:pt x="104873" y="80784"/>
                    </a:cubicBezTo>
                    <a:cubicBezTo>
                      <a:pt x="120000" y="69019"/>
                      <a:pt x="120000" y="50196"/>
                      <a:pt x="104873" y="38431"/>
                    </a:cubicBezTo>
                    <a:cubicBezTo>
                      <a:pt x="55462" y="0"/>
                      <a:pt x="55462" y="0"/>
                      <a:pt x="55462" y="0"/>
                    </a:cubicBezTo>
                    <a:cubicBezTo>
                      <a:pt x="39327" y="0"/>
                      <a:pt x="39327" y="0"/>
                      <a:pt x="39327" y="0"/>
                    </a:cubicBezTo>
                    <a:cubicBezTo>
                      <a:pt x="18151" y="0"/>
                      <a:pt x="0" y="13333"/>
                      <a:pt x="0" y="298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 algn="just"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Shape 2778"/>
            <p:cNvSpPr/>
            <p:nvPr/>
          </p:nvSpPr>
          <p:spPr>
            <a:xfrm>
              <a:off x="4128133" y="294981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7" name="Text Placeholder 32"/>
            <p:cNvSpPr txBox="1">
              <a:spLocks/>
            </p:cNvSpPr>
            <p:nvPr/>
          </p:nvSpPr>
          <p:spPr>
            <a:xfrm>
              <a:off x="3580381" y="3314987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25425" y="2169321"/>
            <a:ext cx="2302781" cy="2153260"/>
            <a:chOff x="1225425" y="2169321"/>
            <a:chExt cx="2302781" cy="2153260"/>
          </a:xfrm>
        </p:grpSpPr>
        <p:sp>
          <p:nvSpPr>
            <p:cNvPr id="81" name="Shape 3167"/>
            <p:cNvSpPr/>
            <p:nvPr/>
          </p:nvSpPr>
          <p:spPr>
            <a:xfrm>
              <a:off x="1225425" y="2169321"/>
              <a:ext cx="2302781" cy="2153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202" y="5"/>
                  </a:moveTo>
                  <a:cubicBezTo>
                    <a:pt x="69981" y="99"/>
                    <a:pt x="72131" y="1352"/>
                    <a:pt x="74454" y="3859"/>
                  </a:cubicBezTo>
                  <a:cubicBezTo>
                    <a:pt x="74454" y="3859"/>
                    <a:pt x="74454" y="3859"/>
                    <a:pt x="115352" y="47969"/>
                  </a:cubicBezTo>
                  <a:cubicBezTo>
                    <a:pt x="121549" y="54653"/>
                    <a:pt x="121549" y="65346"/>
                    <a:pt x="115352" y="72030"/>
                  </a:cubicBezTo>
                  <a:lnTo>
                    <a:pt x="74454" y="116140"/>
                  </a:lnTo>
                  <a:cubicBezTo>
                    <a:pt x="68258" y="122824"/>
                    <a:pt x="63300" y="120596"/>
                    <a:pt x="63300" y="111239"/>
                  </a:cubicBezTo>
                  <a:cubicBezTo>
                    <a:pt x="63300" y="101882"/>
                    <a:pt x="56278" y="94308"/>
                    <a:pt x="47602" y="94308"/>
                  </a:cubicBezTo>
                  <a:cubicBezTo>
                    <a:pt x="47602" y="94308"/>
                    <a:pt x="47602" y="94308"/>
                    <a:pt x="95" y="94308"/>
                  </a:cubicBezTo>
                  <a:lnTo>
                    <a:pt x="0" y="94297"/>
                  </a:lnTo>
                  <a:lnTo>
                    <a:pt x="411" y="94297"/>
                  </a:lnTo>
                  <a:cubicBezTo>
                    <a:pt x="3199" y="94297"/>
                    <a:pt x="3199" y="94297"/>
                    <a:pt x="3199" y="94297"/>
                  </a:cubicBezTo>
                  <a:cubicBezTo>
                    <a:pt x="23442" y="72013"/>
                    <a:pt x="23442" y="72013"/>
                    <a:pt x="23442" y="72013"/>
                  </a:cubicBezTo>
                  <a:cubicBezTo>
                    <a:pt x="29639" y="65328"/>
                    <a:pt x="29639" y="54632"/>
                    <a:pt x="23442" y="47947"/>
                  </a:cubicBezTo>
                  <a:cubicBezTo>
                    <a:pt x="5730" y="28838"/>
                    <a:pt x="3515" y="26450"/>
                    <a:pt x="3239" y="26151"/>
                  </a:cubicBezTo>
                  <a:lnTo>
                    <a:pt x="3225" y="26137"/>
                  </a:lnTo>
                  <a:lnTo>
                    <a:pt x="4073" y="26137"/>
                  </a:lnTo>
                  <a:cubicBezTo>
                    <a:pt x="9188" y="26137"/>
                    <a:pt x="20879" y="26137"/>
                    <a:pt x="47602" y="26137"/>
                  </a:cubicBezTo>
                  <a:cubicBezTo>
                    <a:pt x="56278" y="26137"/>
                    <a:pt x="63300" y="18117"/>
                    <a:pt x="63300" y="8760"/>
                  </a:cubicBezTo>
                  <a:cubicBezTo>
                    <a:pt x="63300" y="2912"/>
                    <a:pt x="65237" y="-150"/>
                    <a:pt x="68202" y="5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0941" tIns="30462" rIns="60941" bIns="30462" anchor="t" anchorCtr="0">
              <a:noAutofit/>
            </a:bodyPr>
            <a:lstStyle/>
            <a:p>
              <a:pPr algn="just"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Text Placeholder 32"/>
            <p:cNvSpPr txBox="1">
              <a:spLocks/>
            </p:cNvSpPr>
            <p:nvPr/>
          </p:nvSpPr>
          <p:spPr>
            <a:xfrm>
              <a:off x="1743326" y="3314987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Shape 2723"/>
            <p:cNvSpPr/>
            <p:nvPr/>
          </p:nvSpPr>
          <p:spPr>
            <a:xfrm>
              <a:off x="2376460" y="294981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1233183" y="5269967"/>
            <a:ext cx="9731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447801" y="2005061"/>
            <a:ext cx="2309813" cy="1924050"/>
            <a:chOff x="1447801" y="2466975"/>
            <a:chExt cx="2309813" cy="1924050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>
              <a:off x="1455739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8 w 615"/>
                <a:gd name="T15" fmla="*/ 260 h 476"/>
                <a:gd name="T16" fmla="*/ 158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Text Placeholder 32"/>
            <p:cNvSpPr txBox="1">
              <a:spLocks/>
            </p:cNvSpPr>
            <p:nvPr/>
          </p:nvSpPr>
          <p:spPr>
            <a:xfrm>
              <a:off x="1967985" y="3429000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Shape 2723"/>
            <p:cNvSpPr/>
            <p:nvPr/>
          </p:nvSpPr>
          <p:spPr>
            <a:xfrm>
              <a:off x="2601119" y="306382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79839" y="2005061"/>
            <a:ext cx="2305050" cy="1924050"/>
            <a:chOff x="3779839" y="2466975"/>
            <a:chExt cx="2305050" cy="1924050"/>
          </a:xfrm>
        </p:grpSpPr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604 w 614"/>
                <a:gd name="T1" fmla="*/ 216 h 476"/>
                <a:gd name="T2" fmla="*/ 604 w 614"/>
                <a:gd name="T3" fmla="*/ 260 h 476"/>
                <a:gd name="T4" fmla="*/ 443 w 614"/>
                <a:gd name="T5" fmla="*/ 452 h 476"/>
                <a:gd name="T6" fmla="*/ 391 w 614"/>
                <a:gd name="T7" fmla="*/ 476 h 476"/>
                <a:gd name="T8" fmla="*/ 24 w 614"/>
                <a:gd name="T9" fmla="*/ 476 h 476"/>
                <a:gd name="T10" fmla="*/ 4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4 w 614"/>
                <a:gd name="T21" fmla="*/ 13 h 476"/>
                <a:gd name="T22" fmla="*/ 24 w 614"/>
                <a:gd name="T23" fmla="*/ 0 h 476"/>
                <a:gd name="T24" fmla="*/ 391 w 614"/>
                <a:gd name="T25" fmla="*/ 0 h 476"/>
                <a:gd name="T26" fmla="*/ 443 w 614"/>
                <a:gd name="T27" fmla="*/ 24 h 476"/>
                <a:gd name="T28" fmla="*/ 604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Shape 2778"/>
            <p:cNvSpPr/>
            <p:nvPr/>
          </p:nvSpPr>
          <p:spPr>
            <a:xfrm>
              <a:off x="4932363" y="306382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5" name="Text Placeholder 32"/>
            <p:cNvSpPr txBox="1">
              <a:spLocks/>
            </p:cNvSpPr>
            <p:nvPr/>
          </p:nvSpPr>
          <p:spPr>
            <a:xfrm>
              <a:off x="4384611" y="3429000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110289" y="2005061"/>
            <a:ext cx="2306638" cy="1924050"/>
            <a:chOff x="6110289" y="2466975"/>
            <a:chExt cx="2306638" cy="1924050"/>
          </a:xfrm>
        </p:grpSpPr>
        <p:sp>
          <p:nvSpPr>
            <p:cNvPr id="107" name="Freeform 9"/>
            <p:cNvSpPr>
              <a:spLocks/>
            </p:cNvSpPr>
            <p:nvPr/>
          </p:nvSpPr>
          <p:spPr bwMode="auto">
            <a:xfrm>
              <a:off x="6115051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Shape 2773"/>
            <p:cNvSpPr/>
            <p:nvPr/>
          </p:nvSpPr>
          <p:spPr>
            <a:xfrm>
              <a:off x="7229476" y="306382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10" name="Text Placeholder 32"/>
            <p:cNvSpPr txBox="1">
              <a:spLocks/>
            </p:cNvSpPr>
            <p:nvPr/>
          </p:nvSpPr>
          <p:spPr>
            <a:xfrm>
              <a:off x="6673786" y="3429000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439151" y="2005061"/>
            <a:ext cx="2308225" cy="1924050"/>
            <a:chOff x="8439151" y="2466975"/>
            <a:chExt cx="2308225" cy="1924050"/>
          </a:xfrm>
        </p:grpSpPr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8445501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/>
            <p:cNvSpPr>
              <a:spLocks/>
            </p:cNvSpPr>
            <p:nvPr/>
          </p:nvSpPr>
          <p:spPr bwMode="auto">
            <a:xfrm>
              <a:off x="8439151" y="2466975"/>
              <a:ext cx="2308225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Shape 2784"/>
            <p:cNvSpPr/>
            <p:nvPr/>
          </p:nvSpPr>
          <p:spPr>
            <a:xfrm>
              <a:off x="9531352" y="306382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15" name="Text Placeholder 32"/>
            <p:cNvSpPr txBox="1">
              <a:spLocks/>
            </p:cNvSpPr>
            <p:nvPr/>
          </p:nvSpPr>
          <p:spPr>
            <a:xfrm>
              <a:off x="9002596" y="3428999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38567" y="4660851"/>
            <a:ext cx="2146471" cy="872639"/>
            <a:chOff x="1538567" y="5122765"/>
            <a:chExt cx="2146471" cy="872639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538567" y="5139402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857404" y="5122765"/>
              <a:ext cx="1827634" cy="872639"/>
              <a:chOff x="1659397" y="4752326"/>
              <a:chExt cx="1321733" cy="872639"/>
            </a:xfrm>
          </p:grpSpPr>
          <p:sp>
            <p:nvSpPr>
              <p:cNvPr id="119" name="Text Placeholder 32"/>
              <p:cNvSpPr txBox="1">
                <a:spLocks/>
              </p:cNvSpPr>
              <p:nvPr/>
            </p:nvSpPr>
            <p:spPr>
              <a:xfrm>
                <a:off x="1659397" y="4942771"/>
                <a:ext cx="1321733" cy="68219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50" dirty="0" err="1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1050" dirty="0">
                  <a:solidFill>
                    <a:schemeClr val="tx2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0" name="Text Placeholder 33"/>
              <p:cNvSpPr txBox="1">
                <a:spLocks/>
              </p:cNvSpPr>
              <p:nvPr/>
            </p:nvSpPr>
            <p:spPr>
              <a:xfrm>
                <a:off x="1659399" y="4752326"/>
                <a:ext cx="1321731" cy="31886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200" b="1" dirty="0" smtClean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One</a:t>
                </a:r>
                <a:endParaRPr lang="en-AU" sz="1200" dirty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779417" y="4654787"/>
            <a:ext cx="1966471" cy="878703"/>
            <a:chOff x="3779417" y="5116701"/>
            <a:chExt cx="1966471" cy="878703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3779417" y="513333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098254" y="5116701"/>
              <a:ext cx="1647634" cy="878703"/>
              <a:chOff x="3627344" y="4746262"/>
              <a:chExt cx="1321733" cy="878703"/>
            </a:xfrm>
          </p:grpSpPr>
          <p:sp>
            <p:nvSpPr>
              <p:cNvPr id="124" name="Text Placeholder 32"/>
              <p:cNvSpPr txBox="1">
                <a:spLocks/>
              </p:cNvSpPr>
              <p:nvPr/>
            </p:nvSpPr>
            <p:spPr>
              <a:xfrm>
                <a:off x="3627344" y="4936707"/>
                <a:ext cx="1321733" cy="6882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50" dirty="0" err="1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1050" dirty="0">
                  <a:solidFill>
                    <a:schemeClr val="tx2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5" name="Text Placeholder 33"/>
              <p:cNvSpPr txBox="1">
                <a:spLocks/>
              </p:cNvSpPr>
              <p:nvPr/>
            </p:nvSpPr>
            <p:spPr>
              <a:xfrm>
                <a:off x="3627346" y="4746262"/>
                <a:ext cx="1321731" cy="31886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200" b="1" dirty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</a:t>
                </a:r>
                <a:r>
                  <a:rPr lang="en-AU" sz="1200" b="1" dirty="0" smtClean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Two</a:t>
                </a:r>
                <a:endParaRPr lang="en-AU" sz="1200" dirty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8439151" y="4654787"/>
            <a:ext cx="1975029" cy="879274"/>
            <a:chOff x="8439151" y="5116701"/>
            <a:chExt cx="1975029" cy="879274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8439151" y="5133338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8757988" y="5116701"/>
              <a:ext cx="1656192" cy="879274"/>
              <a:chOff x="7563234" y="4745691"/>
              <a:chExt cx="1321733" cy="879274"/>
            </a:xfrm>
          </p:grpSpPr>
          <p:sp>
            <p:nvSpPr>
              <p:cNvPr id="129" name="Text Placeholder 32"/>
              <p:cNvSpPr txBox="1">
                <a:spLocks/>
              </p:cNvSpPr>
              <p:nvPr/>
            </p:nvSpPr>
            <p:spPr>
              <a:xfrm>
                <a:off x="7563234" y="4936136"/>
                <a:ext cx="1321733" cy="688829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50" dirty="0" err="1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1050" dirty="0">
                  <a:solidFill>
                    <a:schemeClr val="tx2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0" name="Text Placeholder 33"/>
              <p:cNvSpPr txBox="1">
                <a:spLocks/>
              </p:cNvSpPr>
              <p:nvPr/>
            </p:nvSpPr>
            <p:spPr>
              <a:xfrm>
                <a:off x="7563236" y="4745691"/>
                <a:ext cx="1321731" cy="31886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200" b="1" dirty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</a:t>
                </a:r>
                <a:r>
                  <a:rPr lang="en-AU" sz="1200" b="1" dirty="0" smtClean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Four</a:t>
                </a:r>
                <a:endParaRPr lang="en-AU" sz="1200" dirty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6075544" y="4654787"/>
            <a:ext cx="1877552" cy="878703"/>
            <a:chOff x="6075544" y="5116701"/>
            <a:chExt cx="1877552" cy="878703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6075544" y="513333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394381" y="5116701"/>
              <a:ext cx="1558715" cy="878703"/>
              <a:chOff x="5595290" y="4746262"/>
              <a:chExt cx="1321733" cy="878703"/>
            </a:xfrm>
          </p:grpSpPr>
          <p:sp>
            <p:nvSpPr>
              <p:cNvPr id="134" name="Text Placeholder 32"/>
              <p:cNvSpPr txBox="1">
                <a:spLocks/>
              </p:cNvSpPr>
              <p:nvPr/>
            </p:nvSpPr>
            <p:spPr>
              <a:xfrm>
                <a:off x="5595290" y="4936707"/>
                <a:ext cx="1321733" cy="6882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050" dirty="0" err="1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050" dirty="0">
                    <a:solidFill>
                      <a:schemeClr val="tx2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1050" dirty="0">
                  <a:solidFill>
                    <a:schemeClr val="tx2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5" name="Text Placeholder 33"/>
              <p:cNvSpPr txBox="1">
                <a:spLocks/>
              </p:cNvSpPr>
              <p:nvPr/>
            </p:nvSpPr>
            <p:spPr>
              <a:xfrm>
                <a:off x="5595292" y="4746262"/>
                <a:ext cx="1321731" cy="31886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1200" b="1" dirty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</a:t>
                </a:r>
                <a:r>
                  <a:rPr lang="en-AU" sz="1200" b="1" dirty="0" smtClean="0">
                    <a:latin typeface="Source Sans Pro" panose="020B0503030403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Three</a:t>
                </a:r>
                <a:endParaRPr lang="en-AU" sz="1200" dirty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3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15287" y="2192644"/>
            <a:ext cx="2440284" cy="2900662"/>
            <a:chOff x="1015287" y="2192644"/>
            <a:chExt cx="2440284" cy="2900662"/>
          </a:xfrm>
        </p:grpSpPr>
        <p:sp>
          <p:nvSpPr>
            <p:cNvPr id="41" name="Shape 3122"/>
            <p:cNvSpPr/>
            <p:nvPr/>
          </p:nvSpPr>
          <p:spPr>
            <a:xfrm rot="10800000">
              <a:off x="1015287" y="3413827"/>
              <a:ext cx="2440282" cy="105710"/>
            </a:xfrm>
            <a:prstGeom prst="trapezoid">
              <a:avLst>
                <a:gd name="adj" fmla="val 7508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3123"/>
            <p:cNvSpPr/>
            <p:nvPr/>
          </p:nvSpPr>
          <p:spPr>
            <a:xfrm rot="10800000">
              <a:off x="1469597" y="4987596"/>
              <a:ext cx="1544125" cy="105710"/>
            </a:xfrm>
            <a:prstGeom prst="trapezoid">
              <a:avLst>
                <a:gd name="adj" fmla="val 7508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3124"/>
            <p:cNvSpPr/>
            <p:nvPr/>
          </p:nvSpPr>
          <p:spPr>
            <a:xfrm>
              <a:off x="1015289" y="2192644"/>
              <a:ext cx="2440282" cy="2792158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25400" dir="5400000" algn="ctr" rotWithShape="0">
                <a:srgbClr val="000000">
                  <a:alpha val="9411"/>
                </a:srgbClr>
              </a:outerShdw>
            </a:effectLst>
          </p:spPr>
          <p:txBody>
            <a:bodyPr lIns="91419" tIns="457129" rIns="91419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 Placeholder 32"/>
            <p:cNvSpPr txBox="1">
              <a:spLocks/>
            </p:cNvSpPr>
            <p:nvPr/>
          </p:nvSpPr>
          <p:spPr>
            <a:xfrm>
              <a:off x="1468125" y="3812775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23"/>
            <p:cNvSpPr/>
            <p:nvPr/>
          </p:nvSpPr>
          <p:spPr>
            <a:xfrm>
              <a:off x="2101259" y="34475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55716" y="2192644"/>
            <a:ext cx="2440284" cy="2900662"/>
            <a:chOff x="3655716" y="2192644"/>
            <a:chExt cx="2440284" cy="2900662"/>
          </a:xfrm>
        </p:grpSpPr>
        <p:sp>
          <p:nvSpPr>
            <p:cNvPr id="47" name="Shape 3125"/>
            <p:cNvSpPr/>
            <p:nvPr/>
          </p:nvSpPr>
          <p:spPr>
            <a:xfrm rot="10800000">
              <a:off x="3655716" y="3413827"/>
              <a:ext cx="2440282" cy="105710"/>
            </a:xfrm>
            <a:prstGeom prst="trapezoid">
              <a:avLst>
                <a:gd name="adj" fmla="val 7508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3126"/>
            <p:cNvSpPr/>
            <p:nvPr/>
          </p:nvSpPr>
          <p:spPr>
            <a:xfrm rot="10800000">
              <a:off x="4110026" y="4987596"/>
              <a:ext cx="1544125" cy="105710"/>
            </a:xfrm>
            <a:prstGeom prst="trapezoid">
              <a:avLst>
                <a:gd name="adj" fmla="val 7508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3127"/>
            <p:cNvSpPr/>
            <p:nvPr/>
          </p:nvSpPr>
          <p:spPr>
            <a:xfrm>
              <a:off x="3655718" y="2192644"/>
              <a:ext cx="2440282" cy="2792158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25400" dir="5400000" algn="ctr" rotWithShape="0">
                <a:srgbClr val="000000">
                  <a:alpha val="9411"/>
                </a:srgbClr>
              </a:outerShdw>
            </a:effectLst>
          </p:spPr>
          <p:txBody>
            <a:bodyPr lIns="91419" tIns="457129" rIns="91419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2778"/>
            <p:cNvSpPr/>
            <p:nvPr/>
          </p:nvSpPr>
          <p:spPr>
            <a:xfrm>
              <a:off x="4762680" y="34475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1" name="Text Placeholder 32"/>
            <p:cNvSpPr txBox="1">
              <a:spLocks/>
            </p:cNvSpPr>
            <p:nvPr/>
          </p:nvSpPr>
          <p:spPr>
            <a:xfrm>
              <a:off x="4110025" y="3812775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96145" y="2192644"/>
            <a:ext cx="2440284" cy="2900662"/>
            <a:chOff x="6296145" y="2192644"/>
            <a:chExt cx="2440284" cy="2900662"/>
          </a:xfrm>
        </p:grpSpPr>
        <p:sp>
          <p:nvSpPr>
            <p:cNvPr id="53" name="Shape 3128"/>
            <p:cNvSpPr/>
            <p:nvPr/>
          </p:nvSpPr>
          <p:spPr>
            <a:xfrm rot="10800000">
              <a:off x="6296145" y="3413827"/>
              <a:ext cx="2440282" cy="105710"/>
            </a:xfrm>
            <a:prstGeom prst="trapezoid">
              <a:avLst>
                <a:gd name="adj" fmla="val 7508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3129"/>
            <p:cNvSpPr/>
            <p:nvPr/>
          </p:nvSpPr>
          <p:spPr>
            <a:xfrm rot="10800000">
              <a:off x="6750454" y="4987596"/>
              <a:ext cx="1544125" cy="105710"/>
            </a:xfrm>
            <a:prstGeom prst="trapezoid">
              <a:avLst>
                <a:gd name="adj" fmla="val 7508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3130"/>
            <p:cNvSpPr/>
            <p:nvPr/>
          </p:nvSpPr>
          <p:spPr>
            <a:xfrm>
              <a:off x="6296147" y="2192644"/>
              <a:ext cx="2440282" cy="2792158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dist="25400" dir="5400000" algn="ctr" rotWithShape="0">
                <a:srgbClr val="000000">
                  <a:alpha val="9411"/>
                </a:srgbClr>
              </a:outerShdw>
            </a:effectLst>
          </p:spPr>
          <p:txBody>
            <a:bodyPr lIns="91419" tIns="457129" rIns="91419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2773"/>
            <p:cNvSpPr/>
            <p:nvPr/>
          </p:nvSpPr>
          <p:spPr>
            <a:xfrm>
              <a:off x="7399158" y="34290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Text Placeholder 32"/>
            <p:cNvSpPr txBox="1">
              <a:spLocks/>
            </p:cNvSpPr>
            <p:nvPr/>
          </p:nvSpPr>
          <p:spPr>
            <a:xfrm>
              <a:off x="6762195" y="3812775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936575" y="2192644"/>
            <a:ext cx="2440283" cy="2900662"/>
            <a:chOff x="8936575" y="2192644"/>
            <a:chExt cx="2440283" cy="2900662"/>
          </a:xfrm>
        </p:grpSpPr>
        <p:sp>
          <p:nvSpPr>
            <p:cNvPr id="59" name="Shape 3131"/>
            <p:cNvSpPr/>
            <p:nvPr/>
          </p:nvSpPr>
          <p:spPr>
            <a:xfrm rot="10800000">
              <a:off x="8936575" y="3413827"/>
              <a:ext cx="2440282" cy="105710"/>
            </a:xfrm>
            <a:prstGeom prst="trapezoid">
              <a:avLst>
                <a:gd name="adj" fmla="val 7508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3132"/>
            <p:cNvSpPr/>
            <p:nvPr/>
          </p:nvSpPr>
          <p:spPr>
            <a:xfrm rot="10800000">
              <a:off x="9390884" y="4987596"/>
              <a:ext cx="1544125" cy="105710"/>
            </a:xfrm>
            <a:prstGeom prst="trapezoid">
              <a:avLst>
                <a:gd name="adj" fmla="val 7508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lIns="91419" tIns="45710" rIns="91419" bIns="4571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3133"/>
            <p:cNvSpPr/>
            <p:nvPr/>
          </p:nvSpPr>
          <p:spPr>
            <a:xfrm>
              <a:off x="8936576" y="2192644"/>
              <a:ext cx="2440282" cy="2792158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25400" dir="5400000" algn="ctr" rotWithShape="0">
                <a:srgbClr val="000000">
                  <a:alpha val="9411"/>
                </a:srgbClr>
              </a:outerShdw>
            </a:effectLst>
          </p:spPr>
          <p:txBody>
            <a:bodyPr lIns="91419" tIns="457129" rIns="91419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2784"/>
            <p:cNvSpPr/>
            <p:nvPr/>
          </p:nvSpPr>
          <p:spPr>
            <a:xfrm>
              <a:off x="10049826" y="344759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Text Placeholder 32"/>
            <p:cNvSpPr txBox="1">
              <a:spLocks/>
            </p:cNvSpPr>
            <p:nvPr/>
          </p:nvSpPr>
          <p:spPr>
            <a:xfrm>
              <a:off x="9390884" y="3812775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9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96" name="Text Placeholder 32"/>
          <p:cNvSpPr txBox="1">
            <a:spLocks/>
          </p:cNvSpPr>
          <p:nvPr/>
        </p:nvSpPr>
        <p:spPr>
          <a:xfrm>
            <a:off x="860911" y="4329427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latin typeface="Source Sans Pro Light" panose="020B0403030403020204" pitchFamily="34" charset="0"/>
              </a:rPr>
              <a:t> VHS plaid.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 Placeholder 32"/>
          <p:cNvSpPr txBox="1">
            <a:spLocks/>
          </p:cNvSpPr>
          <p:nvPr/>
        </p:nvSpPr>
        <p:spPr>
          <a:xfrm>
            <a:off x="2702001" y="3532708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latin typeface="Source Sans Pro Light" panose="020B0403030403020204" pitchFamily="34" charset="0"/>
              </a:rPr>
              <a:t> VHS plaid.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 Placeholder 32"/>
          <p:cNvSpPr txBox="1">
            <a:spLocks/>
          </p:cNvSpPr>
          <p:nvPr/>
        </p:nvSpPr>
        <p:spPr>
          <a:xfrm>
            <a:off x="4575251" y="2778210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latin typeface="Source Sans Pro Light" panose="020B0403030403020204" pitchFamily="34" charset="0"/>
              </a:rPr>
              <a:t> VHS plaid.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Text Placeholder 32"/>
          <p:cNvSpPr txBox="1">
            <a:spLocks/>
          </p:cNvSpPr>
          <p:nvPr/>
        </p:nvSpPr>
        <p:spPr>
          <a:xfrm>
            <a:off x="6390442" y="2156666"/>
            <a:ext cx="1822040" cy="485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00" dirty="0" err="1">
                <a:latin typeface="Source Sans Pro Light" panose="020B0403030403020204" pitchFamily="34" charset="0"/>
              </a:rPr>
              <a:t>brooklyn</a:t>
            </a:r>
            <a:r>
              <a:rPr lang="en-US" sz="1000" dirty="0">
                <a:latin typeface="Source Sans Pro Light" panose="020B0403030403020204" pitchFamily="34" charset="0"/>
              </a:rPr>
              <a:t> VHS plaid.</a:t>
            </a:r>
            <a:endParaRPr lang="en-US" sz="10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97001" y="4625959"/>
            <a:ext cx="2597150" cy="1848066"/>
            <a:chOff x="797001" y="4625959"/>
            <a:chExt cx="2597150" cy="1848066"/>
          </a:xfrm>
        </p:grpSpPr>
        <p:sp>
          <p:nvSpPr>
            <p:cNvPr id="101" name="Rectangle 1"/>
            <p:cNvSpPr>
              <a:spLocks/>
            </p:cNvSpPr>
            <p:nvPr/>
          </p:nvSpPr>
          <p:spPr bwMode="auto">
            <a:xfrm>
              <a:off x="797001" y="4911925"/>
              <a:ext cx="2590800" cy="1562100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02" name="Freeform 2"/>
            <p:cNvSpPr>
              <a:spLocks/>
            </p:cNvSpPr>
            <p:nvPr/>
          </p:nvSpPr>
          <p:spPr bwMode="auto">
            <a:xfrm>
              <a:off x="2682951" y="5756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2391901" y="4625959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651056"/>
                <a:satOff val="-5209"/>
                <a:lumOff val="-1814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4" name="Group 103"/>
            <p:cNvGrpSpPr/>
            <p:nvPr/>
          </p:nvGrpSpPr>
          <p:grpSpPr>
            <a:xfrm>
              <a:off x="1144579" y="5440234"/>
              <a:ext cx="1573731" cy="632481"/>
              <a:chOff x="2194602" y="2009322"/>
              <a:chExt cx="1573731" cy="63248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540742" y="2009322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6" name="Shape 2778"/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2682951" y="3888110"/>
            <a:ext cx="2597150" cy="1868365"/>
            <a:chOff x="2682951" y="3888110"/>
            <a:chExt cx="2597150" cy="1868365"/>
          </a:xfrm>
        </p:grpSpPr>
        <p:sp>
          <p:nvSpPr>
            <p:cNvPr id="108" name="Rectangle 4"/>
            <p:cNvSpPr>
              <a:spLocks/>
            </p:cNvSpPr>
            <p:nvPr/>
          </p:nvSpPr>
          <p:spPr bwMode="auto">
            <a:xfrm>
              <a:off x="2682951" y="4194375"/>
              <a:ext cx="2590800" cy="156210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4568901" y="503892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4256130" y="3888110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1953167"/>
                <a:satOff val="-15628"/>
                <a:lumOff val="-5442"/>
                <a:alphaOff val="0"/>
              </a:schemeClr>
            </a:fillRef>
            <a:effectRef idx="0">
              <a:schemeClr val="accent4">
                <a:hueOff val="1953167"/>
                <a:satOff val="-15628"/>
                <a:lumOff val="-544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11" name="Group 110"/>
            <p:cNvGrpSpPr/>
            <p:nvPr/>
          </p:nvGrpSpPr>
          <p:grpSpPr>
            <a:xfrm>
              <a:off x="3063887" y="4763407"/>
              <a:ext cx="1575004" cy="632481"/>
              <a:chOff x="4129724" y="2015877"/>
              <a:chExt cx="1575004" cy="63248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77137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3" name="Shape 2748"/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575251" y="3180891"/>
            <a:ext cx="2590800" cy="1858034"/>
            <a:chOff x="4575251" y="3180891"/>
            <a:chExt cx="2590800" cy="1858034"/>
          </a:xfrm>
        </p:grpSpPr>
        <p:sp>
          <p:nvSpPr>
            <p:cNvPr id="115" name="Rectangle 114"/>
            <p:cNvSpPr>
              <a:spLocks/>
            </p:cNvSpPr>
            <p:nvPr/>
          </p:nvSpPr>
          <p:spPr bwMode="auto">
            <a:xfrm>
              <a:off x="4575251" y="3476825"/>
              <a:ext cx="2590800" cy="1562100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448501" y="43213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6142763" y="3180891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3255278"/>
                <a:satOff val="-26046"/>
                <a:lumOff val="-9069"/>
                <a:alphaOff val="0"/>
              </a:schemeClr>
            </a:fillRef>
            <a:effectRef idx="0">
              <a:schemeClr val="accent4">
                <a:hueOff val="3255278"/>
                <a:satOff val="-26046"/>
                <a:lumOff val="-9069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18" name="Group 117"/>
            <p:cNvGrpSpPr/>
            <p:nvPr/>
          </p:nvGrpSpPr>
          <p:grpSpPr>
            <a:xfrm>
              <a:off x="4877013" y="4044855"/>
              <a:ext cx="1641337" cy="632481"/>
              <a:chOff x="5107857" y="5455401"/>
              <a:chExt cx="1641337" cy="632481"/>
            </a:xfrm>
            <a:solidFill>
              <a:schemeClr val="bg1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5521603" y="5455401"/>
                <a:ext cx="1227591" cy="632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0" name="Shape 2543"/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448501" y="2472157"/>
            <a:ext cx="2590800" cy="1855568"/>
            <a:chOff x="6448501" y="2472157"/>
            <a:chExt cx="2590800" cy="1855568"/>
          </a:xfrm>
        </p:grpSpPr>
        <p:sp>
          <p:nvSpPr>
            <p:cNvPr id="122" name="Rectangle 121"/>
            <p:cNvSpPr>
              <a:spLocks/>
            </p:cNvSpPr>
            <p:nvPr/>
          </p:nvSpPr>
          <p:spPr bwMode="auto">
            <a:xfrm>
              <a:off x="6448501" y="2765625"/>
              <a:ext cx="2590800" cy="156210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8328101" y="3597475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8022218" y="2472157"/>
              <a:ext cx="255211" cy="255211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4557389"/>
                <a:satOff val="-36465"/>
                <a:lumOff val="-12697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5" name="Group 124"/>
            <p:cNvGrpSpPr/>
            <p:nvPr/>
          </p:nvGrpSpPr>
          <p:grpSpPr>
            <a:xfrm>
              <a:off x="6804101" y="3230434"/>
              <a:ext cx="1576277" cy="632481"/>
              <a:chOff x="6064846" y="2015877"/>
              <a:chExt cx="1576277" cy="63248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6413532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7" name="Shape 2774"/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8328101" y="1711525"/>
            <a:ext cx="3200400" cy="2228850"/>
            <a:chOff x="8328101" y="1711525"/>
            <a:chExt cx="3200400" cy="2228850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>
              <a:off x="8328101" y="1711525"/>
              <a:ext cx="3200400" cy="2228850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8890537" y="2549069"/>
              <a:ext cx="1575004" cy="632481"/>
              <a:chOff x="8002514" y="2015877"/>
              <a:chExt cx="1575004" cy="63248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8349927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2" name="Shape 2784"/>
              <p:cNvSpPr/>
              <p:nvPr/>
            </p:nvSpPr>
            <p:spPr>
              <a:xfrm>
                <a:off x="8002514" y="216825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04" y="1747535"/>
            <a:ext cx="6727832" cy="5146679"/>
            <a:chOff x="504" y="1747535"/>
            <a:chExt cx="6727832" cy="5146679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 rot="10800000">
              <a:off x="504" y="4551062"/>
              <a:ext cx="5740406" cy="2343152"/>
            </a:xfrm>
            <a:custGeom>
              <a:avLst/>
              <a:gdLst>
                <a:gd name="T0" fmla="*/ 0 w 3616"/>
                <a:gd name="T1" fmla="*/ 0 h 1476"/>
                <a:gd name="T2" fmla="*/ 3616 w 3616"/>
                <a:gd name="T3" fmla="*/ 1476 h 1476"/>
                <a:gd name="T4" fmla="*/ 3616 w 3616"/>
                <a:gd name="T5" fmla="*/ 0 h 1476"/>
                <a:gd name="T6" fmla="*/ 0 w 3616"/>
                <a:gd name="T7" fmla="*/ 0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6" h="1476">
                  <a:moveTo>
                    <a:pt x="0" y="0"/>
                  </a:moveTo>
                  <a:lnTo>
                    <a:pt x="3616" y="1476"/>
                  </a:lnTo>
                  <a:lnTo>
                    <a:pt x="3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 rot="10800000">
              <a:off x="504" y="3682699"/>
              <a:ext cx="6727832" cy="3211515"/>
            </a:xfrm>
            <a:custGeom>
              <a:avLst/>
              <a:gdLst>
                <a:gd name="T0" fmla="*/ 4238 w 4238"/>
                <a:gd name="T1" fmla="*/ 1476 h 2023"/>
                <a:gd name="T2" fmla="*/ 642 w 4238"/>
                <a:gd name="T3" fmla="*/ 0 h 2023"/>
                <a:gd name="T4" fmla="*/ 0 w 4238"/>
                <a:gd name="T5" fmla="*/ 0 h 2023"/>
                <a:gd name="T6" fmla="*/ 0 w 4238"/>
                <a:gd name="T7" fmla="*/ 116 h 2023"/>
                <a:gd name="T8" fmla="*/ 4238 w 4238"/>
                <a:gd name="T9" fmla="*/ 2023 h 2023"/>
                <a:gd name="T10" fmla="*/ 4238 w 4238"/>
                <a:gd name="T11" fmla="*/ 1476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8" h="2023">
                  <a:moveTo>
                    <a:pt x="4238" y="1476"/>
                  </a:moveTo>
                  <a:lnTo>
                    <a:pt x="642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4238" y="2023"/>
                  </a:lnTo>
                  <a:lnTo>
                    <a:pt x="4238" y="147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0800000">
              <a:off x="504" y="1747535"/>
              <a:ext cx="6727832" cy="4962529"/>
            </a:xfrm>
            <a:custGeom>
              <a:avLst/>
              <a:gdLst>
                <a:gd name="T0" fmla="*/ 4238 w 4238"/>
                <a:gd name="T1" fmla="*/ 1898 h 3126"/>
                <a:gd name="T2" fmla="*/ 0 w 4238"/>
                <a:gd name="T3" fmla="*/ 0 h 3126"/>
                <a:gd name="T4" fmla="*/ 1 w 4238"/>
                <a:gd name="T5" fmla="*/ 1229 h 3126"/>
                <a:gd name="T6" fmla="*/ 4238 w 4238"/>
                <a:gd name="T7" fmla="*/ 3126 h 3126"/>
                <a:gd name="T8" fmla="*/ 4238 w 4238"/>
                <a:gd name="T9" fmla="*/ 1898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8" h="3126">
                  <a:moveTo>
                    <a:pt x="4238" y="1898"/>
                  </a:moveTo>
                  <a:lnTo>
                    <a:pt x="0" y="0"/>
                  </a:lnTo>
                  <a:lnTo>
                    <a:pt x="1" y="1229"/>
                  </a:lnTo>
                  <a:lnTo>
                    <a:pt x="4238" y="3126"/>
                  </a:lnTo>
                  <a:lnTo>
                    <a:pt x="4238" y="189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42321" y="3449336"/>
            <a:ext cx="1993902" cy="3444878"/>
            <a:chOff x="4342321" y="3449336"/>
            <a:chExt cx="1993902" cy="3444878"/>
          </a:xfrm>
          <a:solidFill>
            <a:schemeClr val="accent5"/>
          </a:solidFill>
        </p:grpSpPr>
        <p:sp>
          <p:nvSpPr>
            <p:cNvPr id="61" name="Freeform 8"/>
            <p:cNvSpPr>
              <a:spLocks/>
            </p:cNvSpPr>
            <p:nvPr/>
          </p:nvSpPr>
          <p:spPr bwMode="auto">
            <a:xfrm rot="10800000">
              <a:off x="4342321" y="6338589"/>
              <a:ext cx="727076" cy="555625"/>
            </a:xfrm>
            <a:custGeom>
              <a:avLst/>
              <a:gdLst>
                <a:gd name="T0" fmla="*/ 0 w 458"/>
                <a:gd name="T1" fmla="*/ 0 h 350"/>
                <a:gd name="T2" fmla="*/ 9 w 458"/>
                <a:gd name="T3" fmla="*/ 169 h 350"/>
                <a:gd name="T4" fmla="*/ 449 w 458"/>
                <a:gd name="T5" fmla="*/ 350 h 350"/>
                <a:gd name="T6" fmla="*/ 458 w 458"/>
                <a:gd name="T7" fmla="*/ 0 h 350"/>
                <a:gd name="T8" fmla="*/ 0 w 458"/>
                <a:gd name="T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350">
                  <a:moveTo>
                    <a:pt x="0" y="0"/>
                  </a:moveTo>
                  <a:lnTo>
                    <a:pt x="9" y="169"/>
                  </a:lnTo>
                  <a:lnTo>
                    <a:pt x="449" y="350"/>
                  </a:lnTo>
                  <a:lnTo>
                    <a:pt x="4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 rot="10800000">
              <a:off x="4356609" y="5933776"/>
              <a:ext cx="1341439" cy="692151"/>
            </a:xfrm>
            <a:custGeom>
              <a:avLst/>
              <a:gdLst>
                <a:gd name="T0" fmla="*/ 845 w 845"/>
                <a:gd name="T1" fmla="*/ 181 h 436"/>
                <a:gd name="T2" fmla="*/ 445 w 845"/>
                <a:gd name="T3" fmla="*/ 436 h 436"/>
                <a:gd name="T4" fmla="*/ 0 w 845"/>
                <a:gd name="T5" fmla="*/ 237 h 436"/>
                <a:gd name="T6" fmla="*/ 405 w 845"/>
                <a:gd name="T7" fmla="*/ 0 h 436"/>
                <a:gd name="T8" fmla="*/ 845 w 845"/>
                <a:gd name="T9" fmla="*/ 18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436">
                  <a:moveTo>
                    <a:pt x="845" y="181"/>
                  </a:moveTo>
                  <a:lnTo>
                    <a:pt x="445" y="436"/>
                  </a:lnTo>
                  <a:lnTo>
                    <a:pt x="0" y="237"/>
                  </a:lnTo>
                  <a:lnTo>
                    <a:pt x="405" y="0"/>
                  </a:lnTo>
                  <a:lnTo>
                    <a:pt x="84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 rot="10800000">
              <a:off x="4991609" y="4104974"/>
              <a:ext cx="706438" cy="2144714"/>
            </a:xfrm>
            <a:custGeom>
              <a:avLst/>
              <a:gdLst>
                <a:gd name="T0" fmla="*/ 445 w 445"/>
                <a:gd name="T1" fmla="*/ 199 h 1351"/>
                <a:gd name="T2" fmla="*/ 274 w 445"/>
                <a:gd name="T3" fmla="*/ 1351 h 1351"/>
                <a:gd name="T4" fmla="*/ 54 w 445"/>
                <a:gd name="T5" fmla="*/ 1253 h 1351"/>
                <a:gd name="T6" fmla="*/ 0 w 445"/>
                <a:gd name="T7" fmla="*/ 0 h 1351"/>
                <a:gd name="T8" fmla="*/ 445 w 445"/>
                <a:gd name="T9" fmla="*/ 199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351">
                  <a:moveTo>
                    <a:pt x="445" y="199"/>
                  </a:moveTo>
                  <a:lnTo>
                    <a:pt x="274" y="1351"/>
                  </a:lnTo>
                  <a:lnTo>
                    <a:pt x="54" y="1253"/>
                  </a:lnTo>
                  <a:lnTo>
                    <a:pt x="0" y="0"/>
                  </a:lnTo>
                  <a:lnTo>
                    <a:pt x="445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 rot="10800000">
              <a:off x="5263072" y="3498549"/>
              <a:ext cx="1030289" cy="773113"/>
            </a:xfrm>
            <a:custGeom>
              <a:avLst/>
              <a:gdLst>
                <a:gd name="T0" fmla="*/ 649 w 649"/>
                <a:gd name="T1" fmla="*/ 98 h 487"/>
                <a:gd name="T2" fmla="*/ 158 w 649"/>
                <a:gd name="T3" fmla="*/ 487 h 487"/>
                <a:gd name="T4" fmla="*/ 0 w 649"/>
                <a:gd name="T5" fmla="*/ 354 h 487"/>
                <a:gd name="T6" fmla="*/ 429 w 649"/>
                <a:gd name="T7" fmla="*/ 0 h 487"/>
                <a:gd name="T8" fmla="*/ 649 w 649"/>
                <a:gd name="T9" fmla="*/ 9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487">
                  <a:moveTo>
                    <a:pt x="649" y="98"/>
                  </a:moveTo>
                  <a:lnTo>
                    <a:pt x="158" y="487"/>
                  </a:lnTo>
                  <a:lnTo>
                    <a:pt x="0" y="354"/>
                  </a:lnTo>
                  <a:lnTo>
                    <a:pt x="429" y="0"/>
                  </a:lnTo>
                  <a:lnTo>
                    <a:pt x="649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5" name="Freeform 12"/>
            <p:cNvSpPr>
              <a:spLocks/>
            </p:cNvSpPr>
            <p:nvPr/>
          </p:nvSpPr>
          <p:spPr bwMode="auto">
            <a:xfrm rot="10800000">
              <a:off x="5942523" y="3449336"/>
              <a:ext cx="393700" cy="352425"/>
            </a:xfrm>
            <a:custGeom>
              <a:avLst/>
              <a:gdLst>
                <a:gd name="T0" fmla="*/ 0 w 248"/>
                <a:gd name="T1" fmla="*/ 0 h 222"/>
                <a:gd name="T2" fmla="*/ 248 w 248"/>
                <a:gd name="T3" fmla="*/ 222 h 222"/>
                <a:gd name="T4" fmla="*/ 0 w 248"/>
                <a:gd name="T5" fmla="*/ 222 h 222"/>
                <a:gd name="T6" fmla="*/ 0 w 248"/>
                <a:gd name="T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2">
                  <a:moveTo>
                    <a:pt x="0" y="0"/>
                  </a:moveTo>
                  <a:lnTo>
                    <a:pt x="248" y="222"/>
                  </a:lnTo>
                  <a:lnTo>
                    <a:pt x="0" y="2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94557" y="2760361"/>
            <a:ext cx="2843216" cy="4133853"/>
            <a:chOff x="3194557" y="2760361"/>
            <a:chExt cx="2843216" cy="4133853"/>
          </a:xfrm>
          <a:solidFill>
            <a:schemeClr val="accent4"/>
          </a:solidFill>
        </p:grpSpPr>
        <p:sp>
          <p:nvSpPr>
            <p:cNvPr id="67" name="Freeform 13"/>
            <p:cNvSpPr>
              <a:spLocks/>
            </p:cNvSpPr>
            <p:nvPr/>
          </p:nvSpPr>
          <p:spPr bwMode="auto">
            <a:xfrm rot="10800000">
              <a:off x="3194557" y="5948063"/>
              <a:ext cx="952501" cy="946151"/>
            </a:xfrm>
            <a:custGeom>
              <a:avLst/>
              <a:gdLst>
                <a:gd name="T0" fmla="*/ 470 w 600"/>
                <a:gd name="T1" fmla="*/ 596 h 596"/>
                <a:gd name="T2" fmla="*/ 0 w 600"/>
                <a:gd name="T3" fmla="*/ 404 h 596"/>
                <a:gd name="T4" fmla="*/ 25 w 600"/>
                <a:gd name="T5" fmla="*/ 0 h 596"/>
                <a:gd name="T6" fmla="*/ 600 w 600"/>
                <a:gd name="T7" fmla="*/ 0 h 596"/>
                <a:gd name="T8" fmla="*/ 470 w 600"/>
                <a:gd name="T9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96">
                  <a:moveTo>
                    <a:pt x="470" y="596"/>
                  </a:moveTo>
                  <a:lnTo>
                    <a:pt x="0" y="404"/>
                  </a:lnTo>
                  <a:lnTo>
                    <a:pt x="25" y="0"/>
                  </a:lnTo>
                  <a:lnTo>
                    <a:pt x="600" y="0"/>
                  </a:lnTo>
                  <a:lnTo>
                    <a:pt x="470" y="5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 rot="10800000">
              <a:off x="3400933" y="5519438"/>
              <a:ext cx="1336676" cy="733426"/>
            </a:xfrm>
            <a:custGeom>
              <a:avLst/>
              <a:gdLst>
                <a:gd name="T0" fmla="*/ 842 w 842"/>
                <a:gd name="T1" fmla="*/ 192 h 462"/>
                <a:gd name="T2" fmla="*/ 421 w 842"/>
                <a:gd name="T3" fmla="*/ 462 h 462"/>
                <a:gd name="T4" fmla="*/ 0 w 842"/>
                <a:gd name="T5" fmla="*/ 273 h 462"/>
                <a:gd name="T6" fmla="*/ 372 w 842"/>
                <a:gd name="T7" fmla="*/ 0 h 462"/>
                <a:gd name="T8" fmla="*/ 842 w 842"/>
                <a:gd name="T9" fmla="*/ 19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2" h="462">
                  <a:moveTo>
                    <a:pt x="842" y="192"/>
                  </a:moveTo>
                  <a:lnTo>
                    <a:pt x="421" y="462"/>
                  </a:lnTo>
                  <a:lnTo>
                    <a:pt x="0" y="273"/>
                  </a:lnTo>
                  <a:lnTo>
                    <a:pt x="372" y="0"/>
                  </a:lnTo>
                  <a:lnTo>
                    <a:pt x="84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 rot="10800000">
              <a:off x="4069271" y="3787474"/>
              <a:ext cx="906463" cy="2032002"/>
            </a:xfrm>
            <a:custGeom>
              <a:avLst/>
              <a:gdLst>
                <a:gd name="T0" fmla="*/ 571 w 571"/>
                <a:gd name="T1" fmla="*/ 189 h 1280"/>
                <a:gd name="T2" fmla="*/ 267 w 571"/>
                <a:gd name="T3" fmla="*/ 1280 h 1280"/>
                <a:gd name="T4" fmla="*/ 0 w 571"/>
                <a:gd name="T5" fmla="*/ 1161 h 1280"/>
                <a:gd name="T6" fmla="*/ 150 w 571"/>
                <a:gd name="T7" fmla="*/ 0 h 1280"/>
                <a:gd name="T8" fmla="*/ 571 w 571"/>
                <a:gd name="T9" fmla="*/ 189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1280">
                  <a:moveTo>
                    <a:pt x="571" y="189"/>
                  </a:moveTo>
                  <a:lnTo>
                    <a:pt x="267" y="1280"/>
                  </a:lnTo>
                  <a:lnTo>
                    <a:pt x="0" y="1161"/>
                  </a:lnTo>
                  <a:lnTo>
                    <a:pt x="150" y="0"/>
                  </a:lnTo>
                  <a:lnTo>
                    <a:pt x="571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 rot="10800000">
              <a:off x="4551871" y="2822273"/>
              <a:ext cx="1425576" cy="1165226"/>
            </a:xfrm>
            <a:custGeom>
              <a:avLst/>
              <a:gdLst>
                <a:gd name="T0" fmla="*/ 631 w 898"/>
                <a:gd name="T1" fmla="*/ 0 h 734"/>
                <a:gd name="T2" fmla="*/ 0 w 898"/>
                <a:gd name="T3" fmla="*/ 573 h 734"/>
                <a:gd name="T4" fmla="*/ 145 w 898"/>
                <a:gd name="T5" fmla="*/ 734 h 734"/>
                <a:gd name="T6" fmla="*/ 898 w 898"/>
                <a:gd name="T7" fmla="*/ 119 h 734"/>
                <a:gd name="T8" fmla="*/ 631 w 898"/>
                <a:gd name="T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734">
                  <a:moveTo>
                    <a:pt x="631" y="0"/>
                  </a:moveTo>
                  <a:lnTo>
                    <a:pt x="0" y="573"/>
                  </a:lnTo>
                  <a:lnTo>
                    <a:pt x="145" y="734"/>
                  </a:lnTo>
                  <a:lnTo>
                    <a:pt x="898" y="119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 rot="10800000">
              <a:off x="5526597" y="2760361"/>
              <a:ext cx="511176" cy="450850"/>
            </a:xfrm>
            <a:custGeom>
              <a:avLst/>
              <a:gdLst>
                <a:gd name="T0" fmla="*/ 4 w 322"/>
                <a:gd name="T1" fmla="*/ 0 h 284"/>
                <a:gd name="T2" fmla="*/ 322 w 322"/>
                <a:gd name="T3" fmla="*/ 284 h 284"/>
                <a:gd name="T4" fmla="*/ 0 w 322"/>
                <a:gd name="T5" fmla="*/ 284 h 284"/>
                <a:gd name="T6" fmla="*/ 4 w 322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284">
                  <a:moveTo>
                    <a:pt x="4" y="0"/>
                  </a:moveTo>
                  <a:lnTo>
                    <a:pt x="322" y="284"/>
                  </a:lnTo>
                  <a:lnTo>
                    <a:pt x="0" y="28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905506" y="1987248"/>
            <a:ext cx="3717929" cy="4906966"/>
            <a:chOff x="1905506" y="1987248"/>
            <a:chExt cx="3717929" cy="4906966"/>
          </a:xfrm>
          <a:solidFill>
            <a:schemeClr val="accent3"/>
          </a:solidFill>
        </p:grpSpPr>
        <p:sp>
          <p:nvSpPr>
            <p:cNvPr id="73" name="Freeform 18"/>
            <p:cNvSpPr>
              <a:spLocks/>
            </p:cNvSpPr>
            <p:nvPr/>
          </p:nvSpPr>
          <p:spPr bwMode="auto">
            <a:xfrm rot="10800000">
              <a:off x="1905506" y="5552775"/>
              <a:ext cx="1279526" cy="1341439"/>
            </a:xfrm>
            <a:custGeom>
              <a:avLst/>
              <a:gdLst>
                <a:gd name="T0" fmla="*/ 468 w 806"/>
                <a:gd name="T1" fmla="*/ 845 h 845"/>
                <a:gd name="T2" fmla="*/ 0 w 806"/>
                <a:gd name="T3" fmla="*/ 653 h 845"/>
                <a:gd name="T4" fmla="*/ 160 w 806"/>
                <a:gd name="T5" fmla="*/ 0 h 845"/>
                <a:gd name="T6" fmla="*/ 806 w 806"/>
                <a:gd name="T7" fmla="*/ 0 h 845"/>
                <a:gd name="T8" fmla="*/ 468 w 806"/>
                <a:gd name="T9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6" h="845">
                  <a:moveTo>
                    <a:pt x="468" y="845"/>
                  </a:moveTo>
                  <a:lnTo>
                    <a:pt x="0" y="653"/>
                  </a:lnTo>
                  <a:lnTo>
                    <a:pt x="160" y="0"/>
                  </a:lnTo>
                  <a:lnTo>
                    <a:pt x="806" y="0"/>
                  </a:lnTo>
                  <a:lnTo>
                    <a:pt x="468" y="8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 rot="10800000">
              <a:off x="2442082" y="5092400"/>
              <a:ext cx="1341439" cy="765176"/>
            </a:xfrm>
            <a:custGeom>
              <a:avLst/>
              <a:gdLst>
                <a:gd name="T0" fmla="*/ 845 w 845"/>
                <a:gd name="T1" fmla="*/ 192 h 482"/>
                <a:gd name="T2" fmla="*/ 420 w 845"/>
                <a:gd name="T3" fmla="*/ 482 h 482"/>
                <a:gd name="T4" fmla="*/ 0 w 845"/>
                <a:gd name="T5" fmla="*/ 294 h 482"/>
                <a:gd name="T6" fmla="*/ 377 w 845"/>
                <a:gd name="T7" fmla="*/ 0 h 482"/>
                <a:gd name="T8" fmla="*/ 845 w 845"/>
                <a:gd name="T9" fmla="*/ 19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482">
                  <a:moveTo>
                    <a:pt x="845" y="192"/>
                  </a:moveTo>
                  <a:lnTo>
                    <a:pt x="420" y="482"/>
                  </a:lnTo>
                  <a:lnTo>
                    <a:pt x="0" y="294"/>
                  </a:lnTo>
                  <a:lnTo>
                    <a:pt x="377" y="0"/>
                  </a:lnTo>
                  <a:lnTo>
                    <a:pt x="84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 rot="10800000">
              <a:off x="3116770" y="3392186"/>
              <a:ext cx="1030289" cy="1998664"/>
            </a:xfrm>
            <a:custGeom>
              <a:avLst/>
              <a:gdLst>
                <a:gd name="T0" fmla="*/ 649 w 649"/>
                <a:gd name="T1" fmla="*/ 188 h 1259"/>
                <a:gd name="T2" fmla="*/ 298 w 649"/>
                <a:gd name="T3" fmla="*/ 1259 h 1259"/>
                <a:gd name="T4" fmla="*/ 0 w 649"/>
                <a:gd name="T5" fmla="*/ 1125 h 1259"/>
                <a:gd name="T6" fmla="*/ 229 w 649"/>
                <a:gd name="T7" fmla="*/ 0 h 1259"/>
                <a:gd name="T8" fmla="*/ 649 w 649"/>
                <a:gd name="T9" fmla="*/ 188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1259">
                  <a:moveTo>
                    <a:pt x="649" y="188"/>
                  </a:moveTo>
                  <a:lnTo>
                    <a:pt x="298" y="1259"/>
                  </a:lnTo>
                  <a:lnTo>
                    <a:pt x="0" y="1125"/>
                  </a:lnTo>
                  <a:lnTo>
                    <a:pt x="229" y="0"/>
                  </a:lnTo>
                  <a:lnTo>
                    <a:pt x="64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 rot="10800000">
              <a:off x="5115434" y="1987248"/>
              <a:ext cx="508001" cy="446088"/>
            </a:xfrm>
            <a:custGeom>
              <a:avLst/>
              <a:gdLst>
                <a:gd name="T0" fmla="*/ 11 w 320"/>
                <a:gd name="T1" fmla="*/ 0 h 281"/>
                <a:gd name="T2" fmla="*/ 320 w 320"/>
                <a:gd name="T3" fmla="*/ 281 h 281"/>
                <a:gd name="T4" fmla="*/ 0 w 320"/>
                <a:gd name="T5" fmla="*/ 281 h 281"/>
                <a:gd name="T6" fmla="*/ 11 w 320"/>
                <a:gd name="T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281">
                  <a:moveTo>
                    <a:pt x="11" y="0"/>
                  </a:moveTo>
                  <a:lnTo>
                    <a:pt x="320" y="281"/>
                  </a:lnTo>
                  <a:lnTo>
                    <a:pt x="0" y="281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 rot="10800000">
              <a:off x="3673983" y="2072973"/>
              <a:ext cx="1824039" cy="1543051"/>
            </a:xfrm>
            <a:custGeom>
              <a:avLst/>
              <a:gdLst>
                <a:gd name="T0" fmla="*/ 851 w 1149"/>
                <a:gd name="T1" fmla="*/ 0 h 972"/>
                <a:gd name="T2" fmla="*/ 0 w 1149"/>
                <a:gd name="T3" fmla="*/ 822 h 972"/>
                <a:gd name="T4" fmla="*/ 156 w 1149"/>
                <a:gd name="T5" fmla="*/ 972 h 972"/>
                <a:gd name="T6" fmla="*/ 1149 w 1149"/>
                <a:gd name="T7" fmla="*/ 134 h 972"/>
                <a:gd name="T8" fmla="*/ 851 w 1149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972">
                  <a:moveTo>
                    <a:pt x="851" y="0"/>
                  </a:moveTo>
                  <a:lnTo>
                    <a:pt x="0" y="822"/>
                  </a:lnTo>
                  <a:lnTo>
                    <a:pt x="156" y="972"/>
                  </a:lnTo>
                  <a:lnTo>
                    <a:pt x="1149" y="134"/>
                  </a:lnTo>
                  <a:lnTo>
                    <a:pt x="8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4067" y="1906285"/>
            <a:ext cx="3824292" cy="4987929"/>
            <a:chOff x="564067" y="1906285"/>
            <a:chExt cx="3824292" cy="4987929"/>
          </a:xfrm>
          <a:solidFill>
            <a:schemeClr val="accent2"/>
          </a:solidFill>
        </p:grpSpPr>
        <p:sp>
          <p:nvSpPr>
            <p:cNvPr id="79" name="Freeform 23"/>
            <p:cNvSpPr>
              <a:spLocks/>
            </p:cNvSpPr>
            <p:nvPr/>
          </p:nvSpPr>
          <p:spPr bwMode="auto">
            <a:xfrm rot="10800000">
              <a:off x="564067" y="5111450"/>
              <a:ext cx="1536702" cy="1782764"/>
            </a:xfrm>
            <a:custGeom>
              <a:avLst/>
              <a:gdLst>
                <a:gd name="T0" fmla="*/ 470 w 968"/>
                <a:gd name="T1" fmla="*/ 1123 h 1123"/>
                <a:gd name="T2" fmla="*/ 0 w 968"/>
                <a:gd name="T3" fmla="*/ 931 h 1123"/>
                <a:gd name="T4" fmla="*/ 306 w 968"/>
                <a:gd name="T5" fmla="*/ 0 h 1123"/>
                <a:gd name="T6" fmla="*/ 968 w 968"/>
                <a:gd name="T7" fmla="*/ 0 h 1123"/>
                <a:gd name="T8" fmla="*/ 470 w 968"/>
                <a:gd name="T9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123">
                  <a:moveTo>
                    <a:pt x="470" y="1123"/>
                  </a:moveTo>
                  <a:lnTo>
                    <a:pt x="0" y="931"/>
                  </a:lnTo>
                  <a:lnTo>
                    <a:pt x="306" y="0"/>
                  </a:lnTo>
                  <a:lnTo>
                    <a:pt x="968" y="0"/>
                  </a:lnTo>
                  <a:lnTo>
                    <a:pt x="470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 rot="10800000">
              <a:off x="1354643" y="4655837"/>
              <a:ext cx="1465264" cy="760413"/>
            </a:xfrm>
            <a:custGeom>
              <a:avLst/>
              <a:gdLst>
                <a:gd name="T0" fmla="*/ 923 w 923"/>
                <a:gd name="T1" fmla="*/ 192 h 479"/>
                <a:gd name="T2" fmla="*/ 411 w 923"/>
                <a:gd name="T3" fmla="*/ 479 h 479"/>
                <a:gd name="T4" fmla="*/ 0 w 923"/>
                <a:gd name="T5" fmla="*/ 288 h 479"/>
                <a:gd name="T6" fmla="*/ 453 w 923"/>
                <a:gd name="T7" fmla="*/ 0 h 479"/>
                <a:gd name="T8" fmla="*/ 923 w 923"/>
                <a:gd name="T9" fmla="*/ 19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479">
                  <a:moveTo>
                    <a:pt x="923" y="192"/>
                  </a:moveTo>
                  <a:lnTo>
                    <a:pt x="411" y="479"/>
                  </a:lnTo>
                  <a:lnTo>
                    <a:pt x="0" y="288"/>
                  </a:lnTo>
                  <a:lnTo>
                    <a:pt x="453" y="0"/>
                  </a:lnTo>
                  <a:lnTo>
                    <a:pt x="923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 rot="10800000">
              <a:off x="2167444" y="2992136"/>
              <a:ext cx="1008064" cy="1966914"/>
            </a:xfrm>
            <a:custGeom>
              <a:avLst/>
              <a:gdLst>
                <a:gd name="T0" fmla="*/ 635 w 635"/>
                <a:gd name="T1" fmla="*/ 191 h 1239"/>
                <a:gd name="T2" fmla="*/ 249 w 635"/>
                <a:gd name="T3" fmla="*/ 1239 h 1239"/>
                <a:gd name="T4" fmla="*/ 0 w 635"/>
                <a:gd name="T5" fmla="*/ 1127 h 1239"/>
                <a:gd name="T6" fmla="*/ 224 w 635"/>
                <a:gd name="T7" fmla="*/ 0 h 1239"/>
                <a:gd name="T8" fmla="*/ 635 w 635"/>
                <a:gd name="T9" fmla="*/ 191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1239">
                  <a:moveTo>
                    <a:pt x="635" y="191"/>
                  </a:moveTo>
                  <a:lnTo>
                    <a:pt x="249" y="1239"/>
                  </a:lnTo>
                  <a:lnTo>
                    <a:pt x="0" y="1127"/>
                  </a:lnTo>
                  <a:lnTo>
                    <a:pt x="224" y="0"/>
                  </a:lnTo>
                  <a:lnTo>
                    <a:pt x="635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 rot="10800000">
              <a:off x="3883533" y="1906285"/>
              <a:ext cx="504826" cy="450850"/>
            </a:xfrm>
            <a:custGeom>
              <a:avLst/>
              <a:gdLst>
                <a:gd name="T0" fmla="*/ 11 w 318"/>
                <a:gd name="T1" fmla="*/ 0 h 284"/>
                <a:gd name="T2" fmla="*/ 318 w 318"/>
                <a:gd name="T3" fmla="*/ 284 h 284"/>
                <a:gd name="T4" fmla="*/ 0 w 318"/>
                <a:gd name="T5" fmla="*/ 284 h 284"/>
                <a:gd name="T6" fmla="*/ 11 w 318"/>
                <a:gd name="T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284">
                  <a:moveTo>
                    <a:pt x="11" y="0"/>
                  </a:moveTo>
                  <a:lnTo>
                    <a:pt x="318" y="284"/>
                  </a:lnTo>
                  <a:lnTo>
                    <a:pt x="0" y="284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 rot="10800000">
              <a:off x="2769107" y="1965023"/>
              <a:ext cx="1531939" cy="1227138"/>
            </a:xfrm>
            <a:custGeom>
              <a:avLst/>
              <a:gdLst>
                <a:gd name="T0" fmla="*/ 716 w 965"/>
                <a:gd name="T1" fmla="*/ 0 h 773"/>
                <a:gd name="T2" fmla="*/ 0 w 965"/>
                <a:gd name="T3" fmla="*/ 622 h 773"/>
                <a:gd name="T4" fmla="*/ 156 w 965"/>
                <a:gd name="T5" fmla="*/ 773 h 773"/>
                <a:gd name="T6" fmla="*/ 965 w 965"/>
                <a:gd name="T7" fmla="*/ 112 h 773"/>
                <a:gd name="T8" fmla="*/ 716 w 965"/>
                <a:gd name="T9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773">
                  <a:moveTo>
                    <a:pt x="716" y="0"/>
                  </a:moveTo>
                  <a:lnTo>
                    <a:pt x="0" y="622"/>
                  </a:lnTo>
                  <a:lnTo>
                    <a:pt x="156" y="773"/>
                  </a:lnTo>
                  <a:lnTo>
                    <a:pt x="965" y="112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04" y="1887235"/>
            <a:ext cx="3009903" cy="5006979"/>
            <a:chOff x="504" y="1887235"/>
            <a:chExt cx="3009903" cy="5006979"/>
          </a:xfrm>
          <a:solidFill>
            <a:schemeClr val="accent1"/>
          </a:solidFill>
        </p:grpSpPr>
        <p:sp>
          <p:nvSpPr>
            <p:cNvPr id="85" name="Freeform 28"/>
            <p:cNvSpPr>
              <a:spLocks/>
            </p:cNvSpPr>
            <p:nvPr/>
          </p:nvSpPr>
          <p:spPr bwMode="auto">
            <a:xfrm rot="10800000">
              <a:off x="504" y="4628850"/>
              <a:ext cx="927101" cy="2265364"/>
            </a:xfrm>
            <a:custGeom>
              <a:avLst/>
              <a:gdLst>
                <a:gd name="T0" fmla="*/ 584 w 584"/>
                <a:gd name="T1" fmla="*/ 0 h 1427"/>
                <a:gd name="T2" fmla="*/ 465 w 584"/>
                <a:gd name="T3" fmla="*/ 0 h 1427"/>
                <a:gd name="T4" fmla="*/ 0 w 584"/>
                <a:gd name="T5" fmla="*/ 1233 h 1427"/>
                <a:gd name="T6" fmla="*/ 464 w 584"/>
                <a:gd name="T7" fmla="*/ 1427 h 1427"/>
                <a:gd name="T8" fmla="*/ 584 w 584"/>
                <a:gd name="T9" fmla="*/ 1154 h 1427"/>
                <a:gd name="T10" fmla="*/ 584 w 584"/>
                <a:gd name="T11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4" h="1427">
                  <a:moveTo>
                    <a:pt x="584" y="0"/>
                  </a:moveTo>
                  <a:lnTo>
                    <a:pt x="465" y="0"/>
                  </a:lnTo>
                  <a:lnTo>
                    <a:pt x="0" y="1233"/>
                  </a:lnTo>
                  <a:lnTo>
                    <a:pt x="464" y="1427"/>
                  </a:lnTo>
                  <a:lnTo>
                    <a:pt x="584" y="1154"/>
                  </a:lnTo>
                  <a:lnTo>
                    <a:pt x="5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 rot="10800000">
              <a:off x="191004" y="4141487"/>
              <a:ext cx="1471614" cy="795338"/>
            </a:xfrm>
            <a:custGeom>
              <a:avLst/>
              <a:gdLst>
                <a:gd name="T0" fmla="*/ 927 w 927"/>
                <a:gd name="T1" fmla="*/ 194 h 501"/>
                <a:gd name="T2" fmla="*/ 422 w 927"/>
                <a:gd name="T3" fmla="*/ 501 h 501"/>
                <a:gd name="T4" fmla="*/ 0 w 927"/>
                <a:gd name="T5" fmla="*/ 312 h 501"/>
                <a:gd name="T6" fmla="*/ 463 w 927"/>
                <a:gd name="T7" fmla="*/ 0 h 501"/>
                <a:gd name="T8" fmla="*/ 927 w 927"/>
                <a:gd name="T9" fmla="*/ 19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" h="501">
                  <a:moveTo>
                    <a:pt x="927" y="194"/>
                  </a:moveTo>
                  <a:lnTo>
                    <a:pt x="422" y="501"/>
                  </a:lnTo>
                  <a:lnTo>
                    <a:pt x="0" y="312"/>
                  </a:lnTo>
                  <a:lnTo>
                    <a:pt x="463" y="0"/>
                  </a:lnTo>
                  <a:lnTo>
                    <a:pt x="92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 rot="10800000">
              <a:off x="992693" y="2557161"/>
              <a:ext cx="1225551" cy="1884364"/>
            </a:xfrm>
            <a:custGeom>
              <a:avLst/>
              <a:gdLst>
                <a:gd name="T0" fmla="*/ 772 w 772"/>
                <a:gd name="T1" fmla="*/ 189 h 1187"/>
                <a:gd name="T2" fmla="*/ 260 w 772"/>
                <a:gd name="T3" fmla="*/ 1187 h 1187"/>
                <a:gd name="T4" fmla="*/ 0 w 772"/>
                <a:gd name="T5" fmla="*/ 1071 h 1187"/>
                <a:gd name="T6" fmla="*/ 350 w 772"/>
                <a:gd name="T7" fmla="*/ 0 h 1187"/>
                <a:gd name="T8" fmla="*/ 772 w 772"/>
                <a:gd name="T9" fmla="*/ 189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" h="1187">
                  <a:moveTo>
                    <a:pt x="772" y="189"/>
                  </a:moveTo>
                  <a:lnTo>
                    <a:pt x="260" y="1187"/>
                  </a:lnTo>
                  <a:lnTo>
                    <a:pt x="0" y="1071"/>
                  </a:lnTo>
                  <a:lnTo>
                    <a:pt x="350" y="0"/>
                  </a:lnTo>
                  <a:lnTo>
                    <a:pt x="772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 rot="10800000">
              <a:off x="1805493" y="1955498"/>
              <a:ext cx="1138239" cy="796926"/>
            </a:xfrm>
            <a:custGeom>
              <a:avLst/>
              <a:gdLst>
                <a:gd name="T0" fmla="*/ 457 w 717"/>
                <a:gd name="T1" fmla="*/ 0 h 502"/>
                <a:gd name="T2" fmla="*/ 0 w 717"/>
                <a:gd name="T3" fmla="*/ 351 h 502"/>
                <a:gd name="T4" fmla="*/ 156 w 717"/>
                <a:gd name="T5" fmla="*/ 502 h 502"/>
                <a:gd name="T6" fmla="*/ 717 w 717"/>
                <a:gd name="T7" fmla="*/ 116 h 502"/>
                <a:gd name="T8" fmla="*/ 457 w 717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502">
                  <a:moveTo>
                    <a:pt x="457" y="0"/>
                  </a:moveTo>
                  <a:lnTo>
                    <a:pt x="0" y="351"/>
                  </a:lnTo>
                  <a:lnTo>
                    <a:pt x="156" y="502"/>
                  </a:lnTo>
                  <a:lnTo>
                    <a:pt x="717" y="116"/>
                  </a:lnTo>
                  <a:lnTo>
                    <a:pt x="4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 rot="10800000">
              <a:off x="2500819" y="1887235"/>
              <a:ext cx="509588" cy="452438"/>
            </a:xfrm>
            <a:custGeom>
              <a:avLst/>
              <a:gdLst>
                <a:gd name="T0" fmla="*/ 0 w 321"/>
                <a:gd name="T1" fmla="*/ 0 h 285"/>
                <a:gd name="T2" fmla="*/ 321 w 321"/>
                <a:gd name="T3" fmla="*/ 285 h 285"/>
                <a:gd name="T4" fmla="*/ 2 w 321"/>
                <a:gd name="T5" fmla="*/ 285 h 285"/>
                <a:gd name="T6" fmla="*/ 0 w 321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285">
                  <a:moveTo>
                    <a:pt x="0" y="0"/>
                  </a:moveTo>
                  <a:lnTo>
                    <a:pt x="321" y="285"/>
                  </a:lnTo>
                  <a:lnTo>
                    <a:pt x="2" y="2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436674" y="2188672"/>
            <a:ext cx="41394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</a:rPr>
              <a:t>You </a:t>
            </a:r>
            <a:r>
              <a:rPr lang="en-US" sz="2400" b="1" dirty="0">
                <a:latin typeface="Source Sans Pro" panose="020B0503030403020204" pitchFamily="34" charset="0"/>
              </a:rPr>
              <a:t>don’t</a:t>
            </a:r>
            <a:r>
              <a:rPr lang="en-US" sz="2400" dirty="0">
                <a:latin typeface="Source Sans Pro" panose="020B0503030403020204" pitchFamily="34" charset="0"/>
              </a:rPr>
              <a:t> have to be </a:t>
            </a:r>
            <a:r>
              <a:rPr lang="en-US" sz="2400" i="1" dirty="0">
                <a:latin typeface="Source Sans Pro" panose="020B0503030403020204" pitchFamily="34" charset="0"/>
              </a:rPr>
              <a:t>“a creative” </a:t>
            </a:r>
            <a:r>
              <a:rPr lang="en-US" sz="2400" dirty="0">
                <a:latin typeface="Source Sans Pro" panose="020B0503030403020204" pitchFamily="34" charset="0"/>
              </a:rPr>
              <a:t>to be </a:t>
            </a:r>
            <a:r>
              <a:rPr lang="en-US" sz="2400" b="1" dirty="0">
                <a:latin typeface="Source Sans Pro" panose="020B0503030403020204" pitchFamily="34" charset="0"/>
              </a:rPr>
              <a:t>creative</a:t>
            </a:r>
            <a:r>
              <a:rPr lang="en-US" sz="24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36674" y="2900268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 small batch pop-up</a:t>
            </a:r>
            <a:endParaRPr lang="en-US" sz="1400" dirty="0">
              <a:solidFill>
                <a:schemeClr val="accent3"/>
              </a:solidFill>
              <a:latin typeface="Source Sans Pro ExtraLight" panose="020B03030304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36674" y="3353982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 smtClean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 smtClean="0">
                <a:latin typeface="Source Sans Pro Light" panose="020B0403030403020204" pitchFamily="34" charset="0"/>
              </a:rPr>
              <a:t>brooklyn</a:t>
            </a:r>
            <a:r>
              <a:rPr lang="en-US" sz="1050" dirty="0" smtClean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436676" y="3593397"/>
            <a:ext cx="3922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9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5" grpId="0"/>
      <p:bldP spid="90" grpId="0"/>
      <p:bldP spid="91" grpId="0"/>
      <p:bldP spid="92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 err="1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98763" y="1462182"/>
            <a:ext cx="5593238" cy="1242382"/>
            <a:chOff x="5608638" y="1462181"/>
            <a:chExt cx="6583363" cy="1473201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8894763" y="1462181"/>
              <a:ext cx="3297238" cy="981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6469063" y="2367056"/>
              <a:ext cx="1474788" cy="568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7943850" y="1462181"/>
              <a:ext cx="950913" cy="1473200"/>
            </a:xfrm>
            <a:custGeom>
              <a:avLst/>
              <a:gdLst>
                <a:gd name="T0" fmla="*/ 0 w 599"/>
                <a:gd name="T1" fmla="*/ 570 h 928"/>
                <a:gd name="T2" fmla="*/ 599 w 599"/>
                <a:gd name="T3" fmla="*/ 0 h 928"/>
                <a:gd name="T4" fmla="*/ 599 w 599"/>
                <a:gd name="T5" fmla="*/ 618 h 928"/>
                <a:gd name="T6" fmla="*/ 0 w 599"/>
                <a:gd name="T7" fmla="*/ 928 h 928"/>
                <a:gd name="T8" fmla="*/ 0 w 599"/>
                <a:gd name="T9" fmla="*/ 57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928">
                  <a:moveTo>
                    <a:pt x="0" y="570"/>
                  </a:moveTo>
                  <a:lnTo>
                    <a:pt x="599" y="0"/>
                  </a:lnTo>
                  <a:lnTo>
                    <a:pt x="599" y="618"/>
                  </a:lnTo>
                  <a:lnTo>
                    <a:pt x="0" y="92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5608638" y="1860644"/>
              <a:ext cx="860425" cy="1074738"/>
            </a:xfrm>
            <a:custGeom>
              <a:avLst/>
              <a:gdLst>
                <a:gd name="T0" fmla="*/ 542 w 542"/>
                <a:gd name="T1" fmla="*/ 0 h 677"/>
                <a:gd name="T2" fmla="*/ 0 w 542"/>
                <a:gd name="T3" fmla="*/ 677 h 677"/>
                <a:gd name="T4" fmla="*/ 542 w 542"/>
                <a:gd name="T5" fmla="*/ 677 h 677"/>
                <a:gd name="T6" fmla="*/ 542 w 542"/>
                <a:gd name="T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77">
                  <a:moveTo>
                    <a:pt x="542" y="0"/>
                  </a:moveTo>
                  <a:lnTo>
                    <a:pt x="0" y="677"/>
                  </a:lnTo>
                  <a:lnTo>
                    <a:pt x="542" y="677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98763" y="3780764"/>
            <a:ext cx="5593238" cy="1243720"/>
            <a:chOff x="5608638" y="4318094"/>
            <a:chExt cx="6583363" cy="1474788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8894763" y="4810219"/>
              <a:ext cx="3297238" cy="9826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469063" y="4318094"/>
              <a:ext cx="1474788" cy="5683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7943850" y="4318094"/>
              <a:ext cx="950913" cy="1474788"/>
            </a:xfrm>
            <a:custGeom>
              <a:avLst/>
              <a:gdLst>
                <a:gd name="T0" fmla="*/ 0 w 599"/>
                <a:gd name="T1" fmla="*/ 358 h 929"/>
                <a:gd name="T2" fmla="*/ 599 w 599"/>
                <a:gd name="T3" fmla="*/ 929 h 929"/>
                <a:gd name="T4" fmla="*/ 599 w 599"/>
                <a:gd name="T5" fmla="*/ 310 h 929"/>
                <a:gd name="T6" fmla="*/ 0 w 599"/>
                <a:gd name="T7" fmla="*/ 0 h 929"/>
                <a:gd name="T8" fmla="*/ 0 w 599"/>
                <a:gd name="T9" fmla="*/ 35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929">
                  <a:moveTo>
                    <a:pt x="0" y="358"/>
                  </a:moveTo>
                  <a:lnTo>
                    <a:pt x="599" y="929"/>
                  </a:lnTo>
                  <a:lnTo>
                    <a:pt x="599" y="310"/>
                  </a:lnTo>
                  <a:lnTo>
                    <a:pt x="0" y="0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5608638" y="4318094"/>
              <a:ext cx="860425" cy="1076325"/>
            </a:xfrm>
            <a:custGeom>
              <a:avLst/>
              <a:gdLst>
                <a:gd name="T0" fmla="*/ 542 w 542"/>
                <a:gd name="T1" fmla="*/ 678 h 678"/>
                <a:gd name="T2" fmla="*/ 0 w 542"/>
                <a:gd name="T3" fmla="*/ 0 h 678"/>
                <a:gd name="T4" fmla="*/ 542 w 542"/>
                <a:gd name="T5" fmla="*/ 0 h 678"/>
                <a:gd name="T6" fmla="*/ 542 w 542"/>
                <a:gd name="T7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78">
                  <a:moveTo>
                    <a:pt x="542" y="678"/>
                  </a:moveTo>
                  <a:lnTo>
                    <a:pt x="0" y="0"/>
                  </a:lnTo>
                  <a:lnTo>
                    <a:pt x="542" y="0"/>
                  </a:lnTo>
                  <a:lnTo>
                    <a:pt x="542" y="6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9"/>
          <p:cNvSpPr>
            <a:spLocks/>
          </p:cNvSpPr>
          <p:nvPr/>
        </p:nvSpPr>
        <p:spPr bwMode="auto">
          <a:xfrm>
            <a:off x="6457950" y="5378544"/>
            <a:ext cx="11113" cy="15875"/>
          </a:xfrm>
          <a:custGeom>
            <a:avLst/>
            <a:gdLst>
              <a:gd name="T0" fmla="*/ 0 w 3"/>
              <a:gd name="T1" fmla="*/ 0 h 4"/>
              <a:gd name="T2" fmla="*/ 3 w 3"/>
              <a:gd name="T3" fmla="*/ 4 h 4"/>
              <a:gd name="T4" fmla="*/ 3 w 3"/>
              <a:gd name="T5" fmla="*/ 0 h 4"/>
              <a:gd name="T6" fmla="*/ 0 w 3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3" y="4"/>
                  <a:pt x="3" y="4"/>
                  <a:pt x="3" y="4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rgbClr val="46BD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157723" y="3263454"/>
            <a:ext cx="6034277" cy="848782"/>
            <a:chOff x="5089525" y="3668806"/>
            <a:chExt cx="7102476" cy="1006475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8894763" y="3694206"/>
              <a:ext cx="3297238" cy="981075"/>
            </a:xfrm>
            <a:custGeom>
              <a:avLst/>
              <a:gdLst>
                <a:gd name="T0" fmla="*/ 0 w 878"/>
                <a:gd name="T1" fmla="*/ 0 h 261"/>
                <a:gd name="T2" fmla="*/ 878 w 878"/>
                <a:gd name="T3" fmla="*/ 0 h 261"/>
                <a:gd name="T4" fmla="*/ 878 w 878"/>
                <a:gd name="T5" fmla="*/ 261 h 261"/>
                <a:gd name="T6" fmla="*/ 0 w 878"/>
                <a:gd name="T7" fmla="*/ 261 h 261"/>
                <a:gd name="T8" fmla="*/ 0 w 87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261">
                  <a:moveTo>
                    <a:pt x="0" y="0"/>
                  </a:moveTo>
                  <a:cubicBezTo>
                    <a:pt x="275" y="0"/>
                    <a:pt x="604" y="0"/>
                    <a:pt x="878" y="0"/>
                  </a:cubicBezTo>
                  <a:cubicBezTo>
                    <a:pt x="878" y="87"/>
                    <a:pt x="878" y="174"/>
                    <a:pt x="878" y="261"/>
                  </a:cubicBezTo>
                  <a:cubicBezTo>
                    <a:pt x="604" y="261"/>
                    <a:pt x="275" y="261"/>
                    <a:pt x="0" y="261"/>
                  </a:cubicBezTo>
                  <a:cubicBezTo>
                    <a:pt x="0" y="174"/>
                    <a:pt x="0" y="8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6469063" y="3668806"/>
              <a:ext cx="1474788" cy="566738"/>
            </a:xfrm>
            <a:custGeom>
              <a:avLst/>
              <a:gdLst>
                <a:gd name="T0" fmla="*/ 0 w 393"/>
                <a:gd name="T1" fmla="*/ 0 h 151"/>
                <a:gd name="T2" fmla="*/ 393 w 393"/>
                <a:gd name="T3" fmla="*/ 0 h 151"/>
                <a:gd name="T4" fmla="*/ 393 w 393"/>
                <a:gd name="T5" fmla="*/ 151 h 151"/>
                <a:gd name="T6" fmla="*/ 0 w 393"/>
                <a:gd name="T7" fmla="*/ 151 h 151"/>
                <a:gd name="T8" fmla="*/ 0 w 393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51">
                  <a:moveTo>
                    <a:pt x="0" y="0"/>
                  </a:moveTo>
                  <a:cubicBezTo>
                    <a:pt x="131" y="0"/>
                    <a:pt x="262" y="0"/>
                    <a:pt x="393" y="0"/>
                  </a:cubicBezTo>
                  <a:cubicBezTo>
                    <a:pt x="393" y="50"/>
                    <a:pt x="393" y="101"/>
                    <a:pt x="393" y="151"/>
                  </a:cubicBezTo>
                  <a:cubicBezTo>
                    <a:pt x="262" y="151"/>
                    <a:pt x="131" y="151"/>
                    <a:pt x="0" y="151"/>
                  </a:cubicBezTo>
                  <a:cubicBezTo>
                    <a:pt x="0" y="101"/>
                    <a:pt x="0" y="5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7943850" y="3668806"/>
              <a:ext cx="950913" cy="1006475"/>
            </a:xfrm>
            <a:custGeom>
              <a:avLst/>
              <a:gdLst>
                <a:gd name="T0" fmla="*/ 599 w 599"/>
                <a:gd name="T1" fmla="*/ 16 h 634"/>
                <a:gd name="T2" fmla="*/ 599 w 599"/>
                <a:gd name="T3" fmla="*/ 634 h 634"/>
                <a:gd name="T4" fmla="*/ 0 w 599"/>
                <a:gd name="T5" fmla="*/ 357 h 634"/>
                <a:gd name="T6" fmla="*/ 0 w 599"/>
                <a:gd name="T7" fmla="*/ 0 h 634"/>
                <a:gd name="T8" fmla="*/ 599 w 599"/>
                <a:gd name="T9" fmla="*/ 1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634">
                  <a:moveTo>
                    <a:pt x="599" y="16"/>
                  </a:moveTo>
                  <a:lnTo>
                    <a:pt x="599" y="634"/>
                  </a:lnTo>
                  <a:lnTo>
                    <a:pt x="0" y="357"/>
                  </a:lnTo>
                  <a:lnTo>
                    <a:pt x="0" y="0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5089525" y="3668806"/>
              <a:ext cx="1379538" cy="566738"/>
            </a:xfrm>
            <a:custGeom>
              <a:avLst/>
              <a:gdLst>
                <a:gd name="T0" fmla="*/ 0 w 367"/>
                <a:gd name="T1" fmla="*/ 0 h 151"/>
                <a:gd name="T2" fmla="*/ 121 w 367"/>
                <a:gd name="T3" fmla="*/ 151 h 151"/>
                <a:gd name="T4" fmla="*/ 367 w 367"/>
                <a:gd name="T5" fmla="*/ 151 h 151"/>
                <a:gd name="T6" fmla="*/ 367 w 367"/>
                <a:gd name="T7" fmla="*/ 0 h 151"/>
                <a:gd name="T8" fmla="*/ 0 w 36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51">
                  <a:moveTo>
                    <a:pt x="0" y="0"/>
                  </a:moveTo>
                  <a:cubicBezTo>
                    <a:pt x="121" y="151"/>
                    <a:pt x="121" y="151"/>
                    <a:pt x="121" y="151"/>
                  </a:cubicBezTo>
                  <a:cubicBezTo>
                    <a:pt x="203" y="151"/>
                    <a:pt x="285" y="151"/>
                    <a:pt x="367" y="151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245" y="0"/>
                    <a:pt x="122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57723" y="2370800"/>
            <a:ext cx="6034277" cy="850121"/>
            <a:chOff x="5089525" y="2578194"/>
            <a:chExt cx="7102476" cy="1008063"/>
          </a:xfrm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8894763" y="2578194"/>
              <a:ext cx="3297238" cy="981075"/>
            </a:xfrm>
            <a:custGeom>
              <a:avLst/>
              <a:gdLst>
                <a:gd name="T0" fmla="*/ 0 w 878"/>
                <a:gd name="T1" fmla="*/ 0 h 261"/>
                <a:gd name="T2" fmla="*/ 878 w 878"/>
                <a:gd name="T3" fmla="*/ 0 h 261"/>
                <a:gd name="T4" fmla="*/ 878 w 878"/>
                <a:gd name="T5" fmla="*/ 261 h 261"/>
                <a:gd name="T6" fmla="*/ 0 w 878"/>
                <a:gd name="T7" fmla="*/ 261 h 261"/>
                <a:gd name="T8" fmla="*/ 0 w 878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261">
                  <a:moveTo>
                    <a:pt x="0" y="0"/>
                  </a:moveTo>
                  <a:cubicBezTo>
                    <a:pt x="275" y="0"/>
                    <a:pt x="604" y="0"/>
                    <a:pt x="878" y="0"/>
                  </a:cubicBezTo>
                  <a:cubicBezTo>
                    <a:pt x="878" y="87"/>
                    <a:pt x="878" y="174"/>
                    <a:pt x="878" y="261"/>
                  </a:cubicBezTo>
                  <a:cubicBezTo>
                    <a:pt x="604" y="261"/>
                    <a:pt x="275" y="261"/>
                    <a:pt x="0" y="261"/>
                  </a:cubicBezTo>
                  <a:cubicBezTo>
                    <a:pt x="0" y="174"/>
                    <a:pt x="0" y="8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6469063" y="3017931"/>
              <a:ext cx="1474788" cy="568325"/>
            </a:xfrm>
            <a:custGeom>
              <a:avLst/>
              <a:gdLst>
                <a:gd name="T0" fmla="*/ 0 w 393"/>
                <a:gd name="T1" fmla="*/ 0 h 151"/>
                <a:gd name="T2" fmla="*/ 393 w 393"/>
                <a:gd name="T3" fmla="*/ 0 h 151"/>
                <a:gd name="T4" fmla="*/ 393 w 393"/>
                <a:gd name="T5" fmla="*/ 151 h 151"/>
                <a:gd name="T6" fmla="*/ 0 w 393"/>
                <a:gd name="T7" fmla="*/ 151 h 151"/>
                <a:gd name="T8" fmla="*/ 0 w 393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51">
                  <a:moveTo>
                    <a:pt x="0" y="0"/>
                  </a:moveTo>
                  <a:cubicBezTo>
                    <a:pt x="131" y="0"/>
                    <a:pt x="262" y="0"/>
                    <a:pt x="393" y="0"/>
                  </a:cubicBezTo>
                  <a:cubicBezTo>
                    <a:pt x="393" y="50"/>
                    <a:pt x="393" y="101"/>
                    <a:pt x="393" y="151"/>
                  </a:cubicBezTo>
                  <a:cubicBezTo>
                    <a:pt x="262" y="151"/>
                    <a:pt x="131" y="151"/>
                    <a:pt x="0" y="151"/>
                  </a:cubicBezTo>
                  <a:cubicBezTo>
                    <a:pt x="0" y="101"/>
                    <a:pt x="0" y="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7943850" y="2578194"/>
              <a:ext cx="950913" cy="1008063"/>
            </a:xfrm>
            <a:custGeom>
              <a:avLst/>
              <a:gdLst>
                <a:gd name="T0" fmla="*/ 599 w 599"/>
                <a:gd name="T1" fmla="*/ 618 h 635"/>
                <a:gd name="T2" fmla="*/ 599 w 599"/>
                <a:gd name="T3" fmla="*/ 0 h 635"/>
                <a:gd name="T4" fmla="*/ 0 w 599"/>
                <a:gd name="T5" fmla="*/ 277 h 635"/>
                <a:gd name="T6" fmla="*/ 0 w 599"/>
                <a:gd name="T7" fmla="*/ 635 h 635"/>
                <a:gd name="T8" fmla="*/ 599 w 599"/>
                <a:gd name="T9" fmla="*/ 61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635">
                  <a:moveTo>
                    <a:pt x="599" y="618"/>
                  </a:moveTo>
                  <a:lnTo>
                    <a:pt x="599" y="0"/>
                  </a:lnTo>
                  <a:lnTo>
                    <a:pt x="0" y="277"/>
                  </a:lnTo>
                  <a:lnTo>
                    <a:pt x="0" y="635"/>
                  </a:lnTo>
                  <a:lnTo>
                    <a:pt x="599" y="6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5089525" y="3017931"/>
              <a:ext cx="1379538" cy="568325"/>
            </a:xfrm>
            <a:custGeom>
              <a:avLst/>
              <a:gdLst>
                <a:gd name="T0" fmla="*/ 121 w 367"/>
                <a:gd name="T1" fmla="*/ 0 h 151"/>
                <a:gd name="T2" fmla="*/ 0 w 367"/>
                <a:gd name="T3" fmla="*/ 151 h 151"/>
                <a:gd name="T4" fmla="*/ 367 w 367"/>
                <a:gd name="T5" fmla="*/ 151 h 151"/>
                <a:gd name="T6" fmla="*/ 367 w 367"/>
                <a:gd name="T7" fmla="*/ 0 h 151"/>
                <a:gd name="T8" fmla="*/ 121 w 36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151">
                  <a:moveTo>
                    <a:pt x="121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2" y="151"/>
                    <a:pt x="245" y="151"/>
                    <a:pt x="367" y="151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285" y="0"/>
                    <a:pt x="203" y="0"/>
                    <a:pt x="12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1678" y="2421548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Source Sans Pro" panose="020B0503030403020204" pitchFamily="34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Source Sans Pro" panose="020B0503030403020204" pitchFamily="34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Source Sans Pro" panose="020B0503030403020204" pitchFamily="34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Source Sans Pro" panose="020B0503030403020204" pitchFamily="34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Source Sans Pro" panose="020B0503030403020204" pitchFamily="34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Source Sans Pro" panose="020B0503030403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678" y="3133144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 smtClean="0">
                <a:solidFill>
                  <a:schemeClr val="accent3"/>
                </a:solidFill>
                <a:latin typeface="Source Sans Pro ExtraLight" panose="020B0303030403020204" pitchFamily="34" charset="0"/>
              </a:rPr>
              <a:t> small batch pop-up</a:t>
            </a:r>
            <a:endParaRPr lang="en-US" sz="1400" dirty="0">
              <a:solidFill>
                <a:schemeClr val="accent3"/>
              </a:solidFill>
              <a:latin typeface="Source Sans Pro ExtraLight" panose="020B0303030403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678" y="3586858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 smtClean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 smtClean="0">
                <a:latin typeface="Source Sans Pro Light" panose="020B0403030403020204" pitchFamily="34" charset="0"/>
              </a:rPr>
              <a:t>brooklyn</a:t>
            </a:r>
            <a:r>
              <a:rPr lang="en-US" sz="1050" dirty="0" smtClean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680" y="382627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4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63" grpId="0"/>
      <p:bldP spid="64" grpId="0"/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PC - New Color 05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FABC59"/>
      </a:accent1>
      <a:accent2>
        <a:srgbClr val="E5765B"/>
      </a:accent2>
      <a:accent3>
        <a:srgbClr val="D15B75"/>
      </a:accent3>
      <a:accent4>
        <a:srgbClr val="BD5999"/>
      </a:accent4>
      <a:accent5>
        <a:srgbClr val="A156A8"/>
      </a:accent5>
      <a:accent6>
        <a:srgbClr val="7451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2957</Words>
  <Application>Microsoft Office PowerPoint</Application>
  <PresentationFormat>Widescreen</PresentationFormat>
  <Paragraphs>323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FontAwesome</vt:lpstr>
      <vt:lpstr>Gill Sans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</cp:lastModifiedBy>
  <cp:revision>324</cp:revision>
  <dcterms:created xsi:type="dcterms:W3CDTF">2017-04-08T17:14:36Z</dcterms:created>
  <dcterms:modified xsi:type="dcterms:W3CDTF">2017-10-18T10:10:01Z</dcterms:modified>
</cp:coreProperties>
</file>