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2"/>
  </p:notesMasterIdLst>
  <p:sldIdLst>
    <p:sldId id="256" r:id="rId2"/>
    <p:sldId id="280" r:id="rId3"/>
    <p:sldId id="257" r:id="rId4"/>
    <p:sldId id="259" r:id="rId5"/>
    <p:sldId id="262" r:id="rId6"/>
    <p:sldId id="264" r:id="rId7"/>
    <p:sldId id="265" r:id="rId8"/>
    <p:sldId id="260" r:id="rId9"/>
    <p:sldId id="258" r:id="rId10"/>
    <p:sldId id="261" r:id="rId11"/>
    <p:sldId id="263" r:id="rId12"/>
    <p:sldId id="273" r:id="rId13"/>
    <p:sldId id="266" r:id="rId14"/>
    <p:sldId id="267" r:id="rId15"/>
    <p:sldId id="268" r:id="rId16"/>
    <p:sldId id="269" r:id="rId17"/>
    <p:sldId id="270" r:id="rId18"/>
    <p:sldId id="271" r:id="rId19"/>
    <p:sldId id="278" r:id="rId20"/>
    <p:sldId id="277" r:id="rId21"/>
    <p:sldId id="276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74" r:id="rId3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icienna" initials="A" lastIdx="1" clrIdx="0">
    <p:extLst>
      <p:ext uri="{19B8F6BF-5375-455C-9EA6-DF929625EA0E}">
        <p15:presenceInfo xmlns:p15="http://schemas.microsoft.com/office/powerpoint/2012/main" userId="Avicien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52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22-4933-9939-D2FA503F305B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F22-4933-9939-D2FA503F30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F22-4933-9939-D2FA503F305B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F22-4933-9939-D2FA503F305B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22-4933-9939-D2FA503F30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4B92F-1370-4CEF-95FA-62878C3CA051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03F58-6D51-4BF3-BC2E-F5A44D5C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3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A48-A8E1-454F-BCA0-9126D93DEA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AB28-C32B-4D75-8BB7-568C56C5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4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A48-A8E1-454F-BCA0-9126D93DEA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AB28-C32B-4D75-8BB7-568C56C5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3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A48-A8E1-454F-BCA0-9126D93DEA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AB28-C32B-4D75-8BB7-568C56C5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20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007CBB6-1AF5-4780-B4A7-BAF5CDC8EC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9144000" cy="51435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50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676D121-7A35-4085-AC22-61CABA9A8E56}"/>
              </a:ext>
            </a:extLst>
          </p:cNvPr>
          <p:cNvSpPr/>
          <p:nvPr userDrawn="1"/>
        </p:nvSpPr>
        <p:spPr>
          <a:xfrm rot="20896906" flipH="1">
            <a:off x="3716402" y="1425352"/>
            <a:ext cx="1711197" cy="1748510"/>
          </a:xfrm>
          <a:custGeom>
            <a:avLst/>
            <a:gdLst>
              <a:gd name="connsiteX0" fmla="*/ 1218260 w 2436520"/>
              <a:gd name="connsiteY0" fmla="*/ 0 h 2436520"/>
              <a:gd name="connsiteX1" fmla="*/ 2436520 w 2436520"/>
              <a:gd name="connsiteY1" fmla="*/ 1218260 h 2436520"/>
              <a:gd name="connsiteX2" fmla="*/ 1218260 w 2436520"/>
              <a:gd name="connsiteY2" fmla="*/ 2436520 h 2436520"/>
              <a:gd name="connsiteX3" fmla="*/ 0 w 2436520"/>
              <a:gd name="connsiteY3" fmla="*/ 1218260 h 2436520"/>
              <a:gd name="connsiteX4" fmla="*/ 1218260 w 2436520"/>
              <a:gd name="connsiteY4" fmla="*/ 0 h 2436520"/>
              <a:gd name="connsiteX0" fmla="*/ 1218260 w 2436520"/>
              <a:gd name="connsiteY0" fmla="*/ 15469 h 2451989"/>
              <a:gd name="connsiteX1" fmla="*/ 2436520 w 2436520"/>
              <a:gd name="connsiteY1" fmla="*/ 1233729 h 2451989"/>
              <a:gd name="connsiteX2" fmla="*/ 1218260 w 2436520"/>
              <a:gd name="connsiteY2" fmla="*/ 2451989 h 2451989"/>
              <a:gd name="connsiteX3" fmla="*/ 0 w 2436520"/>
              <a:gd name="connsiteY3" fmla="*/ 1233729 h 2451989"/>
              <a:gd name="connsiteX4" fmla="*/ 1218260 w 2436520"/>
              <a:gd name="connsiteY4" fmla="*/ 15469 h 2451989"/>
              <a:gd name="connsiteX0" fmla="*/ 1218260 w 2436520"/>
              <a:gd name="connsiteY0" fmla="*/ 15469 h 2489647"/>
              <a:gd name="connsiteX1" fmla="*/ 2436520 w 2436520"/>
              <a:gd name="connsiteY1" fmla="*/ 1233729 h 2489647"/>
              <a:gd name="connsiteX2" fmla="*/ 1218260 w 2436520"/>
              <a:gd name="connsiteY2" fmla="*/ 2451989 h 2489647"/>
              <a:gd name="connsiteX3" fmla="*/ 0 w 2436520"/>
              <a:gd name="connsiteY3" fmla="*/ 1233729 h 2489647"/>
              <a:gd name="connsiteX4" fmla="*/ 1218260 w 2436520"/>
              <a:gd name="connsiteY4" fmla="*/ 15469 h 248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6520" h="2489647">
                <a:moveTo>
                  <a:pt x="1218260" y="15469"/>
                </a:moveTo>
                <a:cubicBezTo>
                  <a:pt x="2415476" y="142046"/>
                  <a:pt x="2436520" y="560903"/>
                  <a:pt x="2436520" y="1233729"/>
                </a:cubicBezTo>
                <a:cubicBezTo>
                  <a:pt x="2436520" y="1906555"/>
                  <a:pt x="1981498" y="2235000"/>
                  <a:pt x="1218260" y="2451989"/>
                </a:cubicBezTo>
                <a:cubicBezTo>
                  <a:pt x="455022" y="2668978"/>
                  <a:pt x="0" y="1906555"/>
                  <a:pt x="0" y="1233729"/>
                </a:cubicBezTo>
                <a:cubicBezTo>
                  <a:pt x="0" y="560903"/>
                  <a:pt x="21044" y="-111108"/>
                  <a:pt x="1218260" y="1546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C4A1FE-A15B-47FB-8A64-98BD986608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44551" y="1449494"/>
            <a:ext cx="1727418" cy="1737397"/>
          </a:xfrm>
          <a:custGeom>
            <a:avLst/>
            <a:gdLst>
              <a:gd name="connsiteX0" fmla="*/ 828137 w 2303224"/>
              <a:gd name="connsiteY0" fmla="*/ 1264 h 2316529"/>
              <a:gd name="connsiteX1" fmla="*/ 1468373 w 2303224"/>
              <a:gd name="connsiteY1" fmla="*/ 79997 h 2316529"/>
              <a:gd name="connsiteX2" fmla="*/ 2150542 w 2303224"/>
              <a:gd name="connsiteY2" fmla="*/ 1485790 h 2316529"/>
              <a:gd name="connsiteX3" fmla="*/ 744749 w 2303224"/>
              <a:gd name="connsiteY3" fmla="*/ 2167960 h 2316529"/>
              <a:gd name="connsiteX4" fmla="*/ 62580 w 2303224"/>
              <a:gd name="connsiteY4" fmla="*/ 762167 h 2316529"/>
              <a:gd name="connsiteX5" fmla="*/ 828137 w 2303224"/>
              <a:gd name="connsiteY5" fmla="*/ 1264 h 2316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3224" h="2316529">
                <a:moveTo>
                  <a:pt x="828137" y="1264"/>
                </a:moveTo>
                <a:cubicBezTo>
                  <a:pt x="994172" y="-6063"/>
                  <a:pt x="1202488" y="18224"/>
                  <a:pt x="1468373" y="79997"/>
                </a:cubicBezTo>
                <a:cubicBezTo>
                  <a:pt x="2531912" y="327089"/>
                  <a:pt x="2350365" y="909215"/>
                  <a:pt x="2150542" y="1485790"/>
                </a:cubicBezTo>
                <a:cubicBezTo>
                  <a:pt x="1950719" y="2062365"/>
                  <a:pt x="1334358" y="2580582"/>
                  <a:pt x="744749" y="2167960"/>
                </a:cubicBezTo>
                <a:cubicBezTo>
                  <a:pt x="155140" y="1755338"/>
                  <a:pt x="-137243" y="1338742"/>
                  <a:pt x="62580" y="762167"/>
                </a:cubicBezTo>
                <a:cubicBezTo>
                  <a:pt x="212447" y="329736"/>
                  <a:pt x="330031" y="23242"/>
                  <a:pt x="828137" y="126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51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76DF54D-8FB6-4CBC-925C-0E4001B20021}"/>
              </a:ext>
            </a:extLst>
          </p:cNvPr>
          <p:cNvSpPr/>
          <p:nvPr userDrawn="1"/>
        </p:nvSpPr>
        <p:spPr>
          <a:xfrm flipH="1">
            <a:off x="4654287" y="52949"/>
            <a:ext cx="4418614" cy="5090552"/>
          </a:xfrm>
          <a:custGeom>
            <a:avLst/>
            <a:gdLst>
              <a:gd name="connsiteX0" fmla="*/ 0 w 5891485"/>
              <a:gd name="connsiteY0" fmla="*/ 0 h 6368898"/>
              <a:gd name="connsiteX1" fmla="*/ 0 w 5891485"/>
              <a:gd name="connsiteY1" fmla="*/ 6368898 h 6368898"/>
              <a:gd name="connsiteX2" fmla="*/ 5891485 w 5891485"/>
              <a:gd name="connsiteY2" fmla="*/ 6368898 h 6368898"/>
              <a:gd name="connsiteX3" fmla="*/ 5874038 w 5891485"/>
              <a:gd name="connsiteY3" fmla="*/ 6324050 h 6368898"/>
              <a:gd name="connsiteX4" fmla="*/ 5391150 w 5891485"/>
              <a:gd name="connsiteY4" fmla="*/ 5635043 h 6368898"/>
              <a:gd name="connsiteX5" fmla="*/ 4819650 w 5891485"/>
              <a:gd name="connsiteY5" fmla="*/ 4415843 h 6368898"/>
              <a:gd name="connsiteX6" fmla="*/ 3162300 w 5891485"/>
              <a:gd name="connsiteY6" fmla="*/ 3368093 h 6368898"/>
              <a:gd name="connsiteX7" fmla="*/ 2933700 w 5891485"/>
              <a:gd name="connsiteY7" fmla="*/ 1024943 h 6368898"/>
              <a:gd name="connsiteX8" fmla="*/ 38100 w 5891485"/>
              <a:gd name="connsiteY8" fmla="*/ 15293 h 636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1485" h="6368898">
                <a:moveTo>
                  <a:pt x="0" y="0"/>
                </a:moveTo>
                <a:lnTo>
                  <a:pt x="0" y="6368898"/>
                </a:lnTo>
                <a:lnTo>
                  <a:pt x="5891485" y="6368898"/>
                </a:lnTo>
                <a:lnTo>
                  <a:pt x="5874038" y="6324050"/>
                </a:lnTo>
                <a:cubicBezTo>
                  <a:pt x="5768476" y="6094411"/>
                  <a:pt x="5444977" y="5859030"/>
                  <a:pt x="5391150" y="5635043"/>
                </a:cubicBezTo>
                <a:cubicBezTo>
                  <a:pt x="5292725" y="5225468"/>
                  <a:pt x="5191125" y="4793668"/>
                  <a:pt x="4819650" y="4415843"/>
                </a:cubicBezTo>
                <a:cubicBezTo>
                  <a:pt x="4448175" y="4038018"/>
                  <a:pt x="3476625" y="3933243"/>
                  <a:pt x="3162300" y="3368093"/>
                </a:cubicBezTo>
                <a:cubicBezTo>
                  <a:pt x="2847975" y="2802943"/>
                  <a:pt x="3454400" y="1583743"/>
                  <a:pt x="2933700" y="1024943"/>
                </a:cubicBezTo>
                <a:cubicBezTo>
                  <a:pt x="2413000" y="466143"/>
                  <a:pt x="679450" y="199443"/>
                  <a:pt x="38100" y="152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57089E-DE41-46BF-B532-2AAB3CA0AF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5614" y="1"/>
            <a:ext cx="4428386" cy="5143500"/>
          </a:xfrm>
          <a:custGeom>
            <a:avLst/>
            <a:gdLst>
              <a:gd name="connsiteX0" fmla="*/ 5904514 w 5904514"/>
              <a:gd name="connsiteY0" fmla="*/ 0 h 6858000"/>
              <a:gd name="connsiteX1" fmla="*/ 5904514 w 5904514"/>
              <a:gd name="connsiteY1" fmla="*/ 6858000 h 6858000"/>
              <a:gd name="connsiteX2" fmla="*/ 95 w 5904514"/>
              <a:gd name="connsiteY2" fmla="*/ 6858000 h 6858000"/>
              <a:gd name="connsiteX3" fmla="*/ 0 w 5904514"/>
              <a:gd name="connsiteY3" fmla="*/ 6844063 h 6858000"/>
              <a:gd name="connsiteX4" fmla="*/ 513364 w 5904514"/>
              <a:gd name="connsiteY4" fmla="*/ 6005325 h 6858000"/>
              <a:gd name="connsiteX5" fmla="*/ 1084864 w 5904514"/>
              <a:gd name="connsiteY5" fmla="*/ 4706010 h 6858000"/>
              <a:gd name="connsiteX6" fmla="*/ 2742214 w 5904514"/>
              <a:gd name="connsiteY6" fmla="*/ 3589412 h 6858000"/>
              <a:gd name="connsiteX7" fmla="*/ 2970814 w 5904514"/>
              <a:gd name="connsiteY7" fmla="*/ 1092293 h 6858000"/>
              <a:gd name="connsiteX8" fmla="*/ 5866414 w 5904514"/>
              <a:gd name="connsiteY8" fmla="*/ 162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4514" h="6858000">
                <a:moveTo>
                  <a:pt x="5904514" y="0"/>
                </a:moveTo>
                <a:lnTo>
                  <a:pt x="5904514" y="6858000"/>
                </a:lnTo>
                <a:lnTo>
                  <a:pt x="95" y="6858000"/>
                </a:lnTo>
                <a:lnTo>
                  <a:pt x="0" y="6844063"/>
                </a:lnTo>
                <a:cubicBezTo>
                  <a:pt x="38106" y="6566797"/>
                  <a:pt x="451848" y="6278131"/>
                  <a:pt x="513364" y="6005325"/>
                </a:cubicBezTo>
                <a:cubicBezTo>
                  <a:pt x="611789" y="5568837"/>
                  <a:pt x="713389" y="5108663"/>
                  <a:pt x="1084864" y="4706010"/>
                </a:cubicBezTo>
                <a:cubicBezTo>
                  <a:pt x="1456339" y="4303358"/>
                  <a:pt x="2427889" y="4191699"/>
                  <a:pt x="2742214" y="3589412"/>
                </a:cubicBezTo>
                <a:cubicBezTo>
                  <a:pt x="3056539" y="2987126"/>
                  <a:pt x="2450114" y="1687812"/>
                  <a:pt x="2970814" y="1092293"/>
                </a:cubicBezTo>
                <a:cubicBezTo>
                  <a:pt x="3491514" y="496774"/>
                  <a:pt x="5225064" y="212549"/>
                  <a:pt x="5866414" y="1629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29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5C0F604-AC0E-49D0-B121-072D92A05399}"/>
              </a:ext>
            </a:extLst>
          </p:cNvPr>
          <p:cNvSpPr/>
          <p:nvPr userDrawn="1"/>
        </p:nvSpPr>
        <p:spPr>
          <a:xfrm>
            <a:off x="2200343" y="2603329"/>
            <a:ext cx="1952709" cy="1952705"/>
          </a:xfrm>
          <a:custGeom>
            <a:avLst/>
            <a:gdLst>
              <a:gd name="connsiteX0" fmla="*/ 1273053 w 2546106"/>
              <a:gd name="connsiteY0" fmla="*/ 0 h 2546100"/>
              <a:gd name="connsiteX1" fmla="*/ 2546106 w 2546106"/>
              <a:gd name="connsiteY1" fmla="*/ 1273050 h 2546100"/>
              <a:gd name="connsiteX2" fmla="*/ 1273053 w 2546106"/>
              <a:gd name="connsiteY2" fmla="*/ 2546100 h 2546100"/>
              <a:gd name="connsiteX3" fmla="*/ 0 w 2546106"/>
              <a:gd name="connsiteY3" fmla="*/ 1273050 h 2546100"/>
              <a:gd name="connsiteX4" fmla="*/ 1273053 w 2546106"/>
              <a:gd name="connsiteY4" fmla="*/ 0 h 2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6106" h="2546100">
                <a:moveTo>
                  <a:pt x="1273053" y="0"/>
                </a:moveTo>
                <a:cubicBezTo>
                  <a:pt x="1976141" y="0"/>
                  <a:pt x="2546106" y="569964"/>
                  <a:pt x="2546106" y="1273050"/>
                </a:cubicBezTo>
                <a:cubicBezTo>
                  <a:pt x="2546106" y="1976136"/>
                  <a:pt x="1976141" y="2546100"/>
                  <a:pt x="1273053" y="2546100"/>
                </a:cubicBezTo>
                <a:cubicBezTo>
                  <a:pt x="569965" y="2546100"/>
                  <a:pt x="0" y="1976136"/>
                  <a:pt x="0" y="1273050"/>
                </a:cubicBezTo>
                <a:cubicBezTo>
                  <a:pt x="0" y="569964"/>
                  <a:pt x="569965" y="0"/>
                  <a:pt x="12730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3F176DF-51E9-4813-AC63-8FF0D76BC8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39749" y="2571749"/>
            <a:ext cx="1952709" cy="1952705"/>
          </a:xfrm>
          <a:custGeom>
            <a:avLst/>
            <a:gdLst>
              <a:gd name="connsiteX0" fmla="*/ 1301806 w 2603612"/>
              <a:gd name="connsiteY0" fmla="*/ 0 h 2603606"/>
              <a:gd name="connsiteX1" fmla="*/ 2603612 w 2603612"/>
              <a:gd name="connsiteY1" fmla="*/ 1301803 h 2603606"/>
              <a:gd name="connsiteX2" fmla="*/ 1301806 w 2603612"/>
              <a:gd name="connsiteY2" fmla="*/ 2603606 h 2603606"/>
              <a:gd name="connsiteX3" fmla="*/ 0 w 2603612"/>
              <a:gd name="connsiteY3" fmla="*/ 1301803 h 2603606"/>
              <a:gd name="connsiteX4" fmla="*/ 1301806 w 2603612"/>
              <a:gd name="connsiteY4" fmla="*/ 0 h 260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3612" h="2603606">
                <a:moveTo>
                  <a:pt x="1301806" y="0"/>
                </a:moveTo>
                <a:cubicBezTo>
                  <a:pt x="2020774" y="0"/>
                  <a:pt x="2603612" y="582837"/>
                  <a:pt x="2603612" y="1301803"/>
                </a:cubicBezTo>
                <a:cubicBezTo>
                  <a:pt x="2603612" y="2020769"/>
                  <a:pt x="2020774" y="2603606"/>
                  <a:pt x="1301806" y="2603606"/>
                </a:cubicBezTo>
                <a:cubicBezTo>
                  <a:pt x="582838" y="2603606"/>
                  <a:pt x="0" y="2020769"/>
                  <a:pt x="0" y="1301803"/>
                </a:cubicBezTo>
                <a:cubicBezTo>
                  <a:pt x="0" y="582837"/>
                  <a:pt x="582838" y="0"/>
                  <a:pt x="13018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486886-4AF6-48F6-9C5E-C461C61FCA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3518" y="367309"/>
            <a:ext cx="2006358" cy="2006355"/>
          </a:xfrm>
          <a:custGeom>
            <a:avLst/>
            <a:gdLst>
              <a:gd name="connsiteX0" fmla="*/ 1337572 w 2675144"/>
              <a:gd name="connsiteY0" fmla="*/ 0 h 2675140"/>
              <a:gd name="connsiteX1" fmla="*/ 2675144 w 2675144"/>
              <a:gd name="connsiteY1" fmla="*/ 1337570 h 2675140"/>
              <a:gd name="connsiteX2" fmla="*/ 1337572 w 2675144"/>
              <a:gd name="connsiteY2" fmla="*/ 2675140 h 2675140"/>
              <a:gd name="connsiteX3" fmla="*/ 0 w 2675144"/>
              <a:gd name="connsiteY3" fmla="*/ 1337570 h 2675140"/>
              <a:gd name="connsiteX4" fmla="*/ 1337572 w 2675144"/>
              <a:gd name="connsiteY4" fmla="*/ 0 h 267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5144" h="2675140">
                <a:moveTo>
                  <a:pt x="1337572" y="0"/>
                </a:moveTo>
                <a:cubicBezTo>
                  <a:pt x="2076293" y="0"/>
                  <a:pt x="2675144" y="598850"/>
                  <a:pt x="2675144" y="1337570"/>
                </a:cubicBezTo>
                <a:cubicBezTo>
                  <a:pt x="2675144" y="2076290"/>
                  <a:pt x="2076293" y="2675140"/>
                  <a:pt x="1337572" y="2675140"/>
                </a:cubicBezTo>
                <a:cubicBezTo>
                  <a:pt x="598851" y="2675140"/>
                  <a:pt x="0" y="2076290"/>
                  <a:pt x="0" y="1337570"/>
                </a:cubicBezTo>
                <a:cubicBezTo>
                  <a:pt x="0" y="598850"/>
                  <a:pt x="598851" y="0"/>
                  <a:pt x="13375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3A9789C-8EFD-4552-B3BC-77255A2CA90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870056"/>
            <a:ext cx="2075973" cy="3145476"/>
          </a:xfrm>
          <a:custGeom>
            <a:avLst/>
            <a:gdLst>
              <a:gd name="connsiteX0" fmla="*/ 670975 w 2767964"/>
              <a:gd name="connsiteY0" fmla="*/ 0 h 4193968"/>
              <a:gd name="connsiteX1" fmla="*/ 2767964 w 2767964"/>
              <a:gd name="connsiteY1" fmla="*/ 2096984 h 4193968"/>
              <a:gd name="connsiteX2" fmla="*/ 670975 w 2767964"/>
              <a:gd name="connsiteY2" fmla="*/ 4193968 h 4193968"/>
              <a:gd name="connsiteX3" fmla="*/ 47395 w 2767964"/>
              <a:gd name="connsiteY3" fmla="*/ 4099692 h 4193968"/>
              <a:gd name="connsiteX4" fmla="*/ 0 w 2767964"/>
              <a:gd name="connsiteY4" fmla="*/ 4082345 h 4193968"/>
              <a:gd name="connsiteX5" fmla="*/ 0 w 2767964"/>
              <a:gd name="connsiteY5" fmla="*/ 111623 h 4193968"/>
              <a:gd name="connsiteX6" fmla="*/ 47395 w 2767964"/>
              <a:gd name="connsiteY6" fmla="*/ 94276 h 4193968"/>
              <a:gd name="connsiteX7" fmla="*/ 670975 w 2767964"/>
              <a:gd name="connsiteY7" fmla="*/ 0 h 4193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67964" h="4193968">
                <a:moveTo>
                  <a:pt x="670975" y="0"/>
                </a:moveTo>
                <a:cubicBezTo>
                  <a:pt x="1829111" y="0"/>
                  <a:pt x="2767964" y="938852"/>
                  <a:pt x="2767964" y="2096984"/>
                </a:cubicBezTo>
                <a:cubicBezTo>
                  <a:pt x="2767964" y="3255116"/>
                  <a:pt x="1829111" y="4193968"/>
                  <a:pt x="670975" y="4193968"/>
                </a:cubicBezTo>
                <a:cubicBezTo>
                  <a:pt x="453825" y="4193968"/>
                  <a:pt x="244384" y="4160962"/>
                  <a:pt x="47395" y="4099692"/>
                </a:cubicBezTo>
                <a:lnTo>
                  <a:pt x="0" y="4082345"/>
                </a:lnTo>
                <a:lnTo>
                  <a:pt x="0" y="111623"/>
                </a:lnTo>
                <a:lnTo>
                  <a:pt x="47395" y="94276"/>
                </a:lnTo>
                <a:cubicBezTo>
                  <a:pt x="244384" y="33007"/>
                  <a:pt x="453825" y="0"/>
                  <a:pt x="6709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13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345B94D-9B30-46BB-81E8-5BBDCE1B2112}"/>
              </a:ext>
            </a:extLst>
          </p:cNvPr>
          <p:cNvSpPr/>
          <p:nvPr userDrawn="1"/>
        </p:nvSpPr>
        <p:spPr>
          <a:xfrm rot="10800000">
            <a:off x="961220" y="1022377"/>
            <a:ext cx="3236739" cy="32367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6E6666-1076-4829-B572-2A58B79BA494}"/>
              </a:ext>
            </a:extLst>
          </p:cNvPr>
          <p:cNvSpPr/>
          <p:nvPr userDrawn="1"/>
        </p:nvSpPr>
        <p:spPr>
          <a:xfrm rot="10800000">
            <a:off x="692508" y="884393"/>
            <a:ext cx="3236739" cy="323673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6CA9714-0735-49BA-BE2C-546E1E1870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3370" y="897407"/>
            <a:ext cx="3223727" cy="3223717"/>
          </a:xfrm>
          <a:custGeom>
            <a:avLst/>
            <a:gdLst>
              <a:gd name="connsiteX0" fmla="*/ 2149152 w 4298303"/>
              <a:gd name="connsiteY0" fmla="*/ 0 h 4298289"/>
              <a:gd name="connsiteX1" fmla="*/ 4298303 w 4298303"/>
              <a:gd name="connsiteY1" fmla="*/ 2149145 h 4298289"/>
              <a:gd name="connsiteX2" fmla="*/ 2149152 w 4298303"/>
              <a:gd name="connsiteY2" fmla="*/ 4298289 h 4298289"/>
              <a:gd name="connsiteX3" fmla="*/ 0 w 4298303"/>
              <a:gd name="connsiteY3" fmla="*/ 2149145 h 4298289"/>
              <a:gd name="connsiteX4" fmla="*/ 2149152 w 4298303"/>
              <a:gd name="connsiteY4" fmla="*/ 0 h 429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8303" h="4298289">
                <a:moveTo>
                  <a:pt x="2149152" y="0"/>
                </a:moveTo>
                <a:cubicBezTo>
                  <a:pt x="3336096" y="0"/>
                  <a:pt x="4298303" y="962204"/>
                  <a:pt x="4298303" y="2149145"/>
                </a:cubicBezTo>
                <a:cubicBezTo>
                  <a:pt x="4298303" y="3336085"/>
                  <a:pt x="3336096" y="4298289"/>
                  <a:pt x="2149152" y="4298289"/>
                </a:cubicBezTo>
                <a:cubicBezTo>
                  <a:pt x="962208" y="4298289"/>
                  <a:pt x="0" y="3336085"/>
                  <a:pt x="0" y="2149145"/>
                </a:cubicBezTo>
                <a:cubicBezTo>
                  <a:pt x="0" y="962204"/>
                  <a:pt x="962208" y="0"/>
                  <a:pt x="214915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66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DF04FE4-94D8-412B-804F-810D6D84BC24}"/>
              </a:ext>
            </a:extLst>
          </p:cNvPr>
          <p:cNvSpPr/>
          <p:nvPr userDrawn="1"/>
        </p:nvSpPr>
        <p:spPr>
          <a:xfrm rot="5400000">
            <a:off x="3222472" y="1090110"/>
            <a:ext cx="3656656" cy="1476437"/>
          </a:xfrm>
          <a:custGeom>
            <a:avLst/>
            <a:gdLst>
              <a:gd name="connsiteX0" fmla="*/ 0 w 4875541"/>
              <a:gd name="connsiteY0" fmla="*/ 1968582 h 1968582"/>
              <a:gd name="connsiteX1" fmla="*/ 0 w 4875541"/>
              <a:gd name="connsiteY1" fmla="*/ 0 h 1968582"/>
              <a:gd name="connsiteX2" fmla="*/ 3891250 w 4875541"/>
              <a:gd name="connsiteY2" fmla="*/ 0 h 1968582"/>
              <a:gd name="connsiteX3" fmla="*/ 4875541 w 4875541"/>
              <a:gd name="connsiteY3" fmla="*/ 984291 h 1968582"/>
              <a:gd name="connsiteX4" fmla="*/ 3891250 w 4875541"/>
              <a:gd name="connsiteY4" fmla="*/ 1968582 h 196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5541" h="1968582">
                <a:moveTo>
                  <a:pt x="0" y="1968582"/>
                </a:moveTo>
                <a:lnTo>
                  <a:pt x="0" y="0"/>
                </a:lnTo>
                <a:lnTo>
                  <a:pt x="3891250" y="0"/>
                </a:lnTo>
                <a:cubicBezTo>
                  <a:pt x="4434859" y="0"/>
                  <a:pt x="4875541" y="440682"/>
                  <a:pt x="4875541" y="984291"/>
                </a:cubicBezTo>
                <a:cubicBezTo>
                  <a:pt x="4875541" y="1527900"/>
                  <a:pt x="4434859" y="1968582"/>
                  <a:pt x="3891250" y="19685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9BC6E5-E5A3-48B5-9DB8-43E2175289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78728" y="1"/>
            <a:ext cx="4765272" cy="4456376"/>
          </a:xfrm>
          <a:custGeom>
            <a:avLst/>
            <a:gdLst>
              <a:gd name="connsiteX0" fmla="*/ 3029058 w 6353696"/>
              <a:gd name="connsiteY0" fmla="*/ 1697297 h 5941835"/>
              <a:gd name="connsiteX1" fmla="*/ 4013349 w 6353696"/>
              <a:gd name="connsiteY1" fmla="*/ 2681588 h 5941835"/>
              <a:gd name="connsiteX2" fmla="*/ 4013349 w 6353696"/>
              <a:gd name="connsiteY2" fmla="*/ 4957544 h 5941835"/>
              <a:gd name="connsiteX3" fmla="*/ 3029058 w 6353696"/>
              <a:gd name="connsiteY3" fmla="*/ 5941835 h 5941835"/>
              <a:gd name="connsiteX4" fmla="*/ 2044767 w 6353696"/>
              <a:gd name="connsiteY4" fmla="*/ 4957544 h 5941835"/>
              <a:gd name="connsiteX5" fmla="*/ 2044767 w 6353696"/>
              <a:gd name="connsiteY5" fmla="*/ 2681588 h 5941835"/>
              <a:gd name="connsiteX6" fmla="*/ 3029058 w 6353696"/>
              <a:gd name="connsiteY6" fmla="*/ 1697297 h 5941835"/>
              <a:gd name="connsiteX7" fmla="*/ 4089352 w 6353696"/>
              <a:gd name="connsiteY7" fmla="*/ 0 h 5941835"/>
              <a:gd name="connsiteX8" fmla="*/ 6353696 w 6353696"/>
              <a:gd name="connsiteY8" fmla="*/ 0 h 5941835"/>
              <a:gd name="connsiteX9" fmla="*/ 6353696 w 6353696"/>
              <a:gd name="connsiteY9" fmla="*/ 4414413 h 5941835"/>
              <a:gd name="connsiteX10" fmla="*/ 6275356 w 6353696"/>
              <a:gd name="connsiteY10" fmla="*/ 4500609 h 5941835"/>
              <a:gd name="connsiteX11" fmla="*/ 5368804 w 6353696"/>
              <a:gd name="connsiteY11" fmla="*/ 4876115 h 5941835"/>
              <a:gd name="connsiteX12" fmla="*/ 4086746 w 6353696"/>
              <a:gd name="connsiteY12" fmla="*/ 3594057 h 5941835"/>
              <a:gd name="connsiteX13" fmla="*/ 4086746 w 6353696"/>
              <a:gd name="connsiteY13" fmla="*/ 51611 h 5941835"/>
              <a:gd name="connsiteX14" fmla="*/ 2882512 w 6353696"/>
              <a:gd name="connsiteY14" fmla="*/ 0 h 5941835"/>
              <a:gd name="connsiteX15" fmla="*/ 3222364 w 6353696"/>
              <a:gd name="connsiteY15" fmla="*/ 0 h 5941835"/>
              <a:gd name="connsiteX16" fmla="*/ 3289330 w 6353696"/>
              <a:gd name="connsiteY16" fmla="*/ 17219 h 5941835"/>
              <a:gd name="connsiteX17" fmla="*/ 3849063 w 6353696"/>
              <a:gd name="connsiteY17" fmla="*/ 778025 h 5941835"/>
              <a:gd name="connsiteX18" fmla="*/ 3052438 w 6353696"/>
              <a:gd name="connsiteY18" fmla="*/ 1574646 h 5941835"/>
              <a:gd name="connsiteX19" fmla="*/ 2255813 w 6353696"/>
              <a:gd name="connsiteY19" fmla="*/ 778025 h 5941835"/>
              <a:gd name="connsiteX20" fmla="*/ 2815546 w 6353696"/>
              <a:gd name="connsiteY20" fmla="*/ 17219 h 5941835"/>
              <a:gd name="connsiteX21" fmla="*/ 0 w 6353696"/>
              <a:gd name="connsiteY21" fmla="*/ 0 h 5941835"/>
              <a:gd name="connsiteX22" fmla="*/ 1968582 w 6353696"/>
              <a:gd name="connsiteY22" fmla="*/ 0 h 5941835"/>
              <a:gd name="connsiteX23" fmla="*/ 1968582 w 6353696"/>
              <a:gd name="connsiteY23" fmla="*/ 3851344 h 5941835"/>
              <a:gd name="connsiteX24" fmla="*/ 984291 w 6353696"/>
              <a:gd name="connsiteY24" fmla="*/ 4835635 h 5941835"/>
              <a:gd name="connsiteX25" fmla="*/ 0 w 6353696"/>
              <a:gd name="connsiteY25" fmla="*/ 3851344 h 594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53696" h="5941835">
                <a:moveTo>
                  <a:pt x="3029058" y="1697297"/>
                </a:moveTo>
                <a:cubicBezTo>
                  <a:pt x="3572667" y="1697297"/>
                  <a:pt x="4013349" y="2137979"/>
                  <a:pt x="4013349" y="2681588"/>
                </a:cubicBezTo>
                <a:lnTo>
                  <a:pt x="4013349" y="4957544"/>
                </a:lnTo>
                <a:cubicBezTo>
                  <a:pt x="4013349" y="5501153"/>
                  <a:pt x="3572667" y="5941835"/>
                  <a:pt x="3029058" y="5941835"/>
                </a:cubicBezTo>
                <a:cubicBezTo>
                  <a:pt x="2485449" y="5941835"/>
                  <a:pt x="2044767" y="5501153"/>
                  <a:pt x="2044767" y="4957544"/>
                </a:cubicBezTo>
                <a:lnTo>
                  <a:pt x="2044767" y="2681588"/>
                </a:lnTo>
                <a:cubicBezTo>
                  <a:pt x="2044767" y="2137979"/>
                  <a:pt x="2485449" y="1697297"/>
                  <a:pt x="3029058" y="1697297"/>
                </a:cubicBezTo>
                <a:close/>
                <a:moveTo>
                  <a:pt x="4089352" y="0"/>
                </a:moveTo>
                <a:lnTo>
                  <a:pt x="6353696" y="0"/>
                </a:lnTo>
                <a:lnTo>
                  <a:pt x="6353696" y="4414413"/>
                </a:lnTo>
                <a:lnTo>
                  <a:pt x="6275356" y="4500609"/>
                </a:lnTo>
                <a:cubicBezTo>
                  <a:pt x="6043349" y="4732616"/>
                  <a:pt x="5722835" y="4876115"/>
                  <a:pt x="5368804" y="4876115"/>
                </a:cubicBezTo>
                <a:cubicBezTo>
                  <a:pt x="4660743" y="4876115"/>
                  <a:pt x="4086746" y="4302118"/>
                  <a:pt x="4086746" y="3594057"/>
                </a:cubicBezTo>
                <a:lnTo>
                  <a:pt x="4086746" y="51611"/>
                </a:lnTo>
                <a:close/>
                <a:moveTo>
                  <a:pt x="2882512" y="0"/>
                </a:moveTo>
                <a:lnTo>
                  <a:pt x="3222364" y="0"/>
                </a:lnTo>
                <a:lnTo>
                  <a:pt x="3289330" y="17219"/>
                </a:lnTo>
                <a:cubicBezTo>
                  <a:pt x="3613611" y="118080"/>
                  <a:pt x="3849063" y="420557"/>
                  <a:pt x="3849063" y="778025"/>
                </a:cubicBezTo>
                <a:cubicBezTo>
                  <a:pt x="3849063" y="1217987"/>
                  <a:pt x="3492402" y="1574646"/>
                  <a:pt x="3052438" y="1574646"/>
                </a:cubicBezTo>
                <a:cubicBezTo>
                  <a:pt x="2612474" y="1574646"/>
                  <a:pt x="2255813" y="1217987"/>
                  <a:pt x="2255813" y="778025"/>
                </a:cubicBezTo>
                <a:cubicBezTo>
                  <a:pt x="2255813" y="420557"/>
                  <a:pt x="2491265" y="118080"/>
                  <a:pt x="2815546" y="17219"/>
                </a:cubicBezTo>
                <a:close/>
                <a:moveTo>
                  <a:pt x="0" y="0"/>
                </a:moveTo>
                <a:lnTo>
                  <a:pt x="1968582" y="0"/>
                </a:lnTo>
                <a:lnTo>
                  <a:pt x="1968582" y="3851344"/>
                </a:lnTo>
                <a:cubicBezTo>
                  <a:pt x="1968582" y="4394953"/>
                  <a:pt x="1527900" y="4835635"/>
                  <a:pt x="984291" y="4835635"/>
                </a:cubicBezTo>
                <a:cubicBezTo>
                  <a:pt x="440682" y="4835635"/>
                  <a:pt x="0" y="4394953"/>
                  <a:pt x="0" y="385134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2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22F94EA-3E03-4C92-8F65-0229D4CDD9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79547" y="2199033"/>
            <a:ext cx="2127725" cy="2127718"/>
          </a:xfrm>
          <a:custGeom>
            <a:avLst/>
            <a:gdLst>
              <a:gd name="connsiteX0" fmla="*/ 1418484 w 2836967"/>
              <a:gd name="connsiteY0" fmla="*/ 0 h 2836957"/>
              <a:gd name="connsiteX1" fmla="*/ 2836967 w 2836967"/>
              <a:gd name="connsiteY1" fmla="*/ 1418479 h 2836957"/>
              <a:gd name="connsiteX2" fmla="*/ 1418484 w 2836967"/>
              <a:gd name="connsiteY2" fmla="*/ 2836957 h 2836957"/>
              <a:gd name="connsiteX3" fmla="*/ 0 w 2836967"/>
              <a:gd name="connsiteY3" fmla="*/ 1418479 h 2836957"/>
              <a:gd name="connsiteX4" fmla="*/ 1418484 w 2836967"/>
              <a:gd name="connsiteY4" fmla="*/ 0 h 283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6967" h="2836957">
                <a:moveTo>
                  <a:pt x="1418484" y="0"/>
                </a:moveTo>
                <a:cubicBezTo>
                  <a:pt x="2201891" y="0"/>
                  <a:pt x="2836967" y="635074"/>
                  <a:pt x="2836967" y="1418479"/>
                </a:cubicBezTo>
                <a:cubicBezTo>
                  <a:pt x="2836967" y="2201883"/>
                  <a:pt x="2201891" y="2836957"/>
                  <a:pt x="1418484" y="2836957"/>
                </a:cubicBezTo>
                <a:cubicBezTo>
                  <a:pt x="635076" y="2836957"/>
                  <a:pt x="0" y="2201883"/>
                  <a:pt x="0" y="1418479"/>
                </a:cubicBezTo>
                <a:cubicBezTo>
                  <a:pt x="0" y="635074"/>
                  <a:pt x="635076" y="0"/>
                  <a:pt x="141848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DDF83BC-DC1C-45E6-AA22-FCF7804210D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939143"/>
            <a:ext cx="9144001" cy="2204357"/>
          </a:xfrm>
          <a:custGeom>
            <a:avLst/>
            <a:gdLst>
              <a:gd name="connsiteX0" fmla="*/ 0 w 12192001"/>
              <a:gd name="connsiteY0" fmla="*/ 0 h 2939143"/>
              <a:gd name="connsiteX1" fmla="*/ 12192001 w 12192001"/>
              <a:gd name="connsiteY1" fmla="*/ 0 h 2939143"/>
              <a:gd name="connsiteX2" fmla="*/ 12192001 w 12192001"/>
              <a:gd name="connsiteY2" fmla="*/ 2939143 h 2939143"/>
              <a:gd name="connsiteX3" fmla="*/ 0 w 12192001"/>
              <a:gd name="connsiteY3" fmla="*/ 2939143 h 293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2939143">
                <a:moveTo>
                  <a:pt x="0" y="0"/>
                </a:moveTo>
                <a:lnTo>
                  <a:pt x="12192001" y="0"/>
                </a:lnTo>
                <a:lnTo>
                  <a:pt x="12192001" y="2939143"/>
                </a:lnTo>
                <a:lnTo>
                  <a:pt x="0" y="29391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846DB5E-E097-4B64-B5B2-D51D97479C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9200" y="693802"/>
            <a:ext cx="4114801" cy="4094612"/>
          </a:xfrm>
          <a:custGeom>
            <a:avLst/>
            <a:gdLst>
              <a:gd name="connsiteX0" fmla="*/ 1574800 w 5486401"/>
              <a:gd name="connsiteY0" fmla="*/ 4243832 h 5459483"/>
              <a:gd name="connsiteX1" fmla="*/ 1974850 w 5486401"/>
              <a:gd name="connsiteY1" fmla="*/ 4643882 h 5459483"/>
              <a:gd name="connsiteX2" fmla="*/ 1574800 w 5486401"/>
              <a:gd name="connsiteY2" fmla="*/ 5043932 h 5459483"/>
              <a:gd name="connsiteX3" fmla="*/ 1174750 w 5486401"/>
              <a:gd name="connsiteY3" fmla="*/ 4643882 h 5459483"/>
              <a:gd name="connsiteX4" fmla="*/ 1574800 w 5486401"/>
              <a:gd name="connsiteY4" fmla="*/ 4243832 h 5459483"/>
              <a:gd name="connsiteX5" fmla="*/ 3646322 w 5486401"/>
              <a:gd name="connsiteY5" fmla="*/ 0 h 5459483"/>
              <a:gd name="connsiteX6" fmla="*/ 4167225 w 5486401"/>
              <a:gd name="connsiteY6" fmla="*/ 542925 h 5459483"/>
              <a:gd name="connsiteX7" fmla="*/ 4167225 w 5486401"/>
              <a:gd name="connsiteY7" fmla="*/ 1233012 h 5459483"/>
              <a:gd name="connsiteX8" fmla="*/ 4688128 w 5486401"/>
              <a:gd name="connsiteY8" fmla="*/ 690087 h 5459483"/>
              <a:gd name="connsiteX9" fmla="*/ 5209031 w 5486401"/>
              <a:gd name="connsiteY9" fmla="*/ 1233012 h 5459483"/>
              <a:gd name="connsiteX10" fmla="*/ 5209031 w 5486401"/>
              <a:gd name="connsiteY10" fmla="*/ 894217 h 5459483"/>
              <a:gd name="connsiteX11" fmla="*/ 5438693 w 5486401"/>
              <a:gd name="connsiteY11" fmla="*/ 444015 h 5459483"/>
              <a:gd name="connsiteX12" fmla="*/ 5486401 w 5486401"/>
              <a:gd name="connsiteY12" fmla="*/ 417025 h 5459483"/>
              <a:gd name="connsiteX13" fmla="*/ 5486401 w 5486401"/>
              <a:gd name="connsiteY13" fmla="*/ 4194995 h 5459483"/>
              <a:gd name="connsiteX14" fmla="*/ 5438693 w 5486401"/>
              <a:gd name="connsiteY14" fmla="*/ 4168005 h 5459483"/>
              <a:gd name="connsiteX15" fmla="*/ 5209031 w 5486401"/>
              <a:gd name="connsiteY15" fmla="*/ 3717803 h 5459483"/>
              <a:gd name="connsiteX16" fmla="*/ 5209031 w 5486401"/>
              <a:gd name="connsiteY16" fmla="*/ 4056598 h 5459483"/>
              <a:gd name="connsiteX17" fmla="*/ 4688128 w 5486401"/>
              <a:gd name="connsiteY17" fmla="*/ 4599523 h 5459483"/>
              <a:gd name="connsiteX18" fmla="*/ 4167225 w 5486401"/>
              <a:gd name="connsiteY18" fmla="*/ 4056598 h 5459483"/>
              <a:gd name="connsiteX19" fmla="*/ 4167225 w 5486401"/>
              <a:gd name="connsiteY19" fmla="*/ 4826968 h 5459483"/>
              <a:gd name="connsiteX20" fmla="*/ 4160864 w 5486401"/>
              <a:gd name="connsiteY20" fmla="*/ 4761198 h 5459483"/>
              <a:gd name="connsiteX21" fmla="*/ 3650543 w 5486401"/>
              <a:gd name="connsiteY21" fmla="*/ 4327691 h 5459483"/>
              <a:gd name="connsiteX22" fmla="*/ 3129640 w 5486401"/>
              <a:gd name="connsiteY22" fmla="*/ 4870616 h 5459483"/>
              <a:gd name="connsiteX23" fmla="*/ 3129640 w 5486401"/>
              <a:gd name="connsiteY23" fmla="*/ 4916424 h 5459483"/>
              <a:gd name="connsiteX24" fmla="*/ 3125418 w 5486401"/>
              <a:gd name="connsiteY24" fmla="*/ 4872776 h 5459483"/>
              <a:gd name="connsiteX25" fmla="*/ 3125418 w 5486401"/>
              <a:gd name="connsiteY25" fmla="*/ 4748015 h 5459483"/>
              <a:gd name="connsiteX26" fmla="*/ 2604515 w 5486401"/>
              <a:gd name="connsiteY26" fmla="*/ 5290940 h 5459483"/>
              <a:gd name="connsiteX27" fmla="*/ 2124547 w 5486401"/>
              <a:gd name="connsiteY27" fmla="*/ 4959346 h 5459483"/>
              <a:gd name="connsiteX28" fmla="*/ 2104345 w 5486401"/>
              <a:gd name="connsiteY28" fmla="*/ 4891516 h 5459483"/>
              <a:gd name="connsiteX29" fmla="*/ 2104345 w 5486401"/>
              <a:gd name="connsiteY29" fmla="*/ 4625173 h 5459483"/>
              <a:gd name="connsiteX30" fmla="*/ 1583442 w 5486401"/>
              <a:gd name="connsiteY30" fmla="*/ 4082248 h 5459483"/>
              <a:gd name="connsiteX31" fmla="*/ 1062539 w 5486401"/>
              <a:gd name="connsiteY31" fmla="*/ 4625173 h 5459483"/>
              <a:gd name="connsiteX32" fmla="*/ 1062539 w 5486401"/>
              <a:gd name="connsiteY32" fmla="*/ 4979101 h 5459483"/>
              <a:gd name="connsiteX33" fmla="*/ 1052388 w 5486401"/>
              <a:gd name="connsiteY33" fmla="*/ 4945018 h 5459483"/>
              <a:gd name="connsiteX34" fmla="*/ 1041805 w 5486401"/>
              <a:gd name="connsiteY34" fmla="*/ 4835600 h 5459483"/>
              <a:gd name="connsiteX35" fmla="*/ 1041805 w 5486401"/>
              <a:gd name="connsiteY35" fmla="*/ 4916558 h 5459483"/>
              <a:gd name="connsiteX36" fmla="*/ 520902 w 5486401"/>
              <a:gd name="connsiteY36" fmla="*/ 5459483 h 5459483"/>
              <a:gd name="connsiteX37" fmla="*/ 0 w 5486401"/>
              <a:gd name="connsiteY37" fmla="*/ 4916558 h 5459483"/>
              <a:gd name="connsiteX38" fmla="*/ 0 w 5486401"/>
              <a:gd name="connsiteY38" fmla="*/ 2194438 h 5459483"/>
              <a:gd name="connsiteX39" fmla="*/ 520902 w 5486401"/>
              <a:gd name="connsiteY39" fmla="*/ 1651513 h 5459483"/>
              <a:gd name="connsiteX40" fmla="*/ 1041805 w 5486401"/>
              <a:gd name="connsiteY40" fmla="*/ 2194438 h 5459483"/>
              <a:gd name="connsiteX41" fmla="*/ 1041805 w 5486401"/>
              <a:gd name="connsiteY41" fmla="*/ 876196 h 5459483"/>
              <a:gd name="connsiteX42" fmla="*/ 1562709 w 5486401"/>
              <a:gd name="connsiteY42" fmla="*/ 333271 h 5459483"/>
              <a:gd name="connsiteX43" fmla="*/ 2083612 w 5486401"/>
              <a:gd name="connsiteY43" fmla="*/ 876196 h 5459483"/>
              <a:gd name="connsiteX44" fmla="*/ 2083612 w 5486401"/>
              <a:gd name="connsiteY44" fmla="*/ 1303894 h 5459483"/>
              <a:gd name="connsiteX45" fmla="*/ 2604515 w 5486401"/>
              <a:gd name="connsiteY45" fmla="*/ 760969 h 5459483"/>
              <a:gd name="connsiteX46" fmla="*/ 3125418 w 5486401"/>
              <a:gd name="connsiteY46" fmla="*/ 1303894 h 5459483"/>
              <a:gd name="connsiteX47" fmla="*/ 3125418 w 5486401"/>
              <a:gd name="connsiteY47" fmla="*/ 542925 h 5459483"/>
              <a:gd name="connsiteX48" fmla="*/ 3646322 w 5486401"/>
              <a:gd name="connsiteY48" fmla="*/ 0 h 545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486401" h="5459483">
                <a:moveTo>
                  <a:pt x="1574800" y="4243832"/>
                </a:moveTo>
                <a:cubicBezTo>
                  <a:pt x="1795742" y="4243832"/>
                  <a:pt x="1974850" y="4422940"/>
                  <a:pt x="1974850" y="4643882"/>
                </a:cubicBezTo>
                <a:cubicBezTo>
                  <a:pt x="1974850" y="4864824"/>
                  <a:pt x="1795742" y="5043932"/>
                  <a:pt x="1574800" y="5043932"/>
                </a:cubicBezTo>
                <a:cubicBezTo>
                  <a:pt x="1353858" y="5043932"/>
                  <a:pt x="1174750" y="4864824"/>
                  <a:pt x="1174750" y="4643882"/>
                </a:cubicBezTo>
                <a:cubicBezTo>
                  <a:pt x="1174750" y="4422940"/>
                  <a:pt x="1353858" y="4243832"/>
                  <a:pt x="1574800" y="4243832"/>
                </a:cubicBezTo>
                <a:close/>
                <a:moveTo>
                  <a:pt x="3646322" y="0"/>
                </a:moveTo>
                <a:cubicBezTo>
                  <a:pt x="3934008" y="0"/>
                  <a:pt x="4167225" y="243076"/>
                  <a:pt x="4167225" y="542925"/>
                </a:cubicBezTo>
                <a:lnTo>
                  <a:pt x="4167225" y="1233012"/>
                </a:lnTo>
                <a:cubicBezTo>
                  <a:pt x="4167225" y="933163"/>
                  <a:pt x="4400441" y="690087"/>
                  <a:pt x="4688128" y="690087"/>
                </a:cubicBezTo>
                <a:cubicBezTo>
                  <a:pt x="4975814" y="690087"/>
                  <a:pt x="5209031" y="933163"/>
                  <a:pt x="5209031" y="1233012"/>
                </a:cubicBezTo>
                <a:lnTo>
                  <a:pt x="5209031" y="894217"/>
                </a:lnTo>
                <a:cubicBezTo>
                  <a:pt x="5209031" y="706812"/>
                  <a:pt x="5300132" y="541583"/>
                  <a:pt x="5438693" y="444015"/>
                </a:cubicBezTo>
                <a:lnTo>
                  <a:pt x="5486401" y="417025"/>
                </a:lnTo>
                <a:lnTo>
                  <a:pt x="5486401" y="4194995"/>
                </a:lnTo>
                <a:lnTo>
                  <a:pt x="5438693" y="4168005"/>
                </a:lnTo>
                <a:cubicBezTo>
                  <a:pt x="5300132" y="4070438"/>
                  <a:pt x="5209031" y="3905209"/>
                  <a:pt x="5209031" y="3717803"/>
                </a:cubicBezTo>
                <a:lnTo>
                  <a:pt x="5209031" y="4056598"/>
                </a:lnTo>
                <a:cubicBezTo>
                  <a:pt x="5209031" y="4356447"/>
                  <a:pt x="4975814" y="4599523"/>
                  <a:pt x="4688128" y="4599523"/>
                </a:cubicBezTo>
                <a:cubicBezTo>
                  <a:pt x="4400441" y="4599523"/>
                  <a:pt x="4167225" y="4356447"/>
                  <a:pt x="4167225" y="4056598"/>
                </a:cubicBezTo>
                <a:lnTo>
                  <a:pt x="4167225" y="4826968"/>
                </a:lnTo>
                <a:lnTo>
                  <a:pt x="4160864" y="4761198"/>
                </a:lnTo>
                <a:cubicBezTo>
                  <a:pt x="4112291" y="4513796"/>
                  <a:pt x="3902269" y="4327691"/>
                  <a:pt x="3650543" y="4327691"/>
                </a:cubicBezTo>
                <a:cubicBezTo>
                  <a:pt x="3362856" y="4327691"/>
                  <a:pt x="3129640" y="4570767"/>
                  <a:pt x="3129640" y="4870616"/>
                </a:cubicBezTo>
                <a:lnTo>
                  <a:pt x="3129640" y="4916424"/>
                </a:lnTo>
                <a:lnTo>
                  <a:pt x="3125418" y="4872776"/>
                </a:lnTo>
                <a:lnTo>
                  <a:pt x="3125418" y="4748015"/>
                </a:lnTo>
                <a:cubicBezTo>
                  <a:pt x="3125418" y="5047864"/>
                  <a:pt x="2892202" y="5290940"/>
                  <a:pt x="2604515" y="5290940"/>
                </a:cubicBezTo>
                <a:cubicBezTo>
                  <a:pt x="2388750" y="5290940"/>
                  <a:pt x="2203624" y="5154210"/>
                  <a:pt x="2124547" y="4959346"/>
                </a:cubicBezTo>
                <a:lnTo>
                  <a:pt x="2104345" y="4891516"/>
                </a:lnTo>
                <a:lnTo>
                  <a:pt x="2104345" y="4625173"/>
                </a:lnTo>
                <a:cubicBezTo>
                  <a:pt x="2104345" y="4325324"/>
                  <a:pt x="1871129" y="4082248"/>
                  <a:pt x="1583442" y="4082248"/>
                </a:cubicBezTo>
                <a:cubicBezTo>
                  <a:pt x="1295756" y="4082248"/>
                  <a:pt x="1062539" y="4325324"/>
                  <a:pt x="1062539" y="4625173"/>
                </a:cubicBezTo>
                <a:lnTo>
                  <a:pt x="1062539" y="4979101"/>
                </a:lnTo>
                <a:lnTo>
                  <a:pt x="1052388" y="4945018"/>
                </a:lnTo>
                <a:cubicBezTo>
                  <a:pt x="1045449" y="4909675"/>
                  <a:pt x="1041805" y="4873081"/>
                  <a:pt x="1041805" y="4835600"/>
                </a:cubicBezTo>
                <a:lnTo>
                  <a:pt x="1041805" y="4916558"/>
                </a:lnTo>
                <a:cubicBezTo>
                  <a:pt x="1041805" y="5216407"/>
                  <a:pt x="808589" y="5459483"/>
                  <a:pt x="520902" y="5459483"/>
                </a:cubicBezTo>
                <a:cubicBezTo>
                  <a:pt x="233215" y="5459483"/>
                  <a:pt x="0" y="5216407"/>
                  <a:pt x="0" y="4916558"/>
                </a:cubicBezTo>
                <a:lnTo>
                  <a:pt x="0" y="2194438"/>
                </a:lnTo>
                <a:cubicBezTo>
                  <a:pt x="0" y="1894589"/>
                  <a:pt x="233215" y="1651513"/>
                  <a:pt x="520902" y="1651513"/>
                </a:cubicBezTo>
                <a:cubicBezTo>
                  <a:pt x="808589" y="1651513"/>
                  <a:pt x="1041805" y="1894589"/>
                  <a:pt x="1041805" y="2194438"/>
                </a:cubicBezTo>
                <a:lnTo>
                  <a:pt x="1041805" y="876196"/>
                </a:lnTo>
                <a:cubicBezTo>
                  <a:pt x="1041805" y="576348"/>
                  <a:pt x="1275022" y="333271"/>
                  <a:pt x="1562709" y="333271"/>
                </a:cubicBezTo>
                <a:cubicBezTo>
                  <a:pt x="1850395" y="333271"/>
                  <a:pt x="2083612" y="576348"/>
                  <a:pt x="2083612" y="876196"/>
                </a:cubicBezTo>
                <a:lnTo>
                  <a:pt x="2083612" y="1303894"/>
                </a:lnTo>
                <a:cubicBezTo>
                  <a:pt x="2083612" y="1004045"/>
                  <a:pt x="2316828" y="760969"/>
                  <a:pt x="2604515" y="760969"/>
                </a:cubicBezTo>
                <a:cubicBezTo>
                  <a:pt x="2892202" y="760969"/>
                  <a:pt x="3125418" y="1004045"/>
                  <a:pt x="3125418" y="1303894"/>
                </a:cubicBezTo>
                <a:lnTo>
                  <a:pt x="3125418" y="542925"/>
                </a:lnTo>
                <a:cubicBezTo>
                  <a:pt x="3125418" y="243076"/>
                  <a:pt x="3358635" y="0"/>
                  <a:pt x="364632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A48-A8E1-454F-BCA0-9126D93DEA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AB28-C32B-4D75-8BB7-568C56C5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26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B9CAF45-9E5A-44B6-8A51-A6677A86C1B2}"/>
              </a:ext>
            </a:extLst>
          </p:cNvPr>
          <p:cNvSpPr/>
          <p:nvPr userDrawn="1"/>
        </p:nvSpPr>
        <p:spPr>
          <a:xfrm rot="10800000">
            <a:off x="-1" y="2507941"/>
            <a:ext cx="3340185" cy="2583362"/>
          </a:xfrm>
          <a:custGeom>
            <a:avLst/>
            <a:gdLst>
              <a:gd name="connsiteX0" fmla="*/ 3896342 w 4453580"/>
              <a:gd name="connsiteY0" fmla="*/ 3444390 h 3444483"/>
              <a:gd name="connsiteX1" fmla="*/ 2648838 w 4453580"/>
              <a:gd name="connsiteY1" fmla="*/ 3275758 h 3444483"/>
              <a:gd name="connsiteX2" fmla="*/ 1340858 w 4453580"/>
              <a:gd name="connsiteY2" fmla="*/ 3348964 h 3444483"/>
              <a:gd name="connsiteX3" fmla="*/ 17770 w 4453580"/>
              <a:gd name="connsiteY3" fmla="*/ 2014565 h 3444483"/>
              <a:gd name="connsiteX4" fmla="*/ 598911 w 4453580"/>
              <a:gd name="connsiteY4" fmla="*/ 418467 h 3444483"/>
              <a:gd name="connsiteX5" fmla="*/ 904344 w 4453580"/>
              <a:gd name="connsiteY5" fmla="*/ 0 h 3444483"/>
              <a:gd name="connsiteX6" fmla="*/ 4453580 w 4453580"/>
              <a:gd name="connsiteY6" fmla="*/ 0 h 3444483"/>
              <a:gd name="connsiteX7" fmla="*/ 4453580 w 4453580"/>
              <a:gd name="connsiteY7" fmla="*/ 3412733 h 3444483"/>
              <a:gd name="connsiteX8" fmla="*/ 4398648 w 4453580"/>
              <a:gd name="connsiteY8" fmla="*/ 3419753 h 3444483"/>
              <a:gd name="connsiteX9" fmla="*/ 3896342 w 4453580"/>
              <a:gd name="connsiteY9" fmla="*/ 3444390 h 344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53580" h="3444483">
                <a:moveTo>
                  <a:pt x="3896342" y="3444390"/>
                </a:moveTo>
                <a:cubicBezTo>
                  <a:pt x="3275715" y="3440039"/>
                  <a:pt x="3062914" y="3285344"/>
                  <a:pt x="2648838" y="3275758"/>
                </a:cubicBezTo>
                <a:cubicBezTo>
                  <a:pt x="2139207" y="3263960"/>
                  <a:pt x="1779369" y="3559163"/>
                  <a:pt x="1340858" y="3348964"/>
                </a:cubicBezTo>
                <a:cubicBezTo>
                  <a:pt x="902346" y="3138765"/>
                  <a:pt x="141428" y="2502982"/>
                  <a:pt x="17770" y="2014565"/>
                </a:cubicBezTo>
                <a:cubicBezTo>
                  <a:pt x="-105888" y="1526150"/>
                  <a:pt x="451149" y="754228"/>
                  <a:pt x="598911" y="418467"/>
                </a:cubicBezTo>
                <a:cubicBezTo>
                  <a:pt x="746673" y="82706"/>
                  <a:pt x="827933" y="139489"/>
                  <a:pt x="904344" y="0"/>
                </a:cubicBezTo>
                <a:lnTo>
                  <a:pt x="4453580" y="0"/>
                </a:lnTo>
                <a:lnTo>
                  <a:pt x="4453580" y="3412733"/>
                </a:lnTo>
                <a:lnTo>
                  <a:pt x="4398648" y="3419753"/>
                </a:lnTo>
                <a:cubicBezTo>
                  <a:pt x="4204504" y="3438392"/>
                  <a:pt x="4039564" y="3445395"/>
                  <a:pt x="3896342" y="34443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30733BE-4EB6-429F-A61E-44D1EE6EDD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576617"/>
            <a:ext cx="3348513" cy="2583362"/>
          </a:xfrm>
          <a:custGeom>
            <a:avLst/>
            <a:gdLst>
              <a:gd name="connsiteX0" fmla="*/ 568343 w 4464684"/>
              <a:gd name="connsiteY0" fmla="*/ 93 h 3444483"/>
              <a:gd name="connsiteX1" fmla="*/ 1815847 w 4464684"/>
              <a:gd name="connsiteY1" fmla="*/ 168725 h 3444483"/>
              <a:gd name="connsiteX2" fmla="*/ 3123827 w 4464684"/>
              <a:gd name="connsiteY2" fmla="*/ 95519 h 3444483"/>
              <a:gd name="connsiteX3" fmla="*/ 4446915 w 4464684"/>
              <a:gd name="connsiteY3" fmla="*/ 1429918 h 3444483"/>
              <a:gd name="connsiteX4" fmla="*/ 3865774 w 4464684"/>
              <a:gd name="connsiteY4" fmla="*/ 3026016 h 3444483"/>
              <a:gd name="connsiteX5" fmla="*/ 3560341 w 4464684"/>
              <a:gd name="connsiteY5" fmla="*/ 3444483 h 3444483"/>
              <a:gd name="connsiteX6" fmla="*/ 0 w 4464684"/>
              <a:gd name="connsiteY6" fmla="*/ 3444483 h 3444483"/>
              <a:gd name="connsiteX7" fmla="*/ 0 w 4464684"/>
              <a:gd name="connsiteY7" fmla="*/ 33169 h 3444483"/>
              <a:gd name="connsiteX8" fmla="*/ 66037 w 4464684"/>
              <a:gd name="connsiteY8" fmla="*/ 24730 h 3444483"/>
              <a:gd name="connsiteX9" fmla="*/ 568343 w 4464684"/>
              <a:gd name="connsiteY9" fmla="*/ 93 h 344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4684" h="3444483">
                <a:moveTo>
                  <a:pt x="568343" y="93"/>
                </a:moveTo>
                <a:cubicBezTo>
                  <a:pt x="1188970" y="4444"/>
                  <a:pt x="1401771" y="159139"/>
                  <a:pt x="1815847" y="168725"/>
                </a:cubicBezTo>
                <a:cubicBezTo>
                  <a:pt x="2325478" y="180523"/>
                  <a:pt x="2685316" y="-114680"/>
                  <a:pt x="3123827" y="95519"/>
                </a:cubicBezTo>
                <a:cubicBezTo>
                  <a:pt x="3562339" y="305718"/>
                  <a:pt x="4323257" y="941501"/>
                  <a:pt x="4446915" y="1429918"/>
                </a:cubicBezTo>
                <a:cubicBezTo>
                  <a:pt x="4570573" y="1918333"/>
                  <a:pt x="4013536" y="2690255"/>
                  <a:pt x="3865774" y="3026016"/>
                </a:cubicBezTo>
                <a:cubicBezTo>
                  <a:pt x="3718012" y="3361777"/>
                  <a:pt x="3636752" y="3304994"/>
                  <a:pt x="3560341" y="3444483"/>
                </a:cubicBezTo>
                <a:lnTo>
                  <a:pt x="0" y="3444483"/>
                </a:lnTo>
                <a:lnTo>
                  <a:pt x="0" y="33169"/>
                </a:lnTo>
                <a:lnTo>
                  <a:pt x="66037" y="24730"/>
                </a:lnTo>
                <a:cubicBezTo>
                  <a:pt x="260181" y="6091"/>
                  <a:pt x="425121" y="-912"/>
                  <a:pt x="568343" y="9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14635FC-472F-48E6-A6EE-11FB456F5B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79791" y="0"/>
            <a:ext cx="2886075" cy="2317956"/>
          </a:xfrm>
          <a:custGeom>
            <a:avLst/>
            <a:gdLst>
              <a:gd name="connsiteX0" fmla="*/ 665733 w 3848100"/>
              <a:gd name="connsiteY0" fmla="*/ 0 h 3090608"/>
              <a:gd name="connsiteX1" fmla="*/ 3848100 w 3848100"/>
              <a:gd name="connsiteY1" fmla="*/ 0 h 3090608"/>
              <a:gd name="connsiteX2" fmla="*/ 3848100 w 3848100"/>
              <a:gd name="connsiteY2" fmla="*/ 3050980 h 3090608"/>
              <a:gd name="connsiteX3" fmla="*/ 3759751 w 3848100"/>
              <a:gd name="connsiteY3" fmla="*/ 3062648 h 3090608"/>
              <a:gd name="connsiteX4" fmla="*/ 2042216 w 3848100"/>
              <a:gd name="connsiteY4" fmla="*/ 2868697 h 3090608"/>
              <a:gd name="connsiteX5" fmla="*/ 816815 w 3848100"/>
              <a:gd name="connsiteY5" fmla="*/ 2202272 h 3090608"/>
              <a:gd name="connsiteX6" fmla="*/ 26392 w 3848100"/>
              <a:gd name="connsiteY6" fmla="*/ 868293 h 3090608"/>
              <a:gd name="connsiteX7" fmla="*/ 592866 w 3848100"/>
              <a:gd name="connsiteY7" fmla="*/ 49803 h 309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8100" h="3090608">
                <a:moveTo>
                  <a:pt x="665733" y="0"/>
                </a:moveTo>
                <a:lnTo>
                  <a:pt x="3848100" y="0"/>
                </a:lnTo>
                <a:lnTo>
                  <a:pt x="3848100" y="3050980"/>
                </a:lnTo>
                <a:lnTo>
                  <a:pt x="3759751" y="3062648"/>
                </a:lnTo>
                <a:cubicBezTo>
                  <a:pt x="2862494" y="3151678"/>
                  <a:pt x="2532706" y="3012093"/>
                  <a:pt x="2042216" y="2868697"/>
                </a:cubicBezTo>
                <a:cubicBezTo>
                  <a:pt x="1551727" y="2725300"/>
                  <a:pt x="1347935" y="2232085"/>
                  <a:pt x="816815" y="2202272"/>
                </a:cubicBezTo>
                <a:cubicBezTo>
                  <a:pt x="285695" y="2172458"/>
                  <a:pt x="-107580" y="1284946"/>
                  <a:pt x="26392" y="868293"/>
                </a:cubicBezTo>
                <a:cubicBezTo>
                  <a:pt x="118497" y="581844"/>
                  <a:pt x="268371" y="287908"/>
                  <a:pt x="592866" y="4980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7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02C50C5-17EA-41E3-8182-6130EFEBA5B9}"/>
              </a:ext>
            </a:extLst>
          </p:cNvPr>
          <p:cNvSpPr/>
          <p:nvPr userDrawn="1"/>
        </p:nvSpPr>
        <p:spPr>
          <a:xfrm>
            <a:off x="-1" y="2346069"/>
            <a:ext cx="3630649" cy="1999247"/>
          </a:xfrm>
          <a:custGeom>
            <a:avLst/>
            <a:gdLst>
              <a:gd name="connsiteX0" fmla="*/ 0 w 4840865"/>
              <a:gd name="connsiteY0" fmla="*/ 0 h 2665662"/>
              <a:gd name="connsiteX1" fmla="*/ 3508034 w 4840865"/>
              <a:gd name="connsiteY1" fmla="*/ 0 h 2665662"/>
              <a:gd name="connsiteX2" fmla="*/ 4840865 w 4840865"/>
              <a:gd name="connsiteY2" fmla="*/ 1332831 h 2665662"/>
              <a:gd name="connsiteX3" fmla="*/ 3508034 w 4840865"/>
              <a:gd name="connsiteY3" fmla="*/ 2665662 h 2665662"/>
              <a:gd name="connsiteX4" fmla="*/ 0 w 4840865"/>
              <a:gd name="connsiteY4" fmla="*/ 2665662 h 266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0865" h="2665662">
                <a:moveTo>
                  <a:pt x="0" y="0"/>
                </a:moveTo>
                <a:lnTo>
                  <a:pt x="3508034" y="0"/>
                </a:lnTo>
                <a:cubicBezTo>
                  <a:pt x="4244136" y="0"/>
                  <a:pt x="4840865" y="596729"/>
                  <a:pt x="4840865" y="1332831"/>
                </a:cubicBezTo>
                <a:cubicBezTo>
                  <a:pt x="4840865" y="2068933"/>
                  <a:pt x="4244136" y="2665662"/>
                  <a:pt x="3508034" y="2665662"/>
                </a:cubicBezTo>
                <a:lnTo>
                  <a:pt x="0" y="26656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76C39DE-8D48-4A14-9530-E89B97BFEF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2398251"/>
            <a:ext cx="3680843" cy="1999247"/>
          </a:xfrm>
          <a:custGeom>
            <a:avLst/>
            <a:gdLst>
              <a:gd name="connsiteX0" fmla="*/ 0 w 4907790"/>
              <a:gd name="connsiteY0" fmla="*/ 0 h 2665662"/>
              <a:gd name="connsiteX1" fmla="*/ 3574959 w 4907790"/>
              <a:gd name="connsiteY1" fmla="*/ 0 h 2665662"/>
              <a:gd name="connsiteX2" fmla="*/ 4907790 w 4907790"/>
              <a:gd name="connsiteY2" fmla="*/ 1332831 h 2665662"/>
              <a:gd name="connsiteX3" fmla="*/ 3574959 w 4907790"/>
              <a:gd name="connsiteY3" fmla="*/ 2665662 h 2665662"/>
              <a:gd name="connsiteX4" fmla="*/ 0 w 4907790"/>
              <a:gd name="connsiteY4" fmla="*/ 2665662 h 266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7790" h="2665662">
                <a:moveTo>
                  <a:pt x="0" y="0"/>
                </a:moveTo>
                <a:lnTo>
                  <a:pt x="3574959" y="0"/>
                </a:lnTo>
                <a:cubicBezTo>
                  <a:pt x="4311061" y="0"/>
                  <a:pt x="4907790" y="596729"/>
                  <a:pt x="4907790" y="1332831"/>
                </a:cubicBezTo>
                <a:cubicBezTo>
                  <a:pt x="4907790" y="2068933"/>
                  <a:pt x="4311061" y="2665662"/>
                  <a:pt x="3574959" y="2665662"/>
                </a:cubicBezTo>
                <a:lnTo>
                  <a:pt x="0" y="2665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22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6251AE8-5F31-4E84-9982-86B53019DE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3672" y="1394901"/>
            <a:ext cx="1712795" cy="2067335"/>
          </a:xfrm>
          <a:custGeom>
            <a:avLst/>
            <a:gdLst>
              <a:gd name="connsiteX0" fmla="*/ 659506 w 2283727"/>
              <a:gd name="connsiteY0" fmla="*/ 0 h 2756447"/>
              <a:gd name="connsiteX1" fmla="*/ 1206379 w 2283727"/>
              <a:gd name="connsiteY1" fmla="*/ 270757 h 2756447"/>
              <a:gd name="connsiteX2" fmla="*/ 1264051 w 2283727"/>
              <a:gd name="connsiteY2" fmla="*/ 369697 h 2756447"/>
              <a:gd name="connsiteX3" fmla="*/ 1367511 w 2283727"/>
              <a:gd name="connsiteY3" fmla="*/ 317405 h 2756447"/>
              <a:gd name="connsiteX4" fmla="*/ 1624221 w 2283727"/>
              <a:gd name="connsiteY4" fmla="*/ 269145 h 2756447"/>
              <a:gd name="connsiteX5" fmla="*/ 2283727 w 2283727"/>
              <a:gd name="connsiteY5" fmla="*/ 883258 h 2756447"/>
              <a:gd name="connsiteX6" fmla="*/ 2283727 w 2283727"/>
              <a:gd name="connsiteY6" fmla="*/ 2142334 h 2756447"/>
              <a:gd name="connsiteX7" fmla="*/ 1624221 w 2283727"/>
              <a:gd name="connsiteY7" fmla="*/ 2756447 h 2756447"/>
              <a:gd name="connsiteX8" fmla="*/ 1077348 w 2283727"/>
              <a:gd name="connsiteY8" fmla="*/ 2485690 h 2756447"/>
              <a:gd name="connsiteX9" fmla="*/ 1019676 w 2283727"/>
              <a:gd name="connsiteY9" fmla="*/ 2386750 h 2756447"/>
              <a:gd name="connsiteX10" fmla="*/ 916215 w 2283727"/>
              <a:gd name="connsiteY10" fmla="*/ 2439041 h 2756447"/>
              <a:gd name="connsiteX11" fmla="*/ 659506 w 2283727"/>
              <a:gd name="connsiteY11" fmla="*/ 2487302 h 2756447"/>
              <a:gd name="connsiteX12" fmla="*/ 0 w 2283727"/>
              <a:gd name="connsiteY12" fmla="*/ 1873189 h 2756447"/>
              <a:gd name="connsiteX13" fmla="*/ 0 w 2283727"/>
              <a:gd name="connsiteY13" fmla="*/ 614113 h 2756447"/>
              <a:gd name="connsiteX14" fmla="*/ 659506 w 2283727"/>
              <a:gd name="connsiteY14" fmla="*/ 0 h 275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83727" h="2756447">
                <a:moveTo>
                  <a:pt x="659506" y="0"/>
                </a:moveTo>
                <a:cubicBezTo>
                  <a:pt x="887153" y="0"/>
                  <a:pt x="1087861" y="107401"/>
                  <a:pt x="1206379" y="270757"/>
                </a:cubicBezTo>
                <a:lnTo>
                  <a:pt x="1264051" y="369697"/>
                </a:lnTo>
                <a:lnTo>
                  <a:pt x="1367511" y="317405"/>
                </a:lnTo>
                <a:cubicBezTo>
                  <a:pt x="1446414" y="286329"/>
                  <a:pt x="1533162" y="269145"/>
                  <a:pt x="1624221" y="269145"/>
                </a:cubicBezTo>
                <a:cubicBezTo>
                  <a:pt x="1988456" y="269145"/>
                  <a:pt x="2283727" y="544093"/>
                  <a:pt x="2283727" y="883258"/>
                </a:cubicBezTo>
                <a:lnTo>
                  <a:pt x="2283727" y="2142334"/>
                </a:lnTo>
                <a:cubicBezTo>
                  <a:pt x="2283727" y="2481499"/>
                  <a:pt x="1988456" y="2756447"/>
                  <a:pt x="1624221" y="2756447"/>
                </a:cubicBezTo>
                <a:cubicBezTo>
                  <a:pt x="1396574" y="2756447"/>
                  <a:pt x="1195866" y="2649046"/>
                  <a:pt x="1077348" y="2485690"/>
                </a:cubicBezTo>
                <a:lnTo>
                  <a:pt x="1019676" y="2386750"/>
                </a:lnTo>
                <a:lnTo>
                  <a:pt x="916215" y="2439041"/>
                </a:lnTo>
                <a:cubicBezTo>
                  <a:pt x="837313" y="2470117"/>
                  <a:pt x="750565" y="2487302"/>
                  <a:pt x="659506" y="2487302"/>
                </a:cubicBezTo>
                <a:cubicBezTo>
                  <a:pt x="295271" y="2487302"/>
                  <a:pt x="0" y="2212354"/>
                  <a:pt x="0" y="1873189"/>
                </a:cubicBezTo>
                <a:lnTo>
                  <a:pt x="0" y="614113"/>
                </a:lnTo>
                <a:cubicBezTo>
                  <a:pt x="0" y="274948"/>
                  <a:pt x="295271" y="0"/>
                  <a:pt x="6595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3289D0-2F81-4EB1-A6E8-863C401E38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15603" y="1394901"/>
            <a:ext cx="1712795" cy="2067335"/>
          </a:xfrm>
          <a:custGeom>
            <a:avLst/>
            <a:gdLst>
              <a:gd name="connsiteX0" fmla="*/ 659506 w 2283727"/>
              <a:gd name="connsiteY0" fmla="*/ 0 h 2756447"/>
              <a:gd name="connsiteX1" fmla="*/ 1206379 w 2283727"/>
              <a:gd name="connsiteY1" fmla="*/ 270757 h 2756447"/>
              <a:gd name="connsiteX2" fmla="*/ 1264051 w 2283727"/>
              <a:gd name="connsiteY2" fmla="*/ 369697 h 2756447"/>
              <a:gd name="connsiteX3" fmla="*/ 1367511 w 2283727"/>
              <a:gd name="connsiteY3" fmla="*/ 317405 h 2756447"/>
              <a:gd name="connsiteX4" fmla="*/ 1624221 w 2283727"/>
              <a:gd name="connsiteY4" fmla="*/ 269145 h 2756447"/>
              <a:gd name="connsiteX5" fmla="*/ 2283727 w 2283727"/>
              <a:gd name="connsiteY5" fmla="*/ 883258 h 2756447"/>
              <a:gd name="connsiteX6" fmla="*/ 2283727 w 2283727"/>
              <a:gd name="connsiteY6" fmla="*/ 2142334 h 2756447"/>
              <a:gd name="connsiteX7" fmla="*/ 1624221 w 2283727"/>
              <a:gd name="connsiteY7" fmla="*/ 2756447 h 2756447"/>
              <a:gd name="connsiteX8" fmla="*/ 1077348 w 2283727"/>
              <a:gd name="connsiteY8" fmla="*/ 2485690 h 2756447"/>
              <a:gd name="connsiteX9" fmla="*/ 1019676 w 2283727"/>
              <a:gd name="connsiteY9" fmla="*/ 2386750 h 2756447"/>
              <a:gd name="connsiteX10" fmla="*/ 916215 w 2283727"/>
              <a:gd name="connsiteY10" fmla="*/ 2439041 h 2756447"/>
              <a:gd name="connsiteX11" fmla="*/ 659506 w 2283727"/>
              <a:gd name="connsiteY11" fmla="*/ 2487302 h 2756447"/>
              <a:gd name="connsiteX12" fmla="*/ 0 w 2283727"/>
              <a:gd name="connsiteY12" fmla="*/ 1873189 h 2756447"/>
              <a:gd name="connsiteX13" fmla="*/ 0 w 2283727"/>
              <a:gd name="connsiteY13" fmla="*/ 614113 h 2756447"/>
              <a:gd name="connsiteX14" fmla="*/ 659506 w 2283727"/>
              <a:gd name="connsiteY14" fmla="*/ 0 h 275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83727" h="2756447">
                <a:moveTo>
                  <a:pt x="659506" y="0"/>
                </a:moveTo>
                <a:cubicBezTo>
                  <a:pt x="887153" y="0"/>
                  <a:pt x="1087861" y="107401"/>
                  <a:pt x="1206379" y="270757"/>
                </a:cubicBezTo>
                <a:lnTo>
                  <a:pt x="1264051" y="369697"/>
                </a:lnTo>
                <a:lnTo>
                  <a:pt x="1367511" y="317405"/>
                </a:lnTo>
                <a:cubicBezTo>
                  <a:pt x="1446414" y="286329"/>
                  <a:pt x="1533162" y="269145"/>
                  <a:pt x="1624221" y="269145"/>
                </a:cubicBezTo>
                <a:cubicBezTo>
                  <a:pt x="1988456" y="269145"/>
                  <a:pt x="2283727" y="544093"/>
                  <a:pt x="2283727" y="883258"/>
                </a:cubicBezTo>
                <a:lnTo>
                  <a:pt x="2283727" y="2142334"/>
                </a:lnTo>
                <a:cubicBezTo>
                  <a:pt x="2283727" y="2481499"/>
                  <a:pt x="1988456" y="2756447"/>
                  <a:pt x="1624221" y="2756447"/>
                </a:cubicBezTo>
                <a:cubicBezTo>
                  <a:pt x="1396574" y="2756447"/>
                  <a:pt x="1195866" y="2649046"/>
                  <a:pt x="1077348" y="2485690"/>
                </a:cubicBezTo>
                <a:lnTo>
                  <a:pt x="1019676" y="2386750"/>
                </a:lnTo>
                <a:lnTo>
                  <a:pt x="916215" y="2439041"/>
                </a:lnTo>
                <a:cubicBezTo>
                  <a:pt x="837313" y="2470117"/>
                  <a:pt x="750565" y="2487302"/>
                  <a:pt x="659506" y="2487302"/>
                </a:cubicBezTo>
                <a:cubicBezTo>
                  <a:pt x="295271" y="2487302"/>
                  <a:pt x="0" y="2212354"/>
                  <a:pt x="0" y="1873189"/>
                </a:cubicBezTo>
                <a:lnTo>
                  <a:pt x="0" y="614113"/>
                </a:lnTo>
                <a:cubicBezTo>
                  <a:pt x="0" y="274948"/>
                  <a:pt x="295271" y="0"/>
                  <a:pt x="6595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D009CE-B53E-4149-A63B-1755791397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7533" y="1394901"/>
            <a:ext cx="1712795" cy="2067335"/>
          </a:xfrm>
          <a:custGeom>
            <a:avLst/>
            <a:gdLst>
              <a:gd name="connsiteX0" fmla="*/ 659506 w 2283727"/>
              <a:gd name="connsiteY0" fmla="*/ 0 h 2756447"/>
              <a:gd name="connsiteX1" fmla="*/ 1206379 w 2283727"/>
              <a:gd name="connsiteY1" fmla="*/ 270757 h 2756447"/>
              <a:gd name="connsiteX2" fmla="*/ 1264051 w 2283727"/>
              <a:gd name="connsiteY2" fmla="*/ 369697 h 2756447"/>
              <a:gd name="connsiteX3" fmla="*/ 1367511 w 2283727"/>
              <a:gd name="connsiteY3" fmla="*/ 317405 h 2756447"/>
              <a:gd name="connsiteX4" fmla="*/ 1624221 w 2283727"/>
              <a:gd name="connsiteY4" fmla="*/ 269145 h 2756447"/>
              <a:gd name="connsiteX5" fmla="*/ 2283727 w 2283727"/>
              <a:gd name="connsiteY5" fmla="*/ 883258 h 2756447"/>
              <a:gd name="connsiteX6" fmla="*/ 2283727 w 2283727"/>
              <a:gd name="connsiteY6" fmla="*/ 2142334 h 2756447"/>
              <a:gd name="connsiteX7" fmla="*/ 1624221 w 2283727"/>
              <a:gd name="connsiteY7" fmla="*/ 2756447 h 2756447"/>
              <a:gd name="connsiteX8" fmla="*/ 1077348 w 2283727"/>
              <a:gd name="connsiteY8" fmla="*/ 2485690 h 2756447"/>
              <a:gd name="connsiteX9" fmla="*/ 1019676 w 2283727"/>
              <a:gd name="connsiteY9" fmla="*/ 2386750 h 2756447"/>
              <a:gd name="connsiteX10" fmla="*/ 916215 w 2283727"/>
              <a:gd name="connsiteY10" fmla="*/ 2439041 h 2756447"/>
              <a:gd name="connsiteX11" fmla="*/ 659506 w 2283727"/>
              <a:gd name="connsiteY11" fmla="*/ 2487302 h 2756447"/>
              <a:gd name="connsiteX12" fmla="*/ 0 w 2283727"/>
              <a:gd name="connsiteY12" fmla="*/ 1873189 h 2756447"/>
              <a:gd name="connsiteX13" fmla="*/ 0 w 2283727"/>
              <a:gd name="connsiteY13" fmla="*/ 614113 h 2756447"/>
              <a:gd name="connsiteX14" fmla="*/ 659506 w 2283727"/>
              <a:gd name="connsiteY14" fmla="*/ 0 h 275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83727" h="2756447">
                <a:moveTo>
                  <a:pt x="659506" y="0"/>
                </a:moveTo>
                <a:cubicBezTo>
                  <a:pt x="887153" y="0"/>
                  <a:pt x="1087861" y="107401"/>
                  <a:pt x="1206379" y="270757"/>
                </a:cubicBezTo>
                <a:lnTo>
                  <a:pt x="1264051" y="369697"/>
                </a:lnTo>
                <a:lnTo>
                  <a:pt x="1367511" y="317405"/>
                </a:lnTo>
                <a:cubicBezTo>
                  <a:pt x="1446414" y="286329"/>
                  <a:pt x="1533162" y="269145"/>
                  <a:pt x="1624221" y="269145"/>
                </a:cubicBezTo>
                <a:cubicBezTo>
                  <a:pt x="1988456" y="269145"/>
                  <a:pt x="2283727" y="544093"/>
                  <a:pt x="2283727" y="883258"/>
                </a:cubicBezTo>
                <a:lnTo>
                  <a:pt x="2283727" y="2142334"/>
                </a:lnTo>
                <a:cubicBezTo>
                  <a:pt x="2283727" y="2481499"/>
                  <a:pt x="1988456" y="2756447"/>
                  <a:pt x="1624221" y="2756447"/>
                </a:cubicBezTo>
                <a:cubicBezTo>
                  <a:pt x="1396574" y="2756447"/>
                  <a:pt x="1195866" y="2649046"/>
                  <a:pt x="1077348" y="2485690"/>
                </a:cubicBezTo>
                <a:lnTo>
                  <a:pt x="1019676" y="2386750"/>
                </a:lnTo>
                <a:lnTo>
                  <a:pt x="916215" y="2439041"/>
                </a:lnTo>
                <a:cubicBezTo>
                  <a:pt x="837313" y="2470117"/>
                  <a:pt x="750565" y="2487302"/>
                  <a:pt x="659506" y="2487302"/>
                </a:cubicBezTo>
                <a:cubicBezTo>
                  <a:pt x="295271" y="2487302"/>
                  <a:pt x="0" y="2212354"/>
                  <a:pt x="0" y="1873189"/>
                </a:cubicBezTo>
                <a:lnTo>
                  <a:pt x="0" y="614113"/>
                </a:lnTo>
                <a:cubicBezTo>
                  <a:pt x="0" y="274948"/>
                  <a:pt x="295271" y="0"/>
                  <a:pt x="6595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02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BC4DD6B-A3DE-4929-BFFD-0B807A684678}"/>
              </a:ext>
            </a:extLst>
          </p:cNvPr>
          <p:cNvSpPr/>
          <p:nvPr userDrawn="1"/>
        </p:nvSpPr>
        <p:spPr>
          <a:xfrm>
            <a:off x="0" y="1731969"/>
            <a:ext cx="5173544" cy="3411531"/>
          </a:xfrm>
          <a:custGeom>
            <a:avLst/>
            <a:gdLst>
              <a:gd name="connsiteX0" fmla="*/ 1508155 w 1520673"/>
              <a:gd name="connsiteY0" fmla="*/ 1375357 h 1375357"/>
              <a:gd name="connsiteX1" fmla="*/ 0 w 1520673"/>
              <a:gd name="connsiteY1" fmla="*/ 1375357 h 1375357"/>
              <a:gd name="connsiteX2" fmla="*/ 0 w 1520673"/>
              <a:gd name="connsiteY2" fmla="*/ 0 h 1375357"/>
              <a:gd name="connsiteX3" fmla="*/ 8143 w 1520673"/>
              <a:gd name="connsiteY3" fmla="*/ 3269 h 1375357"/>
              <a:gd name="connsiteX4" fmla="*/ 627008 w 1520673"/>
              <a:gd name="connsiteY4" fmla="*/ 219057 h 1375357"/>
              <a:gd name="connsiteX5" fmla="*/ 675866 w 1520673"/>
              <a:gd name="connsiteY5" fmla="*/ 719849 h 1375357"/>
              <a:gd name="connsiteX6" fmla="*/ 1030084 w 1520673"/>
              <a:gd name="connsiteY6" fmla="*/ 943781 h 1375357"/>
              <a:gd name="connsiteX7" fmla="*/ 1516722 w 1520673"/>
              <a:gd name="connsiteY7" fmla="*/ 1358483 h 137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0673" h="1375357">
                <a:moveTo>
                  <a:pt x="1508155" y="1375357"/>
                </a:moveTo>
                <a:lnTo>
                  <a:pt x="0" y="1375357"/>
                </a:lnTo>
                <a:lnTo>
                  <a:pt x="0" y="0"/>
                </a:lnTo>
                <a:lnTo>
                  <a:pt x="8143" y="3269"/>
                </a:lnTo>
                <a:cubicBezTo>
                  <a:pt x="145216" y="42626"/>
                  <a:pt x="515721" y="99627"/>
                  <a:pt x="627008" y="219057"/>
                </a:cubicBezTo>
                <a:cubicBezTo>
                  <a:pt x="738295" y="338487"/>
                  <a:pt x="608686" y="599062"/>
                  <a:pt x="675866" y="719849"/>
                </a:cubicBezTo>
                <a:cubicBezTo>
                  <a:pt x="743045" y="840637"/>
                  <a:pt x="867082" y="895838"/>
                  <a:pt x="1030084" y="943781"/>
                </a:cubicBezTo>
                <a:cubicBezTo>
                  <a:pt x="1182899" y="988727"/>
                  <a:pt x="1563479" y="1203977"/>
                  <a:pt x="1516722" y="13584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35E910B-7C2A-4DD6-B0DB-67120D9566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1250" y="786342"/>
            <a:ext cx="3745851" cy="3904398"/>
          </a:xfrm>
          <a:custGeom>
            <a:avLst/>
            <a:gdLst>
              <a:gd name="connsiteX0" fmla="*/ 4488021 w 4994468"/>
              <a:gd name="connsiteY0" fmla="*/ 1445058 h 5205864"/>
              <a:gd name="connsiteX1" fmla="*/ 4994468 w 4994468"/>
              <a:gd name="connsiteY1" fmla="*/ 1951505 h 5205864"/>
              <a:gd name="connsiteX2" fmla="*/ 4994468 w 4994468"/>
              <a:gd name="connsiteY2" fmla="*/ 4699416 h 5205864"/>
              <a:gd name="connsiteX3" fmla="*/ 4488021 w 4994468"/>
              <a:gd name="connsiteY3" fmla="*/ 5205863 h 5205864"/>
              <a:gd name="connsiteX4" fmla="*/ 3981574 w 4994468"/>
              <a:gd name="connsiteY4" fmla="*/ 4699416 h 5205864"/>
              <a:gd name="connsiteX5" fmla="*/ 3981574 w 4994468"/>
              <a:gd name="connsiteY5" fmla="*/ 1951505 h 5205864"/>
              <a:gd name="connsiteX6" fmla="*/ 4488021 w 4994468"/>
              <a:gd name="connsiteY6" fmla="*/ 1445058 h 5205864"/>
              <a:gd name="connsiteX7" fmla="*/ 1961225 w 4994468"/>
              <a:gd name="connsiteY7" fmla="*/ 505141 h 5205864"/>
              <a:gd name="connsiteX8" fmla="*/ 2594246 w 4994468"/>
              <a:gd name="connsiteY8" fmla="*/ 1138162 h 5205864"/>
              <a:gd name="connsiteX9" fmla="*/ 2594245 w 4994468"/>
              <a:gd name="connsiteY9" fmla="*/ 4572843 h 5205864"/>
              <a:gd name="connsiteX10" fmla="*/ 1961224 w 4994468"/>
              <a:gd name="connsiteY10" fmla="*/ 5205864 h 5205864"/>
              <a:gd name="connsiteX11" fmla="*/ 1961225 w 4994468"/>
              <a:gd name="connsiteY11" fmla="*/ 5205863 h 5205864"/>
              <a:gd name="connsiteX12" fmla="*/ 1328204 w 4994468"/>
              <a:gd name="connsiteY12" fmla="*/ 4572842 h 5205864"/>
              <a:gd name="connsiteX13" fmla="*/ 1328204 w 4994468"/>
              <a:gd name="connsiteY13" fmla="*/ 1138162 h 5205864"/>
              <a:gd name="connsiteX14" fmla="*/ 1961225 w 4994468"/>
              <a:gd name="connsiteY14" fmla="*/ 505141 h 5205864"/>
              <a:gd name="connsiteX15" fmla="*/ 3289428 w 4994468"/>
              <a:gd name="connsiteY15" fmla="*/ 0 h 5205864"/>
              <a:gd name="connsiteX16" fmla="*/ 3922449 w 4994468"/>
              <a:gd name="connsiteY16" fmla="*/ 633021 h 5205864"/>
              <a:gd name="connsiteX17" fmla="*/ 3922448 w 4994468"/>
              <a:gd name="connsiteY17" fmla="*/ 4067702 h 5205864"/>
              <a:gd name="connsiteX18" fmla="*/ 3289427 w 4994468"/>
              <a:gd name="connsiteY18" fmla="*/ 4700723 h 5205864"/>
              <a:gd name="connsiteX19" fmla="*/ 3289428 w 4994468"/>
              <a:gd name="connsiteY19" fmla="*/ 4700722 h 5205864"/>
              <a:gd name="connsiteX20" fmla="*/ 2656407 w 4994468"/>
              <a:gd name="connsiteY20" fmla="*/ 4067701 h 5205864"/>
              <a:gd name="connsiteX21" fmla="*/ 2656407 w 4994468"/>
              <a:gd name="connsiteY21" fmla="*/ 633021 h 5205864"/>
              <a:gd name="connsiteX22" fmla="*/ 3289428 w 4994468"/>
              <a:gd name="connsiteY22" fmla="*/ 0 h 5205864"/>
              <a:gd name="connsiteX23" fmla="*/ 633021 w 4994468"/>
              <a:gd name="connsiteY23" fmla="*/ 0 h 5205864"/>
              <a:gd name="connsiteX24" fmla="*/ 1266042 w 4994468"/>
              <a:gd name="connsiteY24" fmla="*/ 633021 h 5205864"/>
              <a:gd name="connsiteX25" fmla="*/ 1266041 w 4994468"/>
              <a:gd name="connsiteY25" fmla="*/ 4067702 h 5205864"/>
              <a:gd name="connsiteX26" fmla="*/ 633020 w 4994468"/>
              <a:gd name="connsiteY26" fmla="*/ 4700723 h 5205864"/>
              <a:gd name="connsiteX27" fmla="*/ 633021 w 4994468"/>
              <a:gd name="connsiteY27" fmla="*/ 4700722 h 5205864"/>
              <a:gd name="connsiteX28" fmla="*/ 0 w 4994468"/>
              <a:gd name="connsiteY28" fmla="*/ 4067701 h 5205864"/>
              <a:gd name="connsiteX29" fmla="*/ 0 w 4994468"/>
              <a:gd name="connsiteY29" fmla="*/ 633021 h 5205864"/>
              <a:gd name="connsiteX30" fmla="*/ 633021 w 4994468"/>
              <a:gd name="connsiteY30" fmla="*/ 0 h 520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994468" h="5205864">
                <a:moveTo>
                  <a:pt x="4488021" y="1445058"/>
                </a:moveTo>
                <a:cubicBezTo>
                  <a:pt x="4767724" y="1445058"/>
                  <a:pt x="4994468" y="1671802"/>
                  <a:pt x="4994468" y="1951505"/>
                </a:cubicBezTo>
                <a:lnTo>
                  <a:pt x="4994468" y="4699416"/>
                </a:lnTo>
                <a:cubicBezTo>
                  <a:pt x="4994468" y="4979119"/>
                  <a:pt x="4767724" y="5205863"/>
                  <a:pt x="4488021" y="5205863"/>
                </a:cubicBezTo>
                <a:cubicBezTo>
                  <a:pt x="4208318" y="5205863"/>
                  <a:pt x="3981574" y="4979119"/>
                  <a:pt x="3981574" y="4699416"/>
                </a:cubicBezTo>
                <a:lnTo>
                  <a:pt x="3981574" y="1951505"/>
                </a:lnTo>
                <a:cubicBezTo>
                  <a:pt x="3981574" y="1671802"/>
                  <a:pt x="4208318" y="1445058"/>
                  <a:pt x="4488021" y="1445058"/>
                </a:cubicBezTo>
                <a:close/>
                <a:moveTo>
                  <a:pt x="1961225" y="505141"/>
                </a:moveTo>
                <a:cubicBezTo>
                  <a:pt x="2310833" y="505141"/>
                  <a:pt x="2594246" y="788554"/>
                  <a:pt x="2594246" y="1138162"/>
                </a:cubicBezTo>
                <a:cubicBezTo>
                  <a:pt x="2594246" y="2283056"/>
                  <a:pt x="2594245" y="3427949"/>
                  <a:pt x="2594245" y="4572843"/>
                </a:cubicBezTo>
                <a:cubicBezTo>
                  <a:pt x="2594245" y="4922451"/>
                  <a:pt x="2310832" y="5205864"/>
                  <a:pt x="1961224" y="5205864"/>
                </a:cubicBezTo>
                <a:lnTo>
                  <a:pt x="1961225" y="5205863"/>
                </a:lnTo>
                <a:cubicBezTo>
                  <a:pt x="1611617" y="5205863"/>
                  <a:pt x="1328204" y="4922450"/>
                  <a:pt x="1328204" y="4572842"/>
                </a:cubicBezTo>
                <a:lnTo>
                  <a:pt x="1328204" y="1138162"/>
                </a:lnTo>
                <a:cubicBezTo>
                  <a:pt x="1328204" y="788554"/>
                  <a:pt x="1611617" y="505141"/>
                  <a:pt x="1961225" y="505141"/>
                </a:cubicBezTo>
                <a:close/>
                <a:moveTo>
                  <a:pt x="3289428" y="0"/>
                </a:moveTo>
                <a:cubicBezTo>
                  <a:pt x="3639036" y="0"/>
                  <a:pt x="3922449" y="283413"/>
                  <a:pt x="3922449" y="633021"/>
                </a:cubicBezTo>
                <a:cubicBezTo>
                  <a:pt x="3922449" y="1777915"/>
                  <a:pt x="3922448" y="2922808"/>
                  <a:pt x="3922448" y="4067702"/>
                </a:cubicBezTo>
                <a:cubicBezTo>
                  <a:pt x="3922448" y="4417310"/>
                  <a:pt x="3639035" y="4700723"/>
                  <a:pt x="3289427" y="4700723"/>
                </a:cubicBezTo>
                <a:lnTo>
                  <a:pt x="3289428" y="4700722"/>
                </a:lnTo>
                <a:cubicBezTo>
                  <a:pt x="2939820" y="4700722"/>
                  <a:pt x="2656407" y="4417309"/>
                  <a:pt x="2656407" y="4067701"/>
                </a:cubicBezTo>
                <a:lnTo>
                  <a:pt x="2656407" y="633021"/>
                </a:lnTo>
                <a:cubicBezTo>
                  <a:pt x="2656407" y="283413"/>
                  <a:pt x="2939820" y="0"/>
                  <a:pt x="3289428" y="0"/>
                </a:cubicBezTo>
                <a:close/>
                <a:moveTo>
                  <a:pt x="633021" y="0"/>
                </a:moveTo>
                <a:cubicBezTo>
                  <a:pt x="982629" y="0"/>
                  <a:pt x="1266042" y="283413"/>
                  <a:pt x="1266042" y="633021"/>
                </a:cubicBezTo>
                <a:cubicBezTo>
                  <a:pt x="1266042" y="1777915"/>
                  <a:pt x="1266041" y="2922808"/>
                  <a:pt x="1266041" y="4067702"/>
                </a:cubicBezTo>
                <a:cubicBezTo>
                  <a:pt x="1266041" y="4417310"/>
                  <a:pt x="982628" y="4700723"/>
                  <a:pt x="633020" y="4700723"/>
                </a:cubicBezTo>
                <a:lnTo>
                  <a:pt x="633021" y="4700722"/>
                </a:lnTo>
                <a:cubicBezTo>
                  <a:pt x="283413" y="4700722"/>
                  <a:pt x="0" y="4417309"/>
                  <a:pt x="0" y="4067701"/>
                </a:cubicBezTo>
                <a:lnTo>
                  <a:pt x="0" y="633021"/>
                </a:lnTo>
                <a:cubicBezTo>
                  <a:pt x="0" y="283413"/>
                  <a:pt x="283413" y="0"/>
                  <a:pt x="63302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051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9AD4A92-8E60-4F42-BCB2-215CDCBCC908}"/>
              </a:ext>
            </a:extLst>
          </p:cNvPr>
          <p:cNvSpPr/>
          <p:nvPr userDrawn="1"/>
        </p:nvSpPr>
        <p:spPr>
          <a:xfrm rot="10800000">
            <a:off x="3970456" y="3287"/>
            <a:ext cx="5173544" cy="3411531"/>
          </a:xfrm>
          <a:custGeom>
            <a:avLst/>
            <a:gdLst>
              <a:gd name="connsiteX0" fmla="*/ 1508155 w 1520673"/>
              <a:gd name="connsiteY0" fmla="*/ 1375357 h 1375357"/>
              <a:gd name="connsiteX1" fmla="*/ 0 w 1520673"/>
              <a:gd name="connsiteY1" fmla="*/ 1375357 h 1375357"/>
              <a:gd name="connsiteX2" fmla="*/ 0 w 1520673"/>
              <a:gd name="connsiteY2" fmla="*/ 0 h 1375357"/>
              <a:gd name="connsiteX3" fmla="*/ 8143 w 1520673"/>
              <a:gd name="connsiteY3" fmla="*/ 3269 h 1375357"/>
              <a:gd name="connsiteX4" fmla="*/ 627008 w 1520673"/>
              <a:gd name="connsiteY4" fmla="*/ 219057 h 1375357"/>
              <a:gd name="connsiteX5" fmla="*/ 675866 w 1520673"/>
              <a:gd name="connsiteY5" fmla="*/ 719849 h 1375357"/>
              <a:gd name="connsiteX6" fmla="*/ 1030084 w 1520673"/>
              <a:gd name="connsiteY6" fmla="*/ 943781 h 1375357"/>
              <a:gd name="connsiteX7" fmla="*/ 1516722 w 1520673"/>
              <a:gd name="connsiteY7" fmla="*/ 1358483 h 137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0673" h="1375357">
                <a:moveTo>
                  <a:pt x="1508155" y="1375357"/>
                </a:moveTo>
                <a:lnTo>
                  <a:pt x="0" y="1375357"/>
                </a:lnTo>
                <a:lnTo>
                  <a:pt x="0" y="0"/>
                </a:lnTo>
                <a:lnTo>
                  <a:pt x="8143" y="3269"/>
                </a:lnTo>
                <a:cubicBezTo>
                  <a:pt x="145216" y="42626"/>
                  <a:pt x="515721" y="99627"/>
                  <a:pt x="627008" y="219057"/>
                </a:cubicBezTo>
                <a:cubicBezTo>
                  <a:pt x="738295" y="338487"/>
                  <a:pt x="608686" y="599062"/>
                  <a:pt x="675866" y="719849"/>
                </a:cubicBezTo>
                <a:cubicBezTo>
                  <a:pt x="743045" y="840637"/>
                  <a:pt x="867082" y="895838"/>
                  <a:pt x="1030084" y="943781"/>
                </a:cubicBezTo>
                <a:cubicBezTo>
                  <a:pt x="1182899" y="988727"/>
                  <a:pt x="1563479" y="1203977"/>
                  <a:pt x="1516722" y="13584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D344952-097B-406E-A030-1EF9C997BB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59213" y="526980"/>
            <a:ext cx="1973904" cy="1932758"/>
          </a:xfrm>
          <a:custGeom>
            <a:avLst/>
            <a:gdLst>
              <a:gd name="connsiteX0" fmla="*/ 1944320 w 2631872"/>
              <a:gd name="connsiteY0" fmla="*/ 707 h 2577011"/>
              <a:gd name="connsiteX1" fmla="*/ 2609233 w 2631872"/>
              <a:gd name="connsiteY1" fmla="*/ 1421948 h 2577011"/>
              <a:gd name="connsiteX2" fmla="*/ 1852373 w 2631872"/>
              <a:gd name="connsiteY2" fmla="*/ 2577011 h 2577011"/>
              <a:gd name="connsiteX3" fmla="*/ 63127 w 2631872"/>
              <a:gd name="connsiteY3" fmla="*/ 1421948 h 2577011"/>
              <a:gd name="connsiteX4" fmla="*/ 1336180 w 2631872"/>
              <a:gd name="connsiteY4" fmla="*/ 148898 h 2577011"/>
              <a:gd name="connsiteX5" fmla="*/ 1944320 w 2631872"/>
              <a:gd name="connsiteY5" fmla="*/ 707 h 2577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1872" h="2577011">
                <a:moveTo>
                  <a:pt x="1944320" y="707"/>
                </a:moveTo>
                <a:cubicBezTo>
                  <a:pt x="2810758" y="-32041"/>
                  <a:pt x="2536643" y="1080495"/>
                  <a:pt x="2609233" y="1421948"/>
                </a:cubicBezTo>
                <a:cubicBezTo>
                  <a:pt x="2695265" y="1826633"/>
                  <a:pt x="2555461" y="2577011"/>
                  <a:pt x="1852373" y="2577011"/>
                </a:cubicBezTo>
                <a:cubicBezTo>
                  <a:pt x="1149285" y="2577011"/>
                  <a:pt x="149159" y="1826633"/>
                  <a:pt x="63127" y="1421948"/>
                </a:cubicBezTo>
                <a:cubicBezTo>
                  <a:pt x="-22905" y="1017263"/>
                  <a:pt x="-251811" y="768331"/>
                  <a:pt x="1336180" y="148898"/>
                </a:cubicBezTo>
                <a:cubicBezTo>
                  <a:pt x="1584304" y="52112"/>
                  <a:pt x="1783869" y="6771"/>
                  <a:pt x="1944320" y="70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CC99864-717B-4D1B-B5AC-099D0950B4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09980" y="1407922"/>
            <a:ext cx="2006872" cy="1993925"/>
          </a:xfrm>
          <a:custGeom>
            <a:avLst/>
            <a:gdLst>
              <a:gd name="connsiteX0" fmla="*/ 1055463 w 2675829"/>
              <a:gd name="connsiteY0" fmla="*/ 33 h 2658567"/>
              <a:gd name="connsiteX1" fmla="*/ 2118953 w 2675829"/>
              <a:gd name="connsiteY1" fmla="*/ 683745 h 2658567"/>
              <a:gd name="connsiteX2" fmla="*/ 2479901 w 2675829"/>
              <a:gd name="connsiteY2" fmla="*/ 2016683 h 2658567"/>
              <a:gd name="connsiteX3" fmla="*/ 428088 w 2675829"/>
              <a:gd name="connsiteY3" fmla="*/ 2587329 h 2658567"/>
              <a:gd name="connsiteX4" fmla="*/ 321730 w 2675829"/>
              <a:gd name="connsiteY4" fmla="*/ 790106 h 2658567"/>
              <a:gd name="connsiteX5" fmla="*/ 1055463 w 2675829"/>
              <a:gd name="connsiteY5" fmla="*/ 33 h 265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5829" h="2658567">
                <a:moveTo>
                  <a:pt x="1055463" y="33"/>
                </a:moveTo>
                <a:cubicBezTo>
                  <a:pt x="1479348" y="5006"/>
                  <a:pt x="1894144" y="555976"/>
                  <a:pt x="2118953" y="683745"/>
                </a:cubicBezTo>
                <a:cubicBezTo>
                  <a:pt x="2478647" y="888174"/>
                  <a:pt x="2946820" y="1491022"/>
                  <a:pt x="2479901" y="2016683"/>
                </a:cubicBezTo>
                <a:cubicBezTo>
                  <a:pt x="2012981" y="2542344"/>
                  <a:pt x="787782" y="2791758"/>
                  <a:pt x="428088" y="2587329"/>
                </a:cubicBezTo>
                <a:cubicBezTo>
                  <a:pt x="68393" y="2382900"/>
                  <a:pt x="-269736" y="2388725"/>
                  <a:pt x="321730" y="790106"/>
                </a:cubicBezTo>
                <a:cubicBezTo>
                  <a:pt x="543530" y="190625"/>
                  <a:pt x="801132" y="-2951"/>
                  <a:pt x="1055463" y="3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12527A5-15D1-4ACE-B36A-F0E9E25CF1F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03273" y="2577565"/>
            <a:ext cx="2040905" cy="1974560"/>
          </a:xfrm>
          <a:custGeom>
            <a:avLst/>
            <a:gdLst>
              <a:gd name="connsiteX0" fmla="*/ 1196137 w 2721207"/>
              <a:gd name="connsiteY0" fmla="*/ 107 h 2632746"/>
              <a:gd name="connsiteX1" fmla="*/ 2249249 w 2721207"/>
              <a:gd name="connsiteY1" fmla="*/ 790094 h 2632746"/>
              <a:gd name="connsiteX2" fmla="*/ 2474520 w 2721207"/>
              <a:gd name="connsiteY2" fmla="*/ 2152541 h 2632746"/>
              <a:gd name="connsiteX3" fmla="*/ 375775 w 2721207"/>
              <a:gd name="connsiteY3" fmla="*/ 2514262 h 2632746"/>
              <a:gd name="connsiteX4" fmla="*/ 450430 w 2721207"/>
              <a:gd name="connsiteY4" fmla="*/ 715443 h 2632746"/>
              <a:gd name="connsiteX5" fmla="*/ 1196137 w 2721207"/>
              <a:gd name="connsiteY5" fmla="*/ 107 h 2632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1207" h="2632746">
                <a:moveTo>
                  <a:pt x="1196137" y="107"/>
                </a:moveTo>
                <a:cubicBezTo>
                  <a:pt x="1644931" y="-9527"/>
                  <a:pt x="2027864" y="632912"/>
                  <a:pt x="2249249" y="790094"/>
                </a:cubicBezTo>
                <a:cubicBezTo>
                  <a:pt x="2586596" y="1029610"/>
                  <a:pt x="2991866" y="1676424"/>
                  <a:pt x="2474520" y="2152541"/>
                </a:cubicBezTo>
                <a:cubicBezTo>
                  <a:pt x="1957175" y="2628657"/>
                  <a:pt x="713123" y="2753778"/>
                  <a:pt x="375775" y="2514262"/>
                </a:cubicBezTo>
                <a:cubicBezTo>
                  <a:pt x="38427" y="2274746"/>
                  <a:pt x="-298577" y="2246587"/>
                  <a:pt x="450430" y="715443"/>
                </a:cubicBezTo>
                <a:cubicBezTo>
                  <a:pt x="707902" y="189113"/>
                  <a:pt x="961055" y="5153"/>
                  <a:pt x="1196137" y="10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502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A6CA63D-6C83-4243-B59C-172B85DA62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035463"/>
            <a:ext cx="4248941" cy="3708492"/>
          </a:xfrm>
          <a:custGeom>
            <a:avLst/>
            <a:gdLst>
              <a:gd name="connsiteX0" fmla="*/ 0 w 5665255"/>
              <a:gd name="connsiteY0" fmla="*/ 0 h 4944656"/>
              <a:gd name="connsiteX1" fmla="*/ 4024694 w 5665255"/>
              <a:gd name="connsiteY1" fmla="*/ 0 h 4944656"/>
              <a:gd name="connsiteX2" fmla="*/ 4532678 w 5665255"/>
              <a:gd name="connsiteY2" fmla="*/ 507984 h 4944656"/>
              <a:gd name="connsiteX3" fmla="*/ 4532677 w 5665255"/>
              <a:gd name="connsiteY3" fmla="*/ 507984 h 4944656"/>
              <a:gd name="connsiteX4" fmla="*/ 4127070 w 5665255"/>
              <a:gd name="connsiteY4" fmla="*/ 1005647 h 4944656"/>
              <a:gd name="connsiteX5" fmla="*/ 4119189 w 5665255"/>
              <a:gd name="connsiteY5" fmla="*/ 1006442 h 4944656"/>
              <a:gd name="connsiteX6" fmla="*/ 5157271 w 5665255"/>
              <a:gd name="connsiteY6" fmla="*/ 1006442 h 4944656"/>
              <a:gd name="connsiteX7" fmla="*/ 5665255 w 5665255"/>
              <a:gd name="connsiteY7" fmla="*/ 1514426 h 4944656"/>
              <a:gd name="connsiteX8" fmla="*/ 5665254 w 5665255"/>
              <a:gd name="connsiteY8" fmla="*/ 1514426 h 4944656"/>
              <a:gd name="connsiteX9" fmla="*/ 5157270 w 5665255"/>
              <a:gd name="connsiteY9" fmla="*/ 2022410 h 4944656"/>
              <a:gd name="connsiteX10" fmla="*/ 4161255 w 5665255"/>
              <a:gd name="connsiteY10" fmla="*/ 2022410 h 4944656"/>
              <a:gd name="connsiteX11" fmla="*/ 4222425 w 5665255"/>
              <a:gd name="connsiteY11" fmla="*/ 2041398 h 4944656"/>
              <a:gd name="connsiteX12" fmla="*/ 4532678 w 5665255"/>
              <a:gd name="connsiteY12" fmla="*/ 2509462 h 4944656"/>
              <a:gd name="connsiteX13" fmla="*/ 4532677 w 5665255"/>
              <a:gd name="connsiteY13" fmla="*/ 2509462 h 4944656"/>
              <a:gd name="connsiteX14" fmla="*/ 4308712 w 5665255"/>
              <a:gd name="connsiteY14" fmla="*/ 2930690 h 4944656"/>
              <a:gd name="connsiteX15" fmla="*/ 4231763 w 5665255"/>
              <a:gd name="connsiteY15" fmla="*/ 2972457 h 4944656"/>
              <a:gd name="connsiteX16" fmla="*/ 4315939 w 5665255"/>
              <a:gd name="connsiteY16" fmla="*/ 2972457 h 4944656"/>
              <a:gd name="connsiteX17" fmla="*/ 4823923 w 5665255"/>
              <a:gd name="connsiteY17" fmla="*/ 3480441 h 4944656"/>
              <a:gd name="connsiteX18" fmla="*/ 4823922 w 5665255"/>
              <a:gd name="connsiteY18" fmla="*/ 3480441 h 4944656"/>
              <a:gd name="connsiteX19" fmla="*/ 4315938 w 5665255"/>
              <a:gd name="connsiteY19" fmla="*/ 3988425 h 4944656"/>
              <a:gd name="connsiteX20" fmla="*/ 3552232 w 5665255"/>
              <a:gd name="connsiteY20" fmla="*/ 3988425 h 4944656"/>
              <a:gd name="connsiteX21" fmla="*/ 3582706 w 5665255"/>
              <a:gd name="connsiteY21" fmla="*/ 3997885 h 4944656"/>
              <a:gd name="connsiteX22" fmla="*/ 3883653 w 5665255"/>
              <a:gd name="connsiteY22" fmla="*/ 4451909 h 4944656"/>
              <a:gd name="connsiteX23" fmla="*/ 3883652 w 5665255"/>
              <a:gd name="connsiteY23" fmla="*/ 4451909 h 4944656"/>
              <a:gd name="connsiteX24" fmla="*/ 3390905 w 5665255"/>
              <a:gd name="connsiteY24" fmla="*/ 4944656 h 4944656"/>
              <a:gd name="connsiteX25" fmla="*/ 0 w 5665255"/>
              <a:gd name="connsiteY25" fmla="*/ 4944656 h 494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665255" h="4944656">
                <a:moveTo>
                  <a:pt x="0" y="0"/>
                </a:moveTo>
                <a:lnTo>
                  <a:pt x="4024694" y="0"/>
                </a:lnTo>
                <a:cubicBezTo>
                  <a:pt x="4305246" y="0"/>
                  <a:pt x="4532678" y="227432"/>
                  <a:pt x="4532678" y="507984"/>
                </a:cubicBezTo>
                <a:lnTo>
                  <a:pt x="4532677" y="507984"/>
                </a:lnTo>
                <a:cubicBezTo>
                  <a:pt x="4532677" y="753467"/>
                  <a:pt x="4358550" y="958280"/>
                  <a:pt x="4127070" y="1005647"/>
                </a:cubicBezTo>
                <a:lnTo>
                  <a:pt x="4119189" y="1006442"/>
                </a:lnTo>
                <a:lnTo>
                  <a:pt x="5157271" y="1006442"/>
                </a:lnTo>
                <a:cubicBezTo>
                  <a:pt x="5437823" y="1006442"/>
                  <a:pt x="5665255" y="1233874"/>
                  <a:pt x="5665255" y="1514426"/>
                </a:cubicBezTo>
                <a:lnTo>
                  <a:pt x="5665254" y="1514426"/>
                </a:lnTo>
                <a:cubicBezTo>
                  <a:pt x="5665254" y="1794978"/>
                  <a:pt x="5437822" y="2022410"/>
                  <a:pt x="5157270" y="2022410"/>
                </a:cubicBezTo>
                <a:lnTo>
                  <a:pt x="4161255" y="2022410"/>
                </a:lnTo>
                <a:lnTo>
                  <a:pt x="4222425" y="2041398"/>
                </a:lnTo>
                <a:cubicBezTo>
                  <a:pt x="4404748" y="2118514"/>
                  <a:pt x="4532678" y="2299048"/>
                  <a:pt x="4532678" y="2509462"/>
                </a:cubicBezTo>
                <a:lnTo>
                  <a:pt x="4532677" y="2509462"/>
                </a:lnTo>
                <a:cubicBezTo>
                  <a:pt x="4532677" y="2684807"/>
                  <a:pt x="4443837" y="2839402"/>
                  <a:pt x="4308712" y="2930690"/>
                </a:cubicBezTo>
                <a:lnTo>
                  <a:pt x="4231763" y="2972457"/>
                </a:lnTo>
                <a:lnTo>
                  <a:pt x="4315939" y="2972457"/>
                </a:lnTo>
                <a:cubicBezTo>
                  <a:pt x="4596491" y="2972457"/>
                  <a:pt x="4823923" y="3199889"/>
                  <a:pt x="4823923" y="3480441"/>
                </a:cubicBezTo>
                <a:lnTo>
                  <a:pt x="4823922" y="3480441"/>
                </a:lnTo>
                <a:cubicBezTo>
                  <a:pt x="4823922" y="3760993"/>
                  <a:pt x="4596490" y="3988425"/>
                  <a:pt x="4315938" y="3988425"/>
                </a:cubicBezTo>
                <a:lnTo>
                  <a:pt x="3552232" y="3988425"/>
                </a:lnTo>
                <a:lnTo>
                  <a:pt x="3582706" y="3997885"/>
                </a:lnTo>
                <a:cubicBezTo>
                  <a:pt x="3759560" y="4072688"/>
                  <a:pt x="3883653" y="4247806"/>
                  <a:pt x="3883653" y="4451909"/>
                </a:cubicBezTo>
                <a:lnTo>
                  <a:pt x="3883652" y="4451909"/>
                </a:lnTo>
                <a:cubicBezTo>
                  <a:pt x="3883652" y="4724046"/>
                  <a:pt x="3663042" y="4944656"/>
                  <a:pt x="3390905" y="4944656"/>
                </a:cubicBezTo>
                <a:lnTo>
                  <a:pt x="0" y="49446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945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9B486C-F49D-427E-B5FD-5D5D7FC3D192}"/>
              </a:ext>
            </a:extLst>
          </p:cNvPr>
          <p:cNvSpPr/>
          <p:nvPr userDrawn="1"/>
        </p:nvSpPr>
        <p:spPr>
          <a:xfrm>
            <a:off x="4306297" y="0"/>
            <a:ext cx="4837703" cy="51435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3A8FBF7-5A2E-4A98-9023-72D624A46F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21465" y="530619"/>
            <a:ext cx="1957631" cy="1916824"/>
          </a:xfrm>
          <a:custGeom>
            <a:avLst/>
            <a:gdLst>
              <a:gd name="connsiteX0" fmla="*/ 1928291 w 2610174"/>
              <a:gd name="connsiteY0" fmla="*/ 702 h 2555765"/>
              <a:gd name="connsiteX1" fmla="*/ 2587722 w 2610174"/>
              <a:gd name="connsiteY1" fmla="*/ 1410225 h 2555765"/>
              <a:gd name="connsiteX2" fmla="*/ 1837102 w 2610174"/>
              <a:gd name="connsiteY2" fmla="*/ 2555765 h 2555765"/>
              <a:gd name="connsiteX3" fmla="*/ 62606 w 2610174"/>
              <a:gd name="connsiteY3" fmla="*/ 1410225 h 2555765"/>
              <a:gd name="connsiteX4" fmla="*/ 1325164 w 2610174"/>
              <a:gd name="connsiteY4" fmla="*/ 147671 h 2555765"/>
              <a:gd name="connsiteX5" fmla="*/ 1928291 w 2610174"/>
              <a:gd name="connsiteY5" fmla="*/ 702 h 255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0174" h="2555765">
                <a:moveTo>
                  <a:pt x="1928291" y="702"/>
                </a:moveTo>
                <a:cubicBezTo>
                  <a:pt x="2787585" y="-31776"/>
                  <a:pt x="2515731" y="1071588"/>
                  <a:pt x="2587722" y="1410225"/>
                </a:cubicBezTo>
                <a:cubicBezTo>
                  <a:pt x="2673044" y="1811574"/>
                  <a:pt x="2534393" y="2555765"/>
                  <a:pt x="1837102" y="2555765"/>
                </a:cubicBezTo>
                <a:cubicBezTo>
                  <a:pt x="1139810" y="2555765"/>
                  <a:pt x="147929" y="1811574"/>
                  <a:pt x="62606" y="1410225"/>
                </a:cubicBezTo>
                <a:cubicBezTo>
                  <a:pt x="-22716" y="1008877"/>
                  <a:pt x="-249735" y="761997"/>
                  <a:pt x="1325164" y="147671"/>
                </a:cubicBezTo>
                <a:cubicBezTo>
                  <a:pt x="1571242" y="51683"/>
                  <a:pt x="1769162" y="6716"/>
                  <a:pt x="1928291" y="70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6C3DC1-4E29-4209-A7BE-C828733A03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28479" y="2695146"/>
            <a:ext cx="1928095" cy="2062777"/>
          </a:xfrm>
          <a:custGeom>
            <a:avLst/>
            <a:gdLst>
              <a:gd name="connsiteX0" fmla="*/ 788297 w 2570793"/>
              <a:gd name="connsiteY0" fmla="*/ 1449 h 2750369"/>
              <a:gd name="connsiteX1" fmla="*/ 2031096 w 2570793"/>
              <a:gd name="connsiteY1" fmla="*/ 731753 h 2750369"/>
              <a:gd name="connsiteX2" fmla="*/ 1568972 w 2570793"/>
              <a:gd name="connsiteY2" fmla="*/ 2456436 h 2750369"/>
              <a:gd name="connsiteX3" fmla="*/ 201595 w 2570793"/>
              <a:gd name="connsiteY3" fmla="*/ 2379150 h 2750369"/>
              <a:gd name="connsiteX4" fmla="*/ 306414 w 2570793"/>
              <a:gd name="connsiteY4" fmla="*/ 269624 h 2750369"/>
              <a:gd name="connsiteX5" fmla="*/ 788297 w 2570793"/>
              <a:gd name="connsiteY5" fmla="*/ 1449 h 275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0793" h="2750369">
                <a:moveTo>
                  <a:pt x="788297" y="1449"/>
                </a:moveTo>
                <a:cubicBezTo>
                  <a:pt x="1016419" y="19210"/>
                  <a:pt x="1371361" y="203384"/>
                  <a:pt x="2031096" y="731753"/>
                </a:cubicBezTo>
                <a:cubicBezTo>
                  <a:pt x="3350567" y="1788493"/>
                  <a:pt x="1873888" y="2181871"/>
                  <a:pt x="1568972" y="2456436"/>
                </a:cubicBezTo>
                <a:cubicBezTo>
                  <a:pt x="1264055" y="2731002"/>
                  <a:pt x="550241" y="2983022"/>
                  <a:pt x="201595" y="2379150"/>
                </a:cubicBezTo>
                <a:cubicBezTo>
                  <a:pt x="-147050" y="1775278"/>
                  <a:pt x="1498" y="544189"/>
                  <a:pt x="306414" y="269624"/>
                </a:cubicBezTo>
                <a:cubicBezTo>
                  <a:pt x="458873" y="132341"/>
                  <a:pt x="560175" y="-16311"/>
                  <a:pt x="788297" y="144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268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ED3C852-4F94-4B83-AA1B-100CA3B33887}"/>
              </a:ext>
            </a:extLst>
          </p:cNvPr>
          <p:cNvSpPr/>
          <p:nvPr userDrawn="1"/>
        </p:nvSpPr>
        <p:spPr>
          <a:xfrm rot="11369734">
            <a:off x="726143" y="985173"/>
            <a:ext cx="3307655" cy="3371021"/>
          </a:xfrm>
          <a:custGeom>
            <a:avLst/>
            <a:gdLst>
              <a:gd name="connsiteX0" fmla="*/ 2531855 w 4410207"/>
              <a:gd name="connsiteY0" fmla="*/ 1236 h 4494695"/>
              <a:gd name="connsiteX1" fmla="*/ 4219015 w 4410207"/>
              <a:gd name="connsiteY1" fmla="*/ 1732598 h 4494695"/>
              <a:gd name="connsiteX2" fmla="*/ 2710742 w 4410207"/>
              <a:gd name="connsiteY2" fmla="*/ 4345010 h 4494695"/>
              <a:gd name="connsiteX3" fmla="*/ 98334 w 4410207"/>
              <a:gd name="connsiteY3" fmla="*/ 2836731 h 4494695"/>
              <a:gd name="connsiteX4" fmla="*/ 1606607 w 4410207"/>
              <a:gd name="connsiteY4" fmla="*/ 224319 h 4494695"/>
              <a:gd name="connsiteX5" fmla="*/ 2531855 w 4410207"/>
              <a:gd name="connsiteY5" fmla="*/ 1236 h 449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10207" h="4494695">
                <a:moveTo>
                  <a:pt x="2531855" y="1236"/>
                </a:moveTo>
                <a:cubicBezTo>
                  <a:pt x="3320762" y="-29814"/>
                  <a:pt x="3746271" y="523254"/>
                  <a:pt x="4219015" y="1732598"/>
                </a:cubicBezTo>
                <a:cubicBezTo>
                  <a:pt x="4849340" y="3345056"/>
                  <a:pt x="3810731" y="5008563"/>
                  <a:pt x="2710742" y="4345010"/>
                </a:cubicBezTo>
                <a:cubicBezTo>
                  <a:pt x="1610754" y="3681456"/>
                  <a:pt x="403232" y="3974629"/>
                  <a:pt x="98334" y="2836731"/>
                </a:cubicBezTo>
                <a:cubicBezTo>
                  <a:pt x="-206565" y="1698833"/>
                  <a:pt x="170876" y="774245"/>
                  <a:pt x="1606607" y="224319"/>
                </a:cubicBezTo>
                <a:cubicBezTo>
                  <a:pt x="1965540" y="86838"/>
                  <a:pt x="2268886" y="11586"/>
                  <a:pt x="2531855" y="12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EF3F3B-7F85-4A8E-915E-5C436672EC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2381" y="1117159"/>
            <a:ext cx="3423631" cy="3192217"/>
          </a:xfrm>
          <a:custGeom>
            <a:avLst/>
            <a:gdLst>
              <a:gd name="connsiteX0" fmla="*/ 982200 w 4564841"/>
              <a:gd name="connsiteY0" fmla="*/ 556 h 4256289"/>
              <a:gd name="connsiteX1" fmla="*/ 1311116 w 4564841"/>
              <a:gd name="connsiteY1" fmla="*/ 44137 h 4256289"/>
              <a:gd name="connsiteX2" fmla="*/ 4224880 w 4564841"/>
              <a:gd name="connsiteY2" fmla="*/ 824882 h 4256289"/>
              <a:gd name="connsiteX3" fmla="*/ 3444142 w 4564841"/>
              <a:gd name="connsiteY3" fmla="*/ 3738648 h 4256289"/>
              <a:gd name="connsiteX4" fmla="*/ 2608159 w 4564841"/>
              <a:gd name="connsiteY4" fmla="*/ 4193601 h 4256289"/>
              <a:gd name="connsiteX5" fmla="*/ 530378 w 4564841"/>
              <a:gd name="connsiteY5" fmla="*/ 2957903 h 4256289"/>
              <a:gd name="connsiteX6" fmla="*/ 982200 w 4564841"/>
              <a:gd name="connsiteY6" fmla="*/ 556 h 4256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4841" h="4256289">
                <a:moveTo>
                  <a:pt x="982200" y="556"/>
                </a:moveTo>
                <a:cubicBezTo>
                  <a:pt x="1085510" y="-3043"/>
                  <a:pt x="1195406" y="10739"/>
                  <a:pt x="1311116" y="44137"/>
                </a:cubicBezTo>
                <a:cubicBezTo>
                  <a:pt x="2545364" y="400383"/>
                  <a:pt x="3635862" y="-195330"/>
                  <a:pt x="4224880" y="824882"/>
                </a:cubicBezTo>
                <a:cubicBezTo>
                  <a:pt x="4813900" y="1845093"/>
                  <a:pt x="4688621" y="2835866"/>
                  <a:pt x="3444142" y="3738648"/>
                </a:cubicBezTo>
                <a:cubicBezTo>
                  <a:pt x="3133022" y="3964343"/>
                  <a:pt x="2859489" y="4115543"/>
                  <a:pt x="2608159" y="4193601"/>
                </a:cubicBezTo>
                <a:cubicBezTo>
                  <a:pt x="1854170" y="4427778"/>
                  <a:pt x="1300015" y="4003685"/>
                  <a:pt x="530378" y="2957903"/>
                </a:cubicBezTo>
                <a:cubicBezTo>
                  <a:pt x="-399599" y="1694251"/>
                  <a:pt x="-16455" y="35344"/>
                  <a:pt x="982200" y="55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54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0F133AF-1F03-448B-AE06-3634AA7611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71726" y="1"/>
            <a:ext cx="3534526" cy="2149540"/>
          </a:xfrm>
          <a:custGeom>
            <a:avLst/>
            <a:gdLst>
              <a:gd name="connsiteX0" fmla="*/ 265908 w 4712701"/>
              <a:gd name="connsiteY0" fmla="*/ 0 h 2866053"/>
              <a:gd name="connsiteX1" fmla="*/ 4309537 w 4712701"/>
              <a:gd name="connsiteY1" fmla="*/ 0 h 2866053"/>
              <a:gd name="connsiteX2" fmla="*/ 4327054 w 4712701"/>
              <a:gd name="connsiteY2" fmla="*/ 23155 h 2866053"/>
              <a:gd name="connsiteX3" fmla="*/ 3871725 w 4712701"/>
              <a:gd name="connsiteY3" fmla="*/ 2192581 h 2866053"/>
              <a:gd name="connsiteX4" fmla="*/ 884171 w 4712701"/>
              <a:gd name="connsiteY4" fmla="*/ 2609838 h 2866053"/>
              <a:gd name="connsiteX5" fmla="*/ 218328 w 4712701"/>
              <a:gd name="connsiteY5" fmla="*/ 99551 h 2866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2701" h="2866053">
                <a:moveTo>
                  <a:pt x="265908" y="0"/>
                </a:moveTo>
                <a:lnTo>
                  <a:pt x="4309537" y="0"/>
                </a:lnTo>
                <a:lnTo>
                  <a:pt x="4327054" y="23155"/>
                </a:lnTo>
                <a:cubicBezTo>
                  <a:pt x="4952690" y="951779"/>
                  <a:pt x="4828319" y="2077650"/>
                  <a:pt x="3871725" y="2192581"/>
                </a:cubicBezTo>
                <a:cubicBezTo>
                  <a:pt x="2596266" y="2345820"/>
                  <a:pt x="1824386" y="3319606"/>
                  <a:pt x="884171" y="2609838"/>
                </a:cubicBezTo>
                <a:cubicBezTo>
                  <a:pt x="61483" y="1988791"/>
                  <a:pt x="-248824" y="1175246"/>
                  <a:pt x="218328" y="9955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D89CD8E-FF87-4774-B7B5-EC593017AE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75713" y="2571750"/>
            <a:ext cx="3371021" cy="2571750"/>
          </a:xfrm>
          <a:custGeom>
            <a:avLst/>
            <a:gdLst>
              <a:gd name="connsiteX0" fmla="*/ 2773209 w 4494695"/>
              <a:gd name="connsiteY0" fmla="*/ 297 h 3429000"/>
              <a:gd name="connsiteX1" fmla="*/ 4345010 w 4494695"/>
              <a:gd name="connsiteY1" fmla="*/ 1699465 h 3429000"/>
              <a:gd name="connsiteX2" fmla="*/ 3768749 w 4494695"/>
              <a:gd name="connsiteY2" fmla="*/ 3303828 h 3429000"/>
              <a:gd name="connsiteX3" fmla="*/ 3725394 w 4494695"/>
              <a:gd name="connsiteY3" fmla="*/ 3429000 h 3429000"/>
              <a:gd name="connsiteX4" fmla="*/ 528633 w 4494695"/>
              <a:gd name="connsiteY4" fmla="*/ 3429000 h 3429000"/>
              <a:gd name="connsiteX5" fmla="*/ 447789 w 4494695"/>
              <a:gd name="connsiteY5" fmla="*/ 3293126 h 3429000"/>
              <a:gd name="connsiteX6" fmla="*/ 224319 w 4494695"/>
              <a:gd name="connsiteY6" fmla="*/ 2803600 h 3429000"/>
              <a:gd name="connsiteX7" fmla="*/ 1236 w 4494695"/>
              <a:gd name="connsiteY7" fmla="*/ 1878352 h 3429000"/>
              <a:gd name="connsiteX8" fmla="*/ 1732598 w 4494695"/>
              <a:gd name="connsiteY8" fmla="*/ 191192 h 3429000"/>
              <a:gd name="connsiteX9" fmla="*/ 2773209 w 4494695"/>
              <a:gd name="connsiteY9" fmla="*/ 297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94695" h="3429000">
                <a:moveTo>
                  <a:pt x="2773209" y="297"/>
                </a:moveTo>
                <a:cubicBezTo>
                  <a:pt x="3961487" y="18196"/>
                  <a:pt x="4863411" y="840098"/>
                  <a:pt x="4345010" y="1699465"/>
                </a:cubicBezTo>
                <a:cubicBezTo>
                  <a:pt x="4013233" y="2249459"/>
                  <a:pt x="3920638" y="2826337"/>
                  <a:pt x="3768749" y="3303828"/>
                </a:cubicBezTo>
                <a:lnTo>
                  <a:pt x="3725394" y="3429000"/>
                </a:lnTo>
                <a:lnTo>
                  <a:pt x="528633" y="3429000"/>
                </a:lnTo>
                <a:lnTo>
                  <a:pt x="447789" y="3293126"/>
                </a:lnTo>
                <a:cubicBezTo>
                  <a:pt x="367655" y="3145997"/>
                  <a:pt x="293060" y="2983067"/>
                  <a:pt x="224319" y="2803600"/>
                </a:cubicBezTo>
                <a:cubicBezTo>
                  <a:pt x="86838" y="2444667"/>
                  <a:pt x="11586" y="2141321"/>
                  <a:pt x="1236" y="1878352"/>
                </a:cubicBezTo>
                <a:cubicBezTo>
                  <a:pt x="-29814" y="1089445"/>
                  <a:pt x="523254" y="663936"/>
                  <a:pt x="1732598" y="191192"/>
                </a:cubicBezTo>
                <a:cubicBezTo>
                  <a:pt x="2085323" y="53308"/>
                  <a:pt x="2440491" y="-4714"/>
                  <a:pt x="2773209" y="29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383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57ECA99-675B-4EDC-A949-16B54B240F49}"/>
              </a:ext>
            </a:extLst>
          </p:cNvPr>
          <p:cNvSpPr/>
          <p:nvPr userDrawn="1"/>
        </p:nvSpPr>
        <p:spPr>
          <a:xfrm rot="12578493">
            <a:off x="670297" y="888781"/>
            <a:ext cx="3590170" cy="3594536"/>
          </a:xfrm>
          <a:custGeom>
            <a:avLst/>
            <a:gdLst>
              <a:gd name="connsiteX0" fmla="*/ 2531855 w 4410207"/>
              <a:gd name="connsiteY0" fmla="*/ 1236 h 4494695"/>
              <a:gd name="connsiteX1" fmla="*/ 4219015 w 4410207"/>
              <a:gd name="connsiteY1" fmla="*/ 1732598 h 4494695"/>
              <a:gd name="connsiteX2" fmla="*/ 2710742 w 4410207"/>
              <a:gd name="connsiteY2" fmla="*/ 4345010 h 4494695"/>
              <a:gd name="connsiteX3" fmla="*/ 98334 w 4410207"/>
              <a:gd name="connsiteY3" fmla="*/ 2836731 h 4494695"/>
              <a:gd name="connsiteX4" fmla="*/ 1606607 w 4410207"/>
              <a:gd name="connsiteY4" fmla="*/ 224319 h 4494695"/>
              <a:gd name="connsiteX5" fmla="*/ 2531855 w 4410207"/>
              <a:gd name="connsiteY5" fmla="*/ 1236 h 4494695"/>
              <a:gd name="connsiteX0" fmla="*/ 2531855 w 4363953"/>
              <a:gd name="connsiteY0" fmla="*/ 1236 h 4961446"/>
              <a:gd name="connsiteX1" fmla="*/ 4219015 w 4363953"/>
              <a:gd name="connsiteY1" fmla="*/ 1732598 h 4961446"/>
              <a:gd name="connsiteX2" fmla="*/ 2710742 w 4363953"/>
              <a:gd name="connsiteY2" fmla="*/ 4345010 h 4961446"/>
              <a:gd name="connsiteX3" fmla="*/ 98334 w 4363953"/>
              <a:gd name="connsiteY3" fmla="*/ 2836731 h 4961446"/>
              <a:gd name="connsiteX4" fmla="*/ 1606607 w 4363953"/>
              <a:gd name="connsiteY4" fmla="*/ 224319 h 4961446"/>
              <a:gd name="connsiteX5" fmla="*/ 2531855 w 4363953"/>
              <a:gd name="connsiteY5" fmla="*/ 1236 h 4961446"/>
              <a:gd name="connsiteX0" fmla="*/ 2531855 w 4219035"/>
              <a:gd name="connsiteY0" fmla="*/ 679 h 4852044"/>
              <a:gd name="connsiteX1" fmla="*/ 4219015 w 4219035"/>
              <a:gd name="connsiteY1" fmla="*/ 1732041 h 4852044"/>
              <a:gd name="connsiteX2" fmla="*/ 2501937 w 4219035"/>
              <a:gd name="connsiteY2" fmla="*/ 4329675 h 4852044"/>
              <a:gd name="connsiteX3" fmla="*/ 98334 w 4219035"/>
              <a:gd name="connsiteY3" fmla="*/ 2836174 h 4852044"/>
              <a:gd name="connsiteX4" fmla="*/ 1606607 w 4219035"/>
              <a:gd name="connsiteY4" fmla="*/ 223762 h 4852044"/>
              <a:gd name="connsiteX5" fmla="*/ 2531855 w 4219035"/>
              <a:gd name="connsiteY5" fmla="*/ 679 h 4852044"/>
              <a:gd name="connsiteX0" fmla="*/ 2531855 w 4779573"/>
              <a:gd name="connsiteY0" fmla="*/ 427 h 4338362"/>
              <a:gd name="connsiteX1" fmla="*/ 4779561 w 4779573"/>
              <a:gd name="connsiteY1" fmla="*/ 2364697 h 4338362"/>
              <a:gd name="connsiteX2" fmla="*/ 2501937 w 4779573"/>
              <a:gd name="connsiteY2" fmla="*/ 4329423 h 4338362"/>
              <a:gd name="connsiteX3" fmla="*/ 98334 w 4779573"/>
              <a:gd name="connsiteY3" fmla="*/ 2835922 h 4338362"/>
              <a:gd name="connsiteX4" fmla="*/ 1606607 w 4779573"/>
              <a:gd name="connsiteY4" fmla="*/ 223510 h 4338362"/>
              <a:gd name="connsiteX5" fmla="*/ 2531855 w 4779573"/>
              <a:gd name="connsiteY5" fmla="*/ 427 h 4338362"/>
              <a:gd name="connsiteX0" fmla="*/ 2531855 w 4779573"/>
              <a:gd name="connsiteY0" fmla="*/ 427 h 4738337"/>
              <a:gd name="connsiteX1" fmla="*/ 4779561 w 4779573"/>
              <a:gd name="connsiteY1" fmla="*/ 2364697 h 4738337"/>
              <a:gd name="connsiteX2" fmla="*/ 2501937 w 4779573"/>
              <a:gd name="connsiteY2" fmla="*/ 4329423 h 4738337"/>
              <a:gd name="connsiteX3" fmla="*/ 98334 w 4779573"/>
              <a:gd name="connsiteY3" fmla="*/ 2835922 h 4738337"/>
              <a:gd name="connsiteX4" fmla="*/ 1606607 w 4779573"/>
              <a:gd name="connsiteY4" fmla="*/ 223510 h 4738337"/>
              <a:gd name="connsiteX5" fmla="*/ 2531855 w 4779573"/>
              <a:gd name="connsiteY5" fmla="*/ 427 h 4738337"/>
              <a:gd name="connsiteX0" fmla="*/ 2531855 w 4786893"/>
              <a:gd name="connsiteY0" fmla="*/ 596 h 4792714"/>
              <a:gd name="connsiteX1" fmla="*/ 4779561 w 4786893"/>
              <a:gd name="connsiteY1" fmla="*/ 2364866 h 4792714"/>
              <a:gd name="connsiteX2" fmla="*/ 2501937 w 4786893"/>
              <a:gd name="connsiteY2" fmla="*/ 4329592 h 4792714"/>
              <a:gd name="connsiteX3" fmla="*/ 98334 w 4786893"/>
              <a:gd name="connsiteY3" fmla="*/ 2836091 h 4792714"/>
              <a:gd name="connsiteX4" fmla="*/ 1606607 w 4786893"/>
              <a:gd name="connsiteY4" fmla="*/ 223679 h 4792714"/>
              <a:gd name="connsiteX5" fmla="*/ 2531855 w 4786893"/>
              <a:gd name="connsiteY5" fmla="*/ 596 h 479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6893" h="4792714">
                <a:moveTo>
                  <a:pt x="2531855" y="596"/>
                </a:moveTo>
                <a:cubicBezTo>
                  <a:pt x="3320762" y="-30454"/>
                  <a:pt x="4907846" y="1155714"/>
                  <a:pt x="4779561" y="2364866"/>
                </a:cubicBezTo>
                <a:cubicBezTo>
                  <a:pt x="4651276" y="3574018"/>
                  <a:pt x="3531484" y="5745735"/>
                  <a:pt x="2501937" y="4329592"/>
                </a:cubicBezTo>
                <a:cubicBezTo>
                  <a:pt x="1472390" y="2913449"/>
                  <a:pt x="403232" y="3973989"/>
                  <a:pt x="98334" y="2836091"/>
                </a:cubicBezTo>
                <a:cubicBezTo>
                  <a:pt x="-206565" y="1698193"/>
                  <a:pt x="170876" y="773605"/>
                  <a:pt x="1606607" y="223679"/>
                </a:cubicBezTo>
                <a:cubicBezTo>
                  <a:pt x="1965540" y="86198"/>
                  <a:pt x="2268886" y="10946"/>
                  <a:pt x="2531855" y="5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C4A2ED-FBDA-45A6-8C58-3D49FD97C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5746" y="638270"/>
            <a:ext cx="3464562" cy="3677951"/>
          </a:xfrm>
          <a:custGeom>
            <a:avLst/>
            <a:gdLst>
              <a:gd name="connsiteX0" fmla="*/ 2501206 w 4619416"/>
              <a:gd name="connsiteY0" fmla="*/ 380 h 4903934"/>
              <a:gd name="connsiteX1" fmla="*/ 3228946 w 4619416"/>
              <a:gd name="connsiteY1" fmla="*/ 844071 h 4903934"/>
              <a:gd name="connsiteX2" fmla="*/ 4579361 w 4619416"/>
              <a:gd name="connsiteY2" fmla="*/ 3330882 h 4903934"/>
              <a:gd name="connsiteX3" fmla="*/ 1976439 w 4619416"/>
              <a:gd name="connsiteY3" fmla="*/ 4855475 h 4903934"/>
              <a:gd name="connsiteX4" fmla="*/ 1061942 w 4619416"/>
              <a:gd name="connsiteY4" fmla="*/ 4591763 h 4903934"/>
              <a:gd name="connsiteX5" fmla="*/ 277681 w 4619416"/>
              <a:gd name="connsiteY5" fmla="*/ 1425236 h 4903934"/>
              <a:gd name="connsiteX6" fmla="*/ 2501206 w 4619416"/>
              <a:gd name="connsiteY6" fmla="*/ 380 h 490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19416" h="4903934">
                <a:moveTo>
                  <a:pt x="2501206" y="380"/>
                </a:moveTo>
                <a:cubicBezTo>
                  <a:pt x="2876329" y="11018"/>
                  <a:pt x="3162110" y="245943"/>
                  <a:pt x="3228946" y="844071"/>
                </a:cubicBezTo>
                <a:cubicBezTo>
                  <a:pt x="3423378" y="2584078"/>
                  <a:pt x="4877136" y="2191099"/>
                  <a:pt x="4579361" y="3330882"/>
                </a:cubicBezTo>
                <a:cubicBezTo>
                  <a:pt x="4281587" y="4470666"/>
                  <a:pt x="3496264" y="5087587"/>
                  <a:pt x="1976439" y="4855475"/>
                </a:cubicBezTo>
                <a:cubicBezTo>
                  <a:pt x="1596483" y="4797446"/>
                  <a:pt x="1295616" y="4712824"/>
                  <a:pt x="1061942" y="4591763"/>
                </a:cubicBezTo>
                <a:cubicBezTo>
                  <a:pt x="360917" y="4228578"/>
                  <a:pt x="-431829" y="2412708"/>
                  <a:pt x="277681" y="1425236"/>
                </a:cubicBezTo>
                <a:cubicBezTo>
                  <a:pt x="743297" y="777208"/>
                  <a:pt x="1785061" y="-19929"/>
                  <a:pt x="2501206" y="38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A48-A8E1-454F-BCA0-9126D93DEA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AB28-C32B-4D75-8BB7-568C56C5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64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0A81D9A-9322-4E3A-951B-8D4D09DB0D6B}"/>
              </a:ext>
            </a:extLst>
          </p:cNvPr>
          <p:cNvSpPr/>
          <p:nvPr userDrawn="1"/>
        </p:nvSpPr>
        <p:spPr>
          <a:xfrm flipH="1">
            <a:off x="3087698" y="1968327"/>
            <a:ext cx="1925174" cy="1925174"/>
          </a:xfrm>
          <a:custGeom>
            <a:avLst/>
            <a:gdLst>
              <a:gd name="connsiteX0" fmla="*/ 1218260 w 2436520"/>
              <a:gd name="connsiteY0" fmla="*/ 0 h 2436520"/>
              <a:gd name="connsiteX1" fmla="*/ 2436520 w 2436520"/>
              <a:gd name="connsiteY1" fmla="*/ 1218260 h 2436520"/>
              <a:gd name="connsiteX2" fmla="*/ 1218260 w 2436520"/>
              <a:gd name="connsiteY2" fmla="*/ 2436520 h 2436520"/>
              <a:gd name="connsiteX3" fmla="*/ 0 w 2436520"/>
              <a:gd name="connsiteY3" fmla="*/ 1218260 h 2436520"/>
              <a:gd name="connsiteX4" fmla="*/ 1218260 w 2436520"/>
              <a:gd name="connsiteY4" fmla="*/ 0 h 243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6520" h="2436520">
                <a:moveTo>
                  <a:pt x="1218260" y="0"/>
                </a:moveTo>
                <a:cubicBezTo>
                  <a:pt x="1891086" y="0"/>
                  <a:pt x="2436520" y="545434"/>
                  <a:pt x="2436520" y="1218260"/>
                </a:cubicBezTo>
                <a:cubicBezTo>
                  <a:pt x="2436520" y="1891086"/>
                  <a:pt x="1891086" y="2436520"/>
                  <a:pt x="1218260" y="2436520"/>
                </a:cubicBezTo>
                <a:cubicBezTo>
                  <a:pt x="545434" y="2436520"/>
                  <a:pt x="0" y="1891086"/>
                  <a:pt x="0" y="1218260"/>
                </a:cubicBezTo>
                <a:cubicBezTo>
                  <a:pt x="0" y="545434"/>
                  <a:pt x="545434" y="0"/>
                  <a:pt x="12182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D9FBD6-8CBE-418C-A0DF-5597320FFB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08726" cy="5143500"/>
          </a:xfrm>
          <a:custGeom>
            <a:avLst/>
            <a:gdLst>
              <a:gd name="connsiteX0" fmla="*/ 5400380 w 6944968"/>
              <a:gd name="connsiteY0" fmla="*/ 2689678 h 6858000"/>
              <a:gd name="connsiteX1" fmla="*/ 6618640 w 6944968"/>
              <a:gd name="connsiteY1" fmla="*/ 3907938 h 6858000"/>
              <a:gd name="connsiteX2" fmla="*/ 5400380 w 6944968"/>
              <a:gd name="connsiteY2" fmla="*/ 5126198 h 6858000"/>
              <a:gd name="connsiteX3" fmla="*/ 4182120 w 6944968"/>
              <a:gd name="connsiteY3" fmla="*/ 3907938 h 6858000"/>
              <a:gd name="connsiteX4" fmla="*/ 5400380 w 6944968"/>
              <a:gd name="connsiteY4" fmla="*/ 2689678 h 6858000"/>
              <a:gd name="connsiteX5" fmla="*/ 0 w 6944968"/>
              <a:gd name="connsiteY5" fmla="*/ 0 h 6858000"/>
              <a:gd name="connsiteX6" fmla="*/ 3973626 w 6944968"/>
              <a:gd name="connsiteY6" fmla="*/ 0 h 6858000"/>
              <a:gd name="connsiteX7" fmla="*/ 3980727 w 6944968"/>
              <a:gd name="connsiteY7" fmla="*/ 13745 h 6858000"/>
              <a:gd name="connsiteX8" fmla="*/ 3984896 w 6944968"/>
              <a:gd name="connsiteY8" fmla="*/ 20366 h 6858000"/>
              <a:gd name="connsiteX9" fmla="*/ 4621089 w 6944968"/>
              <a:gd name="connsiteY9" fmla="*/ 2625780 h 6858000"/>
              <a:gd name="connsiteX10" fmla="*/ 5387741 w 6944968"/>
              <a:gd name="connsiteY10" fmla="*/ 5259941 h 6858000"/>
              <a:gd name="connsiteX11" fmla="*/ 6827750 w 6944968"/>
              <a:gd name="connsiteY11" fmla="*/ 6715077 h 6858000"/>
              <a:gd name="connsiteX12" fmla="*/ 6944968 w 6944968"/>
              <a:gd name="connsiteY12" fmla="*/ 6858000 h 6858000"/>
              <a:gd name="connsiteX13" fmla="*/ 0 w 6944968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944968" h="6858000">
                <a:moveTo>
                  <a:pt x="5400380" y="2689678"/>
                </a:moveTo>
                <a:cubicBezTo>
                  <a:pt x="6073206" y="2689678"/>
                  <a:pt x="6618640" y="3235112"/>
                  <a:pt x="6618640" y="3907938"/>
                </a:cubicBezTo>
                <a:cubicBezTo>
                  <a:pt x="6618640" y="4580764"/>
                  <a:pt x="6073206" y="5126198"/>
                  <a:pt x="5400380" y="5126198"/>
                </a:cubicBezTo>
                <a:cubicBezTo>
                  <a:pt x="4727554" y="5126198"/>
                  <a:pt x="4182120" y="4580764"/>
                  <a:pt x="4182120" y="3907938"/>
                </a:cubicBezTo>
                <a:cubicBezTo>
                  <a:pt x="4182120" y="3235112"/>
                  <a:pt x="4727554" y="2689678"/>
                  <a:pt x="5400380" y="2689678"/>
                </a:cubicBezTo>
                <a:close/>
                <a:moveTo>
                  <a:pt x="0" y="0"/>
                </a:moveTo>
                <a:lnTo>
                  <a:pt x="3973626" y="0"/>
                </a:lnTo>
                <a:lnTo>
                  <a:pt x="3980727" y="13745"/>
                </a:lnTo>
                <a:cubicBezTo>
                  <a:pt x="3982867" y="17657"/>
                  <a:pt x="3984291" y="19942"/>
                  <a:pt x="3984896" y="20366"/>
                </a:cubicBezTo>
                <a:cubicBezTo>
                  <a:pt x="4642706" y="504247"/>
                  <a:pt x="5998367" y="1099375"/>
                  <a:pt x="4621089" y="2625780"/>
                </a:cubicBezTo>
                <a:cubicBezTo>
                  <a:pt x="3243811" y="4152185"/>
                  <a:pt x="4550064" y="5313178"/>
                  <a:pt x="5387741" y="5259941"/>
                </a:cubicBezTo>
                <a:cubicBezTo>
                  <a:pt x="6225418" y="5206704"/>
                  <a:pt x="6342118" y="6130136"/>
                  <a:pt x="6827750" y="6715077"/>
                </a:cubicBezTo>
                <a:lnTo>
                  <a:pt x="694496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224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2C54B9-51BE-4C32-AAA3-BD5F2594F3C5}"/>
              </a:ext>
            </a:extLst>
          </p:cNvPr>
          <p:cNvSpPr/>
          <p:nvPr userDrawn="1"/>
        </p:nvSpPr>
        <p:spPr>
          <a:xfrm>
            <a:off x="4966812" y="0"/>
            <a:ext cx="4177188" cy="3922940"/>
          </a:xfrm>
          <a:custGeom>
            <a:avLst/>
            <a:gdLst>
              <a:gd name="connsiteX0" fmla="*/ 393102 w 5569584"/>
              <a:gd name="connsiteY0" fmla="*/ 0 h 5230586"/>
              <a:gd name="connsiteX1" fmla="*/ 5569584 w 5569584"/>
              <a:gd name="connsiteY1" fmla="*/ 0 h 5230586"/>
              <a:gd name="connsiteX2" fmla="*/ 5569584 w 5569584"/>
              <a:gd name="connsiteY2" fmla="*/ 4642363 h 5230586"/>
              <a:gd name="connsiteX3" fmla="*/ 5316638 w 5569584"/>
              <a:gd name="connsiteY3" fmla="*/ 4796031 h 5230586"/>
              <a:gd name="connsiteX4" fmla="*/ 3600450 w 5569584"/>
              <a:gd name="connsiteY4" fmla="*/ 5230586 h 5230586"/>
              <a:gd name="connsiteX5" fmla="*/ 0 w 5569584"/>
              <a:gd name="connsiteY5" fmla="*/ 1630136 h 5230586"/>
              <a:gd name="connsiteX6" fmla="*/ 282942 w 5569584"/>
              <a:gd name="connsiteY6" fmla="*/ 228678 h 523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9584" h="5230586">
                <a:moveTo>
                  <a:pt x="393102" y="0"/>
                </a:moveTo>
                <a:lnTo>
                  <a:pt x="5569584" y="0"/>
                </a:lnTo>
                <a:lnTo>
                  <a:pt x="5569584" y="4642363"/>
                </a:lnTo>
                <a:lnTo>
                  <a:pt x="5316638" y="4796031"/>
                </a:lnTo>
                <a:cubicBezTo>
                  <a:pt x="4806479" y="5073167"/>
                  <a:pt x="4221848" y="5230586"/>
                  <a:pt x="3600450" y="5230586"/>
                </a:cubicBezTo>
                <a:cubicBezTo>
                  <a:pt x="1611976" y="5230586"/>
                  <a:pt x="0" y="3618610"/>
                  <a:pt x="0" y="1630136"/>
                </a:cubicBezTo>
                <a:cubicBezTo>
                  <a:pt x="0" y="1133018"/>
                  <a:pt x="100749" y="659430"/>
                  <a:pt x="282942" y="2286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B5F4EA8-27C1-472C-8643-8CB4398C20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9655" y="1239764"/>
            <a:ext cx="1403762" cy="1278083"/>
          </a:xfrm>
          <a:custGeom>
            <a:avLst/>
            <a:gdLst>
              <a:gd name="connsiteX0" fmla="*/ 644145 w 1871682"/>
              <a:gd name="connsiteY0" fmla="*/ 2556 h 1704111"/>
              <a:gd name="connsiteX1" fmla="*/ 1320303 w 1871682"/>
              <a:gd name="connsiteY1" fmla="*/ 205032 h 1704111"/>
              <a:gd name="connsiteX2" fmla="*/ 1564358 w 1871682"/>
              <a:gd name="connsiteY2" fmla="*/ 1376532 h 1704111"/>
              <a:gd name="connsiteX3" fmla="*/ 392856 w 1871682"/>
              <a:gd name="connsiteY3" fmla="*/ 1620586 h 1704111"/>
              <a:gd name="connsiteX4" fmla="*/ 148801 w 1871682"/>
              <a:gd name="connsiteY4" fmla="*/ 449085 h 1704111"/>
              <a:gd name="connsiteX5" fmla="*/ 363611 w 1871682"/>
              <a:gd name="connsiteY5" fmla="*/ 138589 h 1704111"/>
              <a:gd name="connsiteX6" fmla="*/ 644145 w 1871682"/>
              <a:gd name="connsiteY6" fmla="*/ 2556 h 1704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1682" h="1704111">
                <a:moveTo>
                  <a:pt x="644145" y="2556"/>
                </a:moveTo>
                <a:cubicBezTo>
                  <a:pt x="819209" y="-15112"/>
                  <a:pt x="1033156" y="59473"/>
                  <a:pt x="1320303" y="205032"/>
                </a:cubicBezTo>
                <a:cubicBezTo>
                  <a:pt x="1932884" y="515558"/>
                  <a:pt x="2065158" y="1282195"/>
                  <a:pt x="1564358" y="1376532"/>
                </a:cubicBezTo>
                <a:cubicBezTo>
                  <a:pt x="1063558" y="1470870"/>
                  <a:pt x="783752" y="1876693"/>
                  <a:pt x="392856" y="1620586"/>
                </a:cubicBezTo>
                <a:cubicBezTo>
                  <a:pt x="1961" y="1364478"/>
                  <a:pt x="-130681" y="991179"/>
                  <a:pt x="148801" y="449085"/>
                </a:cubicBezTo>
                <a:cubicBezTo>
                  <a:pt x="218672" y="313562"/>
                  <a:pt x="288540" y="211139"/>
                  <a:pt x="363611" y="138589"/>
                </a:cubicBezTo>
                <a:cubicBezTo>
                  <a:pt x="448066" y="56969"/>
                  <a:pt x="539106" y="13157"/>
                  <a:pt x="644145" y="255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BE30DB3-2FAA-476D-81F4-92E8D8D3F42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11157" y="534747"/>
            <a:ext cx="2870873" cy="3049385"/>
          </a:xfrm>
          <a:custGeom>
            <a:avLst/>
            <a:gdLst>
              <a:gd name="connsiteX0" fmla="*/ 2427329 w 3827831"/>
              <a:gd name="connsiteY0" fmla="*/ 1871 h 4065847"/>
              <a:gd name="connsiteX1" fmla="*/ 2609472 w 3827831"/>
              <a:gd name="connsiteY1" fmla="*/ 19281 h 4065847"/>
              <a:gd name="connsiteX2" fmla="*/ 3787056 w 3827831"/>
              <a:gd name="connsiteY2" fmla="*/ 1814832 h 4065847"/>
              <a:gd name="connsiteX3" fmla="*/ 2029190 w 3827831"/>
              <a:gd name="connsiteY3" fmla="*/ 3836963 h 4065847"/>
              <a:gd name="connsiteX4" fmla="*/ 7065 w 3827831"/>
              <a:gd name="connsiteY4" fmla="*/ 2079092 h 4065847"/>
              <a:gd name="connsiteX5" fmla="*/ 1764931 w 3827831"/>
              <a:gd name="connsiteY5" fmla="*/ 56962 h 4065847"/>
              <a:gd name="connsiteX6" fmla="*/ 2427329 w 3827831"/>
              <a:gd name="connsiteY6" fmla="*/ 1871 h 406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27831" h="4065847">
                <a:moveTo>
                  <a:pt x="2427329" y="1871"/>
                </a:moveTo>
                <a:cubicBezTo>
                  <a:pt x="2491065" y="4616"/>
                  <a:pt x="2551712" y="10394"/>
                  <a:pt x="2609472" y="19281"/>
                </a:cubicBezTo>
                <a:cubicBezTo>
                  <a:pt x="3302587" y="125925"/>
                  <a:pt x="3579847" y="680270"/>
                  <a:pt x="3787056" y="1814832"/>
                </a:cubicBezTo>
                <a:cubicBezTo>
                  <a:pt x="4063334" y="3327581"/>
                  <a:pt x="2875807" y="4601962"/>
                  <a:pt x="2029190" y="3836963"/>
                </a:cubicBezTo>
                <a:cubicBezTo>
                  <a:pt x="1182575" y="3071962"/>
                  <a:pt x="80038" y="3122911"/>
                  <a:pt x="7065" y="2079092"/>
                </a:cubicBezTo>
                <a:cubicBezTo>
                  <a:pt x="-65908" y="1035273"/>
                  <a:pt x="419899" y="293095"/>
                  <a:pt x="1764931" y="56962"/>
                </a:cubicBezTo>
                <a:cubicBezTo>
                  <a:pt x="2017125" y="12688"/>
                  <a:pt x="2236123" y="-6366"/>
                  <a:pt x="2427329" y="187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1ABE6E8-8FDA-450B-9A24-AF7025BD35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35711" y="2503105"/>
            <a:ext cx="1274417" cy="1366840"/>
          </a:xfrm>
          <a:custGeom>
            <a:avLst/>
            <a:gdLst>
              <a:gd name="connsiteX0" fmla="*/ 561091 w 1699222"/>
              <a:gd name="connsiteY0" fmla="*/ 1291 h 1822453"/>
              <a:gd name="connsiteX1" fmla="*/ 853062 w 1699222"/>
              <a:gd name="connsiteY1" fmla="*/ 119977 h 1822453"/>
              <a:gd name="connsiteX2" fmla="*/ 1699222 w 1699222"/>
              <a:gd name="connsiteY2" fmla="*/ 966139 h 1822453"/>
              <a:gd name="connsiteX3" fmla="*/ 853062 w 1699222"/>
              <a:gd name="connsiteY3" fmla="*/ 1812301 h 1822453"/>
              <a:gd name="connsiteX4" fmla="*/ 475623 w 1699222"/>
              <a:gd name="connsiteY4" fmla="*/ 1802784 h 1822453"/>
              <a:gd name="connsiteX5" fmla="*/ 6901 w 1699222"/>
              <a:gd name="connsiteY5" fmla="*/ 966139 h 1822453"/>
              <a:gd name="connsiteX6" fmla="*/ 561091 w 1699222"/>
              <a:gd name="connsiteY6" fmla="*/ 1291 h 182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9222" h="1822453">
                <a:moveTo>
                  <a:pt x="561091" y="1291"/>
                </a:moveTo>
                <a:cubicBezTo>
                  <a:pt x="662917" y="-7498"/>
                  <a:pt x="764721" y="28178"/>
                  <a:pt x="853062" y="119977"/>
                </a:cubicBezTo>
                <a:cubicBezTo>
                  <a:pt x="1206425" y="487175"/>
                  <a:pt x="1699222" y="498817"/>
                  <a:pt x="1699222" y="966139"/>
                </a:cubicBezTo>
                <a:cubicBezTo>
                  <a:pt x="1699223" y="1433462"/>
                  <a:pt x="1459666" y="1748991"/>
                  <a:pt x="853062" y="1812301"/>
                </a:cubicBezTo>
                <a:cubicBezTo>
                  <a:pt x="701411" y="1828128"/>
                  <a:pt x="577449" y="1825818"/>
                  <a:pt x="475623" y="1802784"/>
                </a:cubicBezTo>
                <a:cubicBezTo>
                  <a:pt x="170142" y="1733682"/>
                  <a:pt x="63881" y="1478071"/>
                  <a:pt x="6901" y="966139"/>
                </a:cubicBezTo>
                <a:cubicBezTo>
                  <a:pt x="-50078" y="454207"/>
                  <a:pt x="255610" y="27658"/>
                  <a:pt x="561091" y="129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74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24720C-DB92-4023-800E-3B4739BA1F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91915" y="382839"/>
            <a:ext cx="2706849" cy="4760662"/>
          </a:xfrm>
          <a:custGeom>
            <a:avLst/>
            <a:gdLst>
              <a:gd name="connsiteX0" fmla="*/ 1804566 w 3609132"/>
              <a:gd name="connsiteY0" fmla="*/ 0 h 6347549"/>
              <a:gd name="connsiteX1" fmla="*/ 3609132 w 3609132"/>
              <a:gd name="connsiteY1" fmla="*/ 1804566 h 6347549"/>
              <a:gd name="connsiteX2" fmla="*/ 3609131 w 3609132"/>
              <a:gd name="connsiteY2" fmla="*/ 6177386 h 6347549"/>
              <a:gd name="connsiteX3" fmla="*/ 3600539 w 3609132"/>
              <a:gd name="connsiteY3" fmla="*/ 6347549 h 6347549"/>
              <a:gd name="connsiteX4" fmla="*/ 8593 w 3609132"/>
              <a:gd name="connsiteY4" fmla="*/ 6347549 h 6347549"/>
              <a:gd name="connsiteX5" fmla="*/ 0 w 3609132"/>
              <a:gd name="connsiteY5" fmla="*/ 6177385 h 6347549"/>
              <a:gd name="connsiteX6" fmla="*/ 0 w 3609132"/>
              <a:gd name="connsiteY6" fmla="*/ 1804566 h 6347549"/>
              <a:gd name="connsiteX7" fmla="*/ 1804566 w 3609132"/>
              <a:gd name="connsiteY7" fmla="*/ 0 h 634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9132" h="6347549">
                <a:moveTo>
                  <a:pt x="1804566" y="0"/>
                </a:moveTo>
                <a:cubicBezTo>
                  <a:pt x="2801200" y="0"/>
                  <a:pt x="3609132" y="807932"/>
                  <a:pt x="3609132" y="1804566"/>
                </a:cubicBezTo>
                <a:cubicBezTo>
                  <a:pt x="3609132" y="3262173"/>
                  <a:pt x="3609131" y="4719779"/>
                  <a:pt x="3609131" y="6177386"/>
                </a:cubicBezTo>
                <a:lnTo>
                  <a:pt x="3600539" y="6347549"/>
                </a:lnTo>
                <a:lnTo>
                  <a:pt x="8593" y="6347549"/>
                </a:lnTo>
                <a:lnTo>
                  <a:pt x="0" y="6177385"/>
                </a:lnTo>
                <a:lnTo>
                  <a:pt x="0" y="1804566"/>
                </a:lnTo>
                <a:cubicBezTo>
                  <a:pt x="0" y="807932"/>
                  <a:pt x="807932" y="0"/>
                  <a:pt x="18045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414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DB8E52E-862A-4A10-A9C9-2548BF93F8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0"/>
            <a:ext cx="9144002" cy="3505200"/>
          </a:xfrm>
          <a:custGeom>
            <a:avLst/>
            <a:gdLst>
              <a:gd name="connsiteX0" fmla="*/ 0 w 12192002"/>
              <a:gd name="connsiteY0" fmla="*/ 0 h 4673600"/>
              <a:gd name="connsiteX1" fmla="*/ 12192002 w 12192002"/>
              <a:gd name="connsiteY1" fmla="*/ 0 h 4673600"/>
              <a:gd name="connsiteX2" fmla="*/ 12192002 w 12192002"/>
              <a:gd name="connsiteY2" fmla="*/ 4673600 h 4673600"/>
              <a:gd name="connsiteX3" fmla="*/ 0 w 12192002"/>
              <a:gd name="connsiteY3" fmla="*/ 4673600 h 46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2" h="4673600">
                <a:moveTo>
                  <a:pt x="0" y="0"/>
                </a:moveTo>
                <a:lnTo>
                  <a:pt x="12192002" y="0"/>
                </a:lnTo>
                <a:lnTo>
                  <a:pt x="12192002" y="4673600"/>
                </a:lnTo>
                <a:lnTo>
                  <a:pt x="0" y="4673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472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1CDC24E-2CC7-47A0-B944-B626758D0899}"/>
              </a:ext>
            </a:extLst>
          </p:cNvPr>
          <p:cNvSpPr/>
          <p:nvPr userDrawn="1"/>
        </p:nvSpPr>
        <p:spPr>
          <a:xfrm rot="5400000">
            <a:off x="2457450" y="-1657350"/>
            <a:ext cx="5143502" cy="8458199"/>
          </a:xfrm>
          <a:custGeom>
            <a:avLst/>
            <a:gdLst>
              <a:gd name="connsiteX0" fmla="*/ 3429001 w 6858002"/>
              <a:gd name="connsiteY0" fmla="*/ 9563099 h 11277599"/>
              <a:gd name="connsiteX1" fmla="*/ 3429002 w 6858002"/>
              <a:gd name="connsiteY1" fmla="*/ 0 h 11277599"/>
              <a:gd name="connsiteX2" fmla="*/ 6858002 w 6858002"/>
              <a:gd name="connsiteY2" fmla="*/ 0 h 11277599"/>
              <a:gd name="connsiteX3" fmla="*/ 6858001 w 6858002"/>
              <a:gd name="connsiteY3" fmla="*/ 9563099 h 11277599"/>
              <a:gd name="connsiteX4" fmla="*/ 5143501 w 6858002"/>
              <a:gd name="connsiteY4" fmla="*/ 11277599 h 11277599"/>
              <a:gd name="connsiteX5" fmla="*/ 3429001 w 6858002"/>
              <a:gd name="connsiteY5" fmla="*/ 9563099 h 11277599"/>
              <a:gd name="connsiteX6" fmla="*/ 0 w 6858002"/>
              <a:gd name="connsiteY6" fmla="*/ 9344027 h 11277599"/>
              <a:gd name="connsiteX7" fmla="*/ 0 w 6858002"/>
              <a:gd name="connsiteY7" fmla="*/ 1 h 11277599"/>
              <a:gd name="connsiteX8" fmla="*/ 3429000 w 6858002"/>
              <a:gd name="connsiteY8" fmla="*/ 1 h 11277599"/>
              <a:gd name="connsiteX9" fmla="*/ 3429000 w 6858002"/>
              <a:gd name="connsiteY9" fmla="*/ 9344027 h 11277599"/>
              <a:gd name="connsiteX10" fmla="*/ 1714500 w 6858002"/>
              <a:gd name="connsiteY10" fmla="*/ 11058527 h 11277599"/>
              <a:gd name="connsiteX11" fmla="*/ 0 w 6858002"/>
              <a:gd name="connsiteY11" fmla="*/ 9344027 h 1127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2" h="11277599">
                <a:moveTo>
                  <a:pt x="3429001" y="9563099"/>
                </a:moveTo>
                <a:lnTo>
                  <a:pt x="3429002" y="0"/>
                </a:lnTo>
                <a:lnTo>
                  <a:pt x="6858002" y="0"/>
                </a:lnTo>
                <a:lnTo>
                  <a:pt x="6858001" y="9563099"/>
                </a:lnTo>
                <a:cubicBezTo>
                  <a:pt x="6858001" y="10509991"/>
                  <a:pt x="6090393" y="11277599"/>
                  <a:pt x="5143501" y="11277599"/>
                </a:cubicBezTo>
                <a:cubicBezTo>
                  <a:pt x="4196609" y="11277599"/>
                  <a:pt x="3429001" y="10509991"/>
                  <a:pt x="3429001" y="9563099"/>
                </a:cubicBezTo>
                <a:close/>
                <a:moveTo>
                  <a:pt x="0" y="9344027"/>
                </a:moveTo>
                <a:lnTo>
                  <a:pt x="0" y="1"/>
                </a:lnTo>
                <a:lnTo>
                  <a:pt x="3429000" y="1"/>
                </a:lnTo>
                <a:lnTo>
                  <a:pt x="3429000" y="9344027"/>
                </a:lnTo>
                <a:cubicBezTo>
                  <a:pt x="3429000" y="10290919"/>
                  <a:pt x="2661392" y="11058527"/>
                  <a:pt x="1714500" y="11058527"/>
                </a:cubicBezTo>
                <a:cubicBezTo>
                  <a:pt x="767608" y="11058527"/>
                  <a:pt x="0" y="10290919"/>
                  <a:pt x="0" y="93440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C46F245-EE53-4A78-982D-637E34336202}"/>
              </a:ext>
            </a:extLst>
          </p:cNvPr>
          <p:cNvSpPr/>
          <p:nvPr userDrawn="1"/>
        </p:nvSpPr>
        <p:spPr>
          <a:xfrm rot="5400000">
            <a:off x="3203973" y="167877"/>
            <a:ext cx="2571750" cy="7379495"/>
          </a:xfrm>
          <a:custGeom>
            <a:avLst/>
            <a:gdLst>
              <a:gd name="connsiteX0" fmla="*/ 0 w 3429000"/>
              <a:gd name="connsiteY0" fmla="*/ 10906128 h 10906128"/>
              <a:gd name="connsiteX1" fmla="*/ 0 w 3429000"/>
              <a:gd name="connsiteY1" fmla="*/ 1714501 h 10906128"/>
              <a:gd name="connsiteX2" fmla="*/ 1714500 w 3429000"/>
              <a:gd name="connsiteY2" fmla="*/ 0 h 10906128"/>
              <a:gd name="connsiteX3" fmla="*/ 3420148 w 3429000"/>
              <a:gd name="connsiteY3" fmla="*/ 1539203 h 10906128"/>
              <a:gd name="connsiteX4" fmla="*/ 3429000 w 3429000"/>
              <a:gd name="connsiteY4" fmla="*/ 1714491 h 10906128"/>
              <a:gd name="connsiteX5" fmla="*/ 3429000 w 3429000"/>
              <a:gd name="connsiteY5" fmla="*/ 10906128 h 1090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000" h="10906128">
                <a:moveTo>
                  <a:pt x="0" y="10906128"/>
                </a:moveTo>
                <a:lnTo>
                  <a:pt x="0" y="1714501"/>
                </a:lnTo>
                <a:cubicBezTo>
                  <a:pt x="0" y="767609"/>
                  <a:pt x="767608" y="0"/>
                  <a:pt x="1714500" y="0"/>
                </a:cubicBezTo>
                <a:cubicBezTo>
                  <a:pt x="2602211" y="0"/>
                  <a:pt x="3332349" y="674656"/>
                  <a:pt x="3420148" y="1539203"/>
                </a:cubicBezTo>
                <a:lnTo>
                  <a:pt x="3429000" y="1714491"/>
                </a:lnTo>
                <a:lnTo>
                  <a:pt x="3429000" y="10906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3D74256-1703-4424-94E8-408B92BBFF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450" y="314325"/>
            <a:ext cx="1914525" cy="1914525"/>
          </a:xfrm>
          <a:custGeom>
            <a:avLst/>
            <a:gdLst>
              <a:gd name="connsiteX0" fmla="*/ 1276350 w 2552700"/>
              <a:gd name="connsiteY0" fmla="*/ 0 h 2552700"/>
              <a:gd name="connsiteX1" fmla="*/ 2552700 w 2552700"/>
              <a:gd name="connsiteY1" fmla="*/ 1276350 h 2552700"/>
              <a:gd name="connsiteX2" fmla="*/ 1276350 w 2552700"/>
              <a:gd name="connsiteY2" fmla="*/ 2552700 h 2552700"/>
              <a:gd name="connsiteX3" fmla="*/ 0 w 2552700"/>
              <a:gd name="connsiteY3" fmla="*/ 1276350 h 2552700"/>
              <a:gd name="connsiteX4" fmla="*/ 1276350 w 2552700"/>
              <a:gd name="connsiteY4" fmla="*/ 0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00" h="2552700">
                <a:moveTo>
                  <a:pt x="1276350" y="0"/>
                </a:moveTo>
                <a:cubicBezTo>
                  <a:pt x="1981259" y="0"/>
                  <a:pt x="2552700" y="571441"/>
                  <a:pt x="2552700" y="1276350"/>
                </a:cubicBezTo>
                <a:cubicBezTo>
                  <a:pt x="2552700" y="1981259"/>
                  <a:pt x="1981259" y="2552700"/>
                  <a:pt x="1276350" y="2552700"/>
                </a:cubicBezTo>
                <a:cubicBezTo>
                  <a:pt x="571441" y="2552700"/>
                  <a:pt x="0" y="1981259"/>
                  <a:pt x="0" y="1276350"/>
                </a:cubicBezTo>
                <a:cubicBezTo>
                  <a:pt x="0" y="571441"/>
                  <a:pt x="571441" y="0"/>
                  <a:pt x="12763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9D338A3-D058-4F16-AE20-6A09035D1A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07860" y="2737098"/>
            <a:ext cx="2193128" cy="2193128"/>
          </a:xfrm>
          <a:custGeom>
            <a:avLst/>
            <a:gdLst>
              <a:gd name="connsiteX0" fmla="*/ 1462085 w 2924170"/>
              <a:gd name="connsiteY0" fmla="*/ 0 h 2924170"/>
              <a:gd name="connsiteX1" fmla="*/ 2924170 w 2924170"/>
              <a:gd name="connsiteY1" fmla="*/ 1462085 h 2924170"/>
              <a:gd name="connsiteX2" fmla="*/ 1462085 w 2924170"/>
              <a:gd name="connsiteY2" fmla="*/ 2924170 h 2924170"/>
              <a:gd name="connsiteX3" fmla="*/ 0 w 2924170"/>
              <a:gd name="connsiteY3" fmla="*/ 1462085 h 2924170"/>
              <a:gd name="connsiteX4" fmla="*/ 1462085 w 2924170"/>
              <a:gd name="connsiteY4" fmla="*/ 0 h 292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4170" h="2924170">
                <a:moveTo>
                  <a:pt x="1462085" y="0"/>
                </a:moveTo>
                <a:cubicBezTo>
                  <a:pt x="2269572" y="0"/>
                  <a:pt x="2924170" y="654598"/>
                  <a:pt x="2924170" y="1462085"/>
                </a:cubicBezTo>
                <a:cubicBezTo>
                  <a:pt x="2924170" y="2269572"/>
                  <a:pt x="2269572" y="2924170"/>
                  <a:pt x="1462085" y="2924170"/>
                </a:cubicBezTo>
                <a:cubicBezTo>
                  <a:pt x="654598" y="2924170"/>
                  <a:pt x="0" y="2269572"/>
                  <a:pt x="0" y="1462085"/>
                </a:cubicBezTo>
                <a:cubicBezTo>
                  <a:pt x="0" y="654598"/>
                  <a:pt x="654598" y="0"/>
                  <a:pt x="146208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31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B58C1C8-B946-44AF-B34F-459B7DD9C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9759" y="697008"/>
            <a:ext cx="1914525" cy="1914525"/>
          </a:xfrm>
          <a:custGeom>
            <a:avLst/>
            <a:gdLst>
              <a:gd name="connsiteX0" fmla="*/ 1276350 w 2552700"/>
              <a:gd name="connsiteY0" fmla="*/ 0 h 2552700"/>
              <a:gd name="connsiteX1" fmla="*/ 2552700 w 2552700"/>
              <a:gd name="connsiteY1" fmla="*/ 1276350 h 2552700"/>
              <a:gd name="connsiteX2" fmla="*/ 1276350 w 2552700"/>
              <a:gd name="connsiteY2" fmla="*/ 2552700 h 2552700"/>
              <a:gd name="connsiteX3" fmla="*/ 0 w 2552700"/>
              <a:gd name="connsiteY3" fmla="*/ 1276350 h 2552700"/>
              <a:gd name="connsiteX4" fmla="*/ 1276350 w 2552700"/>
              <a:gd name="connsiteY4" fmla="*/ 0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00" h="2552700">
                <a:moveTo>
                  <a:pt x="1276350" y="0"/>
                </a:moveTo>
                <a:cubicBezTo>
                  <a:pt x="1981259" y="0"/>
                  <a:pt x="2552700" y="571441"/>
                  <a:pt x="2552700" y="1276350"/>
                </a:cubicBezTo>
                <a:cubicBezTo>
                  <a:pt x="2552700" y="1981259"/>
                  <a:pt x="1981259" y="2552700"/>
                  <a:pt x="1276350" y="2552700"/>
                </a:cubicBezTo>
                <a:cubicBezTo>
                  <a:pt x="571441" y="2552700"/>
                  <a:pt x="0" y="1981259"/>
                  <a:pt x="0" y="1276350"/>
                </a:cubicBezTo>
                <a:cubicBezTo>
                  <a:pt x="0" y="571441"/>
                  <a:pt x="571441" y="0"/>
                  <a:pt x="12763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A23D3CF-3299-4622-8C80-4ACCDE72A1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9009" y="697008"/>
            <a:ext cx="1914525" cy="1914525"/>
          </a:xfrm>
          <a:custGeom>
            <a:avLst/>
            <a:gdLst>
              <a:gd name="connsiteX0" fmla="*/ 1276350 w 2552700"/>
              <a:gd name="connsiteY0" fmla="*/ 0 h 2552700"/>
              <a:gd name="connsiteX1" fmla="*/ 2552700 w 2552700"/>
              <a:gd name="connsiteY1" fmla="*/ 1276350 h 2552700"/>
              <a:gd name="connsiteX2" fmla="*/ 1276350 w 2552700"/>
              <a:gd name="connsiteY2" fmla="*/ 2552700 h 2552700"/>
              <a:gd name="connsiteX3" fmla="*/ 0 w 2552700"/>
              <a:gd name="connsiteY3" fmla="*/ 1276350 h 2552700"/>
              <a:gd name="connsiteX4" fmla="*/ 1276350 w 2552700"/>
              <a:gd name="connsiteY4" fmla="*/ 0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00" h="2552700">
                <a:moveTo>
                  <a:pt x="1276350" y="0"/>
                </a:moveTo>
                <a:cubicBezTo>
                  <a:pt x="1981259" y="0"/>
                  <a:pt x="2552700" y="571441"/>
                  <a:pt x="2552700" y="1276350"/>
                </a:cubicBezTo>
                <a:cubicBezTo>
                  <a:pt x="2552700" y="1981259"/>
                  <a:pt x="1981259" y="2552700"/>
                  <a:pt x="1276350" y="2552700"/>
                </a:cubicBezTo>
                <a:cubicBezTo>
                  <a:pt x="571441" y="2552700"/>
                  <a:pt x="0" y="1981259"/>
                  <a:pt x="0" y="1276350"/>
                </a:cubicBezTo>
                <a:cubicBezTo>
                  <a:pt x="0" y="571441"/>
                  <a:pt x="571441" y="0"/>
                  <a:pt x="12763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6C55DBD-58A3-41AF-B6D7-25B2163AE3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669009" y="2755549"/>
            <a:ext cx="1914525" cy="1914525"/>
          </a:xfrm>
          <a:custGeom>
            <a:avLst/>
            <a:gdLst>
              <a:gd name="connsiteX0" fmla="*/ 1276350 w 2552700"/>
              <a:gd name="connsiteY0" fmla="*/ 0 h 2552700"/>
              <a:gd name="connsiteX1" fmla="*/ 2552700 w 2552700"/>
              <a:gd name="connsiteY1" fmla="*/ 1276350 h 2552700"/>
              <a:gd name="connsiteX2" fmla="*/ 1276350 w 2552700"/>
              <a:gd name="connsiteY2" fmla="*/ 2552700 h 2552700"/>
              <a:gd name="connsiteX3" fmla="*/ 0 w 2552700"/>
              <a:gd name="connsiteY3" fmla="*/ 1276350 h 2552700"/>
              <a:gd name="connsiteX4" fmla="*/ 1276350 w 2552700"/>
              <a:gd name="connsiteY4" fmla="*/ 0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00" h="2552700">
                <a:moveTo>
                  <a:pt x="1276350" y="0"/>
                </a:moveTo>
                <a:cubicBezTo>
                  <a:pt x="1981259" y="0"/>
                  <a:pt x="2552700" y="571441"/>
                  <a:pt x="2552700" y="1276350"/>
                </a:cubicBezTo>
                <a:cubicBezTo>
                  <a:pt x="2552700" y="1981259"/>
                  <a:pt x="1981259" y="2552700"/>
                  <a:pt x="1276350" y="2552700"/>
                </a:cubicBezTo>
                <a:cubicBezTo>
                  <a:pt x="571441" y="2552700"/>
                  <a:pt x="0" y="1981259"/>
                  <a:pt x="0" y="1276350"/>
                </a:cubicBezTo>
                <a:cubicBezTo>
                  <a:pt x="0" y="571441"/>
                  <a:pt x="571441" y="0"/>
                  <a:pt x="12763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343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003D64-1509-4895-AC5D-443570039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1921" y="868311"/>
            <a:ext cx="3406877" cy="3406877"/>
          </a:xfrm>
          <a:custGeom>
            <a:avLst/>
            <a:gdLst>
              <a:gd name="connsiteX0" fmla="*/ 2271251 w 4542502"/>
              <a:gd name="connsiteY0" fmla="*/ 0 h 4542502"/>
              <a:gd name="connsiteX1" fmla="*/ 4542502 w 4542502"/>
              <a:gd name="connsiteY1" fmla="*/ 2271251 h 4542502"/>
              <a:gd name="connsiteX2" fmla="*/ 2271251 w 4542502"/>
              <a:gd name="connsiteY2" fmla="*/ 4542502 h 4542502"/>
              <a:gd name="connsiteX3" fmla="*/ 0 w 4542502"/>
              <a:gd name="connsiteY3" fmla="*/ 2271251 h 4542502"/>
              <a:gd name="connsiteX4" fmla="*/ 2271251 w 4542502"/>
              <a:gd name="connsiteY4" fmla="*/ 0 h 454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2502" h="4542502">
                <a:moveTo>
                  <a:pt x="2271251" y="0"/>
                </a:moveTo>
                <a:cubicBezTo>
                  <a:pt x="3525628" y="0"/>
                  <a:pt x="4542502" y="1016874"/>
                  <a:pt x="4542502" y="2271251"/>
                </a:cubicBezTo>
                <a:cubicBezTo>
                  <a:pt x="4542502" y="3525628"/>
                  <a:pt x="3525628" y="4542502"/>
                  <a:pt x="2271251" y="4542502"/>
                </a:cubicBezTo>
                <a:cubicBezTo>
                  <a:pt x="1016874" y="4542502"/>
                  <a:pt x="0" y="3525628"/>
                  <a:pt x="0" y="2271251"/>
                </a:cubicBezTo>
                <a:cubicBezTo>
                  <a:pt x="0" y="1016874"/>
                  <a:pt x="1016874" y="0"/>
                  <a:pt x="22712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80317E-8EB3-4301-B07A-D51750C761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42602" y="868311"/>
            <a:ext cx="3406877" cy="3406877"/>
          </a:xfrm>
          <a:custGeom>
            <a:avLst/>
            <a:gdLst>
              <a:gd name="connsiteX0" fmla="*/ 2271251 w 4542502"/>
              <a:gd name="connsiteY0" fmla="*/ 0 h 4542502"/>
              <a:gd name="connsiteX1" fmla="*/ 4542502 w 4542502"/>
              <a:gd name="connsiteY1" fmla="*/ 2271251 h 4542502"/>
              <a:gd name="connsiteX2" fmla="*/ 2271251 w 4542502"/>
              <a:gd name="connsiteY2" fmla="*/ 4542502 h 4542502"/>
              <a:gd name="connsiteX3" fmla="*/ 0 w 4542502"/>
              <a:gd name="connsiteY3" fmla="*/ 2271251 h 4542502"/>
              <a:gd name="connsiteX4" fmla="*/ 2271251 w 4542502"/>
              <a:gd name="connsiteY4" fmla="*/ 0 h 454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2502" h="4542502">
                <a:moveTo>
                  <a:pt x="2271251" y="0"/>
                </a:moveTo>
                <a:cubicBezTo>
                  <a:pt x="3525628" y="0"/>
                  <a:pt x="4542502" y="1016874"/>
                  <a:pt x="4542502" y="2271251"/>
                </a:cubicBezTo>
                <a:cubicBezTo>
                  <a:pt x="4542502" y="3525628"/>
                  <a:pt x="3525628" y="4542502"/>
                  <a:pt x="2271251" y="4542502"/>
                </a:cubicBezTo>
                <a:cubicBezTo>
                  <a:pt x="1016874" y="4542502"/>
                  <a:pt x="0" y="3525628"/>
                  <a:pt x="0" y="2271251"/>
                </a:cubicBezTo>
                <a:cubicBezTo>
                  <a:pt x="0" y="1016874"/>
                  <a:pt x="1016874" y="0"/>
                  <a:pt x="22712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49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91C94E1-68D3-42E9-BE44-55F155FF3B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5437" y="0"/>
            <a:ext cx="5338563" cy="5143500"/>
          </a:xfrm>
          <a:custGeom>
            <a:avLst/>
            <a:gdLst>
              <a:gd name="connsiteX0" fmla="*/ 2796097 w 7118084"/>
              <a:gd name="connsiteY0" fmla="*/ 0 h 6858000"/>
              <a:gd name="connsiteX1" fmla="*/ 7118084 w 7118084"/>
              <a:gd name="connsiteY1" fmla="*/ 0 h 6858000"/>
              <a:gd name="connsiteX2" fmla="*/ 7118084 w 7118084"/>
              <a:gd name="connsiteY2" fmla="*/ 6858000 h 6858000"/>
              <a:gd name="connsiteX3" fmla="*/ 0 w 7118084"/>
              <a:gd name="connsiteY3" fmla="*/ 6858000 h 6858000"/>
              <a:gd name="connsiteX4" fmla="*/ 92413 w 7118084"/>
              <a:gd name="connsiteY4" fmla="*/ 6744690 h 6858000"/>
              <a:gd name="connsiteX5" fmla="*/ 2081956 w 7118084"/>
              <a:gd name="connsiteY5" fmla="*/ 5253993 h 6858000"/>
              <a:gd name="connsiteX6" fmla="*/ 2646806 w 7118084"/>
              <a:gd name="connsiteY6" fmla="*/ 2678459 h 6858000"/>
              <a:gd name="connsiteX7" fmla="*/ 2768214 w 7118084"/>
              <a:gd name="connsiteY7" fmla="*/ 2455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18084" h="6858000">
                <a:moveTo>
                  <a:pt x="2796097" y="0"/>
                </a:moveTo>
                <a:lnTo>
                  <a:pt x="7118084" y="0"/>
                </a:lnTo>
                <a:lnTo>
                  <a:pt x="7118084" y="6858000"/>
                </a:lnTo>
                <a:lnTo>
                  <a:pt x="0" y="6858000"/>
                </a:lnTo>
                <a:lnTo>
                  <a:pt x="92413" y="6744690"/>
                </a:lnTo>
                <a:cubicBezTo>
                  <a:pt x="592122" y="6139417"/>
                  <a:pt x="1267205" y="5425248"/>
                  <a:pt x="2081956" y="5253993"/>
                </a:cubicBezTo>
                <a:cubicBezTo>
                  <a:pt x="3168292" y="5025654"/>
                  <a:pt x="3602223" y="4127054"/>
                  <a:pt x="2646806" y="2678459"/>
                </a:cubicBezTo>
                <a:cubicBezTo>
                  <a:pt x="1810816" y="1410939"/>
                  <a:pt x="2203519" y="554334"/>
                  <a:pt x="2768214" y="2455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781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F2FC460-390E-42CE-A6CB-D17D08F2A222}"/>
              </a:ext>
            </a:extLst>
          </p:cNvPr>
          <p:cNvSpPr/>
          <p:nvPr userDrawn="1"/>
        </p:nvSpPr>
        <p:spPr>
          <a:xfrm>
            <a:off x="4041207" y="570477"/>
            <a:ext cx="5102794" cy="1753892"/>
          </a:xfrm>
          <a:custGeom>
            <a:avLst/>
            <a:gdLst>
              <a:gd name="connsiteX0" fmla="*/ 1169261 w 6803725"/>
              <a:gd name="connsiteY0" fmla="*/ 0 h 2338522"/>
              <a:gd name="connsiteX1" fmla="*/ 6803725 w 6803725"/>
              <a:gd name="connsiteY1" fmla="*/ 0 h 2338522"/>
              <a:gd name="connsiteX2" fmla="*/ 6803725 w 6803725"/>
              <a:gd name="connsiteY2" fmla="*/ 2338522 h 2338522"/>
              <a:gd name="connsiteX3" fmla="*/ 1169261 w 6803725"/>
              <a:gd name="connsiteY3" fmla="*/ 2338522 h 2338522"/>
              <a:gd name="connsiteX4" fmla="*/ 0 w 6803725"/>
              <a:gd name="connsiteY4" fmla="*/ 1169261 h 2338522"/>
              <a:gd name="connsiteX5" fmla="*/ 1169261 w 6803725"/>
              <a:gd name="connsiteY5" fmla="*/ 0 h 233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3725" h="2338522">
                <a:moveTo>
                  <a:pt x="1169261" y="0"/>
                </a:moveTo>
                <a:lnTo>
                  <a:pt x="6803725" y="0"/>
                </a:lnTo>
                <a:lnTo>
                  <a:pt x="6803725" y="2338522"/>
                </a:lnTo>
                <a:lnTo>
                  <a:pt x="1169261" y="2338522"/>
                </a:lnTo>
                <a:cubicBezTo>
                  <a:pt x="523496" y="2338522"/>
                  <a:pt x="0" y="1815026"/>
                  <a:pt x="0" y="1169261"/>
                </a:cubicBezTo>
                <a:cubicBezTo>
                  <a:pt x="0" y="523496"/>
                  <a:pt x="523496" y="0"/>
                  <a:pt x="11692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F8B8D0A-F851-4442-87EC-08B8C123F3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61793" y="632321"/>
            <a:ext cx="5082208" cy="1877583"/>
          </a:xfrm>
          <a:custGeom>
            <a:avLst/>
            <a:gdLst>
              <a:gd name="connsiteX0" fmla="*/ 0 w 6776277"/>
              <a:gd name="connsiteY0" fmla="*/ 1251721 h 2503444"/>
              <a:gd name="connsiteX1" fmla="*/ 1 w 6776277"/>
              <a:gd name="connsiteY1" fmla="*/ 1251722 h 2503444"/>
              <a:gd name="connsiteX2" fmla="*/ 0 w 6776277"/>
              <a:gd name="connsiteY2" fmla="*/ 1251722 h 2503444"/>
              <a:gd name="connsiteX3" fmla="*/ 1251722 w 6776277"/>
              <a:gd name="connsiteY3" fmla="*/ 0 h 2503444"/>
              <a:gd name="connsiteX4" fmla="*/ 6776277 w 6776277"/>
              <a:gd name="connsiteY4" fmla="*/ 0 h 2503444"/>
              <a:gd name="connsiteX5" fmla="*/ 6776277 w 6776277"/>
              <a:gd name="connsiteY5" fmla="*/ 2503444 h 2503444"/>
              <a:gd name="connsiteX6" fmla="*/ 1251722 w 6776277"/>
              <a:gd name="connsiteY6" fmla="*/ 2503443 h 2503444"/>
              <a:gd name="connsiteX7" fmla="*/ 25431 w 6776277"/>
              <a:gd name="connsiteY7" fmla="*/ 1503987 h 2503444"/>
              <a:gd name="connsiteX8" fmla="*/ 1 w 6776277"/>
              <a:gd name="connsiteY8" fmla="*/ 1251722 h 2503444"/>
              <a:gd name="connsiteX9" fmla="*/ 25431 w 6776277"/>
              <a:gd name="connsiteY9" fmla="*/ 999457 h 2503444"/>
              <a:gd name="connsiteX10" fmla="*/ 1251722 w 6776277"/>
              <a:gd name="connsiteY10" fmla="*/ 0 h 250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76277" h="2503444">
                <a:moveTo>
                  <a:pt x="0" y="1251721"/>
                </a:moveTo>
                <a:lnTo>
                  <a:pt x="1" y="1251722"/>
                </a:lnTo>
                <a:lnTo>
                  <a:pt x="0" y="1251722"/>
                </a:lnTo>
                <a:close/>
                <a:moveTo>
                  <a:pt x="1251722" y="0"/>
                </a:moveTo>
                <a:lnTo>
                  <a:pt x="6776277" y="0"/>
                </a:lnTo>
                <a:lnTo>
                  <a:pt x="6776277" y="2503444"/>
                </a:lnTo>
                <a:lnTo>
                  <a:pt x="1251722" y="2503443"/>
                </a:lnTo>
                <a:cubicBezTo>
                  <a:pt x="646829" y="2503443"/>
                  <a:pt x="142149" y="2074375"/>
                  <a:pt x="25431" y="1503987"/>
                </a:cubicBezTo>
                <a:lnTo>
                  <a:pt x="1" y="1251722"/>
                </a:lnTo>
                <a:lnTo>
                  <a:pt x="25431" y="999457"/>
                </a:lnTo>
                <a:cubicBezTo>
                  <a:pt x="142149" y="429068"/>
                  <a:pt x="646829" y="0"/>
                  <a:pt x="125172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653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3E46F7D-B308-4D1F-B551-CC28292947F1}"/>
              </a:ext>
            </a:extLst>
          </p:cNvPr>
          <p:cNvSpPr/>
          <p:nvPr userDrawn="1"/>
        </p:nvSpPr>
        <p:spPr>
          <a:xfrm flipH="1" flipV="1">
            <a:off x="3911394" y="1"/>
            <a:ext cx="5232605" cy="3867113"/>
          </a:xfrm>
          <a:custGeom>
            <a:avLst/>
            <a:gdLst>
              <a:gd name="connsiteX0" fmla="*/ 0 w 6898059"/>
              <a:gd name="connsiteY0" fmla="*/ 0 h 5156151"/>
              <a:gd name="connsiteX1" fmla="*/ 63117 w 6898059"/>
              <a:gd name="connsiteY1" fmla="*/ 15161 h 5156151"/>
              <a:gd name="connsiteX2" fmla="*/ 2844225 w 6898059"/>
              <a:gd name="connsiteY2" fmla="*/ 1331929 h 5156151"/>
              <a:gd name="connsiteX3" fmla="*/ 3065854 w 6898059"/>
              <a:gd name="connsiteY3" fmla="*/ 2988194 h 5156151"/>
              <a:gd name="connsiteX4" fmla="*/ 4672653 w 6898059"/>
              <a:gd name="connsiteY4" fmla="*/ 3728803 h 5156151"/>
              <a:gd name="connsiteX5" fmla="*/ 6880135 w 6898059"/>
              <a:gd name="connsiteY5" fmla="*/ 5100344 h 5156151"/>
              <a:gd name="connsiteX6" fmla="*/ 6841273 w 6898059"/>
              <a:gd name="connsiteY6" fmla="*/ 5156151 h 5156151"/>
              <a:gd name="connsiteX7" fmla="*/ 0 w 6898059"/>
              <a:gd name="connsiteY7" fmla="*/ 5156151 h 5156151"/>
              <a:gd name="connsiteX0" fmla="*/ 0 w 6897135"/>
              <a:gd name="connsiteY0" fmla="*/ 0 h 5156151"/>
              <a:gd name="connsiteX1" fmla="*/ 63117 w 6897135"/>
              <a:gd name="connsiteY1" fmla="*/ 15161 h 5156151"/>
              <a:gd name="connsiteX2" fmla="*/ 2844225 w 6897135"/>
              <a:gd name="connsiteY2" fmla="*/ 1331929 h 5156151"/>
              <a:gd name="connsiteX3" fmla="*/ 3351604 w 6897135"/>
              <a:gd name="connsiteY3" fmla="*/ 2931044 h 5156151"/>
              <a:gd name="connsiteX4" fmla="*/ 4672653 w 6897135"/>
              <a:gd name="connsiteY4" fmla="*/ 3728803 h 5156151"/>
              <a:gd name="connsiteX5" fmla="*/ 6880135 w 6897135"/>
              <a:gd name="connsiteY5" fmla="*/ 5100344 h 5156151"/>
              <a:gd name="connsiteX6" fmla="*/ 6841273 w 6897135"/>
              <a:gd name="connsiteY6" fmla="*/ 5156151 h 5156151"/>
              <a:gd name="connsiteX7" fmla="*/ 0 w 6897135"/>
              <a:gd name="connsiteY7" fmla="*/ 5156151 h 5156151"/>
              <a:gd name="connsiteX8" fmla="*/ 0 w 6897135"/>
              <a:gd name="connsiteY8" fmla="*/ 0 h 5156151"/>
              <a:gd name="connsiteX0" fmla="*/ 0 w 6910818"/>
              <a:gd name="connsiteY0" fmla="*/ 0 h 5156151"/>
              <a:gd name="connsiteX1" fmla="*/ 63117 w 6910818"/>
              <a:gd name="connsiteY1" fmla="*/ 15161 h 5156151"/>
              <a:gd name="connsiteX2" fmla="*/ 2844225 w 6910818"/>
              <a:gd name="connsiteY2" fmla="*/ 1331929 h 5156151"/>
              <a:gd name="connsiteX3" fmla="*/ 3351604 w 6910818"/>
              <a:gd name="connsiteY3" fmla="*/ 2931044 h 5156151"/>
              <a:gd name="connsiteX4" fmla="*/ 5568003 w 6910818"/>
              <a:gd name="connsiteY4" fmla="*/ 3881203 h 5156151"/>
              <a:gd name="connsiteX5" fmla="*/ 6880135 w 6910818"/>
              <a:gd name="connsiteY5" fmla="*/ 5100344 h 5156151"/>
              <a:gd name="connsiteX6" fmla="*/ 6841273 w 6910818"/>
              <a:gd name="connsiteY6" fmla="*/ 5156151 h 5156151"/>
              <a:gd name="connsiteX7" fmla="*/ 0 w 6910818"/>
              <a:gd name="connsiteY7" fmla="*/ 5156151 h 5156151"/>
              <a:gd name="connsiteX8" fmla="*/ 0 w 6910818"/>
              <a:gd name="connsiteY8" fmla="*/ 0 h 5156151"/>
              <a:gd name="connsiteX0" fmla="*/ 0 w 6939191"/>
              <a:gd name="connsiteY0" fmla="*/ 0 h 5156151"/>
              <a:gd name="connsiteX1" fmla="*/ 63117 w 6939191"/>
              <a:gd name="connsiteY1" fmla="*/ 15161 h 5156151"/>
              <a:gd name="connsiteX2" fmla="*/ 2844225 w 6939191"/>
              <a:gd name="connsiteY2" fmla="*/ 1331929 h 5156151"/>
              <a:gd name="connsiteX3" fmla="*/ 3351604 w 6939191"/>
              <a:gd name="connsiteY3" fmla="*/ 2931044 h 5156151"/>
              <a:gd name="connsiteX4" fmla="*/ 6120453 w 6939191"/>
              <a:gd name="connsiteY4" fmla="*/ 3862153 h 5156151"/>
              <a:gd name="connsiteX5" fmla="*/ 6880135 w 6939191"/>
              <a:gd name="connsiteY5" fmla="*/ 5100344 h 5156151"/>
              <a:gd name="connsiteX6" fmla="*/ 6841273 w 6939191"/>
              <a:gd name="connsiteY6" fmla="*/ 5156151 h 5156151"/>
              <a:gd name="connsiteX7" fmla="*/ 0 w 6939191"/>
              <a:gd name="connsiteY7" fmla="*/ 5156151 h 5156151"/>
              <a:gd name="connsiteX8" fmla="*/ 0 w 6939191"/>
              <a:gd name="connsiteY8" fmla="*/ 0 h 5156151"/>
              <a:gd name="connsiteX0" fmla="*/ 0 w 6944980"/>
              <a:gd name="connsiteY0" fmla="*/ 0 h 5156151"/>
              <a:gd name="connsiteX1" fmla="*/ 63117 w 6944980"/>
              <a:gd name="connsiteY1" fmla="*/ 15161 h 5156151"/>
              <a:gd name="connsiteX2" fmla="*/ 2844225 w 6944980"/>
              <a:gd name="connsiteY2" fmla="*/ 1331929 h 5156151"/>
              <a:gd name="connsiteX3" fmla="*/ 3351604 w 6944980"/>
              <a:gd name="connsiteY3" fmla="*/ 2931044 h 5156151"/>
              <a:gd name="connsiteX4" fmla="*/ 6120453 w 6944980"/>
              <a:gd name="connsiteY4" fmla="*/ 3862153 h 5156151"/>
              <a:gd name="connsiteX5" fmla="*/ 6880135 w 6944980"/>
              <a:gd name="connsiteY5" fmla="*/ 5100344 h 5156151"/>
              <a:gd name="connsiteX6" fmla="*/ 6841273 w 6944980"/>
              <a:gd name="connsiteY6" fmla="*/ 5156151 h 5156151"/>
              <a:gd name="connsiteX7" fmla="*/ 0 w 6944980"/>
              <a:gd name="connsiteY7" fmla="*/ 5156151 h 5156151"/>
              <a:gd name="connsiteX8" fmla="*/ 0 w 6944980"/>
              <a:gd name="connsiteY8" fmla="*/ 0 h 5156151"/>
              <a:gd name="connsiteX0" fmla="*/ 0 w 6934353"/>
              <a:gd name="connsiteY0" fmla="*/ 0 h 5156151"/>
              <a:gd name="connsiteX1" fmla="*/ 63117 w 6934353"/>
              <a:gd name="connsiteY1" fmla="*/ 15161 h 5156151"/>
              <a:gd name="connsiteX2" fmla="*/ 2844225 w 6934353"/>
              <a:gd name="connsiteY2" fmla="*/ 1331929 h 5156151"/>
              <a:gd name="connsiteX3" fmla="*/ 3707204 w 6934353"/>
              <a:gd name="connsiteY3" fmla="*/ 3273944 h 5156151"/>
              <a:gd name="connsiteX4" fmla="*/ 6120453 w 6934353"/>
              <a:gd name="connsiteY4" fmla="*/ 3862153 h 5156151"/>
              <a:gd name="connsiteX5" fmla="*/ 6880135 w 6934353"/>
              <a:gd name="connsiteY5" fmla="*/ 5100344 h 5156151"/>
              <a:gd name="connsiteX6" fmla="*/ 6841273 w 6934353"/>
              <a:gd name="connsiteY6" fmla="*/ 5156151 h 5156151"/>
              <a:gd name="connsiteX7" fmla="*/ 0 w 6934353"/>
              <a:gd name="connsiteY7" fmla="*/ 5156151 h 5156151"/>
              <a:gd name="connsiteX8" fmla="*/ 0 w 6934353"/>
              <a:gd name="connsiteY8" fmla="*/ 0 h 5156151"/>
              <a:gd name="connsiteX0" fmla="*/ 0 w 6970184"/>
              <a:gd name="connsiteY0" fmla="*/ 0 h 5156151"/>
              <a:gd name="connsiteX1" fmla="*/ 63117 w 6970184"/>
              <a:gd name="connsiteY1" fmla="*/ 15161 h 5156151"/>
              <a:gd name="connsiteX2" fmla="*/ 2844225 w 6970184"/>
              <a:gd name="connsiteY2" fmla="*/ 1331929 h 5156151"/>
              <a:gd name="connsiteX3" fmla="*/ 3707204 w 6970184"/>
              <a:gd name="connsiteY3" fmla="*/ 3273944 h 5156151"/>
              <a:gd name="connsiteX4" fmla="*/ 6399853 w 6970184"/>
              <a:gd name="connsiteY4" fmla="*/ 3938353 h 5156151"/>
              <a:gd name="connsiteX5" fmla="*/ 6880135 w 6970184"/>
              <a:gd name="connsiteY5" fmla="*/ 5100344 h 5156151"/>
              <a:gd name="connsiteX6" fmla="*/ 6841273 w 6970184"/>
              <a:gd name="connsiteY6" fmla="*/ 5156151 h 5156151"/>
              <a:gd name="connsiteX7" fmla="*/ 0 w 6970184"/>
              <a:gd name="connsiteY7" fmla="*/ 5156151 h 5156151"/>
              <a:gd name="connsiteX8" fmla="*/ 0 w 6970184"/>
              <a:gd name="connsiteY8" fmla="*/ 0 h 5156151"/>
              <a:gd name="connsiteX0" fmla="*/ 0 w 6976807"/>
              <a:gd name="connsiteY0" fmla="*/ 0 h 5156151"/>
              <a:gd name="connsiteX1" fmla="*/ 63117 w 6976807"/>
              <a:gd name="connsiteY1" fmla="*/ 15161 h 5156151"/>
              <a:gd name="connsiteX2" fmla="*/ 2844225 w 6976807"/>
              <a:gd name="connsiteY2" fmla="*/ 1331929 h 5156151"/>
              <a:gd name="connsiteX3" fmla="*/ 3707204 w 6976807"/>
              <a:gd name="connsiteY3" fmla="*/ 3273944 h 5156151"/>
              <a:gd name="connsiteX4" fmla="*/ 6399853 w 6976807"/>
              <a:gd name="connsiteY4" fmla="*/ 3938353 h 5156151"/>
              <a:gd name="connsiteX5" fmla="*/ 6880135 w 6976807"/>
              <a:gd name="connsiteY5" fmla="*/ 5100344 h 5156151"/>
              <a:gd name="connsiteX6" fmla="*/ 6841273 w 6976807"/>
              <a:gd name="connsiteY6" fmla="*/ 5156151 h 5156151"/>
              <a:gd name="connsiteX7" fmla="*/ 0 w 6976807"/>
              <a:gd name="connsiteY7" fmla="*/ 5156151 h 5156151"/>
              <a:gd name="connsiteX8" fmla="*/ 0 w 6976807"/>
              <a:gd name="connsiteY8" fmla="*/ 0 h 515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6807" h="5156151">
                <a:moveTo>
                  <a:pt x="0" y="0"/>
                </a:moveTo>
                <a:lnTo>
                  <a:pt x="63117" y="15161"/>
                </a:lnTo>
                <a:cubicBezTo>
                  <a:pt x="771464" y="203020"/>
                  <a:pt x="2236877" y="788799"/>
                  <a:pt x="2844225" y="1331929"/>
                </a:cubicBezTo>
                <a:cubicBezTo>
                  <a:pt x="3451573" y="1875060"/>
                  <a:pt x="3114599" y="2839540"/>
                  <a:pt x="3707204" y="3273944"/>
                </a:cubicBezTo>
                <a:cubicBezTo>
                  <a:pt x="4299809" y="3708348"/>
                  <a:pt x="5020131" y="4497553"/>
                  <a:pt x="6399853" y="3938353"/>
                </a:cubicBezTo>
                <a:cubicBezTo>
                  <a:pt x="6965346" y="3709159"/>
                  <a:pt x="7092233" y="4589347"/>
                  <a:pt x="6880135" y="5100344"/>
                </a:cubicBezTo>
                <a:lnTo>
                  <a:pt x="6841273" y="5156151"/>
                </a:lnTo>
                <a:lnTo>
                  <a:pt x="0" y="51561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BFC9CD2-CDCF-4561-A81D-494A8B81C3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75051" y="1008238"/>
            <a:ext cx="1743075" cy="3661836"/>
          </a:xfrm>
          <a:custGeom>
            <a:avLst/>
            <a:gdLst>
              <a:gd name="connsiteX0" fmla="*/ 1162050 w 2324100"/>
              <a:gd name="connsiteY0" fmla="*/ 0 h 4882448"/>
              <a:gd name="connsiteX1" fmla="*/ 2324100 w 2324100"/>
              <a:gd name="connsiteY1" fmla="*/ 1162050 h 4882448"/>
              <a:gd name="connsiteX2" fmla="*/ 2324100 w 2324100"/>
              <a:gd name="connsiteY2" fmla="*/ 3720398 h 4882448"/>
              <a:gd name="connsiteX3" fmla="*/ 1162050 w 2324100"/>
              <a:gd name="connsiteY3" fmla="*/ 4882448 h 4882448"/>
              <a:gd name="connsiteX4" fmla="*/ 0 w 2324100"/>
              <a:gd name="connsiteY4" fmla="*/ 3720398 h 4882448"/>
              <a:gd name="connsiteX5" fmla="*/ 0 w 2324100"/>
              <a:gd name="connsiteY5" fmla="*/ 1162050 h 4882448"/>
              <a:gd name="connsiteX6" fmla="*/ 1162050 w 2324100"/>
              <a:gd name="connsiteY6" fmla="*/ 0 h 488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4100" h="4882448">
                <a:moveTo>
                  <a:pt x="1162050" y="0"/>
                </a:moveTo>
                <a:cubicBezTo>
                  <a:pt x="1803832" y="0"/>
                  <a:pt x="2324100" y="520268"/>
                  <a:pt x="2324100" y="1162050"/>
                </a:cubicBezTo>
                <a:lnTo>
                  <a:pt x="2324100" y="3720398"/>
                </a:lnTo>
                <a:cubicBezTo>
                  <a:pt x="2324100" y="4362180"/>
                  <a:pt x="1803832" y="4882448"/>
                  <a:pt x="1162050" y="4882448"/>
                </a:cubicBezTo>
                <a:cubicBezTo>
                  <a:pt x="520268" y="4882448"/>
                  <a:pt x="0" y="4362180"/>
                  <a:pt x="0" y="3720398"/>
                </a:cubicBezTo>
                <a:lnTo>
                  <a:pt x="0" y="1162050"/>
                </a:lnTo>
                <a:cubicBezTo>
                  <a:pt x="0" y="520268"/>
                  <a:pt x="520268" y="0"/>
                  <a:pt x="11620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8FF30A6-172D-4C66-8B76-CF2F047C18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39465" y="546682"/>
            <a:ext cx="2024216" cy="3631382"/>
          </a:xfrm>
          <a:custGeom>
            <a:avLst/>
            <a:gdLst>
              <a:gd name="connsiteX0" fmla="*/ 1349477 w 2698954"/>
              <a:gd name="connsiteY0" fmla="*/ 0 h 4841842"/>
              <a:gd name="connsiteX1" fmla="*/ 2698954 w 2698954"/>
              <a:gd name="connsiteY1" fmla="*/ 1349477 h 4841842"/>
              <a:gd name="connsiteX2" fmla="*/ 2698954 w 2698954"/>
              <a:gd name="connsiteY2" fmla="*/ 3492365 h 4841842"/>
              <a:gd name="connsiteX3" fmla="*/ 1349477 w 2698954"/>
              <a:gd name="connsiteY3" fmla="*/ 4841842 h 4841842"/>
              <a:gd name="connsiteX4" fmla="*/ 0 w 2698954"/>
              <a:gd name="connsiteY4" fmla="*/ 3492365 h 4841842"/>
              <a:gd name="connsiteX5" fmla="*/ 0 w 2698954"/>
              <a:gd name="connsiteY5" fmla="*/ 1349477 h 4841842"/>
              <a:gd name="connsiteX6" fmla="*/ 1349477 w 2698954"/>
              <a:gd name="connsiteY6" fmla="*/ 0 h 484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8954" h="4841842">
                <a:moveTo>
                  <a:pt x="1349477" y="0"/>
                </a:moveTo>
                <a:cubicBezTo>
                  <a:pt x="2094773" y="0"/>
                  <a:pt x="2698954" y="604181"/>
                  <a:pt x="2698954" y="1349477"/>
                </a:cubicBezTo>
                <a:lnTo>
                  <a:pt x="2698954" y="3492365"/>
                </a:lnTo>
                <a:cubicBezTo>
                  <a:pt x="2698954" y="4237661"/>
                  <a:pt x="2094773" y="4841842"/>
                  <a:pt x="1349477" y="4841842"/>
                </a:cubicBezTo>
                <a:cubicBezTo>
                  <a:pt x="604181" y="4841842"/>
                  <a:pt x="0" y="4237661"/>
                  <a:pt x="0" y="3492365"/>
                </a:cubicBezTo>
                <a:lnTo>
                  <a:pt x="0" y="1349477"/>
                </a:lnTo>
                <a:cubicBezTo>
                  <a:pt x="0" y="604181"/>
                  <a:pt x="604181" y="0"/>
                  <a:pt x="13494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0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A48-A8E1-454F-BCA0-9126D93DEA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AB28-C32B-4D75-8BB7-568C56C5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880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18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A48-A8E1-454F-BCA0-9126D93DEA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AB28-C32B-4D75-8BB7-568C56C5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2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A48-A8E1-454F-BCA0-9126D93DEA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AB28-C32B-4D75-8BB7-568C56C5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1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A48-A8E1-454F-BCA0-9126D93DEA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AB28-C32B-4D75-8BB7-568C56C5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1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A48-A8E1-454F-BCA0-9126D93DEA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AB28-C32B-4D75-8BB7-568C56C5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7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A48-A8E1-454F-BCA0-9126D93DEA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AB28-C32B-4D75-8BB7-568C56C5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3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9CA48-A8E1-454F-BCA0-9126D93DEA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FAB28-C32B-4D75-8BB7-568C56C5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7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  <p:sldLayoutId id="2147483710" r:id="rId31"/>
    <p:sldLayoutId id="2147483711" r:id="rId32"/>
    <p:sldLayoutId id="2147483712" r:id="rId33"/>
    <p:sldLayoutId id="2147483713" r:id="rId34"/>
    <p:sldLayoutId id="2147483714" r:id="rId35"/>
    <p:sldLayoutId id="2147483715" r:id="rId36"/>
    <p:sldLayoutId id="2147483716" r:id="rId37"/>
    <p:sldLayoutId id="2147483669" r:id="rId38"/>
    <p:sldLayoutId id="2147483674" r:id="rId39"/>
    <p:sldLayoutId id="2147483654" r:id="rId4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BAF5B50-7AC3-486B-B292-0FB9F0834474}"/>
              </a:ext>
            </a:extLst>
          </p:cNvPr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9D8E7-34E7-48D0-A3F7-E07ECFC2DF18}"/>
              </a:ext>
            </a:extLst>
          </p:cNvPr>
          <p:cNvSpPr txBox="1"/>
          <p:nvPr/>
        </p:nvSpPr>
        <p:spPr>
          <a:xfrm>
            <a:off x="1222651" y="1869919"/>
            <a:ext cx="591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5400" b="1" dirty="0">
                <a:solidFill>
                  <a:schemeClr val="accent3"/>
                </a:solidFill>
                <a:latin typeface="+mj-lt"/>
              </a:rPr>
              <a:t>Art &amp; </a:t>
            </a:r>
            <a:r>
              <a:rPr lang="id-ID" sz="5400" b="1" dirty="0">
                <a:solidFill>
                  <a:schemeClr val="bg1"/>
                </a:solidFill>
                <a:latin typeface="+mj-lt"/>
              </a:rPr>
              <a:t>Music</a:t>
            </a:r>
            <a:endParaRPr lang="en-US" sz="5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9029AC-BF9D-41E0-ACD5-1AD204544C8B}"/>
              </a:ext>
            </a:extLst>
          </p:cNvPr>
          <p:cNvSpPr/>
          <p:nvPr/>
        </p:nvSpPr>
        <p:spPr>
          <a:xfrm>
            <a:off x="1222651" y="2601364"/>
            <a:ext cx="3396870" cy="4847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8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School Presentation</a:t>
            </a:r>
            <a:endParaRPr lang="en-US" sz="18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76B375A-18C1-42DA-939F-33FE793C41FC}"/>
              </a:ext>
            </a:extLst>
          </p:cNvPr>
          <p:cNvSpPr/>
          <p:nvPr/>
        </p:nvSpPr>
        <p:spPr>
          <a:xfrm>
            <a:off x="6349723" y="4670074"/>
            <a:ext cx="2571035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825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825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CC1B749D-5EBB-4A74-9C27-F9BBB7E9BEA1}"/>
              </a:ext>
            </a:extLst>
          </p:cNvPr>
          <p:cNvSpPr/>
          <p:nvPr/>
        </p:nvSpPr>
        <p:spPr>
          <a:xfrm>
            <a:off x="0" y="2469401"/>
            <a:ext cx="485060" cy="226710"/>
          </a:xfrm>
          <a:custGeom>
            <a:avLst/>
            <a:gdLst>
              <a:gd name="connsiteX0" fmla="*/ 0 w 646746"/>
              <a:gd name="connsiteY0" fmla="*/ 0 h 302280"/>
              <a:gd name="connsiteX1" fmla="*/ 495606 w 646746"/>
              <a:gd name="connsiteY1" fmla="*/ 0 h 302280"/>
              <a:gd name="connsiteX2" fmla="*/ 646746 w 646746"/>
              <a:gd name="connsiteY2" fmla="*/ 151140 h 302280"/>
              <a:gd name="connsiteX3" fmla="*/ 495606 w 646746"/>
              <a:gd name="connsiteY3" fmla="*/ 302280 h 302280"/>
              <a:gd name="connsiteX4" fmla="*/ 0 w 646746"/>
              <a:gd name="connsiteY4" fmla="*/ 302280 h 30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746" h="302280">
                <a:moveTo>
                  <a:pt x="0" y="0"/>
                </a:moveTo>
                <a:lnTo>
                  <a:pt x="495606" y="0"/>
                </a:lnTo>
                <a:cubicBezTo>
                  <a:pt x="579078" y="0"/>
                  <a:pt x="646746" y="67668"/>
                  <a:pt x="646746" y="151140"/>
                </a:cubicBezTo>
                <a:cubicBezTo>
                  <a:pt x="646746" y="234612"/>
                  <a:pt x="579078" y="302280"/>
                  <a:pt x="495606" y="302280"/>
                </a:cubicBezTo>
                <a:lnTo>
                  <a:pt x="0" y="3022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3F745166-3482-47D0-B3A3-888BC8E46B43}"/>
              </a:ext>
            </a:extLst>
          </p:cNvPr>
          <p:cNvSpPr/>
          <p:nvPr/>
        </p:nvSpPr>
        <p:spPr>
          <a:xfrm>
            <a:off x="0" y="2192696"/>
            <a:ext cx="813673" cy="226710"/>
          </a:xfrm>
          <a:custGeom>
            <a:avLst/>
            <a:gdLst>
              <a:gd name="connsiteX0" fmla="*/ 0 w 1084897"/>
              <a:gd name="connsiteY0" fmla="*/ 0 h 302280"/>
              <a:gd name="connsiteX1" fmla="*/ 933757 w 1084897"/>
              <a:gd name="connsiteY1" fmla="*/ 0 h 302280"/>
              <a:gd name="connsiteX2" fmla="*/ 1084897 w 1084897"/>
              <a:gd name="connsiteY2" fmla="*/ 151140 h 302280"/>
              <a:gd name="connsiteX3" fmla="*/ 933757 w 1084897"/>
              <a:gd name="connsiteY3" fmla="*/ 302280 h 302280"/>
              <a:gd name="connsiteX4" fmla="*/ 0 w 1084897"/>
              <a:gd name="connsiteY4" fmla="*/ 302280 h 30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897" h="302280">
                <a:moveTo>
                  <a:pt x="0" y="0"/>
                </a:moveTo>
                <a:lnTo>
                  <a:pt x="933757" y="0"/>
                </a:lnTo>
                <a:cubicBezTo>
                  <a:pt x="1017229" y="0"/>
                  <a:pt x="1084897" y="67668"/>
                  <a:pt x="1084897" y="151140"/>
                </a:cubicBezTo>
                <a:cubicBezTo>
                  <a:pt x="1084897" y="234612"/>
                  <a:pt x="1017229" y="302280"/>
                  <a:pt x="933757" y="302280"/>
                </a:cubicBezTo>
                <a:lnTo>
                  <a:pt x="0" y="3022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EC10841-68E8-4A6B-B15B-3C784B34426D}"/>
              </a:ext>
            </a:extLst>
          </p:cNvPr>
          <p:cNvGrpSpPr/>
          <p:nvPr/>
        </p:nvGrpSpPr>
        <p:grpSpPr>
          <a:xfrm>
            <a:off x="5413859" y="1223331"/>
            <a:ext cx="2507465" cy="2470127"/>
            <a:chOff x="7275629" y="1749476"/>
            <a:chExt cx="3343286" cy="3293502"/>
          </a:xfrm>
        </p:grpSpPr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10142DB6-701F-41DB-A870-E1873E49F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0233" y="1834279"/>
              <a:ext cx="1135140" cy="1563698"/>
            </a:xfrm>
            <a:custGeom>
              <a:avLst/>
              <a:gdLst>
                <a:gd name="T0" fmla="*/ 87680 w 346"/>
                <a:gd name="T1" fmla="*/ 0 h 479"/>
                <a:gd name="T2" fmla="*/ 87680 w 346"/>
                <a:gd name="T3" fmla="*/ 0 h 479"/>
                <a:gd name="T4" fmla="*/ 71942 w 346"/>
                <a:gd name="T5" fmla="*/ 0 h 479"/>
                <a:gd name="T6" fmla="*/ 71942 w 346"/>
                <a:gd name="T7" fmla="*/ 146752 h 479"/>
                <a:gd name="T8" fmla="*/ 35971 w 346"/>
                <a:gd name="T9" fmla="*/ 146752 h 479"/>
                <a:gd name="T10" fmla="*/ 4496 w 346"/>
                <a:gd name="T11" fmla="*/ 190152 h 479"/>
                <a:gd name="T12" fmla="*/ 55755 w 346"/>
                <a:gd name="T13" fmla="*/ 206259 h 479"/>
                <a:gd name="T14" fmla="*/ 87680 w 346"/>
                <a:gd name="T15" fmla="*/ 166439 h 479"/>
                <a:gd name="T16" fmla="*/ 87680 w 346"/>
                <a:gd name="T17" fmla="*/ 47426 h 479"/>
                <a:gd name="T18" fmla="*/ 115557 w 346"/>
                <a:gd name="T19" fmla="*/ 102906 h 479"/>
                <a:gd name="T20" fmla="*/ 123651 w 346"/>
                <a:gd name="T21" fmla="*/ 102906 h 479"/>
                <a:gd name="T22" fmla="*/ 87680 w 346"/>
                <a:gd name="T23" fmla="*/ 0 h 4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46" h="479">
                  <a:moveTo>
                    <a:pt x="195" y="0"/>
                  </a:moveTo>
                  <a:lnTo>
                    <a:pt x="195" y="0"/>
                  </a:lnTo>
                  <a:cubicBezTo>
                    <a:pt x="160" y="0"/>
                    <a:pt x="160" y="0"/>
                    <a:pt x="160" y="0"/>
                  </a:cubicBezTo>
                  <a:cubicBezTo>
                    <a:pt x="160" y="328"/>
                    <a:pt x="160" y="328"/>
                    <a:pt x="160" y="328"/>
                  </a:cubicBezTo>
                  <a:cubicBezTo>
                    <a:pt x="133" y="319"/>
                    <a:pt x="107" y="319"/>
                    <a:pt x="80" y="328"/>
                  </a:cubicBezTo>
                  <a:cubicBezTo>
                    <a:pt x="26" y="346"/>
                    <a:pt x="0" y="390"/>
                    <a:pt x="10" y="425"/>
                  </a:cubicBezTo>
                  <a:cubicBezTo>
                    <a:pt x="26" y="461"/>
                    <a:pt x="71" y="478"/>
                    <a:pt x="124" y="461"/>
                  </a:cubicBezTo>
                  <a:cubicBezTo>
                    <a:pt x="169" y="443"/>
                    <a:pt x="195" y="408"/>
                    <a:pt x="195" y="372"/>
                  </a:cubicBezTo>
                  <a:cubicBezTo>
                    <a:pt x="195" y="106"/>
                    <a:pt x="195" y="106"/>
                    <a:pt x="195" y="106"/>
                  </a:cubicBezTo>
                  <a:cubicBezTo>
                    <a:pt x="266" y="124"/>
                    <a:pt x="266" y="212"/>
                    <a:pt x="257" y="230"/>
                  </a:cubicBezTo>
                  <a:cubicBezTo>
                    <a:pt x="257" y="239"/>
                    <a:pt x="266" y="248"/>
                    <a:pt x="275" y="230"/>
                  </a:cubicBezTo>
                  <a:cubicBezTo>
                    <a:pt x="345" y="115"/>
                    <a:pt x="195" y="62"/>
                    <a:pt x="19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5718" tIns="12859" rIns="25718" bIns="12859" anchor="ctr"/>
            <a:lstStyle/>
            <a:p>
              <a:endParaRPr lang="en-US" sz="1013" dirty="0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D39C1841-C900-4EF5-954D-465CE2BCC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4885" y="2650974"/>
              <a:ext cx="729854" cy="1005402"/>
            </a:xfrm>
            <a:custGeom>
              <a:avLst/>
              <a:gdLst>
                <a:gd name="T0" fmla="*/ 87680 w 346"/>
                <a:gd name="T1" fmla="*/ 0 h 479"/>
                <a:gd name="T2" fmla="*/ 87680 w 346"/>
                <a:gd name="T3" fmla="*/ 0 h 479"/>
                <a:gd name="T4" fmla="*/ 71942 w 346"/>
                <a:gd name="T5" fmla="*/ 0 h 479"/>
                <a:gd name="T6" fmla="*/ 71942 w 346"/>
                <a:gd name="T7" fmla="*/ 146752 h 479"/>
                <a:gd name="T8" fmla="*/ 35971 w 346"/>
                <a:gd name="T9" fmla="*/ 146752 h 479"/>
                <a:gd name="T10" fmla="*/ 4496 w 346"/>
                <a:gd name="T11" fmla="*/ 190152 h 479"/>
                <a:gd name="T12" fmla="*/ 55755 w 346"/>
                <a:gd name="T13" fmla="*/ 206259 h 479"/>
                <a:gd name="T14" fmla="*/ 87680 w 346"/>
                <a:gd name="T15" fmla="*/ 166439 h 479"/>
                <a:gd name="T16" fmla="*/ 87680 w 346"/>
                <a:gd name="T17" fmla="*/ 47426 h 479"/>
                <a:gd name="T18" fmla="*/ 115557 w 346"/>
                <a:gd name="T19" fmla="*/ 102906 h 479"/>
                <a:gd name="T20" fmla="*/ 123651 w 346"/>
                <a:gd name="T21" fmla="*/ 102906 h 479"/>
                <a:gd name="T22" fmla="*/ 87680 w 346"/>
                <a:gd name="T23" fmla="*/ 0 h 4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46" h="479">
                  <a:moveTo>
                    <a:pt x="195" y="0"/>
                  </a:moveTo>
                  <a:lnTo>
                    <a:pt x="195" y="0"/>
                  </a:lnTo>
                  <a:cubicBezTo>
                    <a:pt x="160" y="0"/>
                    <a:pt x="160" y="0"/>
                    <a:pt x="160" y="0"/>
                  </a:cubicBezTo>
                  <a:cubicBezTo>
                    <a:pt x="160" y="328"/>
                    <a:pt x="160" y="328"/>
                    <a:pt x="160" y="328"/>
                  </a:cubicBezTo>
                  <a:cubicBezTo>
                    <a:pt x="133" y="319"/>
                    <a:pt x="107" y="319"/>
                    <a:pt x="80" y="328"/>
                  </a:cubicBezTo>
                  <a:cubicBezTo>
                    <a:pt x="26" y="346"/>
                    <a:pt x="0" y="390"/>
                    <a:pt x="10" y="425"/>
                  </a:cubicBezTo>
                  <a:cubicBezTo>
                    <a:pt x="26" y="461"/>
                    <a:pt x="71" y="478"/>
                    <a:pt x="124" y="461"/>
                  </a:cubicBezTo>
                  <a:cubicBezTo>
                    <a:pt x="169" y="443"/>
                    <a:pt x="195" y="408"/>
                    <a:pt x="195" y="372"/>
                  </a:cubicBezTo>
                  <a:cubicBezTo>
                    <a:pt x="195" y="106"/>
                    <a:pt x="195" y="106"/>
                    <a:pt x="195" y="106"/>
                  </a:cubicBezTo>
                  <a:cubicBezTo>
                    <a:pt x="266" y="124"/>
                    <a:pt x="266" y="212"/>
                    <a:pt x="257" y="230"/>
                  </a:cubicBezTo>
                  <a:cubicBezTo>
                    <a:pt x="257" y="239"/>
                    <a:pt x="266" y="248"/>
                    <a:pt x="275" y="230"/>
                  </a:cubicBezTo>
                  <a:cubicBezTo>
                    <a:pt x="345" y="115"/>
                    <a:pt x="195" y="62"/>
                    <a:pt x="195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5718" tIns="12859" rIns="25718" bIns="12859" anchor="ctr"/>
            <a:lstStyle/>
            <a:p>
              <a:endParaRPr lang="en-US" sz="1013" dirty="0"/>
            </a:p>
          </p:txBody>
        </p:sp>
        <p:sp>
          <p:nvSpPr>
            <p:cNvPr id="58" name="Freeform 25">
              <a:extLst>
                <a:ext uri="{FF2B5EF4-FFF2-40B4-BE49-F238E27FC236}">
                  <a16:creationId xmlns:a16="http://schemas.microsoft.com/office/drawing/2014/main" id="{AA9DD71E-8E46-45A5-81CB-62AF533FD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9115" y="1749476"/>
              <a:ext cx="511248" cy="704264"/>
            </a:xfrm>
            <a:custGeom>
              <a:avLst/>
              <a:gdLst>
                <a:gd name="T0" fmla="*/ 87680 w 346"/>
                <a:gd name="T1" fmla="*/ 0 h 479"/>
                <a:gd name="T2" fmla="*/ 87680 w 346"/>
                <a:gd name="T3" fmla="*/ 0 h 479"/>
                <a:gd name="T4" fmla="*/ 71942 w 346"/>
                <a:gd name="T5" fmla="*/ 0 h 479"/>
                <a:gd name="T6" fmla="*/ 71942 w 346"/>
                <a:gd name="T7" fmla="*/ 146752 h 479"/>
                <a:gd name="T8" fmla="*/ 35971 w 346"/>
                <a:gd name="T9" fmla="*/ 146752 h 479"/>
                <a:gd name="T10" fmla="*/ 4496 w 346"/>
                <a:gd name="T11" fmla="*/ 190152 h 479"/>
                <a:gd name="T12" fmla="*/ 55755 w 346"/>
                <a:gd name="T13" fmla="*/ 206259 h 479"/>
                <a:gd name="T14" fmla="*/ 87680 w 346"/>
                <a:gd name="T15" fmla="*/ 166439 h 479"/>
                <a:gd name="T16" fmla="*/ 87680 w 346"/>
                <a:gd name="T17" fmla="*/ 47426 h 479"/>
                <a:gd name="T18" fmla="*/ 115557 w 346"/>
                <a:gd name="T19" fmla="*/ 102906 h 479"/>
                <a:gd name="T20" fmla="*/ 123651 w 346"/>
                <a:gd name="T21" fmla="*/ 102906 h 479"/>
                <a:gd name="T22" fmla="*/ 87680 w 346"/>
                <a:gd name="T23" fmla="*/ 0 h 4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46" h="479">
                  <a:moveTo>
                    <a:pt x="195" y="0"/>
                  </a:moveTo>
                  <a:lnTo>
                    <a:pt x="195" y="0"/>
                  </a:lnTo>
                  <a:cubicBezTo>
                    <a:pt x="160" y="0"/>
                    <a:pt x="160" y="0"/>
                    <a:pt x="160" y="0"/>
                  </a:cubicBezTo>
                  <a:cubicBezTo>
                    <a:pt x="160" y="328"/>
                    <a:pt x="160" y="328"/>
                    <a:pt x="160" y="328"/>
                  </a:cubicBezTo>
                  <a:cubicBezTo>
                    <a:pt x="133" y="319"/>
                    <a:pt x="107" y="319"/>
                    <a:pt x="80" y="328"/>
                  </a:cubicBezTo>
                  <a:cubicBezTo>
                    <a:pt x="26" y="346"/>
                    <a:pt x="0" y="390"/>
                    <a:pt x="10" y="425"/>
                  </a:cubicBezTo>
                  <a:cubicBezTo>
                    <a:pt x="26" y="461"/>
                    <a:pt x="71" y="478"/>
                    <a:pt x="124" y="461"/>
                  </a:cubicBezTo>
                  <a:cubicBezTo>
                    <a:pt x="169" y="443"/>
                    <a:pt x="195" y="408"/>
                    <a:pt x="195" y="372"/>
                  </a:cubicBezTo>
                  <a:cubicBezTo>
                    <a:pt x="195" y="106"/>
                    <a:pt x="195" y="106"/>
                    <a:pt x="195" y="106"/>
                  </a:cubicBezTo>
                  <a:cubicBezTo>
                    <a:pt x="266" y="124"/>
                    <a:pt x="266" y="212"/>
                    <a:pt x="257" y="230"/>
                  </a:cubicBezTo>
                  <a:cubicBezTo>
                    <a:pt x="257" y="239"/>
                    <a:pt x="266" y="248"/>
                    <a:pt x="275" y="230"/>
                  </a:cubicBezTo>
                  <a:cubicBezTo>
                    <a:pt x="345" y="115"/>
                    <a:pt x="195" y="62"/>
                    <a:pt x="19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5718" tIns="12859" rIns="25718" bIns="12859" anchor="ctr"/>
            <a:lstStyle/>
            <a:p>
              <a:endParaRPr lang="en-US" sz="1013" dirty="0"/>
            </a:p>
          </p:txBody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A0D06B36-2464-4779-902F-CA17E1CA5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9693" y="2213401"/>
              <a:ext cx="347392" cy="478546"/>
            </a:xfrm>
            <a:custGeom>
              <a:avLst/>
              <a:gdLst>
                <a:gd name="T0" fmla="*/ 87680 w 346"/>
                <a:gd name="T1" fmla="*/ 0 h 479"/>
                <a:gd name="T2" fmla="*/ 87680 w 346"/>
                <a:gd name="T3" fmla="*/ 0 h 479"/>
                <a:gd name="T4" fmla="*/ 71942 w 346"/>
                <a:gd name="T5" fmla="*/ 0 h 479"/>
                <a:gd name="T6" fmla="*/ 71942 w 346"/>
                <a:gd name="T7" fmla="*/ 146752 h 479"/>
                <a:gd name="T8" fmla="*/ 35971 w 346"/>
                <a:gd name="T9" fmla="*/ 146752 h 479"/>
                <a:gd name="T10" fmla="*/ 4496 w 346"/>
                <a:gd name="T11" fmla="*/ 190152 h 479"/>
                <a:gd name="T12" fmla="*/ 55755 w 346"/>
                <a:gd name="T13" fmla="*/ 206259 h 479"/>
                <a:gd name="T14" fmla="*/ 87680 w 346"/>
                <a:gd name="T15" fmla="*/ 166439 h 479"/>
                <a:gd name="T16" fmla="*/ 87680 w 346"/>
                <a:gd name="T17" fmla="*/ 47426 h 479"/>
                <a:gd name="T18" fmla="*/ 115557 w 346"/>
                <a:gd name="T19" fmla="*/ 102906 h 479"/>
                <a:gd name="T20" fmla="*/ 123651 w 346"/>
                <a:gd name="T21" fmla="*/ 102906 h 479"/>
                <a:gd name="T22" fmla="*/ 87680 w 346"/>
                <a:gd name="T23" fmla="*/ 0 h 4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46" h="479">
                  <a:moveTo>
                    <a:pt x="195" y="0"/>
                  </a:moveTo>
                  <a:lnTo>
                    <a:pt x="195" y="0"/>
                  </a:lnTo>
                  <a:cubicBezTo>
                    <a:pt x="160" y="0"/>
                    <a:pt x="160" y="0"/>
                    <a:pt x="160" y="0"/>
                  </a:cubicBezTo>
                  <a:cubicBezTo>
                    <a:pt x="160" y="328"/>
                    <a:pt x="160" y="328"/>
                    <a:pt x="160" y="328"/>
                  </a:cubicBezTo>
                  <a:cubicBezTo>
                    <a:pt x="133" y="319"/>
                    <a:pt x="107" y="319"/>
                    <a:pt x="80" y="328"/>
                  </a:cubicBezTo>
                  <a:cubicBezTo>
                    <a:pt x="26" y="346"/>
                    <a:pt x="0" y="390"/>
                    <a:pt x="10" y="425"/>
                  </a:cubicBezTo>
                  <a:cubicBezTo>
                    <a:pt x="26" y="461"/>
                    <a:pt x="71" y="478"/>
                    <a:pt x="124" y="461"/>
                  </a:cubicBezTo>
                  <a:cubicBezTo>
                    <a:pt x="169" y="443"/>
                    <a:pt x="195" y="408"/>
                    <a:pt x="195" y="372"/>
                  </a:cubicBezTo>
                  <a:cubicBezTo>
                    <a:pt x="195" y="106"/>
                    <a:pt x="195" y="106"/>
                    <a:pt x="195" y="106"/>
                  </a:cubicBezTo>
                  <a:cubicBezTo>
                    <a:pt x="266" y="124"/>
                    <a:pt x="266" y="212"/>
                    <a:pt x="257" y="230"/>
                  </a:cubicBezTo>
                  <a:cubicBezTo>
                    <a:pt x="257" y="239"/>
                    <a:pt x="266" y="248"/>
                    <a:pt x="275" y="230"/>
                  </a:cubicBezTo>
                  <a:cubicBezTo>
                    <a:pt x="345" y="115"/>
                    <a:pt x="195" y="62"/>
                    <a:pt x="19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5718" tIns="12859" rIns="25718" bIns="12859" anchor="ctr"/>
            <a:lstStyle/>
            <a:p>
              <a:endParaRPr lang="en-US" sz="1013" dirty="0"/>
            </a:p>
          </p:txBody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AEDC7C02-B1EB-4995-8954-93C136F9D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0388" y="3972503"/>
              <a:ext cx="729854" cy="1005402"/>
            </a:xfrm>
            <a:custGeom>
              <a:avLst/>
              <a:gdLst>
                <a:gd name="T0" fmla="*/ 87680 w 346"/>
                <a:gd name="T1" fmla="*/ 0 h 479"/>
                <a:gd name="T2" fmla="*/ 87680 w 346"/>
                <a:gd name="T3" fmla="*/ 0 h 479"/>
                <a:gd name="T4" fmla="*/ 71942 w 346"/>
                <a:gd name="T5" fmla="*/ 0 h 479"/>
                <a:gd name="T6" fmla="*/ 71942 w 346"/>
                <a:gd name="T7" fmla="*/ 146752 h 479"/>
                <a:gd name="T8" fmla="*/ 35971 w 346"/>
                <a:gd name="T9" fmla="*/ 146752 h 479"/>
                <a:gd name="T10" fmla="*/ 4496 w 346"/>
                <a:gd name="T11" fmla="*/ 190152 h 479"/>
                <a:gd name="T12" fmla="*/ 55755 w 346"/>
                <a:gd name="T13" fmla="*/ 206259 h 479"/>
                <a:gd name="T14" fmla="*/ 87680 w 346"/>
                <a:gd name="T15" fmla="*/ 166439 h 479"/>
                <a:gd name="T16" fmla="*/ 87680 w 346"/>
                <a:gd name="T17" fmla="*/ 47426 h 479"/>
                <a:gd name="T18" fmla="*/ 115557 w 346"/>
                <a:gd name="T19" fmla="*/ 102906 h 479"/>
                <a:gd name="T20" fmla="*/ 123651 w 346"/>
                <a:gd name="T21" fmla="*/ 102906 h 479"/>
                <a:gd name="T22" fmla="*/ 87680 w 346"/>
                <a:gd name="T23" fmla="*/ 0 h 4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46" h="479">
                  <a:moveTo>
                    <a:pt x="195" y="0"/>
                  </a:moveTo>
                  <a:lnTo>
                    <a:pt x="195" y="0"/>
                  </a:lnTo>
                  <a:cubicBezTo>
                    <a:pt x="160" y="0"/>
                    <a:pt x="160" y="0"/>
                    <a:pt x="160" y="0"/>
                  </a:cubicBezTo>
                  <a:cubicBezTo>
                    <a:pt x="160" y="328"/>
                    <a:pt x="160" y="328"/>
                    <a:pt x="160" y="328"/>
                  </a:cubicBezTo>
                  <a:cubicBezTo>
                    <a:pt x="133" y="319"/>
                    <a:pt x="107" y="319"/>
                    <a:pt x="80" y="328"/>
                  </a:cubicBezTo>
                  <a:cubicBezTo>
                    <a:pt x="26" y="346"/>
                    <a:pt x="0" y="390"/>
                    <a:pt x="10" y="425"/>
                  </a:cubicBezTo>
                  <a:cubicBezTo>
                    <a:pt x="26" y="461"/>
                    <a:pt x="71" y="478"/>
                    <a:pt x="124" y="461"/>
                  </a:cubicBezTo>
                  <a:cubicBezTo>
                    <a:pt x="169" y="443"/>
                    <a:pt x="195" y="408"/>
                    <a:pt x="195" y="372"/>
                  </a:cubicBezTo>
                  <a:cubicBezTo>
                    <a:pt x="195" y="106"/>
                    <a:pt x="195" y="106"/>
                    <a:pt x="195" y="106"/>
                  </a:cubicBezTo>
                  <a:cubicBezTo>
                    <a:pt x="266" y="124"/>
                    <a:pt x="266" y="212"/>
                    <a:pt x="257" y="230"/>
                  </a:cubicBezTo>
                  <a:cubicBezTo>
                    <a:pt x="257" y="239"/>
                    <a:pt x="266" y="248"/>
                    <a:pt x="275" y="230"/>
                  </a:cubicBezTo>
                  <a:cubicBezTo>
                    <a:pt x="345" y="115"/>
                    <a:pt x="195" y="62"/>
                    <a:pt x="19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5718" tIns="12859" rIns="25718" bIns="12859" anchor="ctr"/>
            <a:lstStyle/>
            <a:p>
              <a:endParaRPr lang="en-US" sz="1013" dirty="0"/>
            </a:p>
          </p:txBody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D256AAEE-BFFA-49F5-982B-F14D3F6D1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0945" y="3112340"/>
              <a:ext cx="511248" cy="704264"/>
            </a:xfrm>
            <a:custGeom>
              <a:avLst/>
              <a:gdLst>
                <a:gd name="T0" fmla="*/ 87680 w 346"/>
                <a:gd name="T1" fmla="*/ 0 h 479"/>
                <a:gd name="T2" fmla="*/ 87680 w 346"/>
                <a:gd name="T3" fmla="*/ 0 h 479"/>
                <a:gd name="T4" fmla="*/ 71942 w 346"/>
                <a:gd name="T5" fmla="*/ 0 h 479"/>
                <a:gd name="T6" fmla="*/ 71942 w 346"/>
                <a:gd name="T7" fmla="*/ 146752 h 479"/>
                <a:gd name="T8" fmla="*/ 35971 w 346"/>
                <a:gd name="T9" fmla="*/ 146752 h 479"/>
                <a:gd name="T10" fmla="*/ 4496 w 346"/>
                <a:gd name="T11" fmla="*/ 190152 h 479"/>
                <a:gd name="T12" fmla="*/ 55755 w 346"/>
                <a:gd name="T13" fmla="*/ 206259 h 479"/>
                <a:gd name="T14" fmla="*/ 87680 w 346"/>
                <a:gd name="T15" fmla="*/ 166439 h 479"/>
                <a:gd name="T16" fmla="*/ 87680 w 346"/>
                <a:gd name="T17" fmla="*/ 47426 h 479"/>
                <a:gd name="T18" fmla="*/ 115557 w 346"/>
                <a:gd name="T19" fmla="*/ 102906 h 479"/>
                <a:gd name="T20" fmla="*/ 123651 w 346"/>
                <a:gd name="T21" fmla="*/ 102906 h 479"/>
                <a:gd name="T22" fmla="*/ 87680 w 346"/>
                <a:gd name="T23" fmla="*/ 0 h 4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46" h="479">
                  <a:moveTo>
                    <a:pt x="195" y="0"/>
                  </a:moveTo>
                  <a:lnTo>
                    <a:pt x="195" y="0"/>
                  </a:lnTo>
                  <a:cubicBezTo>
                    <a:pt x="160" y="0"/>
                    <a:pt x="160" y="0"/>
                    <a:pt x="160" y="0"/>
                  </a:cubicBezTo>
                  <a:cubicBezTo>
                    <a:pt x="160" y="328"/>
                    <a:pt x="160" y="328"/>
                    <a:pt x="160" y="328"/>
                  </a:cubicBezTo>
                  <a:cubicBezTo>
                    <a:pt x="133" y="319"/>
                    <a:pt x="107" y="319"/>
                    <a:pt x="80" y="328"/>
                  </a:cubicBezTo>
                  <a:cubicBezTo>
                    <a:pt x="26" y="346"/>
                    <a:pt x="0" y="390"/>
                    <a:pt x="10" y="425"/>
                  </a:cubicBezTo>
                  <a:cubicBezTo>
                    <a:pt x="26" y="461"/>
                    <a:pt x="71" y="478"/>
                    <a:pt x="124" y="461"/>
                  </a:cubicBezTo>
                  <a:cubicBezTo>
                    <a:pt x="169" y="443"/>
                    <a:pt x="195" y="408"/>
                    <a:pt x="195" y="372"/>
                  </a:cubicBezTo>
                  <a:cubicBezTo>
                    <a:pt x="195" y="106"/>
                    <a:pt x="195" y="106"/>
                    <a:pt x="195" y="106"/>
                  </a:cubicBezTo>
                  <a:cubicBezTo>
                    <a:pt x="266" y="124"/>
                    <a:pt x="266" y="212"/>
                    <a:pt x="257" y="230"/>
                  </a:cubicBezTo>
                  <a:cubicBezTo>
                    <a:pt x="257" y="239"/>
                    <a:pt x="266" y="248"/>
                    <a:pt x="275" y="230"/>
                  </a:cubicBezTo>
                  <a:cubicBezTo>
                    <a:pt x="345" y="115"/>
                    <a:pt x="195" y="62"/>
                    <a:pt x="19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5718" tIns="12859" rIns="25718" bIns="12859" anchor="ctr"/>
            <a:lstStyle/>
            <a:p>
              <a:endParaRPr lang="en-US" sz="1013" dirty="0"/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9ACE5159-8443-439E-81DA-8B6BA8300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1523" y="3576265"/>
              <a:ext cx="347392" cy="478546"/>
            </a:xfrm>
            <a:custGeom>
              <a:avLst/>
              <a:gdLst>
                <a:gd name="T0" fmla="*/ 87680 w 346"/>
                <a:gd name="T1" fmla="*/ 0 h 479"/>
                <a:gd name="T2" fmla="*/ 87680 w 346"/>
                <a:gd name="T3" fmla="*/ 0 h 479"/>
                <a:gd name="T4" fmla="*/ 71942 w 346"/>
                <a:gd name="T5" fmla="*/ 0 h 479"/>
                <a:gd name="T6" fmla="*/ 71942 w 346"/>
                <a:gd name="T7" fmla="*/ 146752 h 479"/>
                <a:gd name="T8" fmla="*/ 35971 w 346"/>
                <a:gd name="T9" fmla="*/ 146752 h 479"/>
                <a:gd name="T10" fmla="*/ 4496 w 346"/>
                <a:gd name="T11" fmla="*/ 190152 h 479"/>
                <a:gd name="T12" fmla="*/ 55755 w 346"/>
                <a:gd name="T13" fmla="*/ 206259 h 479"/>
                <a:gd name="T14" fmla="*/ 87680 w 346"/>
                <a:gd name="T15" fmla="*/ 166439 h 479"/>
                <a:gd name="T16" fmla="*/ 87680 w 346"/>
                <a:gd name="T17" fmla="*/ 47426 h 479"/>
                <a:gd name="T18" fmla="*/ 115557 w 346"/>
                <a:gd name="T19" fmla="*/ 102906 h 479"/>
                <a:gd name="T20" fmla="*/ 123651 w 346"/>
                <a:gd name="T21" fmla="*/ 102906 h 479"/>
                <a:gd name="T22" fmla="*/ 87680 w 346"/>
                <a:gd name="T23" fmla="*/ 0 h 4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46" h="479">
                  <a:moveTo>
                    <a:pt x="195" y="0"/>
                  </a:moveTo>
                  <a:lnTo>
                    <a:pt x="195" y="0"/>
                  </a:lnTo>
                  <a:cubicBezTo>
                    <a:pt x="160" y="0"/>
                    <a:pt x="160" y="0"/>
                    <a:pt x="160" y="0"/>
                  </a:cubicBezTo>
                  <a:cubicBezTo>
                    <a:pt x="160" y="328"/>
                    <a:pt x="160" y="328"/>
                    <a:pt x="160" y="328"/>
                  </a:cubicBezTo>
                  <a:cubicBezTo>
                    <a:pt x="133" y="319"/>
                    <a:pt x="107" y="319"/>
                    <a:pt x="80" y="328"/>
                  </a:cubicBezTo>
                  <a:cubicBezTo>
                    <a:pt x="26" y="346"/>
                    <a:pt x="0" y="390"/>
                    <a:pt x="10" y="425"/>
                  </a:cubicBezTo>
                  <a:cubicBezTo>
                    <a:pt x="26" y="461"/>
                    <a:pt x="71" y="478"/>
                    <a:pt x="124" y="461"/>
                  </a:cubicBezTo>
                  <a:cubicBezTo>
                    <a:pt x="169" y="443"/>
                    <a:pt x="195" y="408"/>
                    <a:pt x="195" y="372"/>
                  </a:cubicBezTo>
                  <a:cubicBezTo>
                    <a:pt x="195" y="106"/>
                    <a:pt x="195" y="106"/>
                    <a:pt x="195" y="106"/>
                  </a:cubicBezTo>
                  <a:cubicBezTo>
                    <a:pt x="266" y="124"/>
                    <a:pt x="266" y="212"/>
                    <a:pt x="257" y="230"/>
                  </a:cubicBezTo>
                  <a:cubicBezTo>
                    <a:pt x="257" y="239"/>
                    <a:pt x="266" y="248"/>
                    <a:pt x="275" y="230"/>
                  </a:cubicBezTo>
                  <a:cubicBezTo>
                    <a:pt x="345" y="115"/>
                    <a:pt x="195" y="62"/>
                    <a:pt x="195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5718" tIns="12859" rIns="25718" bIns="12859" anchor="ctr"/>
            <a:lstStyle/>
            <a:p>
              <a:endParaRPr lang="en-US" sz="1013" dirty="0"/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56B71182-2AEB-4C86-BDD9-F1411E240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3482" y="3908804"/>
              <a:ext cx="280844" cy="386874"/>
            </a:xfrm>
            <a:custGeom>
              <a:avLst/>
              <a:gdLst>
                <a:gd name="T0" fmla="*/ 87680 w 346"/>
                <a:gd name="T1" fmla="*/ 0 h 479"/>
                <a:gd name="T2" fmla="*/ 87680 w 346"/>
                <a:gd name="T3" fmla="*/ 0 h 479"/>
                <a:gd name="T4" fmla="*/ 71942 w 346"/>
                <a:gd name="T5" fmla="*/ 0 h 479"/>
                <a:gd name="T6" fmla="*/ 71942 w 346"/>
                <a:gd name="T7" fmla="*/ 146752 h 479"/>
                <a:gd name="T8" fmla="*/ 35971 w 346"/>
                <a:gd name="T9" fmla="*/ 146752 h 479"/>
                <a:gd name="T10" fmla="*/ 4496 w 346"/>
                <a:gd name="T11" fmla="*/ 190152 h 479"/>
                <a:gd name="T12" fmla="*/ 55755 w 346"/>
                <a:gd name="T13" fmla="*/ 206259 h 479"/>
                <a:gd name="T14" fmla="*/ 87680 w 346"/>
                <a:gd name="T15" fmla="*/ 166439 h 479"/>
                <a:gd name="T16" fmla="*/ 87680 w 346"/>
                <a:gd name="T17" fmla="*/ 47426 h 479"/>
                <a:gd name="T18" fmla="*/ 115557 w 346"/>
                <a:gd name="T19" fmla="*/ 102906 h 479"/>
                <a:gd name="T20" fmla="*/ 123651 w 346"/>
                <a:gd name="T21" fmla="*/ 102906 h 479"/>
                <a:gd name="T22" fmla="*/ 87680 w 346"/>
                <a:gd name="T23" fmla="*/ 0 h 4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46" h="479">
                  <a:moveTo>
                    <a:pt x="195" y="0"/>
                  </a:moveTo>
                  <a:lnTo>
                    <a:pt x="195" y="0"/>
                  </a:lnTo>
                  <a:cubicBezTo>
                    <a:pt x="160" y="0"/>
                    <a:pt x="160" y="0"/>
                    <a:pt x="160" y="0"/>
                  </a:cubicBezTo>
                  <a:cubicBezTo>
                    <a:pt x="160" y="328"/>
                    <a:pt x="160" y="328"/>
                    <a:pt x="160" y="328"/>
                  </a:cubicBezTo>
                  <a:cubicBezTo>
                    <a:pt x="133" y="319"/>
                    <a:pt x="107" y="319"/>
                    <a:pt x="80" y="328"/>
                  </a:cubicBezTo>
                  <a:cubicBezTo>
                    <a:pt x="26" y="346"/>
                    <a:pt x="0" y="390"/>
                    <a:pt x="10" y="425"/>
                  </a:cubicBezTo>
                  <a:cubicBezTo>
                    <a:pt x="26" y="461"/>
                    <a:pt x="71" y="478"/>
                    <a:pt x="124" y="461"/>
                  </a:cubicBezTo>
                  <a:cubicBezTo>
                    <a:pt x="169" y="443"/>
                    <a:pt x="195" y="408"/>
                    <a:pt x="195" y="372"/>
                  </a:cubicBezTo>
                  <a:cubicBezTo>
                    <a:pt x="195" y="106"/>
                    <a:pt x="195" y="106"/>
                    <a:pt x="195" y="106"/>
                  </a:cubicBezTo>
                  <a:cubicBezTo>
                    <a:pt x="266" y="124"/>
                    <a:pt x="266" y="212"/>
                    <a:pt x="257" y="230"/>
                  </a:cubicBezTo>
                  <a:cubicBezTo>
                    <a:pt x="257" y="239"/>
                    <a:pt x="266" y="248"/>
                    <a:pt x="275" y="230"/>
                  </a:cubicBezTo>
                  <a:cubicBezTo>
                    <a:pt x="345" y="115"/>
                    <a:pt x="195" y="62"/>
                    <a:pt x="19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5718" tIns="12859" rIns="25718" bIns="12859" anchor="ctr"/>
            <a:lstStyle/>
            <a:p>
              <a:endParaRPr lang="en-US" sz="1013" dirty="0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28879317-ACD1-4514-8E2C-846B34AFD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5629" y="3677648"/>
              <a:ext cx="511248" cy="704264"/>
            </a:xfrm>
            <a:custGeom>
              <a:avLst/>
              <a:gdLst>
                <a:gd name="T0" fmla="*/ 87680 w 346"/>
                <a:gd name="T1" fmla="*/ 0 h 479"/>
                <a:gd name="T2" fmla="*/ 87680 w 346"/>
                <a:gd name="T3" fmla="*/ 0 h 479"/>
                <a:gd name="T4" fmla="*/ 71942 w 346"/>
                <a:gd name="T5" fmla="*/ 0 h 479"/>
                <a:gd name="T6" fmla="*/ 71942 w 346"/>
                <a:gd name="T7" fmla="*/ 146752 h 479"/>
                <a:gd name="T8" fmla="*/ 35971 w 346"/>
                <a:gd name="T9" fmla="*/ 146752 h 479"/>
                <a:gd name="T10" fmla="*/ 4496 w 346"/>
                <a:gd name="T11" fmla="*/ 190152 h 479"/>
                <a:gd name="T12" fmla="*/ 55755 w 346"/>
                <a:gd name="T13" fmla="*/ 206259 h 479"/>
                <a:gd name="T14" fmla="*/ 87680 w 346"/>
                <a:gd name="T15" fmla="*/ 166439 h 479"/>
                <a:gd name="T16" fmla="*/ 87680 w 346"/>
                <a:gd name="T17" fmla="*/ 47426 h 479"/>
                <a:gd name="T18" fmla="*/ 115557 w 346"/>
                <a:gd name="T19" fmla="*/ 102906 h 479"/>
                <a:gd name="T20" fmla="*/ 123651 w 346"/>
                <a:gd name="T21" fmla="*/ 102906 h 479"/>
                <a:gd name="T22" fmla="*/ 87680 w 346"/>
                <a:gd name="T23" fmla="*/ 0 h 4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46" h="479">
                  <a:moveTo>
                    <a:pt x="195" y="0"/>
                  </a:moveTo>
                  <a:lnTo>
                    <a:pt x="195" y="0"/>
                  </a:lnTo>
                  <a:cubicBezTo>
                    <a:pt x="160" y="0"/>
                    <a:pt x="160" y="0"/>
                    <a:pt x="160" y="0"/>
                  </a:cubicBezTo>
                  <a:cubicBezTo>
                    <a:pt x="160" y="328"/>
                    <a:pt x="160" y="328"/>
                    <a:pt x="160" y="328"/>
                  </a:cubicBezTo>
                  <a:cubicBezTo>
                    <a:pt x="133" y="319"/>
                    <a:pt x="107" y="319"/>
                    <a:pt x="80" y="328"/>
                  </a:cubicBezTo>
                  <a:cubicBezTo>
                    <a:pt x="26" y="346"/>
                    <a:pt x="0" y="390"/>
                    <a:pt x="10" y="425"/>
                  </a:cubicBezTo>
                  <a:cubicBezTo>
                    <a:pt x="26" y="461"/>
                    <a:pt x="71" y="478"/>
                    <a:pt x="124" y="461"/>
                  </a:cubicBezTo>
                  <a:cubicBezTo>
                    <a:pt x="169" y="443"/>
                    <a:pt x="195" y="408"/>
                    <a:pt x="195" y="372"/>
                  </a:cubicBezTo>
                  <a:cubicBezTo>
                    <a:pt x="195" y="106"/>
                    <a:pt x="195" y="106"/>
                    <a:pt x="195" y="106"/>
                  </a:cubicBezTo>
                  <a:cubicBezTo>
                    <a:pt x="266" y="124"/>
                    <a:pt x="266" y="212"/>
                    <a:pt x="257" y="230"/>
                  </a:cubicBezTo>
                  <a:cubicBezTo>
                    <a:pt x="257" y="239"/>
                    <a:pt x="266" y="248"/>
                    <a:pt x="275" y="230"/>
                  </a:cubicBezTo>
                  <a:cubicBezTo>
                    <a:pt x="345" y="115"/>
                    <a:pt x="195" y="62"/>
                    <a:pt x="19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5718" tIns="12859" rIns="25718" bIns="12859" anchor="ctr"/>
            <a:lstStyle/>
            <a:p>
              <a:endParaRPr lang="en-US" sz="1013" dirty="0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79197D23-4957-4155-86EB-E856DAD93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2511" y="4564432"/>
              <a:ext cx="347392" cy="478546"/>
            </a:xfrm>
            <a:custGeom>
              <a:avLst/>
              <a:gdLst>
                <a:gd name="T0" fmla="*/ 87680 w 346"/>
                <a:gd name="T1" fmla="*/ 0 h 479"/>
                <a:gd name="T2" fmla="*/ 87680 w 346"/>
                <a:gd name="T3" fmla="*/ 0 h 479"/>
                <a:gd name="T4" fmla="*/ 71942 w 346"/>
                <a:gd name="T5" fmla="*/ 0 h 479"/>
                <a:gd name="T6" fmla="*/ 71942 w 346"/>
                <a:gd name="T7" fmla="*/ 146752 h 479"/>
                <a:gd name="T8" fmla="*/ 35971 w 346"/>
                <a:gd name="T9" fmla="*/ 146752 h 479"/>
                <a:gd name="T10" fmla="*/ 4496 w 346"/>
                <a:gd name="T11" fmla="*/ 190152 h 479"/>
                <a:gd name="T12" fmla="*/ 55755 w 346"/>
                <a:gd name="T13" fmla="*/ 206259 h 479"/>
                <a:gd name="T14" fmla="*/ 87680 w 346"/>
                <a:gd name="T15" fmla="*/ 166439 h 479"/>
                <a:gd name="T16" fmla="*/ 87680 w 346"/>
                <a:gd name="T17" fmla="*/ 47426 h 479"/>
                <a:gd name="T18" fmla="*/ 115557 w 346"/>
                <a:gd name="T19" fmla="*/ 102906 h 479"/>
                <a:gd name="T20" fmla="*/ 123651 w 346"/>
                <a:gd name="T21" fmla="*/ 102906 h 479"/>
                <a:gd name="T22" fmla="*/ 87680 w 346"/>
                <a:gd name="T23" fmla="*/ 0 h 4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46" h="479">
                  <a:moveTo>
                    <a:pt x="195" y="0"/>
                  </a:moveTo>
                  <a:lnTo>
                    <a:pt x="195" y="0"/>
                  </a:lnTo>
                  <a:cubicBezTo>
                    <a:pt x="160" y="0"/>
                    <a:pt x="160" y="0"/>
                    <a:pt x="160" y="0"/>
                  </a:cubicBezTo>
                  <a:cubicBezTo>
                    <a:pt x="160" y="328"/>
                    <a:pt x="160" y="328"/>
                    <a:pt x="160" y="328"/>
                  </a:cubicBezTo>
                  <a:cubicBezTo>
                    <a:pt x="133" y="319"/>
                    <a:pt x="107" y="319"/>
                    <a:pt x="80" y="328"/>
                  </a:cubicBezTo>
                  <a:cubicBezTo>
                    <a:pt x="26" y="346"/>
                    <a:pt x="0" y="390"/>
                    <a:pt x="10" y="425"/>
                  </a:cubicBezTo>
                  <a:cubicBezTo>
                    <a:pt x="26" y="461"/>
                    <a:pt x="71" y="478"/>
                    <a:pt x="124" y="461"/>
                  </a:cubicBezTo>
                  <a:cubicBezTo>
                    <a:pt x="169" y="443"/>
                    <a:pt x="195" y="408"/>
                    <a:pt x="195" y="372"/>
                  </a:cubicBezTo>
                  <a:cubicBezTo>
                    <a:pt x="195" y="106"/>
                    <a:pt x="195" y="106"/>
                    <a:pt x="195" y="106"/>
                  </a:cubicBezTo>
                  <a:cubicBezTo>
                    <a:pt x="266" y="124"/>
                    <a:pt x="266" y="212"/>
                    <a:pt x="257" y="230"/>
                  </a:cubicBezTo>
                  <a:cubicBezTo>
                    <a:pt x="257" y="239"/>
                    <a:pt x="266" y="248"/>
                    <a:pt x="275" y="230"/>
                  </a:cubicBezTo>
                  <a:cubicBezTo>
                    <a:pt x="345" y="115"/>
                    <a:pt x="195" y="62"/>
                    <a:pt x="195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5718" tIns="12859" rIns="25718" bIns="12859" anchor="ctr"/>
            <a:lstStyle/>
            <a:p>
              <a:endParaRPr lang="en-US" sz="1013" dirty="0"/>
            </a:p>
          </p:txBody>
        </p:sp>
      </p:grp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764B005-A2FC-4793-9531-FF16012AE4BD}"/>
              </a:ext>
            </a:extLst>
          </p:cNvPr>
          <p:cNvSpPr/>
          <p:nvPr/>
        </p:nvSpPr>
        <p:spPr>
          <a:xfrm flipH="1">
            <a:off x="8658940" y="2469401"/>
            <a:ext cx="485060" cy="226710"/>
          </a:xfrm>
          <a:custGeom>
            <a:avLst/>
            <a:gdLst>
              <a:gd name="connsiteX0" fmla="*/ 0 w 646746"/>
              <a:gd name="connsiteY0" fmla="*/ 0 h 302280"/>
              <a:gd name="connsiteX1" fmla="*/ 495606 w 646746"/>
              <a:gd name="connsiteY1" fmla="*/ 0 h 302280"/>
              <a:gd name="connsiteX2" fmla="*/ 646746 w 646746"/>
              <a:gd name="connsiteY2" fmla="*/ 151140 h 302280"/>
              <a:gd name="connsiteX3" fmla="*/ 495606 w 646746"/>
              <a:gd name="connsiteY3" fmla="*/ 302280 h 302280"/>
              <a:gd name="connsiteX4" fmla="*/ 0 w 646746"/>
              <a:gd name="connsiteY4" fmla="*/ 302280 h 30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746" h="302280">
                <a:moveTo>
                  <a:pt x="0" y="0"/>
                </a:moveTo>
                <a:lnTo>
                  <a:pt x="495606" y="0"/>
                </a:lnTo>
                <a:cubicBezTo>
                  <a:pt x="579078" y="0"/>
                  <a:pt x="646746" y="67668"/>
                  <a:pt x="646746" y="151140"/>
                </a:cubicBezTo>
                <a:cubicBezTo>
                  <a:pt x="646746" y="234612"/>
                  <a:pt x="579078" y="302280"/>
                  <a:pt x="495606" y="302280"/>
                </a:cubicBezTo>
                <a:lnTo>
                  <a:pt x="0" y="3022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036B45C5-0661-4EED-9408-BCC5EAFCE648}"/>
              </a:ext>
            </a:extLst>
          </p:cNvPr>
          <p:cNvSpPr/>
          <p:nvPr/>
        </p:nvSpPr>
        <p:spPr>
          <a:xfrm flipH="1">
            <a:off x="8330328" y="2192696"/>
            <a:ext cx="813673" cy="226710"/>
          </a:xfrm>
          <a:custGeom>
            <a:avLst/>
            <a:gdLst>
              <a:gd name="connsiteX0" fmla="*/ 0 w 1084897"/>
              <a:gd name="connsiteY0" fmla="*/ 0 h 302280"/>
              <a:gd name="connsiteX1" fmla="*/ 933757 w 1084897"/>
              <a:gd name="connsiteY1" fmla="*/ 0 h 302280"/>
              <a:gd name="connsiteX2" fmla="*/ 1084897 w 1084897"/>
              <a:gd name="connsiteY2" fmla="*/ 151140 h 302280"/>
              <a:gd name="connsiteX3" fmla="*/ 933757 w 1084897"/>
              <a:gd name="connsiteY3" fmla="*/ 302280 h 302280"/>
              <a:gd name="connsiteX4" fmla="*/ 0 w 1084897"/>
              <a:gd name="connsiteY4" fmla="*/ 302280 h 30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897" h="302280">
                <a:moveTo>
                  <a:pt x="0" y="0"/>
                </a:moveTo>
                <a:lnTo>
                  <a:pt x="933757" y="0"/>
                </a:lnTo>
                <a:cubicBezTo>
                  <a:pt x="1017229" y="0"/>
                  <a:pt x="1084897" y="67668"/>
                  <a:pt x="1084897" y="151140"/>
                </a:cubicBezTo>
                <a:cubicBezTo>
                  <a:pt x="1084897" y="234612"/>
                  <a:pt x="1017229" y="302280"/>
                  <a:pt x="933757" y="302280"/>
                </a:cubicBezTo>
                <a:lnTo>
                  <a:pt x="0" y="3022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591148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462CCA5-53C5-4CCD-8A42-306A1FEE24D0}"/>
              </a:ext>
            </a:extLst>
          </p:cNvPr>
          <p:cNvSpPr/>
          <p:nvPr/>
        </p:nvSpPr>
        <p:spPr>
          <a:xfrm>
            <a:off x="3933352" y="765677"/>
            <a:ext cx="837905" cy="100412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4050" b="1" dirty="0">
                <a:solidFill>
                  <a:schemeClr val="bg1">
                    <a:lumMod val="95000"/>
                  </a:schemeClr>
                </a:solidFill>
                <a:latin typeface="+mj-lt"/>
                <a:ea typeface="Open Sans" panose="020B0606030504020204" pitchFamily="34" charset="0"/>
                <a:cs typeface="Rubik" panose="00000500000000000000" pitchFamily="2" charset="-79"/>
              </a:rPr>
              <a:t>01</a:t>
            </a:r>
            <a:endParaRPr lang="en-US" sz="4050" b="1" dirty="0">
              <a:solidFill>
                <a:schemeClr val="bg1">
                  <a:lumMod val="95000"/>
                </a:schemeClr>
              </a:solidFill>
              <a:latin typeface="+mj-lt"/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FEE650-16EC-4714-BF18-A5EEFFF2DF57}"/>
              </a:ext>
            </a:extLst>
          </p:cNvPr>
          <p:cNvSpPr/>
          <p:nvPr/>
        </p:nvSpPr>
        <p:spPr>
          <a:xfrm>
            <a:off x="6195069" y="765677"/>
            <a:ext cx="837905" cy="100412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4050" b="1" dirty="0">
                <a:solidFill>
                  <a:schemeClr val="bg1">
                    <a:lumMod val="95000"/>
                  </a:schemeClr>
                </a:solidFill>
                <a:latin typeface="+mj-lt"/>
                <a:ea typeface="Open Sans" panose="020B0606030504020204" pitchFamily="34" charset="0"/>
                <a:cs typeface="Rubik" panose="00000500000000000000" pitchFamily="2" charset="-79"/>
              </a:rPr>
              <a:t>02</a:t>
            </a:r>
            <a:endParaRPr lang="en-US" sz="4050" b="1" dirty="0">
              <a:solidFill>
                <a:schemeClr val="bg1">
                  <a:lumMod val="95000"/>
                </a:schemeClr>
              </a:solidFill>
              <a:latin typeface="+mj-lt"/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52185A-97CF-4A41-A0FC-F4FE29ED180D}"/>
              </a:ext>
            </a:extLst>
          </p:cNvPr>
          <p:cNvSpPr/>
          <p:nvPr/>
        </p:nvSpPr>
        <p:spPr>
          <a:xfrm>
            <a:off x="3933352" y="2413520"/>
            <a:ext cx="837905" cy="100412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4050" b="1" dirty="0">
                <a:solidFill>
                  <a:schemeClr val="bg1">
                    <a:lumMod val="95000"/>
                  </a:schemeClr>
                </a:solidFill>
                <a:latin typeface="+mj-lt"/>
                <a:ea typeface="Open Sans" panose="020B0606030504020204" pitchFamily="34" charset="0"/>
                <a:cs typeface="Rubik" panose="00000500000000000000" pitchFamily="2" charset="-79"/>
              </a:rPr>
              <a:t>03</a:t>
            </a:r>
            <a:endParaRPr lang="en-US" sz="4050" b="1" dirty="0">
              <a:solidFill>
                <a:schemeClr val="bg1">
                  <a:lumMod val="95000"/>
                </a:schemeClr>
              </a:solidFill>
              <a:latin typeface="+mj-lt"/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42B87FB-7D34-4DD9-9FDE-A36660AF6863}"/>
              </a:ext>
            </a:extLst>
          </p:cNvPr>
          <p:cNvSpPr/>
          <p:nvPr/>
        </p:nvSpPr>
        <p:spPr>
          <a:xfrm>
            <a:off x="6195069" y="2413520"/>
            <a:ext cx="837905" cy="100412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4050" b="1" dirty="0">
                <a:solidFill>
                  <a:schemeClr val="bg1">
                    <a:lumMod val="95000"/>
                  </a:schemeClr>
                </a:solidFill>
                <a:latin typeface="+mj-lt"/>
                <a:ea typeface="Open Sans" panose="020B0606030504020204" pitchFamily="34" charset="0"/>
                <a:cs typeface="Rubik" panose="00000500000000000000" pitchFamily="2" charset="-79"/>
              </a:rPr>
              <a:t>04</a:t>
            </a:r>
            <a:endParaRPr lang="en-US" sz="4050" b="1" dirty="0">
              <a:solidFill>
                <a:schemeClr val="bg1">
                  <a:lumMod val="95000"/>
                </a:schemeClr>
              </a:solidFill>
              <a:latin typeface="+mj-lt"/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CE5D1B1-C046-4278-8CDE-734A7B6342BE}"/>
              </a:ext>
            </a:extLst>
          </p:cNvPr>
          <p:cNvSpPr/>
          <p:nvPr/>
        </p:nvSpPr>
        <p:spPr>
          <a:xfrm>
            <a:off x="4136925" y="1518179"/>
            <a:ext cx="1849905" cy="6149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endParaRPr lang="en-US" sz="788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6B2C8EB-7ED7-4159-9AA2-695F6704B19C}"/>
              </a:ext>
            </a:extLst>
          </p:cNvPr>
          <p:cNvSpPr/>
          <p:nvPr/>
        </p:nvSpPr>
        <p:spPr>
          <a:xfrm>
            <a:off x="4136925" y="1201073"/>
            <a:ext cx="2196727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accent1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First Program</a:t>
            </a:r>
            <a:endParaRPr lang="en-US" sz="1200" b="1" dirty="0">
              <a:solidFill>
                <a:schemeClr val="accent1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502A9C-7181-448A-A557-32480DC9C4C4}"/>
              </a:ext>
            </a:extLst>
          </p:cNvPr>
          <p:cNvSpPr/>
          <p:nvPr/>
        </p:nvSpPr>
        <p:spPr>
          <a:xfrm>
            <a:off x="6393978" y="1518179"/>
            <a:ext cx="1849905" cy="6149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endParaRPr lang="en-US" sz="788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38C0F4-F2DC-445B-B74A-07612A2942F9}"/>
              </a:ext>
            </a:extLst>
          </p:cNvPr>
          <p:cNvSpPr/>
          <p:nvPr/>
        </p:nvSpPr>
        <p:spPr>
          <a:xfrm>
            <a:off x="6393977" y="1201073"/>
            <a:ext cx="2196727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accent3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Second Program</a:t>
            </a:r>
            <a:endParaRPr lang="en-US" sz="1200" b="1" dirty="0">
              <a:solidFill>
                <a:schemeClr val="accent3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15C056-3381-419A-88B2-0892C02DD627}"/>
              </a:ext>
            </a:extLst>
          </p:cNvPr>
          <p:cNvSpPr/>
          <p:nvPr/>
        </p:nvSpPr>
        <p:spPr>
          <a:xfrm>
            <a:off x="4136925" y="3180020"/>
            <a:ext cx="1849905" cy="6149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endParaRPr lang="en-US" sz="788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266ECB-06A8-4576-9981-6DA7F4B29982}"/>
              </a:ext>
            </a:extLst>
          </p:cNvPr>
          <p:cNvSpPr/>
          <p:nvPr/>
        </p:nvSpPr>
        <p:spPr>
          <a:xfrm>
            <a:off x="4136925" y="2862914"/>
            <a:ext cx="2196727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accent3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Third Program</a:t>
            </a:r>
            <a:endParaRPr lang="en-US" sz="1200" b="1" dirty="0">
              <a:solidFill>
                <a:schemeClr val="accent3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EEFA72-0BBD-4D06-B477-7CDDAA4A36E9}"/>
              </a:ext>
            </a:extLst>
          </p:cNvPr>
          <p:cNvSpPr/>
          <p:nvPr/>
        </p:nvSpPr>
        <p:spPr>
          <a:xfrm>
            <a:off x="6393978" y="3180020"/>
            <a:ext cx="1849905" cy="6149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endParaRPr lang="en-US" sz="788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01C169-6462-4632-92E4-21935499363E}"/>
              </a:ext>
            </a:extLst>
          </p:cNvPr>
          <p:cNvSpPr/>
          <p:nvPr/>
        </p:nvSpPr>
        <p:spPr>
          <a:xfrm>
            <a:off x="6393978" y="2862914"/>
            <a:ext cx="2196727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Rubik" panose="00000500000000000000" pitchFamily="2" charset="-79"/>
              </a:rPr>
              <a:t>Fourth Program</a:t>
            </a:r>
            <a:endParaRPr lang="en-US" sz="12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98ECEC-3160-4D2C-BA9B-870E9717FBF3}"/>
              </a:ext>
            </a:extLst>
          </p:cNvPr>
          <p:cNvGrpSpPr/>
          <p:nvPr/>
        </p:nvGrpSpPr>
        <p:grpSpPr>
          <a:xfrm>
            <a:off x="0" y="0"/>
            <a:ext cx="692508" cy="817859"/>
            <a:chOff x="0" y="0"/>
            <a:chExt cx="1375357" cy="162431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3BB6AC4-9101-4E3F-AF7B-CBF5D7737944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C9FAEAB-ECF3-402E-AD35-742AF036DB55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C0281B48-DD1A-46D7-8FAB-6647821F4C6B}"/>
              </a:ext>
            </a:extLst>
          </p:cNvPr>
          <p:cNvSpPr/>
          <p:nvPr/>
        </p:nvSpPr>
        <p:spPr>
          <a:xfrm>
            <a:off x="241991" y="4670074"/>
            <a:ext cx="2571035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825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825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C34EA5-EDEC-4BE7-8AC0-1A1691E10D0D}"/>
              </a:ext>
            </a:extLst>
          </p:cNvPr>
          <p:cNvSpPr txBox="1"/>
          <p:nvPr/>
        </p:nvSpPr>
        <p:spPr>
          <a:xfrm>
            <a:off x="991135" y="1134234"/>
            <a:ext cx="2881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700" b="1" dirty="0">
                <a:latin typeface="+mj-lt"/>
              </a:rPr>
              <a:t>About Art &amp; Music Programs</a:t>
            </a:r>
            <a:endParaRPr lang="en-US" sz="2700" b="1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16ED62-4D02-4B39-8CE9-0040B7EE8B21}"/>
              </a:ext>
            </a:extLst>
          </p:cNvPr>
          <p:cNvSpPr/>
          <p:nvPr/>
        </p:nvSpPr>
        <p:spPr>
          <a:xfrm>
            <a:off x="991135" y="964452"/>
            <a:ext cx="1151612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bout Us-</a:t>
            </a:r>
            <a:endParaRPr lang="en-US" sz="825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934892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CA90818-928A-4A6C-8AE8-F087F4AE3E1B}"/>
              </a:ext>
            </a:extLst>
          </p:cNvPr>
          <p:cNvGrpSpPr/>
          <p:nvPr/>
        </p:nvGrpSpPr>
        <p:grpSpPr>
          <a:xfrm>
            <a:off x="0" y="0"/>
            <a:ext cx="692508" cy="817859"/>
            <a:chOff x="0" y="0"/>
            <a:chExt cx="1375357" cy="162431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86865FA-9A67-4F58-82C7-1FC1D6281842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5F2CD81-2EDF-4E89-908A-00A7734209C9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F503B7D8-BD22-4759-8BBA-589D431398CF}"/>
              </a:ext>
            </a:extLst>
          </p:cNvPr>
          <p:cNvSpPr/>
          <p:nvPr/>
        </p:nvSpPr>
        <p:spPr>
          <a:xfrm>
            <a:off x="6285604" y="4670074"/>
            <a:ext cx="2571035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825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825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7014DA-A138-41DB-AB47-BDB985ABC99F}"/>
              </a:ext>
            </a:extLst>
          </p:cNvPr>
          <p:cNvSpPr txBox="1"/>
          <p:nvPr/>
        </p:nvSpPr>
        <p:spPr>
          <a:xfrm>
            <a:off x="2200662" y="639158"/>
            <a:ext cx="47426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700" b="1" dirty="0">
                <a:latin typeface="+mj-lt"/>
              </a:rPr>
              <a:t>Meet Our Team </a:t>
            </a:r>
            <a:endParaRPr lang="en-US" sz="2700" b="1" dirty="0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004E21-E74F-4B37-A4FE-9EB5333B740D}"/>
              </a:ext>
            </a:extLst>
          </p:cNvPr>
          <p:cNvSpPr/>
          <p:nvPr/>
        </p:nvSpPr>
        <p:spPr>
          <a:xfrm>
            <a:off x="3996194" y="483663"/>
            <a:ext cx="1151612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  <a:r>
              <a:rPr lang="id-ID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ur Team-</a:t>
            </a:r>
            <a:endParaRPr lang="en-US" sz="825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F71BB8-16D3-4211-B645-FDCE64A45741}"/>
              </a:ext>
            </a:extLst>
          </p:cNvPr>
          <p:cNvSpPr/>
          <p:nvPr/>
        </p:nvSpPr>
        <p:spPr>
          <a:xfrm>
            <a:off x="696829" y="3937895"/>
            <a:ext cx="2446482" cy="43306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</a:t>
            </a:r>
            <a:endParaRPr lang="en-US" sz="788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F2571C-3590-4767-93E5-1E45D1017BC7}"/>
              </a:ext>
            </a:extLst>
          </p:cNvPr>
          <p:cNvSpPr/>
          <p:nvPr/>
        </p:nvSpPr>
        <p:spPr>
          <a:xfrm>
            <a:off x="821707" y="3620789"/>
            <a:ext cx="2196727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b="1" dirty="0">
                <a:solidFill>
                  <a:schemeClr val="accent3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Mr. Piccasio James</a:t>
            </a:r>
            <a:endParaRPr lang="en-US" sz="1200" b="1" dirty="0">
              <a:solidFill>
                <a:schemeClr val="accent3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0B050A6-B1C9-4BD7-9AF1-4DB99F8B7981}"/>
              </a:ext>
            </a:extLst>
          </p:cNvPr>
          <p:cNvSpPr/>
          <p:nvPr/>
        </p:nvSpPr>
        <p:spPr>
          <a:xfrm>
            <a:off x="3348759" y="3937895"/>
            <a:ext cx="2446482" cy="43306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</a:t>
            </a:r>
            <a:endParaRPr lang="en-US" sz="788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065B971-66BA-4E4B-AC6C-765BCAF7C019}"/>
              </a:ext>
            </a:extLst>
          </p:cNvPr>
          <p:cNvSpPr/>
          <p:nvPr/>
        </p:nvSpPr>
        <p:spPr>
          <a:xfrm>
            <a:off x="3473637" y="3620789"/>
            <a:ext cx="2196727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b="1" dirty="0">
                <a:solidFill>
                  <a:schemeClr val="accent1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Mrs. Madona Juliana</a:t>
            </a:r>
            <a:endParaRPr lang="en-US" sz="1200" b="1" dirty="0">
              <a:solidFill>
                <a:schemeClr val="accent1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E0D808D-4CDF-4830-9430-859AAE695F47}"/>
              </a:ext>
            </a:extLst>
          </p:cNvPr>
          <p:cNvSpPr/>
          <p:nvPr/>
        </p:nvSpPr>
        <p:spPr>
          <a:xfrm>
            <a:off x="6000689" y="3937895"/>
            <a:ext cx="2446482" cy="43306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788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88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</a:t>
            </a:r>
            <a:endParaRPr lang="en-US" sz="788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20B7525-230A-4C84-BA5D-BF4F85839927}"/>
              </a:ext>
            </a:extLst>
          </p:cNvPr>
          <p:cNvSpPr/>
          <p:nvPr/>
        </p:nvSpPr>
        <p:spPr>
          <a:xfrm>
            <a:off x="6125567" y="3620789"/>
            <a:ext cx="2196727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b="1" dirty="0">
                <a:solidFill>
                  <a:schemeClr val="accent3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Mrs. Christina Diora</a:t>
            </a:r>
            <a:endParaRPr lang="en-US" sz="1200" b="1" dirty="0">
              <a:solidFill>
                <a:schemeClr val="accent3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1929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57AE0A-C1C7-4DBB-9BEB-77D41EC3A4FF}"/>
              </a:ext>
            </a:extLst>
          </p:cNvPr>
          <p:cNvSpPr/>
          <p:nvPr/>
        </p:nvSpPr>
        <p:spPr>
          <a:xfrm>
            <a:off x="4435805" y="3078959"/>
            <a:ext cx="3564480" cy="9736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91CEED6-C1C7-4D38-8C37-9F0EC944590F}"/>
              </a:ext>
            </a:extLst>
          </p:cNvPr>
          <p:cNvSpPr/>
          <p:nvPr/>
        </p:nvSpPr>
        <p:spPr>
          <a:xfrm>
            <a:off x="4569094" y="3195741"/>
            <a:ext cx="769899" cy="7698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0DDBDD-090B-48B4-9485-3BCD86D4DF37}"/>
              </a:ext>
            </a:extLst>
          </p:cNvPr>
          <p:cNvSpPr/>
          <p:nvPr/>
        </p:nvSpPr>
        <p:spPr>
          <a:xfrm>
            <a:off x="4581911" y="2153366"/>
            <a:ext cx="3418374" cy="64056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endParaRPr lang="en-US" sz="825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DAFC23-AA25-4E4A-8F9F-868F4BDBD062}"/>
              </a:ext>
            </a:extLst>
          </p:cNvPr>
          <p:cNvGrpSpPr/>
          <p:nvPr/>
        </p:nvGrpSpPr>
        <p:grpSpPr>
          <a:xfrm>
            <a:off x="0" y="0"/>
            <a:ext cx="692508" cy="817859"/>
            <a:chOff x="0" y="0"/>
            <a:chExt cx="1375357" cy="162431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48B0483-0C4E-4303-918D-203F804810B5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EEA323F-E930-4BCC-ACE3-60B3FF1E9D35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913A715-A017-4E18-8D04-D607956E049D}"/>
              </a:ext>
            </a:extLst>
          </p:cNvPr>
          <p:cNvSpPr/>
          <p:nvPr/>
        </p:nvSpPr>
        <p:spPr>
          <a:xfrm>
            <a:off x="6285604" y="4670074"/>
            <a:ext cx="2571035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825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825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921676-5E5D-48F2-A067-1EA98B6BA26E}"/>
              </a:ext>
            </a:extLst>
          </p:cNvPr>
          <p:cNvSpPr txBox="1"/>
          <p:nvPr/>
        </p:nvSpPr>
        <p:spPr>
          <a:xfrm>
            <a:off x="4581911" y="1107383"/>
            <a:ext cx="2840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700" b="1" dirty="0">
                <a:latin typeface="+mj-lt"/>
              </a:rPr>
              <a:t>Art &amp; Music School Awards</a:t>
            </a:r>
            <a:endParaRPr lang="en-US" sz="2700" b="1" dirty="0">
              <a:latin typeface="+mj-l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1805210-E212-4DE8-A0F7-1836683D1E44}"/>
              </a:ext>
            </a:extLst>
          </p:cNvPr>
          <p:cNvSpPr/>
          <p:nvPr/>
        </p:nvSpPr>
        <p:spPr>
          <a:xfrm>
            <a:off x="4581911" y="937601"/>
            <a:ext cx="1151612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bout Us</a:t>
            </a:r>
            <a:endParaRPr lang="en-US" sz="825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31589-FC9B-4DB0-B159-F4FCC6CBA6E4}"/>
              </a:ext>
            </a:extLst>
          </p:cNvPr>
          <p:cNvSpPr/>
          <p:nvPr/>
        </p:nvSpPr>
        <p:spPr>
          <a:xfrm>
            <a:off x="5577871" y="3440569"/>
            <a:ext cx="2303114" cy="50270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ts val="156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</a:t>
            </a:r>
            <a:r>
              <a:rPr lang="en-US" sz="825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mattis</a:t>
            </a: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aliquet</a:t>
            </a: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tortor</a:t>
            </a: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, </a:t>
            </a:r>
            <a:r>
              <a:rPr lang="en-US" sz="825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mat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2C8CB1-8AEF-4026-A00F-4F7F90003858}"/>
              </a:ext>
            </a:extLst>
          </p:cNvPr>
          <p:cNvSpPr txBox="1"/>
          <p:nvPr/>
        </p:nvSpPr>
        <p:spPr>
          <a:xfrm>
            <a:off x="5476458" y="3224695"/>
            <a:ext cx="1939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>
                <a:solidFill>
                  <a:schemeClr val="accent1"/>
                </a:solidFill>
                <a:latin typeface="Open Sans (Heading)"/>
              </a:rPr>
              <a:t>Description here</a:t>
            </a:r>
            <a:endParaRPr lang="en-US" sz="1200" b="1" dirty="0">
              <a:solidFill>
                <a:schemeClr val="accent1"/>
              </a:solidFill>
              <a:latin typeface="Open Sans (Heading)"/>
            </a:endParaRPr>
          </a:p>
        </p:txBody>
      </p:sp>
      <p:grpSp>
        <p:nvGrpSpPr>
          <p:cNvPr id="12" name="Group 1003">
            <a:extLst>
              <a:ext uri="{FF2B5EF4-FFF2-40B4-BE49-F238E27FC236}">
                <a16:creationId xmlns:a16="http://schemas.microsoft.com/office/drawing/2014/main" id="{17835B00-EEAC-4E33-ACDE-D4EAABAC314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32361" y="3416245"/>
            <a:ext cx="243365" cy="327407"/>
            <a:chOff x="4995" y="2423"/>
            <a:chExt cx="999" cy="1344"/>
          </a:xfrm>
          <a:solidFill>
            <a:schemeClr val="bg1"/>
          </a:solidFill>
        </p:grpSpPr>
        <p:sp>
          <p:nvSpPr>
            <p:cNvPr id="13" name="Freeform 1005">
              <a:extLst>
                <a:ext uri="{FF2B5EF4-FFF2-40B4-BE49-F238E27FC236}">
                  <a16:creationId xmlns:a16="http://schemas.microsoft.com/office/drawing/2014/main" id="{EF56C3AC-89FC-4B63-B2FF-DAC9D2998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5" y="2423"/>
              <a:ext cx="999" cy="1020"/>
            </a:xfrm>
            <a:custGeom>
              <a:avLst/>
              <a:gdLst>
                <a:gd name="T0" fmla="*/ 1258 w 2997"/>
                <a:gd name="T1" fmla="*/ 658 h 3060"/>
                <a:gd name="T2" fmla="*/ 977 w 2997"/>
                <a:gd name="T3" fmla="*/ 792 h 3060"/>
                <a:gd name="T4" fmla="*/ 760 w 2997"/>
                <a:gd name="T5" fmla="*/ 1009 h 3060"/>
                <a:gd name="T6" fmla="*/ 626 w 2997"/>
                <a:gd name="T7" fmla="*/ 1290 h 3060"/>
                <a:gd name="T8" fmla="*/ 597 w 2997"/>
                <a:gd name="T9" fmla="*/ 1613 h 3060"/>
                <a:gd name="T10" fmla="*/ 681 w 2997"/>
                <a:gd name="T11" fmla="*/ 1919 h 3060"/>
                <a:gd name="T12" fmla="*/ 859 w 2997"/>
                <a:gd name="T13" fmla="*/ 2170 h 3060"/>
                <a:gd name="T14" fmla="*/ 1111 w 2997"/>
                <a:gd name="T15" fmla="*/ 2348 h 3060"/>
                <a:gd name="T16" fmla="*/ 1417 w 2997"/>
                <a:gd name="T17" fmla="*/ 2433 h 3060"/>
                <a:gd name="T18" fmla="*/ 1740 w 2997"/>
                <a:gd name="T19" fmla="*/ 2403 h 3060"/>
                <a:gd name="T20" fmla="*/ 2021 w 2997"/>
                <a:gd name="T21" fmla="*/ 2271 h 3060"/>
                <a:gd name="T22" fmla="*/ 2238 w 2997"/>
                <a:gd name="T23" fmla="*/ 2052 h 3060"/>
                <a:gd name="T24" fmla="*/ 2372 w 2997"/>
                <a:gd name="T25" fmla="*/ 1771 h 3060"/>
                <a:gd name="T26" fmla="*/ 2402 w 2997"/>
                <a:gd name="T27" fmla="*/ 1449 h 3060"/>
                <a:gd name="T28" fmla="*/ 2317 w 2997"/>
                <a:gd name="T29" fmla="*/ 1143 h 3060"/>
                <a:gd name="T30" fmla="*/ 2139 w 2997"/>
                <a:gd name="T31" fmla="*/ 891 h 3060"/>
                <a:gd name="T32" fmla="*/ 1887 w 2997"/>
                <a:gd name="T33" fmla="*/ 713 h 3060"/>
                <a:gd name="T34" fmla="*/ 1581 w 2997"/>
                <a:gd name="T35" fmla="*/ 629 h 3060"/>
                <a:gd name="T36" fmla="*/ 1525 w 2997"/>
                <a:gd name="T37" fmla="*/ 16 h 3060"/>
                <a:gd name="T38" fmla="*/ 1790 w 2997"/>
                <a:gd name="T39" fmla="*/ 280 h 3060"/>
                <a:gd name="T40" fmla="*/ 2146 w 2997"/>
                <a:gd name="T41" fmla="*/ 143 h 3060"/>
                <a:gd name="T42" fmla="*/ 2273 w 2997"/>
                <a:gd name="T43" fmla="*/ 499 h 3060"/>
                <a:gd name="T44" fmla="*/ 2319 w 2997"/>
                <a:gd name="T45" fmla="*/ 535 h 3060"/>
                <a:gd name="T46" fmla="*/ 2694 w 2997"/>
                <a:gd name="T47" fmla="*/ 575 h 3060"/>
                <a:gd name="T48" fmla="*/ 2645 w 2997"/>
                <a:gd name="T49" fmla="*/ 953 h 3060"/>
                <a:gd name="T50" fmla="*/ 2965 w 2997"/>
                <a:gd name="T51" fmla="*/ 1147 h 3060"/>
                <a:gd name="T52" fmla="*/ 2990 w 2997"/>
                <a:gd name="T53" fmla="*/ 1204 h 3060"/>
                <a:gd name="T54" fmla="*/ 2780 w 2997"/>
                <a:gd name="T55" fmla="*/ 1521 h 3060"/>
                <a:gd name="T56" fmla="*/ 2995 w 2997"/>
                <a:gd name="T57" fmla="*/ 1836 h 3060"/>
                <a:gd name="T58" fmla="*/ 2972 w 2997"/>
                <a:gd name="T59" fmla="*/ 1893 h 3060"/>
                <a:gd name="T60" fmla="*/ 2655 w 2997"/>
                <a:gd name="T61" fmla="*/ 2092 h 3060"/>
                <a:gd name="T62" fmla="*/ 2710 w 2997"/>
                <a:gd name="T63" fmla="*/ 2468 h 3060"/>
                <a:gd name="T64" fmla="*/ 2335 w 2997"/>
                <a:gd name="T65" fmla="*/ 2514 h 3060"/>
                <a:gd name="T66" fmla="*/ 2290 w 2997"/>
                <a:gd name="T67" fmla="*/ 2551 h 3060"/>
                <a:gd name="T68" fmla="*/ 2167 w 2997"/>
                <a:gd name="T69" fmla="*/ 2907 h 3060"/>
                <a:gd name="T70" fmla="*/ 1810 w 2997"/>
                <a:gd name="T71" fmla="*/ 2774 h 3060"/>
                <a:gd name="T72" fmla="*/ 1548 w 2997"/>
                <a:gd name="T73" fmla="*/ 3043 h 3060"/>
                <a:gd name="T74" fmla="*/ 1487 w 2997"/>
                <a:gd name="T75" fmla="*/ 3054 h 3060"/>
                <a:gd name="T76" fmla="*/ 1223 w 2997"/>
                <a:gd name="T77" fmla="*/ 2780 h 3060"/>
                <a:gd name="T78" fmla="*/ 868 w 2997"/>
                <a:gd name="T79" fmla="*/ 2919 h 3060"/>
                <a:gd name="T80" fmla="*/ 818 w 2997"/>
                <a:gd name="T81" fmla="*/ 2883 h 3060"/>
                <a:gd name="T82" fmla="*/ 694 w 2997"/>
                <a:gd name="T83" fmla="*/ 2529 h 3060"/>
                <a:gd name="T84" fmla="*/ 313 w 2997"/>
                <a:gd name="T85" fmla="*/ 2499 h 3060"/>
                <a:gd name="T86" fmla="*/ 352 w 2997"/>
                <a:gd name="T87" fmla="*/ 2125 h 3060"/>
                <a:gd name="T88" fmla="*/ 326 w 2997"/>
                <a:gd name="T89" fmla="*/ 2072 h 3060"/>
                <a:gd name="T90" fmla="*/ 6 w 2997"/>
                <a:gd name="T91" fmla="*/ 1873 h 3060"/>
                <a:gd name="T92" fmla="*/ 215 w 2997"/>
                <a:gd name="T93" fmla="*/ 1555 h 3060"/>
                <a:gd name="T94" fmla="*/ 10 w 2997"/>
                <a:gd name="T95" fmla="*/ 1241 h 3060"/>
                <a:gd name="T96" fmla="*/ 12 w 2997"/>
                <a:gd name="T97" fmla="*/ 1179 h 3060"/>
                <a:gd name="T98" fmla="*/ 339 w 2997"/>
                <a:gd name="T99" fmla="*/ 983 h 3060"/>
                <a:gd name="T100" fmla="*/ 282 w 2997"/>
                <a:gd name="T101" fmla="*/ 608 h 3060"/>
                <a:gd name="T102" fmla="*/ 330 w 2997"/>
                <a:gd name="T103" fmla="*/ 565 h 3060"/>
                <a:gd name="T104" fmla="*/ 702 w 2997"/>
                <a:gd name="T105" fmla="*/ 523 h 3060"/>
                <a:gd name="T106" fmla="*/ 815 w 2997"/>
                <a:gd name="T107" fmla="*/ 160 h 3060"/>
                <a:gd name="T108" fmla="*/ 1173 w 2997"/>
                <a:gd name="T109" fmla="*/ 281 h 3060"/>
                <a:gd name="T110" fmla="*/ 1229 w 2997"/>
                <a:gd name="T111" fmla="*/ 269 h 3060"/>
                <a:gd name="T112" fmla="*/ 1495 w 2997"/>
                <a:gd name="T113" fmla="*/ 0 h 3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97" h="3060">
                  <a:moveTo>
                    <a:pt x="1499" y="625"/>
                  </a:moveTo>
                  <a:lnTo>
                    <a:pt x="1417" y="629"/>
                  </a:lnTo>
                  <a:lnTo>
                    <a:pt x="1337" y="640"/>
                  </a:lnTo>
                  <a:lnTo>
                    <a:pt x="1258" y="658"/>
                  </a:lnTo>
                  <a:lnTo>
                    <a:pt x="1184" y="683"/>
                  </a:lnTo>
                  <a:lnTo>
                    <a:pt x="1111" y="713"/>
                  </a:lnTo>
                  <a:lnTo>
                    <a:pt x="1042" y="749"/>
                  </a:lnTo>
                  <a:lnTo>
                    <a:pt x="977" y="792"/>
                  </a:lnTo>
                  <a:lnTo>
                    <a:pt x="916" y="839"/>
                  </a:lnTo>
                  <a:lnTo>
                    <a:pt x="859" y="891"/>
                  </a:lnTo>
                  <a:lnTo>
                    <a:pt x="807" y="948"/>
                  </a:lnTo>
                  <a:lnTo>
                    <a:pt x="760" y="1009"/>
                  </a:lnTo>
                  <a:lnTo>
                    <a:pt x="717" y="1074"/>
                  </a:lnTo>
                  <a:lnTo>
                    <a:pt x="681" y="1143"/>
                  </a:lnTo>
                  <a:lnTo>
                    <a:pt x="651" y="1215"/>
                  </a:lnTo>
                  <a:lnTo>
                    <a:pt x="626" y="1290"/>
                  </a:lnTo>
                  <a:lnTo>
                    <a:pt x="608" y="1369"/>
                  </a:lnTo>
                  <a:lnTo>
                    <a:pt x="597" y="1449"/>
                  </a:lnTo>
                  <a:lnTo>
                    <a:pt x="593" y="1531"/>
                  </a:lnTo>
                  <a:lnTo>
                    <a:pt x="597" y="1613"/>
                  </a:lnTo>
                  <a:lnTo>
                    <a:pt x="608" y="1693"/>
                  </a:lnTo>
                  <a:lnTo>
                    <a:pt x="626" y="1771"/>
                  </a:lnTo>
                  <a:lnTo>
                    <a:pt x="651" y="1846"/>
                  </a:lnTo>
                  <a:lnTo>
                    <a:pt x="681" y="1919"/>
                  </a:lnTo>
                  <a:lnTo>
                    <a:pt x="717" y="1987"/>
                  </a:lnTo>
                  <a:lnTo>
                    <a:pt x="760" y="2052"/>
                  </a:lnTo>
                  <a:lnTo>
                    <a:pt x="807" y="2114"/>
                  </a:lnTo>
                  <a:lnTo>
                    <a:pt x="859" y="2170"/>
                  </a:lnTo>
                  <a:lnTo>
                    <a:pt x="916" y="2223"/>
                  </a:lnTo>
                  <a:lnTo>
                    <a:pt x="977" y="2270"/>
                  </a:lnTo>
                  <a:lnTo>
                    <a:pt x="1042" y="2313"/>
                  </a:lnTo>
                  <a:lnTo>
                    <a:pt x="1111" y="2348"/>
                  </a:lnTo>
                  <a:lnTo>
                    <a:pt x="1184" y="2379"/>
                  </a:lnTo>
                  <a:lnTo>
                    <a:pt x="1258" y="2403"/>
                  </a:lnTo>
                  <a:lnTo>
                    <a:pt x="1337" y="2422"/>
                  </a:lnTo>
                  <a:lnTo>
                    <a:pt x="1417" y="2433"/>
                  </a:lnTo>
                  <a:lnTo>
                    <a:pt x="1499" y="2437"/>
                  </a:lnTo>
                  <a:lnTo>
                    <a:pt x="1581" y="2433"/>
                  </a:lnTo>
                  <a:lnTo>
                    <a:pt x="1661" y="2422"/>
                  </a:lnTo>
                  <a:lnTo>
                    <a:pt x="1740" y="2403"/>
                  </a:lnTo>
                  <a:lnTo>
                    <a:pt x="1815" y="2379"/>
                  </a:lnTo>
                  <a:lnTo>
                    <a:pt x="1887" y="2349"/>
                  </a:lnTo>
                  <a:lnTo>
                    <a:pt x="1956" y="2313"/>
                  </a:lnTo>
                  <a:lnTo>
                    <a:pt x="2021" y="2271"/>
                  </a:lnTo>
                  <a:lnTo>
                    <a:pt x="2082" y="2223"/>
                  </a:lnTo>
                  <a:lnTo>
                    <a:pt x="2139" y="2170"/>
                  </a:lnTo>
                  <a:lnTo>
                    <a:pt x="2192" y="2114"/>
                  </a:lnTo>
                  <a:lnTo>
                    <a:pt x="2238" y="2052"/>
                  </a:lnTo>
                  <a:lnTo>
                    <a:pt x="2281" y="1987"/>
                  </a:lnTo>
                  <a:lnTo>
                    <a:pt x="2317" y="1919"/>
                  </a:lnTo>
                  <a:lnTo>
                    <a:pt x="2348" y="1846"/>
                  </a:lnTo>
                  <a:lnTo>
                    <a:pt x="2372" y="1771"/>
                  </a:lnTo>
                  <a:lnTo>
                    <a:pt x="2391" y="1694"/>
                  </a:lnTo>
                  <a:lnTo>
                    <a:pt x="2402" y="1613"/>
                  </a:lnTo>
                  <a:lnTo>
                    <a:pt x="2405" y="1531"/>
                  </a:lnTo>
                  <a:lnTo>
                    <a:pt x="2402" y="1449"/>
                  </a:lnTo>
                  <a:lnTo>
                    <a:pt x="2391" y="1369"/>
                  </a:lnTo>
                  <a:lnTo>
                    <a:pt x="2372" y="1290"/>
                  </a:lnTo>
                  <a:lnTo>
                    <a:pt x="2348" y="1215"/>
                  </a:lnTo>
                  <a:lnTo>
                    <a:pt x="2317" y="1143"/>
                  </a:lnTo>
                  <a:lnTo>
                    <a:pt x="2281" y="1074"/>
                  </a:lnTo>
                  <a:lnTo>
                    <a:pt x="2238" y="1009"/>
                  </a:lnTo>
                  <a:lnTo>
                    <a:pt x="2192" y="948"/>
                  </a:lnTo>
                  <a:lnTo>
                    <a:pt x="2139" y="891"/>
                  </a:lnTo>
                  <a:lnTo>
                    <a:pt x="2082" y="839"/>
                  </a:lnTo>
                  <a:lnTo>
                    <a:pt x="2021" y="792"/>
                  </a:lnTo>
                  <a:lnTo>
                    <a:pt x="1956" y="749"/>
                  </a:lnTo>
                  <a:lnTo>
                    <a:pt x="1887" y="713"/>
                  </a:lnTo>
                  <a:lnTo>
                    <a:pt x="1815" y="683"/>
                  </a:lnTo>
                  <a:lnTo>
                    <a:pt x="1740" y="658"/>
                  </a:lnTo>
                  <a:lnTo>
                    <a:pt x="1661" y="640"/>
                  </a:lnTo>
                  <a:lnTo>
                    <a:pt x="1581" y="629"/>
                  </a:lnTo>
                  <a:lnTo>
                    <a:pt x="1499" y="625"/>
                  </a:lnTo>
                  <a:close/>
                  <a:moveTo>
                    <a:pt x="1495" y="0"/>
                  </a:moveTo>
                  <a:lnTo>
                    <a:pt x="1511" y="5"/>
                  </a:lnTo>
                  <a:lnTo>
                    <a:pt x="1525" y="16"/>
                  </a:lnTo>
                  <a:lnTo>
                    <a:pt x="1747" y="264"/>
                  </a:lnTo>
                  <a:lnTo>
                    <a:pt x="1759" y="274"/>
                  </a:lnTo>
                  <a:lnTo>
                    <a:pt x="1774" y="280"/>
                  </a:lnTo>
                  <a:lnTo>
                    <a:pt x="1790" y="280"/>
                  </a:lnTo>
                  <a:lnTo>
                    <a:pt x="1805" y="277"/>
                  </a:lnTo>
                  <a:lnTo>
                    <a:pt x="2112" y="145"/>
                  </a:lnTo>
                  <a:lnTo>
                    <a:pt x="2129" y="140"/>
                  </a:lnTo>
                  <a:lnTo>
                    <a:pt x="2146" y="143"/>
                  </a:lnTo>
                  <a:lnTo>
                    <a:pt x="2161" y="150"/>
                  </a:lnTo>
                  <a:lnTo>
                    <a:pt x="2173" y="161"/>
                  </a:lnTo>
                  <a:lnTo>
                    <a:pt x="2181" y="177"/>
                  </a:lnTo>
                  <a:lnTo>
                    <a:pt x="2273" y="499"/>
                  </a:lnTo>
                  <a:lnTo>
                    <a:pt x="2280" y="513"/>
                  </a:lnTo>
                  <a:lnTo>
                    <a:pt x="2290" y="524"/>
                  </a:lnTo>
                  <a:lnTo>
                    <a:pt x="2303" y="532"/>
                  </a:lnTo>
                  <a:lnTo>
                    <a:pt x="2319" y="535"/>
                  </a:lnTo>
                  <a:lnTo>
                    <a:pt x="2652" y="549"/>
                  </a:lnTo>
                  <a:lnTo>
                    <a:pt x="2669" y="553"/>
                  </a:lnTo>
                  <a:lnTo>
                    <a:pt x="2684" y="561"/>
                  </a:lnTo>
                  <a:lnTo>
                    <a:pt x="2694" y="575"/>
                  </a:lnTo>
                  <a:lnTo>
                    <a:pt x="2700" y="589"/>
                  </a:lnTo>
                  <a:lnTo>
                    <a:pt x="2700" y="608"/>
                  </a:lnTo>
                  <a:lnTo>
                    <a:pt x="2645" y="937"/>
                  </a:lnTo>
                  <a:lnTo>
                    <a:pt x="2645" y="953"/>
                  </a:lnTo>
                  <a:lnTo>
                    <a:pt x="2649" y="967"/>
                  </a:lnTo>
                  <a:lnTo>
                    <a:pt x="2658" y="980"/>
                  </a:lnTo>
                  <a:lnTo>
                    <a:pt x="2671" y="990"/>
                  </a:lnTo>
                  <a:lnTo>
                    <a:pt x="2965" y="1147"/>
                  </a:lnTo>
                  <a:lnTo>
                    <a:pt x="2979" y="1158"/>
                  </a:lnTo>
                  <a:lnTo>
                    <a:pt x="2987" y="1171"/>
                  </a:lnTo>
                  <a:lnTo>
                    <a:pt x="2991" y="1187"/>
                  </a:lnTo>
                  <a:lnTo>
                    <a:pt x="2990" y="1204"/>
                  </a:lnTo>
                  <a:lnTo>
                    <a:pt x="2983" y="1220"/>
                  </a:lnTo>
                  <a:lnTo>
                    <a:pt x="2790" y="1492"/>
                  </a:lnTo>
                  <a:lnTo>
                    <a:pt x="2782" y="1506"/>
                  </a:lnTo>
                  <a:lnTo>
                    <a:pt x="2780" y="1521"/>
                  </a:lnTo>
                  <a:lnTo>
                    <a:pt x="2784" y="1537"/>
                  </a:lnTo>
                  <a:lnTo>
                    <a:pt x="2790" y="1550"/>
                  </a:lnTo>
                  <a:lnTo>
                    <a:pt x="2987" y="1820"/>
                  </a:lnTo>
                  <a:lnTo>
                    <a:pt x="2995" y="1836"/>
                  </a:lnTo>
                  <a:lnTo>
                    <a:pt x="2997" y="1852"/>
                  </a:lnTo>
                  <a:lnTo>
                    <a:pt x="2994" y="1868"/>
                  </a:lnTo>
                  <a:lnTo>
                    <a:pt x="2985" y="1883"/>
                  </a:lnTo>
                  <a:lnTo>
                    <a:pt x="2972" y="1893"/>
                  </a:lnTo>
                  <a:lnTo>
                    <a:pt x="2679" y="2055"/>
                  </a:lnTo>
                  <a:lnTo>
                    <a:pt x="2667" y="2063"/>
                  </a:lnTo>
                  <a:lnTo>
                    <a:pt x="2658" y="2077"/>
                  </a:lnTo>
                  <a:lnTo>
                    <a:pt x="2655" y="2092"/>
                  </a:lnTo>
                  <a:lnTo>
                    <a:pt x="2655" y="2108"/>
                  </a:lnTo>
                  <a:lnTo>
                    <a:pt x="2715" y="2435"/>
                  </a:lnTo>
                  <a:lnTo>
                    <a:pt x="2715" y="2452"/>
                  </a:lnTo>
                  <a:lnTo>
                    <a:pt x="2710" y="2468"/>
                  </a:lnTo>
                  <a:lnTo>
                    <a:pt x="2699" y="2482"/>
                  </a:lnTo>
                  <a:lnTo>
                    <a:pt x="2685" y="2491"/>
                  </a:lnTo>
                  <a:lnTo>
                    <a:pt x="2668" y="2494"/>
                  </a:lnTo>
                  <a:lnTo>
                    <a:pt x="2335" y="2514"/>
                  </a:lnTo>
                  <a:lnTo>
                    <a:pt x="2319" y="2518"/>
                  </a:lnTo>
                  <a:lnTo>
                    <a:pt x="2306" y="2525"/>
                  </a:lnTo>
                  <a:lnTo>
                    <a:pt x="2296" y="2536"/>
                  </a:lnTo>
                  <a:lnTo>
                    <a:pt x="2290" y="2551"/>
                  </a:lnTo>
                  <a:lnTo>
                    <a:pt x="2202" y="2872"/>
                  </a:lnTo>
                  <a:lnTo>
                    <a:pt x="2194" y="2888"/>
                  </a:lnTo>
                  <a:lnTo>
                    <a:pt x="2182" y="2899"/>
                  </a:lnTo>
                  <a:lnTo>
                    <a:pt x="2167" y="2907"/>
                  </a:lnTo>
                  <a:lnTo>
                    <a:pt x="2150" y="2909"/>
                  </a:lnTo>
                  <a:lnTo>
                    <a:pt x="2134" y="2905"/>
                  </a:lnTo>
                  <a:lnTo>
                    <a:pt x="1825" y="2778"/>
                  </a:lnTo>
                  <a:lnTo>
                    <a:pt x="1810" y="2774"/>
                  </a:lnTo>
                  <a:lnTo>
                    <a:pt x="1794" y="2775"/>
                  </a:lnTo>
                  <a:lnTo>
                    <a:pt x="1780" y="2781"/>
                  </a:lnTo>
                  <a:lnTo>
                    <a:pt x="1768" y="2791"/>
                  </a:lnTo>
                  <a:lnTo>
                    <a:pt x="1548" y="3043"/>
                  </a:lnTo>
                  <a:lnTo>
                    <a:pt x="1535" y="3054"/>
                  </a:lnTo>
                  <a:lnTo>
                    <a:pt x="1519" y="3060"/>
                  </a:lnTo>
                  <a:lnTo>
                    <a:pt x="1503" y="3060"/>
                  </a:lnTo>
                  <a:lnTo>
                    <a:pt x="1487" y="3054"/>
                  </a:lnTo>
                  <a:lnTo>
                    <a:pt x="1473" y="3044"/>
                  </a:lnTo>
                  <a:lnTo>
                    <a:pt x="1250" y="2795"/>
                  </a:lnTo>
                  <a:lnTo>
                    <a:pt x="1238" y="2786"/>
                  </a:lnTo>
                  <a:lnTo>
                    <a:pt x="1223" y="2780"/>
                  </a:lnTo>
                  <a:lnTo>
                    <a:pt x="1208" y="2779"/>
                  </a:lnTo>
                  <a:lnTo>
                    <a:pt x="1192" y="2783"/>
                  </a:lnTo>
                  <a:lnTo>
                    <a:pt x="885" y="2915"/>
                  </a:lnTo>
                  <a:lnTo>
                    <a:pt x="868" y="2919"/>
                  </a:lnTo>
                  <a:lnTo>
                    <a:pt x="852" y="2918"/>
                  </a:lnTo>
                  <a:lnTo>
                    <a:pt x="836" y="2910"/>
                  </a:lnTo>
                  <a:lnTo>
                    <a:pt x="825" y="2898"/>
                  </a:lnTo>
                  <a:lnTo>
                    <a:pt x="818" y="2883"/>
                  </a:lnTo>
                  <a:lnTo>
                    <a:pt x="724" y="2562"/>
                  </a:lnTo>
                  <a:lnTo>
                    <a:pt x="717" y="2548"/>
                  </a:lnTo>
                  <a:lnTo>
                    <a:pt x="707" y="2537"/>
                  </a:lnTo>
                  <a:lnTo>
                    <a:pt x="694" y="2529"/>
                  </a:lnTo>
                  <a:lnTo>
                    <a:pt x="678" y="2526"/>
                  </a:lnTo>
                  <a:lnTo>
                    <a:pt x="345" y="2511"/>
                  </a:lnTo>
                  <a:lnTo>
                    <a:pt x="328" y="2509"/>
                  </a:lnTo>
                  <a:lnTo>
                    <a:pt x="313" y="2499"/>
                  </a:lnTo>
                  <a:lnTo>
                    <a:pt x="302" y="2487"/>
                  </a:lnTo>
                  <a:lnTo>
                    <a:pt x="297" y="2471"/>
                  </a:lnTo>
                  <a:lnTo>
                    <a:pt x="297" y="2454"/>
                  </a:lnTo>
                  <a:lnTo>
                    <a:pt x="352" y="2125"/>
                  </a:lnTo>
                  <a:lnTo>
                    <a:pt x="352" y="2109"/>
                  </a:lnTo>
                  <a:lnTo>
                    <a:pt x="347" y="2094"/>
                  </a:lnTo>
                  <a:lnTo>
                    <a:pt x="339" y="2081"/>
                  </a:lnTo>
                  <a:lnTo>
                    <a:pt x="326" y="2072"/>
                  </a:lnTo>
                  <a:lnTo>
                    <a:pt x="32" y="1914"/>
                  </a:lnTo>
                  <a:lnTo>
                    <a:pt x="18" y="1904"/>
                  </a:lnTo>
                  <a:lnTo>
                    <a:pt x="10" y="1889"/>
                  </a:lnTo>
                  <a:lnTo>
                    <a:pt x="6" y="1873"/>
                  </a:lnTo>
                  <a:lnTo>
                    <a:pt x="7" y="1856"/>
                  </a:lnTo>
                  <a:lnTo>
                    <a:pt x="15" y="1841"/>
                  </a:lnTo>
                  <a:lnTo>
                    <a:pt x="207" y="1569"/>
                  </a:lnTo>
                  <a:lnTo>
                    <a:pt x="215" y="1555"/>
                  </a:lnTo>
                  <a:lnTo>
                    <a:pt x="216" y="1539"/>
                  </a:lnTo>
                  <a:lnTo>
                    <a:pt x="213" y="1525"/>
                  </a:lnTo>
                  <a:lnTo>
                    <a:pt x="206" y="1510"/>
                  </a:lnTo>
                  <a:lnTo>
                    <a:pt x="10" y="1241"/>
                  </a:lnTo>
                  <a:lnTo>
                    <a:pt x="2" y="1225"/>
                  </a:lnTo>
                  <a:lnTo>
                    <a:pt x="0" y="1209"/>
                  </a:lnTo>
                  <a:lnTo>
                    <a:pt x="3" y="1192"/>
                  </a:lnTo>
                  <a:lnTo>
                    <a:pt x="12" y="1179"/>
                  </a:lnTo>
                  <a:lnTo>
                    <a:pt x="26" y="1168"/>
                  </a:lnTo>
                  <a:lnTo>
                    <a:pt x="318" y="1006"/>
                  </a:lnTo>
                  <a:lnTo>
                    <a:pt x="330" y="996"/>
                  </a:lnTo>
                  <a:lnTo>
                    <a:pt x="339" y="983"/>
                  </a:lnTo>
                  <a:lnTo>
                    <a:pt x="344" y="969"/>
                  </a:lnTo>
                  <a:lnTo>
                    <a:pt x="342" y="953"/>
                  </a:lnTo>
                  <a:lnTo>
                    <a:pt x="282" y="625"/>
                  </a:lnTo>
                  <a:lnTo>
                    <a:pt x="282" y="608"/>
                  </a:lnTo>
                  <a:lnTo>
                    <a:pt x="288" y="592"/>
                  </a:lnTo>
                  <a:lnTo>
                    <a:pt x="298" y="578"/>
                  </a:lnTo>
                  <a:lnTo>
                    <a:pt x="313" y="570"/>
                  </a:lnTo>
                  <a:lnTo>
                    <a:pt x="330" y="565"/>
                  </a:lnTo>
                  <a:lnTo>
                    <a:pt x="663" y="547"/>
                  </a:lnTo>
                  <a:lnTo>
                    <a:pt x="678" y="543"/>
                  </a:lnTo>
                  <a:lnTo>
                    <a:pt x="691" y="535"/>
                  </a:lnTo>
                  <a:lnTo>
                    <a:pt x="702" y="523"/>
                  </a:lnTo>
                  <a:lnTo>
                    <a:pt x="708" y="510"/>
                  </a:lnTo>
                  <a:lnTo>
                    <a:pt x="797" y="188"/>
                  </a:lnTo>
                  <a:lnTo>
                    <a:pt x="804" y="172"/>
                  </a:lnTo>
                  <a:lnTo>
                    <a:pt x="815" y="160"/>
                  </a:lnTo>
                  <a:lnTo>
                    <a:pt x="830" y="153"/>
                  </a:lnTo>
                  <a:lnTo>
                    <a:pt x="847" y="151"/>
                  </a:lnTo>
                  <a:lnTo>
                    <a:pt x="864" y="155"/>
                  </a:lnTo>
                  <a:lnTo>
                    <a:pt x="1173" y="281"/>
                  </a:lnTo>
                  <a:lnTo>
                    <a:pt x="1187" y="285"/>
                  </a:lnTo>
                  <a:lnTo>
                    <a:pt x="1203" y="285"/>
                  </a:lnTo>
                  <a:lnTo>
                    <a:pt x="1218" y="279"/>
                  </a:lnTo>
                  <a:lnTo>
                    <a:pt x="1229" y="269"/>
                  </a:lnTo>
                  <a:lnTo>
                    <a:pt x="1449" y="18"/>
                  </a:lnTo>
                  <a:lnTo>
                    <a:pt x="1462" y="7"/>
                  </a:lnTo>
                  <a:lnTo>
                    <a:pt x="1478" y="0"/>
                  </a:lnTo>
                  <a:lnTo>
                    <a:pt x="14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" name="Freeform 1006">
              <a:extLst>
                <a:ext uri="{FF2B5EF4-FFF2-40B4-BE49-F238E27FC236}">
                  <a16:creationId xmlns:a16="http://schemas.microsoft.com/office/drawing/2014/main" id="{601A4DDB-ACC7-4FE8-9D35-3C206C24F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8" y="3431"/>
              <a:ext cx="303" cy="336"/>
            </a:xfrm>
            <a:custGeom>
              <a:avLst/>
              <a:gdLst>
                <a:gd name="T0" fmla="*/ 655 w 908"/>
                <a:gd name="T1" fmla="*/ 0 h 1009"/>
                <a:gd name="T2" fmla="*/ 906 w 908"/>
                <a:gd name="T3" fmla="*/ 776 h 1009"/>
                <a:gd name="T4" fmla="*/ 908 w 908"/>
                <a:gd name="T5" fmla="*/ 793 h 1009"/>
                <a:gd name="T6" fmla="*/ 903 w 908"/>
                <a:gd name="T7" fmla="*/ 807 h 1009"/>
                <a:gd name="T8" fmla="*/ 892 w 908"/>
                <a:gd name="T9" fmla="*/ 819 h 1009"/>
                <a:gd name="T10" fmla="*/ 877 w 908"/>
                <a:gd name="T11" fmla="*/ 823 h 1009"/>
                <a:gd name="T12" fmla="*/ 861 w 908"/>
                <a:gd name="T13" fmla="*/ 823 h 1009"/>
                <a:gd name="T14" fmla="*/ 561 w 908"/>
                <a:gd name="T15" fmla="*/ 735 h 1009"/>
                <a:gd name="T16" fmla="*/ 550 w 908"/>
                <a:gd name="T17" fmla="*/ 734 h 1009"/>
                <a:gd name="T18" fmla="*/ 539 w 908"/>
                <a:gd name="T19" fmla="*/ 736 h 1009"/>
                <a:gd name="T20" fmla="*/ 529 w 908"/>
                <a:gd name="T21" fmla="*/ 741 h 1009"/>
                <a:gd name="T22" fmla="*/ 522 w 908"/>
                <a:gd name="T23" fmla="*/ 749 h 1009"/>
                <a:gd name="T24" fmla="*/ 329 w 908"/>
                <a:gd name="T25" fmla="*/ 995 h 1009"/>
                <a:gd name="T26" fmla="*/ 318 w 908"/>
                <a:gd name="T27" fmla="*/ 1005 h 1009"/>
                <a:gd name="T28" fmla="*/ 306 w 908"/>
                <a:gd name="T29" fmla="*/ 1009 h 1009"/>
                <a:gd name="T30" fmla="*/ 294 w 908"/>
                <a:gd name="T31" fmla="*/ 1009 h 1009"/>
                <a:gd name="T32" fmla="*/ 281 w 908"/>
                <a:gd name="T33" fmla="*/ 1005 h 1009"/>
                <a:gd name="T34" fmla="*/ 270 w 908"/>
                <a:gd name="T35" fmla="*/ 996 h 1009"/>
                <a:gd name="T36" fmla="*/ 264 w 908"/>
                <a:gd name="T37" fmla="*/ 984 h 1009"/>
                <a:gd name="T38" fmla="*/ 0 w 908"/>
                <a:gd name="T39" fmla="*/ 166 h 1009"/>
                <a:gd name="T40" fmla="*/ 9 w 908"/>
                <a:gd name="T41" fmla="*/ 159 h 1009"/>
                <a:gd name="T42" fmla="*/ 16 w 908"/>
                <a:gd name="T43" fmla="*/ 152 h 1009"/>
                <a:gd name="T44" fmla="*/ 181 w 908"/>
                <a:gd name="T45" fmla="*/ 2 h 1009"/>
                <a:gd name="T46" fmla="*/ 393 w 908"/>
                <a:gd name="T47" fmla="*/ 66 h 1009"/>
                <a:gd name="T48" fmla="*/ 431 w 908"/>
                <a:gd name="T49" fmla="*/ 74 h 1009"/>
                <a:gd name="T50" fmla="*/ 469 w 908"/>
                <a:gd name="T51" fmla="*/ 77 h 1009"/>
                <a:gd name="T52" fmla="*/ 511 w 908"/>
                <a:gd name="T53" fmla="*/ 74 h 1009"/>
                <a:gd name="T54" fmla="*/ 551 w 908"/>
                <a:gd name="T55" fmla="*/ 64 h 1009"/>
                <a:gd name="T56" fmla="*/ 589 w 908"/>
                <a:gd name="T57" fmla="*/ 48 h 1009"/>
                <a:gd name="T58" fmla="*/ 624 w 908"/>
                <a:gd name="T59" fmla="*/ 26 h 1009"/>
                <a:gd name="T60" fmla="*/ 655 w 908"/>
                <a:gd name="T61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08" h="1009">
                  <a:moveTo>
                    <a:pt x="655" y="0"/>
                  </a:moveTo>
                  <a:lnTo>
                    <a:pt x="906" y="776"/>
                  </a:lnTo>
                  <a:lnTo>
                    <a:pt x="908" y="793"/>
                  </a:lnTo>
                  <a:lnTo>
                    <a:pt x="903" y="807"/>
                  </a:lnTo>
                  <a:lnTo>
                    <a:pt x="892" y="819"/>
                  </a:lnTo>
                  <a:lnTo>
                    <a:pt x="877" y="823"/>
                  </a:lnTo>
                  <a:lnTo>
                    <a:pt x="861" y="823"/>
                  </a:lnTo>
                  <a:lnTo>
                    <a:pt x="561" y="735"/>
                  </a:lnTo>
                  <a:lnTo>
                    <a:pt x="550" y="734"/>
                  </a:lnTo>
                  <a:lnTo>
                    <a:pt x="539" y="736"/>
                  </a:lnTo>
                  <a:lnTo>
                    <a:pt x="529" y="741"/>
                  </a:lnTo>
                  <a:lnTo>
                    <a:pt x="522" y="749"/>
                  </a:lnTo>
                  <a:lnTo>
                    <a:pt x="329" y="995"/>
                  </a:lnTo>
                  <a:lnTo>
                    <a:pt x="318" y="1005"/>
                  </a:lnTo>
                  <a:lnTo>
                    <a:pt x="306" y="1009"/>
                  </a:lnTo>
                  <a:lnTo>
                    <a:pt x="294" y="1009"/>
                  </a:lnTo>
                  <a:lnTo>
                    <a:pt x="281" y="1005"/>
                  </a:lnTo>
                  <a:lnTo>
                    <a:pt x="270" y="996"/>
                  </a:lnTo>
                  <a:lnTo>
                    <a:pt x="264" y="984"/>
                  </a:lnTo>
                  <a:lnTo>
                    <a:pt x="0" y="166"/>
                  </a:lnTo>
                  <a:lnTo>
                    <a:pt x="9" y="159"/>
                  </a:lnTo>
                  <a:lnTo>
                    <a:pt x="16" y="152"/>
                  </a:lnTo>
                  <a:lnTo>
                    <a:pt x="181" y="2"/>
                  </a:lnTo>
                  <a:lnTo>
                    <a:pt x="393" y="66"/>
                  </a:lnTo>
                  <a:lnTo>
                    <a:pt x="431" y="74"/>
                  </a:lnTo>
                  <a:lnTo>
                    <a:pt x="469" y="77"/>
                  </a:lnTo>
                  <a:lnTo>
                    <a:pt x="511" y="74"/>
                  </a:lnTo>
                  <a:lnTo>
                    <a:pt x="551" y="64"/>
                  </a:lnTo>
                  <a:lnTo>
                    <a:pt x="589" y="48"/>
                  </a:lnTo>
                  <a:lnTo>
                    <a:pt x="624" y="26"/>
                  </a:lnTo>
                  <a:lnTo>
                    <a:pt x="6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" name="Freeform 1007">
              <a:extLst>
                <a:ext uri="{FF2B5EF4-FFF2-40B4-BE49-F238E27FC236}">
                  <a16:creationId xmlns:a16="http://schemas.microsoft.com/office/drawing/2014/main" id="{A2E5AE8E-156C-470D-95B9-406763556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8" y="3431"/>
              <a:ext cx="303" cy="336"/>
            </a:xfrm>
            <a:custGeom>
              <a:avLst/>
              <a:gdLst>
                <a:gd name="T0" fmla="*/ 253 w 909"/>
                <a:gd name="T1" fmla="*/ 0 h 1010"/>
                <a:gd name="T2" fmla="*/ 285 w 909"/>
                <a:gd name="T3" fmla="*/ 26 h 1010"/>
                <a:gd name="T4" fmla="*/ 319 w 909"/>
                <a:gd name="T5" fmla="*/ 48 h 1010"/>
                <a:gd name="T6" fmla="*/ 357 w 909"/>
                <a:gd name="T7" fmla="*/ 64 h 1010"/>
                <a:gd name="T8" fmla="*/ 398 w 909"/>
                <a:gd name="T9" fmla="*/ 74 h 1010"/>
                <a:gd name="T10" fmla="*/ 439 w 909"/>
                <a:gd name="T11" fmla="*/ 77 h 1010"/>
                <a:gd name="T12" fmla="*/ 477 w 909"/>
                <a:gd name="T13" fmla="*/ 75 h 1010"/>
                <a:gd name="T14" fmla="*/ 514 w 909"/>
                <a:gd name="T15" fmla="*/ 66 h 1010"/>
                <a:gd name="T16" fmla="*/ 728 w 909"/>
                <a:gd name="T17" fmla="*/ 2 h 1010"/>
                <a:gd name="T18" fmla="*/ 891 w 909"/>
                <a:gd name="T19" fmla="*/ 152 h 1010"/>
                <a:gd name="T20" fmla="*/ 900 w 909"/>
                <a:gd name="T21" fmla="*/ 159 h 1010"/>
                <a:gd name="T22" fmla="*/ 909 w 909"/>
                <a:gd name="T23" fmla="*/ 167 h 1010"/>
                <a:gd name="T24" fmla="*/ 644 w 909"/>
                <a:gd name="T25" fmla="*/ 984 h 1010"/>
                <a:gd name="T26" fmla="*/ 637 w 909"/>
                <a:gd name="T27" fmla="*/ 998 h 1010"/>
                <a:gd name="T28" fmla="*/ 627 w 909"/>
                <a:gd name="T29" fmla="*/ 1006 h 1010"/>
                <a:gd name="T30" fmla="*/ 615 w 909"/>
                <a:gd name="T31" fmla="*/ 1010 h 1010"/>
                <a:gd name="T32" fmla="*/ 602 w 909"/>
                <a:gd name="T33" fmla="*/ 1010 h 1010"/>
                <a:gd name="T34" fmla="*/ 589 w 909"/>
                <a:gd name="T35" fmla="*/ 1005 h 1010"/>
                <a:gd name="T36" fmla="*/ 579 w 909"/>
                <a:gd name="T37" fmla="*/ 996 h 1010"/>
                <a:gd name="T38" fmla="*/ 387 w 909"/>
                <a:gd name="T39" fmla="*/ 750 h 1010"/>
                <a:gd name="T40" fmla="*/ 376 w 909"/>
                <a:gd name="T41" fmla="*/ 740 h 1010"/>
                <a:gd name="T42" fmla="*/ 362 w 909"/>
                <a:gd name="T43" fmla="*/ 735 h 1010"/>
                <a:gd name="T44" fmla="*/ 347 w 909"/>
                <a:gd name="T45" fmla="*/ 736 h 1010"/>
                <a:gd name="T46" fmla="*/ 48 w 909"/>
                <a:gd name="T47" fmla="*/ 823 h 1010"/>
                <a:gd name="T48" fmla="*/ 30 w 909"/>
                <a:gd name="T49" fmla="*/ 825 h 1010"/>
                <a:gd name="T50" fmla="*/ 17 w 909"/>
                <a:gd name="T51" fmla="*/ 820 h 1010"/>
                <a:gd name="T52" fmla="*/ 6 w 909"/>
                <a:gd name="T53" fmla="*/ 809 h 1010"/>
                <a:gd name="T54" fmla="*/ 0 w 909"/>
                <a:gd name="T55" fmla="*/ 794 h 1010"/>
                <a:gd name="T56" fmla="*/ 1 w 909"/>
                <a:gd name="T57" fmla="*/ 777 h 1010"/>
                <a:gd name="T58" fmla="*/ 253 w 909"/>
                <a:gd name="T59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09" h="1010">
                  <a:moveTo>
                    <a:pt x="253" y="0"/>
                  </a:moveTo>
                  <a:lnTo>
                    <a:pt x="285" y="26"/>
                  </a:lnTo>
                  <a:lnTo>
                    <a:pt x="319" y="48"/>
                  </a:lnTo>
                  <a:lnTo>
                    <a:pt x="357" y="64"/>
                  </a:lnTo>
                  <a:lnTo>
                    <a:pt x="398" y="74"/>
                  </a:lnTo>
                  <a:lnTo>
                    <a:pt x="439" y="77"/>
                  </a:lnTo>
                  <a:lnTo>
                    <a:pt x="477" y="75"/>
                  </a:lnTo>
                  <a:lnTo>
                    <a:pt x="514" y="66"/>
                  </a:lnTo>
                  <a:lnTo>
                    <a:pt x="728" y="2"/>
                  </a:lnTo>
                  <a:lnTo>
                    <a:pt x="891" y="152"/>
                  </a:lnTo>
                  <a:lnTo>
                    <a:pt x="900" y="159"/>
                  </a:lnTo>
                  <a:lnTo>
                    <a:pt x="909" y="167"/>
                  </a:lnTo>
                  <a:lnTo>
                    <a:pt x="644" y="984"/>
                  </a:lnTo>
                  <a:lnTo>
                    <a:pt x="637" y="998"/>
                  </a:lnTo>
                  <a:lnTo>
                    <a:pt x="627" y="1006"/>
                  </a:lnTo>
                  <a:lnTo>
                    <a:pt x="615" y="1010"/>
                  </a:lnTo>
                  <a:lnTo>
                    <a:pt x="602" y="1010"/>
                  </a:lnTo>
                  <a:lnTo>
                    <a:pt x="589" y="1005"/>
                  </a:lnTo>
                  <a:lnTo>
                    <a:pt x="579" y="996"/>
                  </a:lnTo>
                  <a:lnTo>
                    <a:pt x="387" y="750"/>
                  </a:lnTo>
                  <a:lnTo>
                    <a:pt x="376" y="740"/>
                  </a:lnTo>
                  <a:lnTo>
                    <a:pt x="362" y="735"/>
                  </a:lnTo>
                  <a:lnTo>
                    <a:pt x="347" y="736"/>
                  </a:lnTo>
                  <a:lnTo>
                    <a:pt x="48" y="823"/>
                  </a:lnTo>
                  <a:lnTo>
                    <a:pt x="30" y="825"/>
                  </a:lnTo>
                  <a:lnTo>
                    <a:pt x="17" y="820"/>
                  </a:lnTo>
                  <a:lnTo>
                    <a:pt x="6" y="809"/>
                  </a:lnTo>
                  <a:lnTo>
                    <a:pt x="0" y="794"/>
                  </a:lnTo>
                  <a:lnTo>
                    <a:pt x="1" y="777"/>
                  </a:lnTo>
                  <a:lnTo>
                    <a:pt x="2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" name="Freeform 1008">
              <a:extLst>
                <a:ext uri="{FF2B5EF4-FFF2-40B4-BE49-F238E27FC236}">
                  <a16:creationId xmlns:a16="http://schemas.microsoft.com/office/drawing/2014/main" id="{457016FE-DF7B-4765-A789-3499E42FC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3" y="2730"/>
              <a:ext cx="402" cy="385"/>
            </a:xfrm>
            <a:custGeom>
              <a:avLst/>
              <a:gdLst>
                <a:gd name="T0" fmla="*/ 595 w 1206"/>
                <a:gd name="T1" fmla="*/ 0 h 1153"/>
                <a:gd name="T2" fmla="*/ 613 w 1206"/>
                <a:gd name="T3" fmla="*/ 0 h 1153"/>
                <a:gd name="T4" fmla="*/ 630 w 1206"/>
                <a:gd name="T5" fmla="*/ 4 h 1153"/>
                <a:gd name="T6" fmla="*/ 646 w 1206"/>
                <a:gd name="T7" fmla="*/ 12 h 1153"/>
                <a:gd name="T8" fmla="*/ 660 w 1206"/>
                <a:gd name="T9" fmla="*/ 26 h 1153"/>
                <a:gd name="T10" fmla="*/ 669 w 1206"/>
                <a:gd name="T11" fmla="*/ 44 h 1153"/>
                <a:gd name="T12" fmla="*/ 798 w 1206"/>
                <a:gd name="T13" fmla="*/ 361 h 1153"/>
                <a:gd name="T14" fmla="*/ 1140 w 1206"/>
                <a:gd name="T15" fmla="*/ 385 h 1153"/>
                <a:gd name="T16" fmla="*/ 1161 w 1206"/>
                <a:gd name="T17" fmla="*/ 389 h 1153"/>
                <a:gd name="T18" fmla="*/ 1177 w 1206"/>
                <a:gd name="T19" fmla="*/ 397 h 1153"/>
                <a:gd name="T20" fmla="*/ 1190 w 1206"/>
                <a:gd name="T21" fmla="*/ 411 h 1153"/>
                <a:gd name="T22" fmla="*/ 1200 w 1206"/>
                <a:gd name="T23" fmla="*/ 426 h 1153"/>
                <a:gd name="T24" fmla="*/ 1205 w 1206"/>
                <a:gd name="T25" fmla="*/ 443 h 1153"/>
                <a:gd name="T26" fmla="*/ 1206 w 1206"/>
                <a:gd name="T27" fmla="*/ 461 h 1153"/>
                <a:gd name="T28" fmla="*/ 1202 w 1206"/>
                <a:gd name="T29" fmla="*/ 478 h 1153"/>
                <a:gd name="T30" fmla="*/ 1194 w 1206"/>
                <a:gd name="T31" fmla="*/ 496 h 1153"/>
                <a:gd name="T32" fmla="*/ 1180 w 1206"/>
                <a:gd name="T33" fmla="*/ 510 h 1153"/>
                <a:gd name="T34" fmla="*/ 919 w 1206"/>
                <a:gd name="T35" fmla="*/ 731 h 1153"/>
                <a:gd name="T36" fmla="*/ 1001 w 1206"/>
                <a:gd name="T37" fmla="*/ 1064 h 1153"/>
                <a:gd name="T38" fmla="*/ 1003 w 1206"/>
                <a:gd name="T39" fmla="*/ 1087 h 1153"/>
                <a:gd name="T40" fmla="*/ 999 w 1206"/>
                <a:gd name="T41" fmla="*/ 1108 h 1153"/>
                <a:gd name="T42" fmla="*/ 989 w 1206"/>
                <a:gd name="T43" fmla="*/ 1125 h 1153"/>
                <a:gd name="T44" fmla="*/ 974 w 1206"/>
                <a:gd name="T45" fmla="*/ 1140 h 1153"/>
                <a:gd name="T46" fmla="*/ 956 w 1206"/>
                <a:gd name="T47" fmla="*/ 1149 h 1153"/>
                <a:gd name="T48" fmla="*/ 936 w 1206"/>
                <a:gd name="T49" fmla="*/ 1153 h 1153"/>
                <a:gd name="T50" fmla="*/ 915 w 1206"/>
                <a:gd name="T51" fmla="*/ 1151 h 1153"/>
                <a:gd name="T52" fmla="*/ 894 w 1206"/>
                <a:gd name="T53" fmla="*/ 1142 h 1153"/>
                <a:gd name="T54" fmla="*/ 603 w 1206"/>
                <a:gd name="T55" fmla="*/ 962 h 1153"/>
                <a:gd name="T56" fmla="*/ 313 w 1206"/>
                <a:gd name="T57" fmla="*/ 1142 h 1153"/>
                <a:gd name="T58" fmla="*/ 292 w 1206"/>
                <a:gd name="T59" fmla="*/ 1151 h 1153"/>
                <a:gd name="T60" fmla="*/ 270 w 1206"/>
                <a:gd name="T61" fmla="*/ 1153 h 1153"/>
                <a:gd name="T62" fmla="*/ 251 w 1206"/>
                <a:gd name="T63" fmla="*/ 1149 h 1153"/>
                <a:gd name="T64" fmla="*/ 234 w 1206"/>
                <a:gd name="T65" fmla="*/ 1140 h 1153"/>
                <a:gd name="T66" fmla="*/ 219 w 1206"/>
                <a:gd name="T67" fmla="*/ 1125 h 1153"/>
                <a:gd name="T68" fmla="*/ 208 w 1206"/>
                <a:gd name="T69" fmla="*/ 1108 h 1153"/>
                <a:gd name="T70" fmla="*/ 204 w 1206"/>
                <a:gd name="T71" fmla="*/ 1087 h 1153"/>
                <a:gd name="T72" fmla="*/ 205 w 1206"/>
                <a:gd name="T73" fmla="*/ 1064 h 1153"/>
                <a:gd name="T74" fmla="*/ 288 w 1206"/>
                <a:gd name="T75" fmla="*/ 731 h 1153"/>
                <a:gd name="T76" fmla="*/ 26 w 1206"/>
                <a:gd name="T77" fmla="*/ 510 h 1153"/>
                <a:gd name="T78" fmla="*/ 12 w 1206"/>
                <a:gd name="T79" fmla="*/ 496 h 1153"/>
                <a:gd name="T80" fmla="*/ 4 w 1206"/>
                <a:gd name="T81" fmla="*/ 478 h 1153"/>
                <a:gd name="T82" fmla="*/ 0 w 1206"/>
                <a:gd name="T83" fmla="*/ 461 h 1153"/>
                <a:gd name="T84" fmla="*/ 1 w 1206"/>
                <a:gd name="T85" fmla="*/ 443 h 1153"/>
                <a:gd name="T86" fmla="*/ 8 w 1206"/>
                <a:gd name="T87" fmla="*/ 426 h 1153"/>
                <a:gd name="T88" fmla="*/ 17 w 1206"/>
                <a:gd name="T89" fmla="*/ 411 h 1153"/>
                <a:gd name="T90" fmla="*/ 30 w 1206"/>
                <a:gd name="T91" fmla="*/ 397 h 1153"/>
                <a:gd name="T92" fmla="*/ 47 w 1206"/>
                <a:gd name="T93" fmla="*/ 389 h 1153"/>
                <a:gd name="T94" fmla="*/ 67 w 1206"/>
                <a:gd name="T95" fmla="*/ 385 h 1153"/>
                <a:gd name="T96" fmla="*/ 409 w 1206"/>
                <a:gd name="T97" fmla="*/ 361 h 1153"/>
                <a:gd name="T98" fmla="*/ 537 w 1206"/>
                <a:gd name="T99" fmla="*/ 44 h 1153"/>
                <a:gd name="T100" fmla="*/ 548 w 1206"/>
                <a:gd name="T101" fmla="*/ 26 h 1153"/>
                <a:gd name="T102" fmla="*/ 561 w 1206"/>
                <a:gd name="T103" fmla="*/ 12 h 1153"/>
                <a:gd name="T104" fmla="*/ 577 w 1206"/>
                <a:gd name="T105" fmla="*/ 4 h 1153"/>
                <a:gd name="T106" fmla="*/ 595 w 1206"/>
                <a:gd name="T107" fmla="*/ 0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06" h="1153">
                  <a:moveTo>
                    <a:pt x="595" y="0"/>
                  </a:moveTo>
                  <a:lnTo>
                    <a:pt x="613" y="0"/>
                  </a:lnTo>
                  <a:lnTo>
                    <a:pt x="630" y="4"/>
                  </a:lnTo>
                  <a:lnTo>
                    <a:pt x="646" y="12"/>
                  </a:lnTo>
                  <a:lnTo>
                    <a:pt x="660" y="26"/>
                  </a:lnTo>
                  <a:lnTo>
                    <a:pt x="669" y="44"/>
                  </a:lnTo>
                  <a:lnTo>
                    <a:pt x="798" y="361"/>
                  </a:lnTo>
                  <a:lnTo>
                    <a:pt x="1140" y="385"/>
                  </a:lnTo>
                  <a:lnTo>
                    <a:pt x="1161" y="389"/>
                  </a:lnTo>
                  <a:lnTo>
                    <a:pt x="1177" y="397"/>
                  </a:lnTo>
                  <a:lnTo>
                    <a:pt x="1190" y="411"/>
                  </a:lnTo>
                  <a:lnTo>
                    <a:pt x="1200" y="426"/>
                  </a:lnTo>
                  <a:lnTo>
                    <a:pt x="1205" y="443"/>
                  </a:lnTo>
                  <a:lnTo>
                    <a:pt x="1206" y="461"/>
                  </a:lnTo>
                  <a:lnTo>
                    <a:pt x="1202" y="478"/>
                  </a:lnTo>
                  <a:lnTo>
                    <a:pt x="1194" y="496"/>
                  </a:lnTo>
                  <a:lnTo>
                    <a:pt x="1180" y="510"/>
                  </a:lnTo>
                  <a:lnTo>
                    <a:pt x="919" y="731"/>
                  </a:lnTo>
                  <a:lnTo>
                    <a:pt x="1001" y="1064"/>
                  </a:lnTo>
                  <a:lnTo>
                    <a:pt x="1003" y="1087"/>
                  </a:lnTo>
                  <a:lnTo>
                    <a:pt x="999" y="1108"/>
                  </a:lnTo>
                  <a:lnTo>
                    <a:pt x="989" y="1125"/>
                  </a:lnTo>
                  <a:lnTo>
                    <a:pt x="974" y="1140"/>
                  </a:lnTo>
                  <a:lnTo>
                    <a:pt x="956" y="1149"/>
                  </a:lnTo>
                  <a:lnTo>
                    <a:pt x="936" y="1153"/>
                  </a:lnTo>
                  <a:lnTo>
                    <a:pt x="915" y="1151"/>
                  </a:lnTo>
                  <a:lnTo>
                    <a:pt x="894" y="1142"/>
                  </a:lnTo>
                  <a:lnTo>
                    <a:pt x="603" y="962"/>
                  </a:lnTo>
                  <a:lnTo>
                    <a:pt x="313" y="1142"/>
                  </a:lnTo>
                  <a:lnTo>
                    <a:pt x="292" y="1151"/>
                  </a:lnTo>
                  <a:lnTo>
                    <a:pt x="270" y="1153"/>
                  </a:lnTo>
                  <a:lnTo>
                    <a:pt x="251" y="1149"/>
                  </a:lnTo>
                  <a:lnTo>
                    <a:pt x="234" y="1140"/>
                  </a:lnTo>
                  <a:lnTo>
                    <a:pt x="219" y="1125"/>
                  </a:lnTo>
                  <a:lnTo>
                    <a:pt x="208" y="1108"/>
                  </a:lnTo>
                  <a:lnTo>
                    <a:pt x="204" y="1087"/>
                  </a:lnTo>
                  <a:lnTo>
                    <a:pt x="205" y="1064"/>
                  </a:lnTo>
                  <a:lnTo>
                    <a:pt x="288" y="731"/>
                  </a:lnTo>
                  <a:lnTo>
                    <a:pt x="26" y="510"/>
                  </a:lnTo>
                  <a:lnTo>
                    <a:pt x="12" y="496"/>
                  </a:lnTo>
                  <a:lnTo>
                    <a:pt x="4" y="478"/>
                  </a:lnTo>
                  <a:lnTo>
                    <a:pt x="0" y="461"/>
                  </a:lnTo>
                  <a:lnTo>
                    <a:pt x="1" y="443"/>
                  </a:lnTo>
                  <a:lnTo>
                    <a:pt x="8" y="426"/>
                  </a:lnTo>
                  <a:lnTo>
                    <a:pt x="17" y="411"/>
                  </a:lnTo>
                  <a:lnTo>
                    <a:pt x="30" y="397"/>
                  </a:lnTo>
                  <a:lnTo>
                    <a:pt x="47" y="389"/>
                  </a:lnTo>
                  <a:lnTo>
                    <a:pt x="67" y="385"/>
                  </a:lnTo>
                  <a:lnTo>
                    <a:pt x="409" y="361"/>
                  </a:lnTo>
                  <a:lnTo>
                    <a:pt x="537" y="44"/>
                  </a:lnTo>
                  <a:lnTo>
                    <a:pt x="548" y="26"/>
                  </a:lnTo>
                  <a:lnTo>
                    <a:pt x="561" y="12"/>
                  </a:lnTo>
                  <a:lnTo>
                    <a:pt x="577" y="4"/>
                  </a:lnTo>
                  <a:lnTo>
                    <a:pt x="5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13864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2D0596E7-17F6-4AA0-B9B4-4AA964CA8F49}"/>
              </a:ext>
            </a:extLst>
          </p:cNvPr>
          <p:cNvGrpSpPr/>
          <p:nvPr/>
        </p:nvGrpSpPr>
        <p:grpSpPr>
          <a:xfrm>
            <a:off x="0" y="0"/>
            <a:ext cx="692508" cy="817859"/>
            <a:chOff x="0" y="0"/>
            <a:chExt cx="1375357" cy="162431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A1DCBDF-6C62-47AF-8B90-0DF2D9879213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F71C373-9500-4A92-B974-2A0996015BF1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EADCC6D-CFDC-4013-8C99-547D95183E69}"/>
              </a:ext>
            </a:extLst>
          </p:cNvPr>
          <p:cNvSpPr/>
          <p:nvPr/>
        </p:nvSpPr>
        <p:spPr>
          <a:xfrm>
            <a:off x="184246" y="4670074"/>
            <a:ext cx="2571035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825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825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1BC536-C1A3-4B90-AD9E-CA417A5C3375}"/>
              </a:ext>
            </a:extLst>
          </p:cNvPr>
          <p:cNvSpPr txBox="1"/>
          <p:nvPr/>
        </p:nvSpPr>
        <p:spPr>
          <a:xfrm>
            <a:off x="844023" y="1145992"/>
            <a:ext cx="3432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700" b="1" dirty="0">
                <a:latin typeface="+mj-lt"/>
              </a:rPr>
              <a:t>Art &amp; Music</a:t>
            </a:r>
          </a:p>
          <a:p>
            <a:r>
              <a:rPr lang="id-ID" sz="2700" b="1" dirty="0">
                <a:latin typeface="+mj-lt"/>
              </a:rPr>
              <a:t>Program Inclusions</a:t>
            </a:r>
            <a:endParaRPr lang="en-US" sz="2700" b="1" dirty="0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91C199-8638-45BC-8BEB-FF21B037BCA2}"/>
              </a:ext>
            </a:extLst>
          </p:cNvPr>
          <p:cNvSpPr/>
          <p:nvPr/>
        </p:nvSpPr>
        <p:spPr>
          <a:xfrm>
            <a:off x="844025" y="976210"/>
            <a:ext cx="1151612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id-ID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ervices -</a:t>
            </a:r>
            <a:endParaRPr lang="en-US" sz="825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4D2F20-64B1-4CEC-8B81-0C5790662DBA}"/>
              </a:ext>
            </a:extLst>
          </p:cNvPr>
          <p:cNvSpPr/>
          <p:nvPr/>
        </p:nvSpPr>
        <p:spPr>
          <a:xfrm>
            <a:off x="1827198" y="2270260"/>
            <a:ext cx="2315180" cy="83099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endParaRPr lang="en-US" sz="825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1106BA-40D0-488B-B5A1-DE0BD70E1488}"/>
              </a:ext>
            </a:extLst>
          </p:cNvPr>
          <p:cNvSpPr/>
          <p:nvPr/>
        </p:nvSpPr>
        <p:spPr>
          <a:xfrm>
            <a:off x="844025" y="2270260"/>
            <a:ext cx="927626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accent3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$ 60,00,-</a:t>
            </a:r>
            <a:endParaRPr lang="en-US" sz="1200" b="1" dirty="0">
              <a:solidFill>
                <a:schemeClr val="accent3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C48BE1-490D-4917-8F30-B7C97075387C}"/>
              </a:ext>
            </a:extLst>
          </p:cNvPr>
          <p:cNvSpPr/>
          <p:nvPr/>
        </p:nvSpPr>
        <p:spPr>
          <a:xfrm>
            <a:off x="844025" y="2524633"/>
            <a:ext cx="1073411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id-ID" sz="825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usic Class</a:t>
            </a:r>
            <a:endParaRPr lang="en-US" sz="825" i="1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A86015-6762-4B06-8ABF-CBAEDF1C505F}"/>
              </a:ext>
            </a:extLst>
          </p:cNvPr>
          <p:cNvSpPr/>
          <p:nvPr/>
        </p:nvSpPr>
        <p:spPr>
          <a:xfrm>
            <a:off x="1827198" y="3337645"/>
            <a:ext cx="2315180" cy="83099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endParaRPr lang="en-US" sz="825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CF7E58-C150-4522-8192-475084657AF2}"/>
              </a:ext>
            </a:extLst>
          </p:cNvPr>
          <p:cNvSpPr/>
          <p:nvPr/>
        </p:nvSpPr>
        <p:spPr>
          <a:xfrm>
            <a:off x="844025" y="3337645"/>
            <a:ext cx="927626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accent3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$ 50,00,-</a:t>
            </a:r>
            <a:endParaRPr lang="en-US" sz="1200" b="1" dirty="0">
              <a:solidFill>
                <a:schemeClr val="accent3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06E1-7AFB-4319-8BF9-C66EA057F749}"/>
              </a:ext>
            </a:extLst>
          </p:cNvPr>
          <p:cNvSpPr/>
          <p:nvPr/>
        </p:nvSpPr>
        <p:spPr>
          <a:xfrm>
            <a:off x="844025" y="3592018"/>
            <a:ext cx="1073411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825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rt Leasson</a:t>
            </a:r>
            <a:endParaRPr lang="en-US" sz="825" i="1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564583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00A0963-2D2B-4C5E-BF06-9E33C0DE48B7}"/>
              </a:ext>
            </a:extLst>
          </p:cNvPr>
          <p:cNvGrpSpPr/>
          <p:nvPr/>
        </p:nvGrpSpPr>
        <p:grpSpPr>
          <a:xfrm>
            <a:off x="0" y="0"/>
            <a:ext cx="692508" cy="817859"/>
            <a:chOff x="0" y="0"/>
            <a:chExt cx="1375357" cy="162431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0144EED-FAB9-4D80-BD83-972ED6050925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8E8F507-DE5F-46B0-AFCE-6A9EB654EDA1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716AC86-1475-4772-9723-0A8C8B99B6FA}"/>
              </a:ext>
            </a:extLst>
          </p:cNvPr>
          <p:cNvSpPr/>
          <p:nvPr/>
        </p:nvSpPr>
        <p:spPr>
          <a:xfrm>
            <a:off x="2469610" y="2552272"/>
            <a:ext cx="1659478" cy="7073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178B5B9-376D-4690-A6E2-4154F5BBBF26}"/>
              </a:ext>
            </a:extLst>
          </p:cNvPr>
          <p:cNvSpPr/>
          <p:nvPr/>
        </p:nvSpPr>
        <p:spPr>
          <a:xfrm>
            <a:off x="2560322" y="2603766"/>
            <a:ext cx="604329" cy="604328"/>
          </a:xfrm>
          <a:custGeom>
            <a:avLst/>
            <a:gdLst>
              <a:gd name="connsiteX0" fmla="*/ 2340551 w 4681102"/>
              <a:gd name="connsiteY0" fmla="*/ 0 h 4681088"/>
              <a:gd name="connsiteX1" fmla="*/ 4681102 w 4681102"/>
              <a:gd name="connsiteY1" fmla="*/ 2340544 h 4681088"/>
              <a:gd name="connsiteX2" fmla="*/ 2340551 w 4681102"/>
              <a:gd name="connsiteY2" fmla="*/ 4681088 h 4681088"/>
              <a:gd name="connsiteX3" fmla="*/ 0 w 4681102"/>
              <a:gd name="connsiteY3" fmla="*/ 2340544 h 4681088"/>
              <a:gd name="connsiteX4" fmla="*/ 2340551 w 4681102"/>
              <a:gd name="connsiteY4" fmla="*/ 0 h 468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1102" h="4681088">
                <a:moveTo>
                  <a:pt x="2340551" y="0"/>
                </a:moveTo>
                <a:cubicBezTo>
                  <a:pt x="3633202" y="0"/>
                  <a:pt x="4681102" y="1047897"/>
                  <a:pt x="4681102" y="2340544"/>
                </a:cubicBezTo>
                <a:cubicBezTo>
                  <a:pt x="4681102" y="3633191"/>
                  <a:pt x="3633202" y="4681088"/>
                  <a:pt x="2340551" y="4681088"/>
                </a:cubicBezTo>
                <a:cubicBezTo>
                  <a:pt x="1047900" y="4681088"/>
                  <a:pt x="0" y="3633191"/>
                  <a:pt x="0" y="2340544"/>
                </a:cubicBezTo>
                <a:cubicBezTo>
                  <a:pt x="0" y="1047897"/>
                  <a:pt x="1047900" y="0"/>
                  <a:pt x="23405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id-ID" sz="1013" b="1" dirty="0"/>
              <a:t>2021</a:t>
            </a:r>
            <a:endParaRPr lang="en-US" sz="1013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2F379B-CA04-4FFA-B245-8BCF5E8B500C}"/>
              </a:ext>
            </a:extLst>
          </p:cNvPr>
          <p:cNvSpPr txBox="1"/>
          <p:nvPr/>
        </p:nvSpPr>
        <p:spPr>
          <a:xfrm>
            <a:off x="4649890" y="1127816"/>
            <a:ext cx="3409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700" b="1" dirty="0">
                <a:latin typeface="+mj-lt"/>
              </a:rPr>
              <a:t>About Preschool</a:t>
            </a:r>
          </a:p>
          <a:p>
            <a:r>
              <a:rPr lang="id-ID" sz="2700" b="1" dirty="0">
                <a:latin typeface="+mj-lt"/>
              </a:rPr>
              <a:t>Art Classes</a:t>
            </a:r>
            <a:endParaRPr lang="en-US" sz="2700" b="1" dirty="0">
              <a:latin typeface="+mj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CDBCAE0-EADD-4A47-B2E7-644310D02CB1}"/>
              </a:ext>
            </a:extLst>
          </p:cNvPr>
          <p:cNvSpPr/>
          <p:nvPr/>
        </p:nvSpPr>
        <p:spPr>
          <a:xfrm>
            <a:off x="4649890" y="958034"/>
            <a:ext cx="1151612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id-ID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ervices-</a:t>
            </a:r>
            <a:endParaRPr lang="en-US" sz="825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A0BF04E-C308-43E1-AA2B-95A47CEAF96E}"/>
              </a:ext>
            </a:extLst>
          </p:cNvPr>
          <p:cNvSpPr/>
          <p:nvPr/>
        </p:nvSpPr>
        <p:spPr>
          <a:xfrm>
            <a:off x="6285604" y="4670074"/>
            <a:ext cx="2571035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825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825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9832D2-F5D4-475E-B1CC-564E25C137A9}"/>
              </a:ext>
            </a:extLst>
          </p:cNvPr>
          <p:cNvSpPr txBox="1"/>
          <p:nvPr/>
        </p:nvSpPr>
        <p:spPr>
          <a:xfrm>
            <a:off x="4649890" y="2212143"/>
            <a:ext cx="3409950" cy="95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tempor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labore et dolore magna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39DAA-E535-4AD5-BD4C-1F82535B2A25}"/>
              </a:ext>
            </a:extLst>
          </p:cNvPr>
          <p:cNvSpPr txBox="1"/>
          <p:nvPr/>
        </p:nvSpPr>
        <p:spPr>
          <a:xfrm>
            <a:off x="4649890" y="3208926"/>
            <a:ext cx="340995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labore et dolore magna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E54EC43-FCDF-4D05-902E-59553ED17E5F}"/>
              </a:ext>
            </a:extLst>
          </p:cNvPr>
          <p:cNvSpPr/>
          <p:nvPr/>
        </p:nvSpPr>
        <p:spPr>
          <a:xfrm>
            <a:off x="4654138" y="3860824"/>
            <a:ext cx="1514027" cy="39914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b="1" dirty="0"/>
              <a:t>More Details</a:t>
            </a:r>
            <a:endParaRPr lang="en-US" sz="1050" b="1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5353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B881B4F-EF02-41DA-951B-CF28E72E8126}"/>
              </a:ext>
            </a:extLst>
          </p:cNvPr>
          <p:cNvGrpSpPr/>
          <p:nvPr/>
        </p:nvGrpSpPr>
        <p:grpSpPr>
          <a:xfrm>
            <a:off x="0" y="0"/>
            <a:ext cx="692508" cy="817859"/>
            <a:chOff x="0" y="0"/>
            <a:chExt cx="1375357" cy="162431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148F796-395B-487F-A795-9021B86F015D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48CAC8A-BFA5-47A6-B530-3110A3A7C799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E80AF79-5D30-4C68-A58B-9DA379EC2A20}"/>
              </a:ext>
            </a:extLst>
          </p:cNvPr>
          <p:cNvSpPr/>
          <p:nvPr/>
        </p:nvSpPr>
        <p:spPr>
          <a:xfrm>
            <a:off x="6285604" y="4670074"/>
            <a:ext cx="2571035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825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825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20C003B-0F43-4531-BACA-95CE65CDB299}"/>
              </a:ext>
            </a:extLst>
          </p:cNvPr>
          <p:cNvSpPr/>
          <p:nvPr/>
        </p:nvSpPr>
        <p:spPr>
          <a:xfrm>
            <a:off x="3275300" y="435029"/>
            <a:ext cx="2186231" cy="2140659"/>
          </a:xfrm>
          <a:custGeom>
            <a:avLst/>
            <a:gdLst>
              <a:gd name="connsiteX0" fmla="*/ 1273053 w 2546106"/>
              <a:gd name="connsiteY0" fmla="*/ 0 h 2546100"/>
              <a:gd name="connsiteX1" fmla="*/ 2546106 w 2546106"/>
              <a:gd name="connsiteY1" fmla="*/ 1273050 h 2546100"/>
              <a:gd name="connsiteX2" fmla="*/ 1273053 w 2546106"/>
              <a:gd name="connsiteY2" fmla="*/ 2546100 h 2546100"/>
              <a:gd name="connsiteX3" fmla="*/ 0 w 2546106"/>
              <a:gd name="connsiteY3" fmla="*/ 1273050 h 2546100"/>
              <a:gd name="connsiteX4" fmla="*/ 1273053 w 2546106"/>
              <a:gd name="connsiteY4" fmla="*/ 0 h 2546100"/>
              <a:gd name="connsiteX0" fmla="*/ 1298454 w 2596908"/>
              <a:gd name="connsiteY0" fmla="*/ 173045 h 2719145"/>
              <a:gd name="connsiteX1" fmla="*/ 2571507 w 2596908"/>
              <a:gd name="connsiteY1" fmla="*/ 1446095 h 2719145"/>
              <a:gd name="connsiteX2" fmla="*/ 1298454 w 2596908"/>
              <a:gd name="connsiteY2" fmla="*/ 2719145 h 2719145"/>
              <a:gd name="connsiteX3" fmla="*/ 25401 w 2596908"/>
              <a:gd name="connsiteY3" fmla="*/ 1446095 h 2719145"/>
              <a:gd name="connsiteX4" fmla="*/ 1298454 w 2596908"/>
              <a:gd name="connsiteY4" fmla="*/ 173045 h 2719145"/>
              <a:gd name="connsiteX0" fmla="*/ 1298454 w 2818290"/>
              <a:gd name="connsiteY0" fmla="*/ 165205 h 2711305"/>
              <a:gd name="connsiteX1" fmla="*/ 2571507 w 2818290"/>
              <a:gd name="connsiteY1" fmla="*/ 1438255 h 2711305"/>
              <a:gd name="connsiteX2" fmla="*/ 1298454 w 2818290"/>
              <a:gd name="connsiteY2" fmla="*/ 2711305 h 2711305"/>
              <a:gd name="connsiteX3" fmla="*/ 25401 w 2818290"/>
              <a:gd name="connsiteY3" fmla="*/ 1438255 h 2711305"/>
              <a:gd name="connsiteX4" fmla="*/ 1298454 w 2818290"/>
              <a:gd name="connsiteY4" fmla="*/ 165205 h 2711305"/>
              <a:gd name="connsiteX0" fmla="*/ 1336180 w 2631872"/>
              <a:gd name="connsiteY0" fmla="*/ 148900 h 2577013"/>
              <a:gd name="connsiteX1" fmla="*/ 2609233 w 2631872"/>
              <a:gd name="connsiteY1" fmla="*/ 1421950 h 2577013"/>
              <a:gd name="connsiteX2" fmla="*/ 1852373 w 2631872"/>
              <a:gd name="connsiteY2" fmla="*/ 2577013 h 2577013"/>
              <a:gd name="connsiteX3" fmla="*/ 63127 w 2631872"/>
              <a:gd name="connsiteY3" fmla="*/ 1421950 h 2577013"/>
              <a:gd name="connsiteX4" fmla="*/ 1336180 w 2631872"/>
              <a:gd name="connsiteY4" fmla="*/ 148900 h 2577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1872" h="2577013">
                <a:moveTo>
                  <a:pt x="1336180" y="148900"/>
                </a:moveTo>
                <a:cubicBezTo>
                  <a:pt x="2924171" y="-470533"/>
                  <a:pt x="2523201" y="1017265"/>
                  <a:pt x="2609233" y="1421950"/>
                </a:cubicBezTo>
                <a:cubicBezTo>
                  <a:pt x="2695265" y="1826635"/>
                  <a:pt x="2555461" y="2577013"/>
                  <a:pt x="1852373" y="2577013"/>
                </a:cubicBezTo>
                <a:cubicBezTo>
                  <a:pt x="1149285" y="2577013"/>
                  <a:pt x="149159" y="1826635"/>
                  <a:pt x="63127" y="1421950"/>
                </a:cubicBezTo>
                <a:cubicBezTo>
                  <a:pt x="-22905" y="1017265"/>
                  <a:pt x="-251811" y="768333"/>
                  <a:pt x="1336180" y="1489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BB96291-28C7-4A2E-8220-F84EB78EA3AE}"/>
              </a:ext>
            </a:extLst>
          </p:cNvPr>
          <p:cNvSpPr/>
          <p:nvPr/>
        </p:nvSpPr>
        <p:spPr>
          <a:xfrm rot="3600000">
            <a:off x="3082060" y="2591945"/>
            <a:ext cx="2186229" cy="2140658"/>
          </a:xfrm>
          <a:custGeom>
            <a:avLst/>
            <a:gdLst>
              <a:gd name="connsiteX0" fmla="*/ 1273053 w 2546106"/>
              <a:gd name="connsiteY0" fmla="*/ 0 h 2546100"/>
              <a:gd name="connsiteX1" fmla="*/ 2546106 w 2546106"/>
              <a:gd name="connsiteY1" fmla="*/ 1273050 h 2546100"/>
              <a:gd name="connsiteX2" fmla="*/ 1273053 w 2546106"/>
              <a:gd name="connsiteY2" fmla="*/ 2546100 h 2546100"/>
              <a:gd name="connsiteX3" fmla="*/ 0 w 2546106"/>
              <a:gd name="connsiteY3" fmla="*/ 1273050 h 2546100"/>
              <a:gd name="connsiteX4" fmla="*/ 1273053 w 2546106"/>
              <a:gd name="connsiteY4" fmla="*/ 0 h 2546100"/>
              <a:gd name="connsiteX0" fmla="*/ 1298454 w 2596908"/>
              <a:gd name="connsiteY0" fmla="*/ 173045 h 2719145"/>
              <a:gd name="connsiteX1" fmla="*/ 2571507 w 2596908"/>
              <a:gd name="connsiteY1" fmla="*/ 1446095 h 2719145"/>
              <a:gd name="connsiteX2" fmla="*/ 1298454 w 2596908"/>
              <a:gd name="connsiteY2" fmla="*/ 2719145 h 2719145"/>
              <a:gd name="connsiteX3" fmla="*/ 25401 w 2596908"/>
              <a:gd name="connsiteY3" fmla="*/ 1446095 h 2719145"/>
              <a:gd name="connsiteX4" fmla="*/ 1298454 w 2596908"/>
              <a:gd name="connsiteY4" fmla="*/ 173045 h 2719145"/>
              <a:gd name="connsiteX0" fmla="*/ 1298454 w 2818290"/>
              <a:gd name="connsiteY0" fmla="*/ 165205 h 2711305"/>
              <a:gd name="connsiteX1" fmla="*/ 2571507 w 2818290"/>
              <a:gd name="connsiteY1" fmla="*/ 1438255 h 2711305"/>
              <a:gd name="connsiteX2" fmla="*/ 1298454 w 2818290"/>
              <a:gd name="connsiteY2" fmla="*/ 2711305 h 2711305"/>
              <a:gd name="connsiteX3" fmla="*/ 25401 w 2818290"/>
              <a:gd name="connsiteY3" fmla="*/ 1438255 h 2711305"/>
              <a:gd name="connsiteX4" fmla="*/ 1298454 w 2818290"/>
              <a:gd name="connsiteY4" fmla="*/ 165205 h 2711305"/>
              <a:gd name="connsiteX0" fmla="*/ 1336180 w 2631872"/>
              <a:gd name="connsiteY0" fmla="*/ 148900 h 2577013"/>
              <a:gd name="connsiteX1" fmla="*/ 2609233 w 2631872"/>
              <a:gd name="connsiteY1" fmla="*/ 1421950 h 2577013"/>
              <a:gd name="connsiteX2" fmla="*/ 1852373 w 2631872"/>
              <a:gd name="connsiteY2" fmla="*/ 2577013 h 2577013"/>
              <a:gd name="connsiteX3" fmla="*/ 63127 w 2631872"/>
              <a:gd name="connsiteY3" fmla="*/ 1421950 h 2577013"/>
              <a:gd name="connsiteX4" fmla="*/ 1336180 w 2631872"/>
              <a:gd name="connsiteY4" fmla="*/ 148900 h 2577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1872" h="2577013">
                <a:moveTo>
                  <a:pt x="1336180" y="148900"/>
                </a:moveTo>
                <a:cubicBezTo>
                  <a:pt x="2924171" y="-470533"/>
                  <a:pt x="2523201" y="1017265"/>
                  <a:pt x="2609233" y="1421950"/>
                </a:cubicBezTo>
                <a:cubicBezTo>
                  <a:pt x="2695265" y="1826635"/>
                  <a:pt x="2555461" y="2577013"/>
                  <a:pt x="1852373" y="2577013"/>
                </a:cubicBezTo>
                <a:cubicBezTo>
                  <a:pt x="1149285" y="2577013"/>
                  <a:pt x="149159" y="1826635"/>
                  <a:pt x="63127" y="1421950"/>
                </a:cubicBezTo>
                <a:cubicBezTo>
                  <a:pt x="-22905" y="1017265"/>
                  <a:pt x="-251811" y="768333"/>
                  <a:pt x="1336180" y="1489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ADBFB18-CE68-475C-B3C3-AF491E03D1D2}"/>
              </a:ext>
            </a:extLst>
          </p:cNvPr>
          <p:cNvSpPr txBox="1"/>
          <p:nvPr/>
        </p:nvSpPr>
        <p:spPr>
          <a:xfrm>
            <a:off x="642455" y="1314730"/>
            <a:ext cx="2677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700" b="1" dirty="0">
                <a:latin typeface="+mj-lt"/>
              </a:rPr>
              <a:t>New Classes Of Art &amp; Music</a:t>
            </a:r>
            <a:endParaRPr lang="en-US" sz="2700" b="1" dirty="0">
              <a:latin typeface="+mj-l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BE24CDF-D4AA-4767-B398-A19876C1A78C}"/>
              </a:ext>
            </a:extLst>
          </p:cNvPr>
          <p:cNvSpPr/>
          <p:nvPr/>
        </p:nvSpPr>
        <p:spPr>
          <a:xfrm>
            <a:off x="642456" y="1144948"/>
            <a:ext cx="1151612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id-ID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ervices-</a:t>
            </a:r>
            <a:endParaRPr lang="en-US" sz="825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C6DD2-7D2E-4828-A623-A14B2DDAC331}"/>
              </a:ext>
            </a:extLst>
          </p:cNvPr>
          <p:cNvSpPr txBox="1"/>
          <p:nvPr/>
        </p:nvSpPr>
        <p:spPr>
          <a:xfrm>
            <a:off x="5725311" y="1297003"/>
            <a:ext cx="25710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adipiscing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labore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aliqua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. Ut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enim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ad</a:t>
            </a:r>
            <a:r>
              <a:rPr lang="id-ID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</a:t>
            </a:r>
            <a:r>
              <a:rPr lang="id-ID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pis</a:t>
            </a:r>
            <a:r>
              <a:rPr lang="id-ID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cing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adipiscing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67E38F-8C0F-4F6F-A11C-D9186454B9D1}"/>
              </a:ext>
            </a:extLst>
          </p:cNvPr>
          <p:cNvSpPr txBox="1"/>
          <p:nvPr/>
        </p:nvSpPr>
        <p:spPr>
          <a:xfrm>
            <a:off x="5725311" y="3339402"/>
            <a:ext cx="25710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adipiscing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labore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aliqua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. Ut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enim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ad</a:t>
            </a:r>
            <a:r>
              <a:rPr lang="id-ID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</a:t>
            </a:r>
            <a:r>
              <a:rPr lang="id-ID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pis</a:t>
            </a:r>
            <a:r>
              <a:rPr lang="id-ID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cing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adipiscing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1D448E-68FF-4770-A2FC-72C95BCC8A97}"/>
              </a:ext>
            </a:extLst>
          </p:cNvPr>
          <p:cNvSpPr/>
          <p:nvPr/>
        </p:nvSpPr>
        <p:spPr>
          <a:xfrm>
            <a:off x="5725311" y="994642"/>
            <a:ext cx="1984409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bg1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Description </a:t>
            </a:r>
            <a:endParaRPr lang="en-US" sz="1200" b="1" dirty="0">
              <a:solidFill>
                <a:schemeClr val="bg1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3318AA-78A4-4B58-B850-365BE6F0EB78}"/>
              </a:ext>
            </a:extLst>
          </p:cNvPr>
          <p:cNvSpPr/>
          <p:nvPr/>
        </p:nvSpPr>
        <p:spPr>
          <a:xfrm>
            <a:off x="5725311" y="530618"/>
            <a:ext cx="550128" cy="6232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2400" b="1" dirty="0">
                <a:solidFill>
                  <a:schemeClr val="bg1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01</a:t>
            </a:r>
            <a:endParaRPr lang="en-US" sz="2400" b="1" dirty="0">
              <a:solidFill>
                <a:schemeClr val="bg1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6B06B-A6B1-4FC5-8C67-7D321D01DC28}"/>
              </a:ext>
            </a:extLst>
          </p:cNvPr>
          <p:cNvSpPr/>
          <p:nvPr/>
        </p:nvSpPr>
        <p:spPr>
          <a:xfrm>
            <a:off x="5725311" y="2984448"/>
            <a:ext cx="1984409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bg1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Description </a:t>
            </a:r>
            <a:endParaRPr lang="en-US" sz="1200" b="1" dirty="0">
              <a:solidFill>
                <a:schemeClr val="bg1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083DF7-3E2A-43B4-8191-68A493CAE666}"/>
              </a:ext>
            </a:extLst>
          </p:cNvPr>
          <p:cNvSpPr/>
          <p:nvPr/>
        </p:nvSpPr>
        <p:spPr>
          <a:xfrm>
            <a:off x="5725311" y="2520424"/>
            <a:ext cx="550128" cy="6232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2400" b="1" dirty="0">
                <a:solidFill>
                  <a:schemeClr val="bg1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02</a:t>
            </a:r>
            <a:endParaRPr lang="en-US" sz="2400" b="1" dirty="0">
              <a:solidFill>
                <a:schemeClr val="bg1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4C69D9-7470-4710-B22D-E1A1D29F2BA8}"/>
              </a:ext>
            </a:extLst>
          </p:cNvPr>
          <p:cNvSpPr txBox="1"/>
          <p:nvPr/>
        </p:nvSpPr>
        <p:spPr>
          <a:xfrm>
            <a:off x="632567" y="2404781"/>
            <a:ext cx="252366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tempor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labore et dolore magna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D065C7-86D7-4387-A098-2FB421C9ADA5}"/>
              </a:ext>
            </a:extLst>
          </p:cNvPr>
          <p:cNvSpPr txBox="1"/>
          <p:nvPr/>
        </p:nvSpPr>
        <p:spPr>
          <a:xfrm>
            <a:off x="2133455" y="3844763"/>
            <a:ext cx="1022777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750" b="1" dirty="0">
                <a:solidFill>
                  <a:schemeClr val="accent3"/>
                </a:solidFill>
                <a:ea typeface="Source Sans Pro" panose="020B0503030403020204" pitchFamily="34" charset="0"/>
              </a:rPr>
              <a:t>R</a:t>
            </a:r>
            <a:r>
              <a:rPr lang="id-ID" sz="750" b="1" dirty="0">
                <a:solidFill>
                  <a:schemeClr val="accent3"/>
                </a:solidFill>
                <a:ea typeface="Source Sans Pro" panose="020B0503030403020204" pitchFamily="34" charset="0"/>
              </a:rPr>
              <a:t>ead More.....</a:t>
            </a:r>
            <a:endParaRPr lang="en-US" sz="750" b="1" dirty="0">
              <a:solidFill>
                <a:schemeClr val="accent3"/>
              </a:solidFill>
              <a:ea typeface="Source Sans Pro" panose="020B0503030403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026010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F036AF93-07E6-4744-AFCA-D2831FE1541E}"/>
              </a:ext>
            </a:extLst>
          </p:cNvPr>
          <p:cNvGrpSpPr/>
          <p:nvPr/>
        </p:nvGrpSpPr>
        <p:grpSpPr>
          <a:xfrm>
            <a:off x="0" y="0"/>
            <a:ext cx="692508" cy="817859"/>
            <a:chOff x="0" y="0"/>
            <a:chExt cx="1375357" cy="162431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5BC96C-26CB-4DB3-BCD1-B621845E3BEF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054A81-1423-4C7E-AFF6-A44AF1253C9F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1D8A6DA-1D7A-4614-961C-C60116F9468B}"/>
              </a:ext>
            </a:extLst>
          </p:cNvPr>
          <p:cNvSpPr/>
          <p:nvPr/>
        </p:nvSpPr>
        <p:spPr>
          <a:xfrm>
            <a:off x="6285604" y="4670074"/>
            <a:ext cx="2571035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825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825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86BD94-CDD4-4BC5-A30E-0623721B4195}"/>
              </a:ext>
            </a:extLst>
          </p:cNvPr>
          <p:cNvSpPr txBox="1"/>
          <p:nvPr/>
        </p:nvSpPr>
        <p:spPr>
          <a:xfrm>
            <a:off x="4514524" y="1158608"/>
            <a:ext cx="2876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700" b="1" dirty="0">
                <a:latin typeface="+mj-lt"/>
              </a:rPr>
              <a:t>About Art Students Report</a:t>
            </a:r>
            <a:endParaRPr lang="en-US" sz="2700" b="1" dirty="0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AB0AE7-8468-483F-A3F1-6972E62B7D64}"/>
              </a:ext>
            </a:extLst>
          </p:cNvPr>
          <p:cNvSpPr/>
          <p:nvPr/>
        </p:nvSpPr>
        <p:spPr>
          <a:xfrm>
            <a:off x="4514525" y="988826"/>
            <a:ext cx="1151612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ntroduction -</a:t>
            </a:r>
            <a:endParaRPr lang="en-US" sz="825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1446B-2AFC-45A0-A2AB-1942B85A0C8A}"/>
              </a:ext>
            </a:extLst>
          </p:cNvPr>
          <p:cNvSpPr txBox="1"/>
          <p:nvPr/>
        </p:nvSpPr>
        <p:spPr>
          <a:xfrm>
            <a:off x="4514524" y="2228637"/>
            <a:ext cx="35421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tempor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labore et dolore magna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5137D4-7DE8-4EC9-87E9-B15279A2DA45}"/>
              </a:ext>
            </a:extLst>
          </p:cNvPr>
          <p:cNvCxnSpPr/>
          <p:nvPr/>
        </p:nvCxnSpPr>
        <p:spPr>
          <a:xfrm>
            <a:off x="4572000" y="3351572"/>
            <a:ext cx="3347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8C65C1-BF53-4758-B77E-449D34AF3D8C}"/>
              </a:ext>
            </a:extLst>
          </p:cNvPr>
          <p:cNvSpPr txBox="1"/>
          <p:nvPr/>
        </p:nvSpPr>
        <p:spPr>
          <a:xfrm>
            <a:off x="4522928" y="3487065"/>
            <a:ext cx="1045064" cy="326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13" b="1" dirty="0">
                <a:solidFill>
                  <a:schemeClr val="accent1"/>
                </a:solidFill>
                <a:ea typeface="Source Sans Pro" panose="020B0503030403020204" pitchFamily="34" charset="0"/>
              </a:rPr>
              <a:t>1</a:t>
            </a:r>
            <a:r>
              <a:rPr lang="id-ID" sz="1013" b="1" dirty="0">
                <a:solidFill>
                  <a:schemeClr val="accent1"/>
                </a:solidFill>
                <a:ea typeface="Source Sans Pro" panose="020B0503030403020204" pitchFamily="34" charset="0"/>
              </a:rPr>
              <a:t>.582.1922</a:t>
            </a:r>
            <a:endParaRPr lang="en-US" sz="1013" b="1" dirty="0">
              <a:solidFill>
                <a:schemeClr val="accent1"/>
              </a:solidFill>
              <a:ea typeface="Source Sans Pro" panose="020B05030304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143A15-E613-48D9-AA6B-9EDA4B616504}"/>
              </a:ext>
            </a:extLst>
          </p:cNvPr>
          <p:cNvSpPr txBox="1"/>
          <p:nvPr/>
        </p:nvSpPr>
        <p:spPr>
          <a:xfrm>
            <a:off x="4514524" y="3722573"/>
            <a:ext cx="1290878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i="1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rPr>
              <a:t>S</a:t>
            </a:r>
            <a:r>
              <a:rPr lang="id-ID" sz="825" i="1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rPr>
              <a:t>uccessed Students</a:t>
            </a:r>
            <a:endParaRPr lang="en-US" sz="825" i="1" dirty="0">
              <a:solidFill>
                <a:schemeClr val="bg1">
                  <a:lumMod val="65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408D21-49D1-407D-8961-AEAF8DDFED22}"/>
              </a:ext>
            </a:extLst>
          </p:cNvPr>
          <p:cNvSpPr txBox="1"/>
          <p:nvPr/>
        </p:nvSpPr>
        <p:spPr>
          <a:xfrm>
            <a:off x="6021841" y="3487065"/>
            <a:ext cx="1045064" cy="326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13" b="1" dirty="0">
                <a:solidFill>
                  <a:schemeClr val="accent3"/>
                </a:solidFill>
                <a:ea typeface="Source Sans Pro" panose="020B0503030403020204" pitchFamily="34" charset="0"/>
              </a:rPr>
              <a:t>1</a:t>
            </a:r>
            <a:r>
              <a:rPr lang="id-ID" sz="1013" b="1" dirty="0">
                <a:solidFill>
                  <a:schemeClr val="accent3"/>
                </a:solidFill>
                <a:ea typeface="Source Sans Pro" panose="020B0503030403020204" pitchFamily="34" charset="0"/>
              </a:rPr>
              <a:t>0 – 15 Y.0</a:t>
            </a:r>
            <a:endParaRPr lang="en-US" sz="1013" b="1" dirty="0">
              <a:solidFill>
                <a:schemeClr val="accent3"/>
              </a:solidFill>
              <a:ea typeface="Source Sans Pro" panose="020B05030304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511461-B64E-403D-8DDF-046B2E9473EA}"/>
              </a:ext>
            </a:extLst>
          </p:cNvPr>
          <p:cNvSpPr txBox="1"/>
          <p:nvPr/>
        </p:nvSpPr>
        <p:spPr>
          <a:xfrm>
            <a:off x="6013438" y="3722573"/>
            <a:ext cx="1377962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825" i="1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rPr>
              <a:t>Students Age Ranges</a:t>
            </a:r>
            <a:endParaRPr lang="en-US" sz="825" i="1" dirty="0">
              <a:solidFill>
                <a:schemeClr val="bg1">
                  <a:lumMod val="65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73351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A55D0A31-8B34-4845-BCF2-B425419F54F5}"/>
              </a:ext>
            </a:extLst>
          </p:cNvPr>
          <p:cNvSpPr/>
          <p:nvPr/>
        </p:nvSpPr>
        <p:spPr>
          <a:xfrm>
            <a:off x="6215261" y="1785018"/>
            <a:ext cx="1573467" cy="15734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6268297-46B4-4FFF-A15E-1396B6E4FD86}"/>
              </a:ext>
            </a:extLst>
          </p:cNvPr>
          <p:cNvSpPr/>
          <p:nvPr/>
        </p:nvSpPr>
        <p:spPr>
          <a:xfrm>
            <a:off x="6359056" y="1928813"/>
            <a:ext cx="1285877" cy="12858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8C74E5-6C42-4828-972E-7D17507E65D0}"/>
              </a:ext>
            </a:extLst>
          </p:cNvPr>
          <p:cNvGrpSpPr/>
          <p:nvPr/>
        </p:nvGrpSpPr>
        <p:grpSpPr>
          <a:xfrm>
            <a:off x="0" y="0"/>
            <a:ext cx="692508" cy="817859"/>
            <a:chOff x="0" y="0"/>
            <a:chExt cx="1375357" cy="162431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37109D6-D93E-4FB7-B2B6-82DDC010F47C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ABEB5C0-D5C3-41C4-BD9A-86F0FF686C12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3589EF9-A395-4859-BE6F-F84A7A38CC33}"/>
              </a:ext>
            </a:extLst>
          </p:cNvPr>
          <p:cNvSpPr txBox="1"/>
          <p:nvPr/>
        </p:nvSpPr>
        <p:spPr>
          <a:xfrm>
            <a:off x="1087443" y="1162855"/>
            <a:ext cx="3534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700" b="1" dirty="0">
                <a:latin typeface="+mj-lt"/>
              </a:rPr>
              <a:t>About General Art Class Information</a:t>
            </a:r>
            <a:endParaRPr lang="en-US" sz="2700" b="1" dirty="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91F574-85DA-4D16-9A4F-20AE09AE2FB9}"/>
              </a:ext>
            </a:extLst>
          </p:cNvPr>
          <p:cNvSpPr/>
          <p:nvPr/>
        </p:nvSpPr>
        <p:spPr>
          <a:xfrm>
            <a:off x="1087443" y="993073"/>
            <a:ext cx="1151612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id-ID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ervices -</a:t>
            </a:r>
            <a:endParaRPr lang="en-US" sz="825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FC7582-6611-4B78-B7D1-FABADC672C8B}"/>
              </a:ext>
            </a:extLst>
          </p:cNvPr>
          <p:cNvSpPr/>
          <p:nvPr/>
        </p:nvSpPr>
        <p:spPr>
          <a:xfrm>
            <a:off x="297266" y="4670074"/>
            <a:ext cx="2571035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825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825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288534-309A-44FC-9652-673C63BBE085}"/>
              </a:ext>
            </a:extLst>
          </p:cNvPr>
          <p:cNvSpPr txBox="1"/>
          <p:nvPr/>
        </p:nvSpPr>
        <p:spPr>
          <a:xfrm>
            <a:off x="913272" y="2213828"/>
            <a:ext cx="4065338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tempor</a:t>
            </a:r>
            <a:endParaRPr lang="en-US" sz="750" dirty="0">
              <a:solidFill>
                <a:schemeClr val="bg1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D3F9E3-20C4-478A-AF7F-11777C6204EC}"/>
              </a:ext>
            </a:extLst>
          </p:cNvPr>
          <p:cNvSpPr txBox="1"/>
          <p:nvPr/>
        </p:nvSpPr>
        <p:spPr>
          <a:xfrm>
            <a:off x="913272" y="2921407"/>
            <a:ext cx="4065338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tempor</a:t>
            </a:r>
            <a:endParaRPr lang="en-US" sz="750" dirty="0">
              <a:solidFill>
                <a:schemeClr val="bg1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09CF94F-A67B-405C-AAB3-2E0BC33044AE}"/>
              </a:ext>
            </a:extLst>
          </p:cNvPr>
          <p:cNvSpPr/>
          <p:nvPr/>
        </p:nvSpPr>
        <p:spPr>
          <a:xfrm>
            <a:off x="1087444" y="3743678"/>
            <a:ext cx="1557785" cy="31392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25" b="1" dirty="0"/>
              <a:t>More Information</a:t>
            </a:r>
            <a:endParaRPr lang="en-US" sz="825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907505-9ED1-42F7-A58F-74E9B3700307}"/>
              </a:ext>
            </a:extLst>
          </p:cNvPr>
          <p:cNvSpPr txBox="1"/>
          <p:nvPr/>
        </p:nvSpPr>
        <p:spPr>
          <a:xfrm>
            <a:off x="6417968" y="2546761"/>
            <a:ext cx="116805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</a:t>
            </a:r>
            <a:endParaRPr lang="en-US" sz="750" dirty="0">
              <a:solidFill>
                <a:schemeClr val="bg1"/>
              </a:solidFill>
              <a:ea typeface="Source Sans Pro" panose="020B0503030403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AD8270-3D61-41C0-A1CB-EA37183D7C76}"/>
              </a:ext>
            </a:extLst>
          </p:cNvPr>
          <p:cNvSpPr/>
          <p:nvPr/>
        </p:nvSpPr>
        <p:spPr>
          <a:xfrm>
            <a:off x="6009790" y="2348587"/>
            <a:ext cx="1984409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825" b="1" dirty="0">
                <a:solidFill>
                  <a:schemeClr val="bg1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Description </a:t>
            </a:r>
            <a:endParaRPr lang="en-US" sz="825" b="1" dirty="0">
              <a:solidFill>
                <a:schemeClr val="bg1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grpSp>
        <p:nvGrpSpPr>
          <p:cNvPr id="18" name="Group 1307">
            <a:extLst>
              <a:ext uri="{FF2B5EF4-FFF2-40B4-BE49-F238E27FC236}">
                <a16:creationId xmlns:a16="http://schemas.microsoft.com/office/drawing/2014/main" id="{7AAA03B8-3D01-44F6-83F3-90360227921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97717" y="2096837"/>
            <a:ext cx="208556" cy="215910"/>
            <a:chOff x="-2328" y="2797"/>
            <a:chExt cx="1418" cy="1468"/>
          </a:xfrm>
          <a:solidFill>
            <a:schemeClr val="bg1"/>
          </a:solidFill>
        </p:grpSpPr>
        <p:sp>
          <p:nvSpPr>
            <p:cNvPr id="19" name="Freeform 1309">
              <a:extLst>
                <a:ext uri="{FF2B5EF4-FFF2-40B4-BE49-F238E27FC236}">
                  <a16:creationId xmlns:a16="http://schemas.microsoft.com/office/drawing/2014/main" id="{19F4841D-DED2-4F60-9954-45E208E75C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997" y="3129"/>
              <a:ext cx="757" cy="917"/>
            </a:xfrm>
            <a:custGeom>
              <a:avLst/>
              <a:gdLst>
                <a:gd name="T0" fmla="*/ 975 w 2272"/>
                <a:gd name="T1" fmla="*/ 305 h 2751"/>
                <a:gd name="T2" fmla="*/ 753 w 2272"/>
                <a:gd name="T3" fmla="*/ 380 h 2751"/>
                <a:gd name="T4" fmla="*/ 564 w 2272"/>
                <a:gd name="T5" fmla="*/ 512 h 2751"/>
                <a:gd name="T6" fmla="*/ 416 w 2272"/>
                <a:gd name="T7" fmla="*/ 689 h 2751"/>
                <a:gd name="T8" fmla="*/ 321 w 2272"/>
                <a:gd name="T9" fmla="*/ 901 h 2751"/>
                <a:gd name="T10" fmla="*/ 287 w 2272"/>
                <a:gd name="T11" fmla="*/ 1140 h 2751"/>
                <a:gd name="T12" fmla="*/ 321 w 2272"/>
                <a:gd name="T13" fmla="*/ 1378 h 2751"/>
                <a:gd name="T14" fmla="*/ 421 w 2272"/>
                <a:gd name="T15" fmla="*/ 1597 h 2751"/>
                <a:gd name="T16" fmla="*/ 560 w 2272"/>
                <a:gd name="T17" fmla="*/ 1773 h 2751"/>
                <a:gd name="T18" fmla="*/ 642 w 2272"/>
                <a:gd name="T19" fmla="*/ 1870 h 2751"/>
                <a:gd name="T20" fmla="*/ 761 w 2272"/>
                <a:gd name="T21" fmla="*/ 2032 h 2751"/>
                <a:gd name="T22" fmla="*/ 857 w 2272"/>
                <a:gd name="T23" fmla="*/ 2222 h 2751"/>
                <a:gd name="T24" fmla="*/ 888 w 2272"/>
                <a:gd name="T25" fmla="*/ 2330 h 2751"/>
                <a:gd name="T26" fmla="*/ 897 w 2272"/>
                <a:gd name="T27" fmla="*/ 2420 h 2751"/>
                <a:gd name="T28" fmla="*/ 1367 w 2272"/>
                <a:gd name="T29" fmla="*/ 2423 h 2751"/>
                <a:gd name="T30" fmla="*/ 1377 w 2272"/>
                <a:gd name="T31" fmla="*/ 2336 h 2751"/>
                <a:gd name="T32" fmla="*/ 1408 w 2272"/>
                <a:gd name="T33" fmla="*/ 2231 h 2751"/>
                <a:gd name="T34" fmla="*/ 1504 w 2272"/>
                <a:gd name="T35" fmla="*/ 2041 h 2751"/>
                <a:gd name="T36" fmla="*/ 1629 w 2272"/>
                <a:gd name="T37" fmla="*/ 1872 h 2751"/>
                <a:gd name="T38" fmla="*/ 1721 w 2272"/>
                <a:gd name="T39" fmla="*/ 1762 h 2751"/>
                <a:gd name="T40" fmla="*/ 1850 w 2272"/>
                <a:gd name="T41" fmla="*/ 1598 h 2751"/>
                <a:gd name="T42" fmla="*/ 1949 w 2272"/>
                <a:gd name="T43" fmla="*/ 1380 h 2751"/>
                <a:gd name="T44" fmla="*/ 1984 w 2272"/>
                <a:gd name="T45" fmla="*/ 1140 h 2751"/>
                <a:gd name="T46" fmla="*/ 1949 w 2272"/>
                <a:gd name="T47" fmla="*/ 901 h 2751"/>
                <a:gd name="T48" fmla="*/ 1854 w 2272"/>
                <a:gd name="T49" fmla="*/ 689 h 2751"/>
                <a:gd name="T50" fmla="*/ 1707 w 2272"/>
                <a:gd name="T51" fmla="*/ 512 h 2751"/>
                <a:gd name="T52" fmla="*/ 1518 w 2272"/>
                <a:gd name="T53" fmla="*/ 380 h 2751"/>
                <a:gd name="T54" fmla="*/ 1296 w 2272"/>
                <a:gd name="T55" fmla="*/ 305 h 2751"/>
                <a:gd name="T56" fmla="*/ 1135 w 2272"/>
                <a:gd name="T57" fmla="*/ 0 h 2751"/>
                <a:gd name="T58" fmla="*/ 1422 w 2272"/>
                <a:gd name="T59" fmla="*/ 38 h 2751"/>
                <a:gd name="T60" fmla="*/ 1682 w 2272"/>
                <a:gd name="T61" fmla="*/ 142 h 2751"/>
                <a:gd name="T62" fmla="*/ 1905 w 2272"/>
                <a:gd name="T63" fmla="*/ 303 h 2751"/>
                <a:gd name="T64" fmla="*/ 2084 w 2272"/>
                <a:gd name="T65" fmla="*/ 513 h 2751"/>
                <a:gd name="T66" fmla="*/ 2207 w 2272"/>
                <a:gd name="T67" fmla="*/ 763 h 2751"/>
                <a:gd name="T68" fmla="*/ 2268 w 2272"/>
                <a:gd name="T69" fmla="*/ 1042 h 2751"/>
                <a:gd name="T70" fmla="*/ 2260 w 2272"/>
                <a:gd name="T71" fmla="*/ 1308 h 2751"/>
                <a:gd name="T72" fmla="*/ 2195 w 2272"/>
                <a:gd name="T73" fmla="*/ 1551 h 2751"/>
                <a:gd name="T74" fmla="*/ 2078 w 2272"/>
                <a:gd name="T75" fmla="*/ 1773 h 2751"/>
                <a:gd name="T76" fmla="*/ 1940 w 2272"/>
                <a:gd name="T77" fmla="*/ 1950 h 2751"/>
                <a:gd name="T78" fmla="*/ 1840 w 2272"/>
                <a:gd name="T79" fmla="*/ 2068 h 2751"/>
                <a:gd name="T80" fmla="*/ 1715 w 2272"/>
                <a:gd name="T81" fmla="*/ 2250 h 2751"/>
                <a:gd name="T82" fmla="*/ 1658 w 2272"/>
                <a:gd name="T83" fmla="*/ 2401 h 2751"/>
                <a:gd name="T84" fmla="*/ 1652 w 2272"/>
                <a:gd name="T85" fmla="*/ 2518 h 2751"/>
                <a:gd name="T86" fmla="*/ 1637 w 2272"/>
                <a:gd name="T87" fmla="*/ 2670 h 2751"/>
                <a:gd name="T88" fmla="*/ 1572 w 2272"/>
                <a:gd name="T89" fmla="*/ 2736 h 2751"/>
                <a:gd name="T90" fmla="*/ 756 w 2272"/>
                <a:gd name="T91" fmla="*/ 2751 h 2751"/>
                <a:gd name="T92" fmla="*/ 666 w 2272"/>
                <a:gd name="T93" fmla="*/ 2719 h 2751"/>
                <a:gd name="T94" fmla="*/ 616 w 2272"/>
                <a:gd name="T95" fmla="*/ 2639 h 2751"/>
                <a:gd name="T96" fmla="*/ 612 w 2272"/>
                <a:gd name="T97" fmla="*/ 2487 h 2751"/>
                <a:gd name="T98" fmla="*/ 607 w 2272"/>
                <a:gd name="T99" fmla="*/ 2392 h 2751"/>
                <a:gd name="T100" fmla="*/ 559 w 2272"/>
                <a:gd name="T101" fmla="*/ 2258 h 2751"/>
                <a:gd name="T102" fmla="*/ 462 w 2272"/>
                <a:gd name="T103" fmla="*/ 2106 h 2751"/>
                <a:gd name="T104" fmla="*/ 344 w 2272"/>
                <a:gd name="T105" fmla="*/ 1963 h 2751"/>
                <a:gd name="T106" fmla="*/ 243 w 2272"/>
                <a:gd name="T107" fmla="*/ 1842 h 2751"/>
                <a:gd name="T108" fmla="*/ 108 w 2272"/>
                <a:gd name="T109" fmla="*/ 1628 h 2751"/>
                <a:gd name="T110" fmla="*/ 26 w 2272"/>
                <a:gd name="T111" fmla="*/ 1391 h 2751"/>
                <a:gd name="T112" fmla="*/ 0 w 2272"/>
                <a:gd name="T113" fmla="*/ 1140 h 2751"/>
                <a:gd name="T114" fmla="*/ 36 w 2272"/>
                <a:gd name="T115" fmla="*/ 853 h 2751"/>
                <a:gd name="T116" fmla="*/ 139 w 2272"/>
                <a:gd name="T117" fmla="*/ 592 h 2751"/>
                <a:gd name="T118" fmla="*/ 301 w 2272"/>
                <a:gd name="T119" fmla="*/ 368 h 2751"/>
                <a:gd name="T120" fmla="*/ 510 w 2272"/>
                <a:gd name="T121" fmla="*/ 189 h 2751"/>
                <a:gd name="T122" fmla="*/ 759 w 2272"/>
                <a:gd name="T123" fmla="*/ 65 h 2751"/>
                <a:gd name="T124" fmla="*/ 1038 w 2272"/>
                <a:gd name="T125" fmla="*/ 6 h 2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72" h="2751">
                  <a:moveTo>
                    <a:pt x="1135" y="288"/>
                  </a:moveTo>
                  <a:lnTo>
                    <a:pt x="1054" y="293"/>
                  </a:lnTo>
                  <a:lnTo>
                    <a:pt x="975" y="305"/>
                  </a:lnTo>
                  <a:lnTo>
                    <a:pt x="897" y="323"/>
                  </a:lnTo>
                  <a:lnTo>
                    <a:pt x="823" y="349"/>
                  </a:lnTo>
                  <a:lnTo>
                    <a:pt x="753" y="380"/>
                  </a:lnTo>
                  <a:lnTo>
                    <a:pt x="686" y="419"/>
                  </a:lnTo>
                  <a:lnTo>
                    <a:pt x="623" y="462"/>
                  </a:lnTo>
                  <a:lnTo>
                    <a:pt x="564" y="512"/>
                  </a:lnTo>
                  <a:lnTo>
                    <a:pt x="509" y="566"/>
                  </a:lnTo>
                  <a:lnTo>
                    <a:pt x="460" y="625"/>
                  </a:lnTo>
                  <a:lnTo>
                    <a:pt x="416" y="689"/>
                  </a:lnTo>
                  <a:lnTo>
                    <a:pt x="378" y="756"/>
                  </a:lnTo>
                  <a:lnTo>
                    <a:pt x="346" y="827"/>
                  </a:lnTo>
                  <a:lnTo>
                    <a:pt x="321" y="901"/>
                  </a:lnTo>
                  <a:lnTo>
                    <a:pt x="302" y="978"/>
                  </a:lnTo>
                  <a:lnTo>
                    <a:pt x="291" y="1058"/>
                  </a:lnTo>
                  <a:lnTo>
                    <a:pt x="287" y="1140"/>
                  </a:lnTo>
                  <a:lnTo>
                    <a:pt x="291" y="1221"/>
                  </a:lnTo>
                  <a:lnTo>
                    <a:pt x="302" y="1302"/>
                  </a:lnTo>
                  <a:lnTo>
                    <a:pt x="321" y="1378"/>
                  </a:lnTo>
                  <a:lnTo>
                    <a:pt x="348" y="1454"/>
                  </a:lnTo>
                  <a:lnTo>
                    <a:pt x="381" y="1528"/>
                  </a:lnTo>
                  <a:lnTo>
                    <a:pt x="421" y="1597"/>
                  </a:lnTo>
                  <a:lnTo>
                    <a:pt x="469" y="1664"/>
                  </a:lnTo>
                  <a:lnTo>
                    <a:pt x="512" y="1717"/>
                  </a:lnTo>
                  <a:lnTo>
                    <a:pt x="560" y="1773"/>
                  </a:lnTo>
                  <a:lnTo>
                    <a:pt x="561" y="1775"/>
                  </a:lnTo>
                  <a:lnTo>
                    <a:pt x="600" y="1822"/>
                  </a:lnTo>
                  <a:lnTo>
                    <a:pt x="642" y="1870"/>
                  </a:lnTo>
                  <a:lnTo>
                    <a:pt x="682" y="1921"/>
                  </a:lnTo>
                  <a:lnTo>
                    <a:pt x="722" y="1975"/>
                  </a:lnTo>
                  <a:lnTo>
                    <a:pt x="761" y="2032"/>
                  </a:lnTo>
                  <a:lnTo>
                    <a:pt x="796" y="2092"/>
                  </a:lnTo>
                  <a:lnTo>
                    <a:pt x="829" y="2156"/>
                  </a:lnTo>
                  <a:lnTo>
                    <a:pt x="857" y="2222"/>
                  </a:lnTo>
                  <a:lnTo>
                    <a:pt x="880" y="2292"/>
                  </a:lnTo>
                  <a:lnTo>
                    <a:pt x="884" y="2309"/>
                  </a:lnTo>
                  <a:lnTo>
                    <a:pt x="888" y="2330"/>
                  </a:lnTo>
                  <a:lnTo>
                    <a:pt x="892" y="2354"/>
                  </a:lnTo>
                  <a:lnTo>
                    <a:pt x="896" y="2385"/>
                  </a:lnTo>
                  <a:lnTo>
                    <a:pt x="897" y="2420"/>
                  </a:lnTo>
                  <a:lnTo>
                    <a:pt x="900" y="2463"/>
                  </a:lnTo>
                  <a:lnTo>
                    <a:pt x="1366" y="2463"/>
                  </a:lnTo>
                  <a:lnTo>
                    <a:pt x="1367" y="2423"/>
                  </a:lnTo>
                  <a:lnTo>
                    <a:pt x="1370" y="2389"/>
                  </a:lnTo>
                  <a:lnTo>
                    <a:pt x="1373" y="2361"/>
                  </a:lnTo>
                  <a:lnTo>
                    <a:pt x="1377" y="2336"/>
                  </a:lnTo>
                  <a:lnTo>
                    <a:pt x="1381" y="2317"/>
                  </a:lnTo>
                  <a:lnTo>
                    <a:pt x="1385" y="2301"/>
                  </a:lnTo>
                  <a:lnTo>
                    <a:pt x="1408" y="2231"/>
                  </a:lnTo>
                  <a:lnTo>
                    <a:pt x="1436" y="2165"/>
                  </a:lnTo>
                  <a:lnTo>
                    <a:pt x="1468" y="2102"/>
                  </a:lnTo>
                  <a:lnTo>
                    <a:pt x="1504" y="2041"/>
                  </a:lnTo>
                  <a:lnTo>
                    <a:pt x="1545" y="1983"/>
                  </a:lnTo>
                  <a:lnTo>
                    <a:pt x="1586" y="1927"/>
                  </a:lnTo>
                  <a:lnTo>
                    <a:pt x="1629" y="1872"/>
                  </a:lnTo>
                  <a:lnTo>
                    <a:pt x="1672" y="1819"/>
                  </a:lnTo>
                  <a:lnTo>
                    <a:pt x="1715" y="1769"/>
                  </a:lnTo>
                  <a:lnTo>
                    <a:pt x="1721" y="1762"/>
                  </a:lnTo>
                  <a:lnTo>
                    <a:pt x="1764" y="1711"/>
                  </a:lnTo>
                  <a:lnTo>
                    <a:pt x="1801" y="1664"/>
                  </a:lnTo>
                  <a:lnTo>
                    <a:pt x="1850" y="1598"/>
                  </a:lnTo>
                  <a:lnTo>
                    <a:pt x="1890" y="1528"/>
                  </a:lnTo>
                  <a:lnTo>
                    <a:pt x="1924" y="1455"/>
                  </a:lnTo>
                  <a:lnTo>
                    <a:pt x="1949" y="1380"/>
                  </a:lnTo>
                  <a:lnTo>
                    <a:pt x="1968" y="1302"/>
                  </a:lnTo>
                  <a:lnTo>
                    <a:pt x="1980" y="1221"/>
                  </a:lnTo>
                  <a:lnTo>
                    <a:pt x="1984" y="1140"/>
                  </a:lnTo>
                  <a:lnTo>
                    <a:pt x="1980" y="1058"/>
                  </a:lnTo>
                  <a:lnTo>
                    <a:pt x="1968" y="978"/>
                  </a:lnTo>
                  <a:lnTo>
                    <a:pt x="1949" y="901"/>
                  </a:lnTo>
                  <a:lnTo>
                    <a:pt x="1924" y="827"/>
                  </a:lnTo>
                  <a:lnTo>
                    <a:pt x="1893" y="756"/>
                  </a:lnTo>
                  <a:lnTo>
                    <a:pt x="1854" y="689"/>
                  </a:lnTo>
                  <a:lnTo>
                    <a:pt x="1811" y="625"/>
                  </a:lnTo>
                  <a:lnTo>
                    <a:pt x="1761" y="566"/>
                  </a:lnTo>
                  <a:lnTo>
                    <a:pt x="1707" y="512"/>
                  </a:lnTo>
                  <a:lnTo>
                    <a:pt x="1648" y="462"/>
                  </a:lnTo>
                  <a:lnTo>
                    <a:pt x="1585" y="419"/>
                  </a:lnTo>
                  <a:lnTo>
                    <a:pt x="1518" y="380"/>
                  </a:lnTo>
                  <a:lnTo>
                    <a:pt x="1447" y="349"/>
                  </a:lnTo>
                  <a:lnTo>
                    <a:pt x="1373" y="323"/>
                  </a:lnTo>
                  <a:lnTo>
                    <a:pt x="1296" y="305"/>
                  </a:lnTo>
                  <a:lnTo>
                    <a:pt x="1217" y="293"/>
                  </a:lnTo>
                  <a:lnTo>
                    <a:pt x="1135" y="288"/>
                  </a:lnTo>
                  <a:close/>
                  <a:moveTo>
                    <a:pt x="1135" y="0"/>
                  </a:moveTo>
                  <a:lnTo>
                    <a:pt x="1233" y="6"/>
                  </a:lnTo>
                  <a:lnTo>
                    <a:pt x="1328" y="18"/>
                  </a:lnTo>
                  <a:lnTo>
                    <a:pt x="1422" y="38"/>
                  </a:lnTo>
                  <a:lnTo>
                    <a:pt x="1513" y="65"/>
                  </a:lnTo>
                  <a:lnTo>
                    <a:pt x="1599" y="100"/>
                  </a:lnTo>
                  <a:lnTo>
                    <a:pt x="1682" y="142"/>
                  </a:lnTo>
                  <a:lnTo>
                    <a:pt x="1761" y="189"/>
                  </a:lnTo>
                  <a:lnTo>
                    <a:pt x="1835" y="243"/>
                  </a:lnTo>
                  <a:lnTo>
                    <a:pt x="1905" y="303"/>
                  </a:lnTo>
                  <a:lnTo>
                    <a:pt x="1971" y="368"/>
                  </a:lnTo>
                  <a:lnTo>
                    <a:pt x="2030" y="438"/>
                  </a:lnTo>
                  <a:lnTo>
                    <a:pt x="2084" y="513"/>
                  </a:lnTo>
                  <a:lnTo>
                    <a:pt x="2132" y="592"/>
                  </a:lnTo>
                  <a:lnTo>
                    <a:pt x="2172" y="675"/>
                  </a:lnTo>
                  <a:lnTo>
                    <a:pt x="2207" y="763"/>
                  </a:lnTo>
                  <a:lnTo>
                    <a:pt x="2235" y="853"/>
                  </a:lnTo>
                  <a:lnTo>
                    <a:pt x="2256" y="946"/>
                  </a:lnTo>
                  <a:lnTo>
                    <a:pt x="2268" y="1042"/>
                  </a:lnTo>
                  <a:lnTo>
                    <a:pt x="2272" y="1140"/>
                  </a:lnTo>
                  <a:lnTo>
                    <a:pt x="2268" y="1225"/>
                  </a:lnTo>
                  <a:lnTo>
                    <a:pt x="2260" y="1308"/>
                  </a:lnTo>
                  <a:lnTo>
                    <a:pt x="2243" y="1392"/>
                  </a:lnTo>
                  <a:lnTo>
                    <a:pt x="2222" y="1473"/>
                  </a:lnTo>
                  <a:lnTo>
                    <a:pt x="2195" y="1551"/>
                  </a:lnTo>
                  <a:lnTo>
                    <a:pt x="2161" y="1628"/>
                  </a:lnTo>
                  <a:lnTo>
                    <a:pt x="2123" y="1702"/>
                  </a:lnTo>
                  <a:lnTo>
                    <a:pt x="2078" y="1773"/>
                  </a:lnTo>
                  <a:lnTo>
                    <a:pt x="2028" y="1843"/>
                  </a:lnTo>
                  <a:lnTo>
                    <a:pt x="1985" y="1894"/>
                  </a:lnTo>
                  <a:lnTo>
                    <a:pt x="1940" y="1950"/>
                  </a:lnTo>
                  <a:lnTo>
                    <a:pt x="1936" y="1955"/>
                  </a:lnTo>
                  <a:lnTo>
                    <a:pt x="1887" y="2010"/>
                  </a:lnTo>
                  <a:lnTo>
                    <a:pt x="1840" y="2068"/>
                  </a:lnTo>
                  <a:lnTo>
                    <a:pt x="1795" y="2127"/>
                  </a:lnTo>
                  <a:lnTo>
                    <a:pt x="1753" y="2188"/>
                  </a:lnTo>
                  <a:lnTo>
                    <a:pt x="1715" y="2250"/>
                  </a:lnTo>
                  <a:lnTo>
                    <a:pt x="1684" y="2313"/>
                  </a:lnTo>
                  <a:lnTo>
                    <a:pt x="1663" y="2378"/>
                  </a:lnTo>
                  <a:lnTo>
                    <a:pt x="1658" y="2401"/>
                  </a:lnTo>
                  <a:lnTo>
                    <a:pt x="1655" y="2432"/>
                  </a:lnTo>
                  <a:lnTo>
                    <a:pt x="1654" y="2472"/>
                  </a:lnTo>
                  <a:lnTo>
                    <a:pt x="1652" y="2518"/>
                  </a:lnTo>
                  <a:lnTo>
                    <a:pt x="1652" y="2607"/>
                  </a:lnTo>
                  <a:lnTo>
                    <a:pt x="1648" y="2639"/>
                  </a:lnTo>
                  <a:lnTo>
                    <a:pt x="1637" y="2670"/>
                  </a:lnTo>
                  <a:lnTo>
                    <a:pt x="1621" y="2696"/>
                  </a:lnTo>
                  <a:lnTo>
                    <a:pt x="1599" y="2719"/>
                  </a:lnTo>
                  <a:lnTo>
                    <a:pt x="1572" y="2736"/>
                  </a:lnTo>
                  <a:lnTo>
                    <a:pt x="1542" y="2747"/>
                  </a:lnTo>
                  <a:lnTo>
                    <a:pt x="1508" y="2751"/>
                  </a:lnTo>
                  <a:lnTo>
                    <a:pt x="756" y="2751"/>
                  </a:lnTo>
                  <a:lnTo>
                    <a:pt x="722" y="2747"/>
                  </a:lnTo>
                  <a:lnTo>
                    <a:pt x="693" y="2736"/>
                  </a:lnTo>
                  <a:lnTo>
                    <a:pt x="666" y="2719"/>
                  </a:lnTo>
                  <a:lnTo>
                    <a:pt x="643" y="2696"/>
                  </a:lnTo>
                  <a:lnTo>
                    <a:pt x="627" y="2670"/>
                  </a:lnTo>
                  <a:lnTo>
                    <a:pt x="616" y="2639"/>
                  </a:lnTo>
                  <a:lnTo>
                    <a:pt x="612" y="2607"/>
                  </a:lnTo>
                  <a:lnTo>
                    <a:pt x="612" y="2520"/>
                  </a:lnTo>
                  <a:lnTo>
                    <a:pt x="612" y="2487"/>
                  </a:lnTo>
                  <a:lnTo>
                    <a:pt x="611" y="2454"/>
                  </a:lnTo>
                  <a:lnTo>
                    <a:pt x="610" y="2421"/>
                  </a:lnTo>
                  <a:lnTo>
                    <a:pt x="607" y="2392"/>
                  </a:lnTo>
                  <a:lnTo>
                    <a:pt x="602" y="2367"/>
                  </a:lnTo>
                  <a:lnTo>
                    <a:pt x="583" y="2312"/>
                  </a:lnTo>
                  <a:lnTo>
                    <a:pt x="559" y="2258"/>
                  </a:lnTo>
                  <a:lnTo>
                    <a:pt x="530" y="2206"/>
                  </a:lnTo>
                  <a:lnTo>
                    <a:pt x="497" y="2154"/>
                  </a:lnTo>
                  <a:lnTo>
                    <a:pt x="462" y="2106"/>
                  </a:lnTo>
                  <a:lnTo>
                    <a:pt x="423" y="2057"/>
                  </a:lnTo>
                  <a:lnTo>
                    <a:pt x="384" y="2010"/>
                  </a:lnTo>
                  <a:lnTo>
                    <a:pt x="344" y="1963"/>
                  </a:lnTo>
                  <a:lnTo>
                    <a:pt x="342" y="1960"/>
                  </a:lnTo>
                  <a:lnTo>
                    <a:pt x="291" y="1901"/>
                  </a:lnTo>
                  <a:lnTo>
                    <a:pt x="243" y="1842"/>
                  </a:lnTo>
                  <a:lnTo>
                    <a:pt x="192" y="1773"/>
                  </a:lnTo>
                  <a:lnTo>
                    <a:pt x="147" y="1702"/>
                  </a:lnTo>
                  <a:lnTo>
                    <a:pt x="108" y="1628"/>
                  </a:lnTo>
                  <a:lnTo>
                    <a:pt x="76" y="1551"/>
                  </a:lnTo>
                  <a:lnTo>
                    <a:pt x="48" y="1471"/>
                  </a:lnTo>
                  <a:lnTo>
                    <a:pt x="26" y="1391"/>
                  </a:lnTo>
                  <a:lnTo>
                    <a:pt x="12" y="1308"/>
                  </a:lnTo>
                  <a:lnTo>
                    <a:pt x="2" y="1225"/>
                  </a:lnTo>
                  <a:lnTo>
                    <a:pt x="0" y="1140"/>
                  </a:lnTo>
                  <a:lnTo>
                    <a:pt x="4" y="1042"/>
                  </a:lnTo>
                  <a:lnTo>
                    <a:pt x="16" y="946"/>
                  </a:lnTo>
                  <a:lnTo>
                    <a:pt x="36" y="853"/>
                  </a:lnTo>
                  <a:lnTo>
                    <a:pt x="64" y="763"/>
                  </a:lnTo>
                  <a:lnTo>
                    <a:pt x="98" y="675"/>
                  </a:lnTo>
                  <a:lnTo>
                    <a:pt x="139" y="592"/>
                  </a:lnTo>
                  <a:lnTo>
                    <a:pt x="188" y="513"/>
                  </a:lnTo>
                  <a:lnTo>
                    <a:pt x="241" y="438"/>
                  </a:lnTo>
                  <a:lnTo>
                    <a:pt x="301" y="368"/>
                  </a:lnTo>
                  <a:lnTo>
                    <a:pt x="365" y="303"/>
                  </a:lnTo>
                  <a:lnTo>
                    <a:pt x="436" y="243"/>
                  </a:lnTo>
                  <a:lnTo>
                    <a:pt x="510" y="189"/>
                  </a:lnTo>
                  <a:lnTo>
                    <a:pt x="589" y="142"/>
                  </a:lnTo>
                  <a:lnTo>
                    <a:pt x="673" y="100"/>
                  </a:lnTo>
                  <a:lnTo>
                    <a:pt x="759" y="65"/>
                  </a:lnTo>
                  <a:lnTo>
                    <a:pt x="849" y="38"/>
                  </a:lnTo>
                  <a:lnTo>
                    <a:pt x="941" y="18"/>
                  </a:lnTo>
                  <a:lnTo>
                    <a:pt x="1038" y="6"/>
                  </a:lnTo>
                  <a:lnTo>
                    <a:pt x="1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0" name="Freeform 1310">
              <a:extLst>
                <a:ext uri="{FF2B5EF4-FFF2-40B4-BE49-F238E27FC236}">
                  <a16:creationId xmlns:a16="http://schemas.microsoft.com/office/drawing/2014/main" id="{87CD459F-7DB6-4A74-8979-D6AB1113B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93" y="4059"/>
              <a:ext cx="346" cy="96"/>
            </a:xfrm>
            <a:custGeom>
              <a:avLst/>
              <a:gdLst>
                <a:gd name="T0" fmla="*/ 144 w 1040"/>
                <a:gd name="T1" fmla="*/ 0 h 288"/>
                <a:gd name="T2" fmla="*/ 896 w 1040"/>
                <a:gd name="T3" fmla="*/ 0 h 288"/>
                <a:gd name="T4" fmla="*/ 930 w 1040"/>
                <a:gd name="T5" fmla="*/ 4 h 288"/>
                <a:gd name="T6" fmla="*/ 960 w 1040"/>
                <a:gd name="T7" fmla="*/ 15 h 288"/>
                <a:gd name="T8" fmla="*/ 987 w 1040"/>
                <a:gd name="T9" fmla="*/ 31 h 288"/>
                <a:gd name="T10" fmla="*/ 1009 w 1040"/>
                <a:gd name="T11" fmla="*/ 54 h 288"/>
                <a:gd name="T12" fmla="*/ 1025 w 1040"/>
                <a:gd name="T13" fmla="*/ 81 h 288"/>
                <a:gd name="T14" fmla="*/ 1036 w 1040"/>
                <a:gd name="T15" fmla="*/ 110 h 288"/>
                <a:gd name="T16" fmla="*/ 1040 w 1040"/>
                <a:gd name="T17" fmla="*/ 144 h 288"/>
                <a:gd name="T18" fmla="*/ 1036 w 1040"/>
                <a:gd name="T19" fmla="*/ 178 h 288"/>
                <a:gd name="T20" fmla="*/ 1025 w 1040"/>
                <a:gd name="T21" fmla="*/ 207 h 288"/>
                <a:gd name="T22" fmla="*/ 1009 w 1040"/>
                <a:gd name="T23" fmla="*/ 234 h 288"/>
                <a:gd name="T24" fmla="*/ 987 w 1040"/>
                <a:gd name="T25" fmla="*/ 256 h 288"/>
                <a:gd name="T26" fmla="*/ 960 w 1040"/>
                <a:gd name="T27" fmla="*/ 273 h 288"/>
                <a:gd name="T28" fmla="*/ 930 w 1040"/>
                <a:gd name="T29" fmla="*/ 284 h 288"/>
                <a:gd name="T30" fmla="*/ 896 w 1040"/>
                <a:gd name="T31" fmla="*/ 288 h 288"/>
                <a:gd name="T32" fmla="*/ 144 w 1040"/>
                <a:gd name="T33" fmla="*/ 288 h 288"/>
                <a:gd name="T34" fmla="*/ 110 w 1040"/>
                <a:gd name="T35" fmla="*/ 284 h 288"/>
                <a:gd name="T36" fmla="*/ 81 w 1040"/>
                <a:gd name="T37" fmla="*/ 273 h 288"/>
                <a:gd name="T38" fmla="*/ 54 w 1040"/>
                <a:gd name="T39" fmla="*/ 256 h 288"/>
                <a:gd name="T40" fmla="*/ 31 w 1040"/>
                <a:gd name="T41" fmla="*/ 234 h 288"/>
                <a:gd name="T42" fmla="*/ 15 w 1040"/>
                <a:gd name="T43" fmla="*/ 207 h 288"/>
                <a:gd name="T44" fmla="*/ 4 w 1040"/>
                <a:gd name="T45" fmla="*/ 178 h 288"/>
                <a:gd name="T46" fmla="*/ 0 w 1040"/>
                <a:gd name="T47" fmla="*/ 144 h 288"/>
                <a:gd name="T48" fmla="*/ 4 w 1040"/>
                <a:gd name="T49" fmla="*/ 110 h 288"/>
                <a:gd name="T50" fmla="*/ 15 w 1040"/>
                <a:gd name="T51" fmla="*/ 81 h 288"/>
                <a:gd name="T52" fmla="*/ 31 w 1040"/>
                <a:gd name="T53" fmla="*/ 54 h 288"/>
                <a:gd name="T54" fmla="*/ 54 w 1040"/>
                <a:gd name="T55" fmla="*/ 31 h 288"/>
                <a:gd name="T56" fmla="*/ 81 w 1040"/>
                <a:gd name="T57" fmla="*/ 15 h 288"/>
                <a:gd name="T58" fmla="*/ 110 w 1040"/>
                <a:gd name="T59" fmla="*/ 4 h 288"/>
                <a:gd name="T60" fmla="*/ 144 w 1040"/>
                <a:gd name="T6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40" h="288">
                  <a:moveTo>
                    <a:pt x="144" y="0"/>
                  </a:moveTo>
                  <a:lnTo>
                    <a:pt x="896" y="0"/>
                  </a:lnTo>
                  <a:lnTo>
                    <a:pt x="930" y="4"/>
                  </a:lnTo>
                  <a:lnTo>
                    <a:pt x="960" y="15"/>
                  </a:lnTo>
                  <a:lnTo>
                    <a:pt x="987" y="31"/>
                  </a:lnTo>
                  <a:lnTo>
                    <a:pt x="1009" y="54"/>
                  </a:lnTo>
                  <a:lnTo>
                    <a:pt x="1025" y="81"/>
                  </a:lnTo>
                  <a:lnTo>
                    <a:pt x="1036" y="110"/>
                  </a:lnTo>
                  <a:lnTo>
                    <a:pt x="1040" y="144"/>
                  </a:lnTo>
                  <a:lnTo>
                    <a:pt x="1036" y="178"/>
                  </a:lnTo>
                  <a:lnTo>
                    <a:pt x="1025" y="207"/>
                  </a:lnTo>
                  <a:lnTo>
                    <a:pt x="1009" y="234"/>
                  </a:lnTo>
                  <a:lnTo>
                    <a:pt x="987" y="256"/>
                  </a:lnTo>
                  <a:lnTo>
                    <a:pt x="960" y="273"/>
                  </a:lnTo>
                  <a:lnTo>
                    <a:pt x="930" y="284"/>
                  </a:lnTo>
                  <a:lnTo>
                    <a:pt x="896" y="288"/>
                  </a:lnTo>
                  <a:lnTo>
                    <a:pt x="144" y="288"/>
                  </a:lnTo>
                  <a:lnTo>
                    <a:pt x="110" y="284"/>
                  </a:lnTo>
                  <a:lnTo>
                    <a:pt x="81" y="273"/>
                  </a:lnTo>
                  <a:lnTo>
                    <a:pt x="54" y="256"/>
                  </a:lnTo>
                  <a:lnTo>
                    <a:pt x="31" y="234"/>
                  </a:lnTo>
                  <a:lnTo>
                    <a:pt x="15" y="207"/>
                  </a:lnTo>
                  <a:lnTo>
                    <a:pt x="4" y="178"/>
                  </a:lnTo>
                  <a:lnTo>
                    <a:pt x="0" y="144"/>
                  </a:lnTo>
                  <a:lnTo>
                    <a:pt x="4" y="110"/>
                  </a:lnTo>
                  <a:lnTo>
                    <a:pt x="15" y="81"/>
                  </a:lnTo>
                  <a:lnTo>
                    <a:pt x="31" y="54"/>
                  </a:lnTo>
                  <a:lnTo>
                    <a:pt x="54" y="31"/>
                  </a:lnTo>
                  <a:lnTo>
                    <a:pt x="81" y="15"/>
                  </a:lnTo>
                  <a:lnTo>
                    <a:pt x="110" y="4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1" name="Freeform 1311">
              <a:extLst>
                <a:ext uri="{FF2B5EF4-FFF2-40B4-BE49-F238E27FC236}">
                  <a16:creationId xmlns:a16="http://schemas.microsoft.com/office/drawing/2014/main" id="{47A689FE-45E9-4288-A50A-B7B81D751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31" y="4169"/>
              <a:ext cx="222" cy="96"/>
            </a:xfrm>
            <a:custGeom>
              <a:avLst/>
              <a:gdLst>
                <a:gd name="T0" fmla="*/ 144 w 664"/>
                <a:gd name="T1" fmla="*/ 0 h 289"/>
                <a:gd name="T2" fmla="*/ 520 w 664"/>
                <a:gd name="T3" fmla="*/ 0 h 289"/>
                <a:gd name="T4" fmla="*/ 554 w 664"/>
                <a:gd name="T5" fmla="*/ 4 h 289"/>
                <a:gd name="T6" fmla="*/ 584 w 664"/>
                <a:gd name="T7" fmla="*/ 15 h 289"/>
                <a:gd name="T8" fmla="*/ 610 w 664"/>
                <a:gd name="T9" fmla="*/ 33 h 289"/>
                <a:gd name="T10" fmla="*/ 633 w 664"/>
                <a:gd name="T11" fmla="*/ 54 h 289"/>
                <a:gd name="T12" fmla="*/ 649 w 664"/>
                <a:gd name="T13" fmla="*/ 81 h 289"/>
                <a:gd name="T14" fmla="*/ 660 w 664"/>
                <a:gd name="T15" fmla="*/ 112 h 289"/>
                <a:gd name="T16" fmla="*/ 664 w 664"/>
                <a:gd name="T17" fmla="*/ 145 h 289"/>
                <a:gd name="T18" fmla="*/ 660 w 664"/>
                <a:gd name="T19" fmla="*/ 178 h 289"/>
                <a:gd name="T20" fmla="*/ 649 w 664"/>
                <a:gd name="T21" fmla="*/ 208 h 289"/>
                <a:gd name="T22" fmla="*/ 633 w 664"/>
                <a:gd name="T23" fmla="*/ 235 h 289"/>
                <a:gd name="T24" fmla="*/ 610 w 664"/>
                <a:gd name="T25" fmla="*/ 258 h 289"/>
                <a:gd name="T26" fmla="*/ 584 w 664"/>
                <a:gd name="T27" fmla="*/ 274 h 289"/>
                <a:gd name="T28" fmla="*/ 554 w 664"/>
                <a:gd name="T29" fmla="*/ 285 h 289"/>
                <a:gd name="T30" fmla="*/ 520 w 664"/>
                <a:gd name="T31" fmla="*/ 289 h 289"/>
                <a:gd name="T32" fmla="*/ 144 w 664"/>
                <a:gd name="T33" fmla="*/ 289 h 289"/>
                <a:gd name="T34" fmla="*/ 111 w 664"/>
                <a:gd name="T35" fmla="*/ 285 h 289"/>
                <a:gd name="T36" fmla="*/ 81 w 664"/>
                <a:gd name="T37" fmla="*/ 274 h 289"/>
                <a:gd name="T38" fmla="*/ 54 w 664"/>
                <a:gd name="T39" fmla="*/ 258 h 289"/>
                <a:gd name="T40" fmla="*/ 31 w 664"/>
                <a:gd name="T41" fmla="*/ 235 h 289"/>
                <a:gd name="T42" fmla="*/ 15 w 664"/>
                <a:gd name="T43" fmla="*/ 208 h 289"/>
                <a:gd name="T44" fmla="*/ 4 w 664"/>
                <a:gd name="T45" fmla="*/ 178 h 289"/>
                <a:gd name="T46" fmla="*/ 0 w 664"/>
                <a:gd name="T47" fmla="*/ 145 h 289"/>
                <a:gd name="T48" fmla="*/ 4 w 664"/>
                <a:gd name="T49" fmla="*/ 112 h 289"/>
                <a:gd name="T50" fmla="*/ 15 w 664"/>
                <a:gd name="T51" fmla="*/ 81 h 289"/>
                <a:gd name="T52" fmla="*/ 31 w 664"/>
                <a:gd name="T53" fmla="*/ 54 h 289"/>
                <a:gd name="T54" fmla="*/ 54 w 664"/>
                <a:gd name="T55" fmla="*/ 33 h 289"/>
                <a:gd name="T56" fmla="*/ 81 w 664"/>
                <a:gd name="T57" fmla="*/ 15 h 289"/>
                <a:gd name="T58" fmla="*/ 111 w 664"/>
                <a:gd name="T59" fmla="*/ 4 h 289"/>
                <a:gd name="T60" fmla="*/ 144 w 664"/>
                <a:gd name="T6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64" h="289">
                  <a:moveTo>
                    <a:pt x="144" y="0"/>
                  </a:moveTo>
                  <a:lnTo>
                    <a:pt x="520" y="0"/>
                  </a:lnTo>
                  <a:lnTo>
                    <a:pt x="554" y="4"/>
                  </a:lnTo>
                  <a:lnTo>
                    <a:pt x="584" y="15"/>
                  </a:lnTo>
                  <a:lnTo>
                    <a:pt x="610" y="33"/>
                  </a:lnTo>
                  <a:lnTo>
                    <a:pt x="633" y="54"/>
                  </a:lnTo>
                  <a:lnTo>
                    <a:pt x="649" y="81"/>
                  </a:lnTo>
                  <a:lnTo>
                    <a:pt x="660" y="112"/>
                  </a:lnTo>
                  <a:lnTo>
                    <a:pt x="664" y="145"/>
                  </a:lnTo>
                  <a:lnTo>
                    <a:pt x="660" y="178"/>
                  </a:lnTo>
                  <a:lnTo>
                    <a:pt x="649" y="208"/>
                  </a:lnTo>
                  <a:lnTo>
                    <a:pt x="633" y="235"/>
                  </a:lnTo>
                  <a:lnTo>
                    <a:pt x="610" y="258"/>
                  </a:lnTo>
                  <a:lnTo>
                    <a:pt x="584" y="274"/>
                  </a:lnTo>
                  <a:lnTo>
                    <a:pt x="554" y="285"/>
                  </a:lnTo>
                  <a:lnTo>
                    <a:pt x="520" y="289"/>
                  </a:lnTo>
                  <a:lnTo>
                    <a:pt x="144" y="289"/>
                  </a:lnTo>
                  <a:lnTo>
                    <a:pt x="111" y="285"/>
                  </a:lnTo>
                  <a:lnTo>
                    <a:pt x="81" y="274"/>
                  </a:lnTo>
                  <a:lnTo>
                    <a:pt x="54" y="258"/>
                  </a:lnTo>
                  <a:lnTo>
                    <a:pt x="31" y="235"/>
                  </a:lnTo>
                  <a:lnTo>
                    <a:pt x="15" y="208"/>
                  </a:lnTo>
                  <a:lnTo>
                    <a:pt x="4" y="178"/>
                  </a:lnTo>
                  <a:lnTo>
                    <a:pt x="0" y="145"/>
                  </a:lnTo>
                  <a:lnTo>
                    <a:pt x="4" y="112"/>
                  </a:lnTo>
                  <a:lnTo>
                    <a:pt x="15" y="81"/>
                  </a:lnTo>
                  <a:lnTo>
                    <a:pt x="31" y="54"/>
                  </a:lnTo>
                  <a:lnTo>
                    <a:pt x="54" y="33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2" name="Freeform 1312">
              <a:extLst>
                <a:ext uri="{FF2B5EF4-FFF2-40B4-BE49-F238E27FC236}">
                  <a16:creationId xmlns:a16="http://schemas.microsoft.com/office/drawing/2014/main" id="{57D90785-9E1A-4028-9CC8-1564FED58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71" y="3461"/>
              <a:ext cx="261" cy="96"/>
            </a:xfrm>
            <a:custGeom>
              <a:avLst/>
              <a:gdLst>
                <a:gd name="T0" fmla="*/ 144 w 783"/>
                <a:gd name="T1" fmla="*/ 0 h 288"/>
                <a:gd name="T2" fmla="*/ 639 w 783"/>
                <a:gd name="T3" fmla="*/ 0 h 288"/>
                <a:gd name="T4" fmla="*/ 673 w 783"/>
                <a:gd name="T5" fmla="*/ 4 h 288"/>
                <a:gd name="T6" fmla="*/ 703 w 783"/>
                <a:gd name="T7" fmla="*/ 15 h 288"/>
                <a:gd name="T8" fmla="*/ 730 w 783"/>
                <a:gd name="T9" fmla="*/ 31 h 288"/>
                <a:gd name="T10" fmla="*/ 752 w 783"/>
                <a:gd name="T11" fmla="*/ 54 h 288"/>
                <a:gd name="T12" fmla="*/ 768 w 783"/>
                <a:gd name="T13" fmla="*/ 81 h 288"/>
                <a:gd name="T14" fmla="*/ 779 w 783"/>
                <a:gd name="T15" fmla="*/ 110 h 288"/>
                <a:gd name="T16" fmla="*/ 783 w 783"/>
                <a:gd name="T17" fmla="*/ 144 h 288"/>
                <a:gd name="T18" fmla="*/ 779 w 783"/>
                <a:gd name="T19" fmla="*/ 176 h 288"/>
                <a:gd name="T20" fmla="*/ 768 w 783"/>
                <a:gd name="T21" fmla="*/ 207 h 288"/>
                <a:gd name="T22" fmla="*/ 752 w 783"/>
                <a:gd name="T23" fmla="*/ 234 h 288"/>
                <a:gd name="T24" fmla="*/ 730 w 783"/>
                <a:gd name="T25" fmla="*/ 256 h 288"/>
                <a:gd name="T26" fmla="*/ 703 w 783"/>
                <a:gd name="T27" fmla="*/ 273 h 288"/>
                <a:gd name="T28" fmla="*/ 673 w 783"/>
                <a:gd name="T29" fmla="*/ 284 h 288"/>
                <a:gd name="T30" fmla="*/ 639 w 783"/>
                <a:gd name="T31" fmla="*/ 288 h 288"/>
                <a:gd name="T32" fmla="*/ 144 w 783"/>
                <a:gd name="T33" fmla="*/ 288 h 288"/>
                <a:gd name="T34" fmla="*/ 110 w 783"/>
                <a:gd name="T35" fmla="*/ 284 h 288"/>
                <a:gd name="T36" fmla="*/ 81 w 783"/>
                <a:gd name="T37" fmla="*/ 273 h 288"/>
                <a:gd name="T38" fmla="*/ 54 w 783"/>
                <a:gd name="T39" fmla="*/ 256 h 288"/>
                <a:gd name="T40" fmla="*/ 31 w 783"/>
                <a:gd name="T41" fmla="*/ 234 h 288"/>
                <a:gd name="T42" fmla="*/ 15 w 783"/>
                <a:gd name="T43" fmla="*/ 207 h 288"/>
                <a:gd name="T44" fmla="*/ 4 w 783"/>
                <a:gd name="T45" fmla="*/ 176 h 288"/>
                <a:gd name="T46" fmla="*/ 0 w 783"/>
                <a:gd name="T47" fmla="*/ 144 h 288"/>
                <a:gd name="T48" fmla="*/ 4 w 783"/>
                <a:gd name="T49" fmla="*/ 110 h 288"/>
                <a:gd name="T50" fmla="*/ 15 w 783"/>
                <a:gd name="T51" fmla="*/ 81 h 288"/>
                <a:gd name="T52" fmla="*/ 31 w 783"/>
                <a:gd name="T53" fmla="*/ 54 h 288"/>
                <a:gd name="T54" fmla="*/ 54 w 783"/>
                <a:gd name="T55" fmla="*/ 31 h 288"/>
                <a:gd name="T56" fmla="*/ 81 w 783"/>
                <a:gd name="T57" fmla="*/ 15 h 288"/>
                <a:gd name="T58" fmla="*/ 110 w 783"/>
                <a:gd name="T59" fmla="*/ 4 h 288"/>
                <a:gd name="T60" fmla="*/ 144 w 783"/>
                <a:gd name="T6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3" h="288">
                  <a:moveTo>
                    <a:pt x="144" y="0"/>
                  </a:moveTo>
                  <a:lnTo>
                    <a:pt x="639" y="0"/>
                  </a:lnTo>
                  <a:lnTo>
                    <a:pt x="673" y="4"/>
                  </a:lnTo>
                  <a:lnTo>
                    <a:pt x="703" y="15"/>
                  </a:lnTo>
                  <a:lnTo>
                    <a:pt x="730" y="31"/>
                  </a:lnTo>
                  <a:lnTo>
                    <a:pt x="752" y="54"/>
                  </a:lnTo>
                  <a:lnTo>
                    <a:pt x="768" y="81"/>
                  </a:lnTo>
                  <a:lnTo>
                    <a:pt x="779" y="110"/>
                  </a:lnTo>
                  <a:lnTo>
                    <a:pt x="783" y="144"/>
                  </a:lnTo>
                  <a:lnTo>
                    <a:pt x="779" y="176"/>
                  </a:lnTo>
                  <a:lnTo>
                    <a:pt x="768" y="207"/>
                  </a:lnTo>
                  <a:lnTo>
                    <a:pt x="752" y="234"/>
                  </a:lnTo>
                  <a:lnTo>
                    <a:pt x="730" y="256"/>
                  </a:lnTo>
                  <a:lnTo>
                    <a:pt x="703" y="273"/>
                  </a:lnTo>
                  <a:lnTo>
                    <a:pt x="673" y="284"/>
                  </a:lnTo>
                  <a:lnTo>
                    <a:pt x="639" y="288"/>
                  </a:lnTo>
                  <a:lnTo>
                    <a:pt x="144" y="288"/>
                  </a:lnTo>
                  <a:lnTo>
                    <a:pt x="110" y="284"/>
                  </a:lnTo>
                  <a:lnTo>
                    <a:pt x="81" y="273"/>
                  </a:lnTo>
                  <a:lnTo>
                    <a:pt x="54" y="256"/>
                  </a:lnTo>
                  <a:lnTo>
                    <a:pt x="31" y="234"/>
                  </a:lnTo>
                  <a:lnTo>
                    <a:pt x="15" y="207"/>
                  </a:lnTo>
                  <a:lnTo>
                    <a:pt x="4" y="176"/>
                  </a:lnTo>
                  <a:lnTo>
                    <a:pt x="0" y="144"/>
                  </a:lnTo>
                  <a:lnTo>
                    <a:pt x="4" y="110"/>
                  </a:lnTo>
                  <a:lnTo>
                    <a:pt x="15" y="81"/>
                  </a:lnTo>
                  <a:lnTo>
                    <a:pt x="31" y="54"/>
                  </a:lnTo>
                  <a:lnTo>
                    <a:pt x="54" y="31"/>
                  </a:lnTo>
                  <a:lnTo>
                    <a:pt x="81" y="15"/>
                  </a:lnTo>
                  <a:lnTo>
                    <a:pt x="110" y="4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3" name="Freeform 1313">
              <a:extLst>
                <a:ext uri="{FF2B5EF4-FFF2-40B4-BE49-F238E27FC236}">
                  <a16:creationId xmlns:a16="http://schemas.microsoft.com/office/drawing/2014/main" id="{B0A7192B-4A23-4487-ACC9-331338DD2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28" y="3461"/>
              <a:ext cx="261" cy="96"/>
            </a:xfrm>
            <a:custGeom>
              <a:avLst/>
              <a:gdLst>
                <a:gd name="T0" fmla="*/ 143 w 784"/>
                <a:gd name="T1" fmla="*/ 0 h 288"/>
                <a:gd name="T2" fmla="*/ 641 w 784"/>
                <a:gd name="T3" fmla="*/ 0 h 288"/>
                <a:gd name="T4" fmla="*/ 673 w 784"/>
                <a:gd name="T5" fmla="*/ 4 h 288"/>
                <a:gd name="T6" fmla="*/ 704 w 784"/>
                <a:gd name="T7" fmla="*/ 15 h 288"/>
                <a:gd name="T8" fmla="*/ 731 w 784"/>
                <a:gd name="T9" fmla="*/ 31 h 288"/>
                <a:gd name="T10" fmla="*/ 752 w 784"/>
                <a:gd name="T11" fmla="*/ 54 h 288"/>
                <a:gd name="T12" fmla="*/ 770 w 784"/>
                <a:gd name="T13" fmla="*/ 81 h 288"/>
                <a:gd name="T14" fmla="*/ 780 w 784"/>
                <a:gd name="T15" fmla="*/ 110 h 288"/>
                <a:gd name="T16" fmla="*/ 784 w 784"/>
                <a:gd name="T17" fmla="*/ 144 h 288"/>
                <a:gd name="T18" fmla="*/ 780 w 784"/>
                <a:gd name="T19" fmla="*/ 176 h 288"/>
                <a:gd name="T20" fmla="*/ 770 w 784"/>
                <a:gd name="T21" fmla="*/ 207 h 288"/>
                <a:gd name="T22" fmla="*/ 752 w 784"/>
                <a:gd name="T23" fmla="*/ 234 h 288"/>
                <a:gd name="T24" fmla="*/ 731 w 784"/>
                <a:gd name="T25" fmla="*/ 256 h 288"/>
                <a:gd name="T26" fmla="*/ 704 w 784"/>
                <a:gd name="T27" fmla="*/ 273 h 288"/>
                <a:gd name="T28" fmla="*/ 673 w 784"/>
                <a:gd name="T29" fmla="*/ 284 h 288"/>
                <a:gd name="T30" fmla="*/ 641 w 784"/>
                <a:gd name="T31" fmla="*/ 288 h 288"/>
                <a:gd name="T32" fmla="*/ 143 w 784"/>
                <a:gd name="T33" fmla="*/ 288 h 288"/>
                <a:gd name="T34" fmla="*/ 111 w 784"/>
                <a:gd name="T35" fmla="*/ 284 h 288"/>
                <a:gd name="T36" fmla="*/ 80 w 784"/>
                <a:gd name="T37" fmla="*/ 273 h 288"/>
                <a:gd name="T38" fmla="*/ 55 w 784"/>
                <a:gd name="T39" fmla="*/ 256 h 288"/>
                <a:gd name="T40" fmla="*/ 32 w 784"/>
                <a:gd name="T41" fmla="*/ 234 h 288"/>
                <a:gd name="T42" fmla="*/ 14 w 784"/>
                <a:gd name="T43" fmla="*/ 207 h 288"/>
                <a:gd name="T44" fmla="*/ 4 w 784"/>
                <a:gd name="T45" fmla="*/ 176 h 288"/>
                <a:gd name="T46" fmla="*/ 0 w 784"/>
                <a:gd name="T47" fmla="*/ 144 h 288"/>
                <a:gd name="T48" fmla="*/ 4 w 784"/>
                <a:gd name="T49" fmla="*/ 110 h 288"/>
                <a:gd name="T50" fmla="*/ 14 w 784"/>
                <a:gd name="T51" fmla="*/ 81 h 288"/>
                <a:gd name="T52" fmla="*/ 32 w 784"/>
                <a:gd name="T53" fmla="*/ 54 h 288"/>
                <a:gd name="T54" fmla="*/ 55 w 784"/>
                <a:gd name="T55" fmla="*/ 31 h 288"/>
                <a:gd name="T56" fmla="*/ 80 w 784"/>
                <a:gd name="T57" fmla="*/ 15 h 288"/>
                <a:gd name="T58" fmla="*/ 111 w 784"/>
                <a:gd name="T59" fmla="*/ 4 h 288"/>
                <a:gd name="T60" fmla="*/ 143 w 784"/>
                <a:gd name="T6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4" h="288">
                  <a:moveTo>
                    <a:pt x="143" y="0"/>
                  </a:moveTo>
                  <a:lnTo>
                    <a:pt x="641" y="0"/>
                  </a:lnTo>
                  <a:lnTo>
                    <a:pt x="673" y="4"/>
                  </a:lnTo>
                  <a:lnTo>
                    <a:pt x="704" y="15"/>
                  </a:lnTo>
                  <a:lnTo>
                    <a:pt x="731" y="31"/>
                  </a:lnTo>
                  <a:lnTo>
                    <a:pt x="752" y="54"/>
                  </a:lnTo>
                  <a:lnTo>
                    <a:pt x="770" y="81"/>
                  </a:lnTo>
                  <a:lnTo>
                    <a:pt x="780" y="110"/>
                  </a:lnTo>
                  <a:lnTo>
                    <a:pt x="784" y="144"/>
                  </a:lnTo>
                  <a:lnTo>
                    <a:pt x="780" y="176"/>
                  </a:lnTo>
                  <a:lnTo>
                    <a:pt x="770" y="207"/>
                  </a:lnTo>
                  <a:lnTo>
                    <a:pt x="752" y="234"/>
                  </a:lnTo>
                  <a:lnTo>
                    <a:pt x="731" y="256"/>
                  </a:lnTo>
                  <a:lnTo>
                    <a:pt x="704" y="273"/>
                  </a:lnTo>
                  <a:lnTo>
                    <a:pt x="673" y="284"/>
                  </a:lnTo>
                  <a:lnTo>
                    <a:pt x="641" y="288"/>
                  </a:lnTo>
                  <a:lnTo>
                    <a:pt x="143" y="288"/>
                  </a:lnTo>
                  <a:lnTo>
                    <a:pt x="111" y="284"/>
                  </a:lnTo>
                  <a:lnTo>
                    <a:pt x="80" y="273"/>
                  </a:lnTo>
                  <a:lnTo>
                    <a:pt x="55" y="256"/>
                  </a:lnTo>
                  <a:lnTo>
                    <a:pt x="32" y="234"/>
                  </a:lnTo>
                  <a:lnTo>
                    <a:pt x="14" y="207"/>
                  </a:lnTo>
                  <a:lnTo>
                    <a:pt x="4" y="176"/>
                  </a:lnTo>
                  <a:lnTo>
                    <a:pt x="0" y="144"/>
                  </a:lnTo>
                  <a:lnTo>
                    <a:pt x="4" y="110"/>
                  </a:lnTo>
                  <a:lnTo>
                    <a:pt x="14" y="81"/>
                  </a:lnTo>
                  <a:lnTo>
                    <a:pt x="32" y="54"/>
                  </a:lnTo>
                  <a:lnTo>
                    <a:pt x="55" y="31"/>
                  </a:lnTo>
                  <a:lnTo>
                    <a:pt x="80" y="15"/>
                  </a:lnTo>
                  <a:lnTo>
                    <a:pt x="111" y="4"/>
                  </a:lnTo>
                  <a:lnTo>
                    <a:pt x="1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4" name="Freeform 1314">
              <a:extLst>
                <a:ext uri="{FF2B5EF4-FFF2-40B4-BE49-F238E27FC236}">
                  <a16:creationId xmlns:a16="http://schemas.microsoft.com/office/drawing/2014/main" id="{214C5E2A-6651-4E58-BBCB-2FE077ED2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67" y="2797"/>
              <a:ext cx="96" cy="262"/>
            </a:xfrm>
            <a:custGeom>
              <a:avLst/>
              <a:gdLst>
                <a:gd name="T0" fmla="*/ 144 w 288"/>
                <a:gd name="T1" fmla="*/ 0 h 785"/>
                <a:gd name="T2" fmla="*/ 144 w 288"/>
                <a:gd name="T3" fmla="*/ 0 h 785"/>
                <a:gd name="T4" fmla="*/ 178 w 288"/>
                <a:gd name="T5" fmla="*/ 4 h 785"/>
                <a:gd name="T6" fmla="*/ 207 w 288"/>
                <a:gd name="T7" fmla="*/ 15 h 785"/>
                <a:gd name="T8" fmla="*/ 234 w 288"/>
                <a:gd name="T9" fmla="*/ 32 h 785"/>
                <a:gd name="T10" fmla="*/ 257 w 288"/>
                <a:gd name="T11" fmla="*/ 54 h 785"/>
                <a:gd name="T12" fmla="*/ 273 w 288"/>
                <a:gd name="T13" fmla="*/ 81 h 785"/>
                <a:gd name="T14" fmla="*/ 285 w 288"/>
                <a:gd name="T15" fmla="*/ 112 h 785"/>
                <a:gd name="T16" fmla="*/ 288 w 288"/>
                <a:gd name="T17" fmla="*/ 144 h 785"/>
                <a:gd name="T18" fmla="*/ 288 w 288"/>
                <a:gd name="T19" fmla="*/ 641 h 785"/>
                <a:gd name="T20" fmla="*/ 285 w 288"/>
                <a:gd name="T21" fmla="*/ 675 h 785"/>
                <a:gd name="T22" fmla="*/ 273 w 288"/>
                <a:gd name="T23" fmla="*/ 704 h 785"/>
                <a:gd name="T24" fmla="*/ 257 w 288"/>
                <a:gd name="T25" fmla="*/ 731 h 785"/>
                <a:gd name="T26" fmla="*/ 234 w 288"/>
                <a:gd name="T27" fmla="*/ 754 h 785"/>
                <a:gd name="T28" fmla="*/ 207 w 288"/>
                <a:gd name="T29" fmla="*/ 772 h 785"/>
                <a:gd name="T30" fmla="*/ 178 w 288"/>
                <a:gd name="T31" fmla="*/ 783 h 785"/>
                <a:gd name="T32" fmla="*/ 144 w 288"/>
                <a:gd name="T33" fmla="*/ 785 h 785"/>
                <a:gd name="T34" fmla="*/ 112 w 288"/>
                <a:gd name="T35" fmla="*/ 783 h 785"/>
                <a:gd name="T36" fmla="*/ 81 w 288"/>
                <a:gd name="T37" fmla="*/ 772 h 785"/>
                <a:gd name="T38" fmla="*/ 54 w 288"/>
                <a:gd name="T39" fmla="*/ 754 h 785"/>
                <a:gd name="T40" fmla="*/ 32 w 288"/>
                <a:gd name="T41" fmla="*/ 731 h 785"/>
                <a:gd name="T42" fmla="*/ 15 w 288"/>
                <a:gd name="T43" fmla="*/ 704 h 785"/>
                <a:gd name="T44" fmla="*/ 4 w 288"/>
                <a:gd name="T45" fmla="*/ 675 h 785"/>
                <a:gd name="T46" fmla="*/ 0 w 288"/>
                <a:gd name="T47" fmla="*/ 641 h 785"/>
                <a:gd name="T48" fmla="*/ 0 w 288"/>
                <a:gd name="T49" fmla="*/ 144 h 785"/>
                <a:gd name="T50" fmla="*/ 4 w 288"/>
                <a:gd name="T51" fmla="*/ 112 h 785"/>
                <a:gd name="T52" fmla="*/ 15 w 288"/>
                <a:gd name="T53" fmla="*/ 81 h 785"/>
                <a:gd name="T54" fmla="*/ 32 w 288"/>
                <a:gd name="T55" fmla="*/ 54 h 785"/>
                <a:gd name="T56" fmla="*/ 54 w 288"/>
                <a:gd name="T57" fmla="*/ 32 h 785"/>
                <a:gd name="T58" fmla="*/ 81 w 288"/>
                <a:gd name="T59" fmla="*/ 15 h 785"/>
                <a:gd name="T60" fmla="*/ 112 w 288"/>
                <a:gd name="T61" fmla="*/ 4 h 785"/>
                <a:gd name="T62" fmla="*/ 144 w 288"/>
                <a:gd name="T63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785">
                  <a:moveTo>
                    <a:pt x="144" y="0"/>
                  </a:moveTo>
                  <a:lnTo>
                    <a:pt x="144" y="0"/>
                  </a:lnTo>
                  <a:lnTo>
                    <a:pt x="178" y="4"/>
                  </a:lnTo>
                  <a:lnTo>
                    <a:pt x="207" y="15"/>
                  </a:lnTo>
                  <a:lnTo>
                    <a:pt x="234" y="32"/>
                  </a:lnTo>
                  <a:lnTo>
                    <a:pt x="257" y="54"/>
                  </a:lnTo>
                  <a:lnTo>
                    <a:pt x="273" y="81"/>
                  </a:lnTo>
                  <a:lnTo>
                    <a:pt x="285" y="112"/>
                  </a:lnTo>
                  <a:lnTo>
                    <a:pt x="288" y="144"/>
                  </a:lnTo>
                  <a:lnTo>
                    <a:pt x="288" y="641"/>
                  </a:lnTo>
                  <a:lnTo>
                    <a:pt x="285" y="675"/>
                  </a:lnTo>
                  <a:lnTo>
                    <a:pt x="273" y="704"/>
                  </a:lnTo>
                  <a:lnTo>
                    <a:pt x="257" y="731"/>
                  </a:lnTo>
                  <a:lnTo>
                    <a:pt x="234" y="754"/>
                  </a:lnTo>
                  <a:lnTo>
                    <a:pt x="207" y="772"/>
                  </a:lnTo>
                  <a:lnTo>
                    <a:pt x="178" y="783"/>
                  </a:lnTo>
                  <a:lnTo>
                    <a:pt x="144" y="785"/>
                  </a:lnTo>
                  <a:lnTo>
                    <a:pt x="112" y="783"/>
                  </a:lnTo>
                  <a:lnTo>
                    <a:pt x="81" y="772"/>
                  </a:lnTo>
                  <a:lnTo>
                    <a:pt x="54" y="754"/>
                  </a:lnTo>
                  <a:lnTo>
                    <a:pt x="32" y="731"/>
                  </a:lnTo>
                  <a:lnTo>
                    <a:pt x="15" y="704"/>
                  </a:lnTo>
                  <a:lnTo>
                    <a:pt x="4" y="675"/>
                  </a:lnTo>
                  <a:lnTo>
                    <a:pt x="0" y="641"/>
                  </a:lnTo>
                  <a:lnTo>
                    <a:pt x="0" y="144"/>
                  </a:lnTo>
                  <a:lnTo>
                    <a:pt x="4" y="112"/>
                  </a:lnTo>
                  <a:lnTo>
                    <a:pt x="15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5"/>
                  </a:lnTo>
                  <a:lnTo>
                    <a:pt x="112" y="4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5" name="Freeform 1315">
              <a:extLst>
                <a:ext uri="{FF2B5EF4-FFF2-40B4-BE49-F238E27FC236}">
                  <a16:creationId xmlns:a16="http://schemas.microsoft.com/office/drawing/2014/main" id="{4889412B-0FAB-4FE4-AA2F-C9C9AB41D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16" y="3812"/>
              <a:ext cx="213" cy="214"/>
            </a:xfrm>
            <a:custGeom>
              <a:avLst/>
              <a:gdLst>
                <a:gd name="T0" fmla="*/ 144 w 640"/>
                <a:gd name="T1" fmla="*/ 0 h 640"/>
                <a:gd name="T2" fmla="*/ 172 w 640"/>
                <a:gd name="T3" fmla="*/ 2 h 640"/>
                <a:gd name="T4" fmla="*/ 199 w 640"/>
                <a:gd name="T5" fmla="*/ 10 h 640"/>
                <a:gd name="T6" fmla="*/ 223 w 640"/>
                <a:gd name="T7" fmla="*/ 24 h 640"/>
                <a:gd name="T8" fmla="*/ 246 w 640"/>
                <a:gd name="T9" fmla="*/ 41 h 640"/>
                <a:gd name="T10" fmla="*/ 597 w 640"/>
                <a:gd name="T11" fmla="*/ 394 h 640"/>
                <a:gd name="T12" fmla="*/ 616 w 640"/>
                <a:gd name="T13" fmla="*/ 416 h 640"/>
                <a:gd name="T14" fmla="*/ 629 w 640"/>
                <a:gd name="T15" fmla="*/ 442 h 640"/>
                <a:gd name="T16" fmla="*/ 637 w 640"/>
                <a:gd name="T17" fmla="*/ 469 h 640"/>
                <a:gd name="T18" fmla="*/ 640 w 640"/>
                <a:gd name="T19" fmla="*/ 495 h 640"/>
                <a:gd name="T20" fmla="*/ 637 w 640"/>
                <a:gd name="T21" fmla="*/ 524 h 640"/>
                <a:gd name="T22" fmla="*/ 629 w 640"/>
                <a:gd name="T23" fmla="*/ 551 h 640"/>
                <a:gd name="T24" fmla="*/ 616 w 640"/>
                <a:gd name="T25" fmla="*/ 575 h 640"/>
                <a:gd name="T26" fmla="*/ 597 w 640"/>
                <a:gd name="T27" fmla="*/ 598 h 640"/>
                <a:gd name="T28" fmla="*/ 574 w 640"/>
                <a:gd name="T29" fmla="*/ 617 h 640"/>
                <a:gd name="T30" fmla="*/ 550 w 640"/>
                <a:gd name="T31" fmla="*/ 629 h 640"/>
                <a:gd name="T32" fmla="*/ 523 w 640"/>
                <a:gd name="T33" fmla="*/ 637 h 640"/>
                <a:gd name="T34" fmla="*/ 496 w 640"/>
                <a:gd name="T35" fmla="*/ 640 h 640"/>
                <a:gd name="T36" fmla="*/ 468 w 640"/>
                <a:gd name="T37" fmla="*/ 637 h 640"/>
                <a:gd name="T38" fmla="*/ 441 w 640"/>
                <a:gd name="T39" fmla="*/ 629 h 640"/>
                <a:gd name="T40" fmla="*/ 417 w 640"/>
                <a:gd name="T41" fmla="*/ 617 h 640"/>
                <a:gd name="T42" fmla="*/ 394 w 640"/>
                <a:gd name="T43" fmla="*/ 598 h 640"/>
                <a:gd name="T44" fmla="*/ 43 w 640"/>
                <a:gd name="T45" fmla="*/ 246 h 640"/>
                <a:gd name="T46" fmla="*/ 24 w 640"/>
                <a:gd name="T47" fmla="*/ 223 h 640"/>
                <a:gd name="T48" fmla="*/ 11 w 640"/>
                <a:gd name="T49" fmla="*/ 198 h 640"/>
                <a:gd name="T50" fmla="*/ 3 w 640"/>
                <a:gd name="T51" fmla="*/ 171 h 640"/>
                <a:gd name="T52" fmla="*/ 0 w 640"/>
                <a:gd name="T53" fmla="*/ 144 h 640"/>
                <a:gd name="T54" fmla="*/ 3 w 640"/>
                <a:gd name="T55" fmla="*/ 117 h 640"/>
                <a:gd name="T56" fmla="*/ 11 w 640"/>
                <a:gd name="T57" fmla="*/ 90 h 640"/>
                <a:gd name="T58" fmla="*/ 24 w 640"/>
                <a:gd name="T59" fmla="*/ 64 h 640"/>
                <a:gd name="T60" fmla="*/ 43 w 640"/>
                <a:gd name="T61" fmla="*/ 41 h 640"/>
                <a:gd name="T62" fmla="*/ 66 w 640"/>
                <a:gd name="T63" fmla="*/ 24 h 640"/>
                <a:gd name="T64" fmla="*/ 90 w 640"/>
                <a:gd name="T65" fmla="*/ 10 h 640"/>
                <a:gd name="T66" fmla="*/ 117 w 640"/>
                <a:gd name="T67" fmla="*/ 2 h 640"/>
                <a:gd name="T68" fmla="*/ 144 w 640"/>
                <a:gd name="T69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0" h="640">
                  <a:moveTo>
                    <a:pt x="144" y="0"/>
                  </a:moveTo>
                  <a:lnTo>
                    <a:pt x="172" y="2"/>
                  </a:lnTo>
                  <a:lnTo>
                    <a:pt x="199" y="10"/>
                  </a:lnTo>
                  <a:lnTo>
                    <a:pt x="223" y="24"/>
                  </a:lnTo>
                  <a:lnTo>
                    <a:pt x="246" y="41"/>
                  </a:lnTo>
                  <a:lnTo>
                    <a:pt x="597" y="394"/>
                  </a:lnTo>
                  <a:lnTo>
                    <a:pt x="616" y="416"/>
                  </a:lnTo>
                  <a:lnTo>
                    <a:pt x="629" y="442"/>
                  </a:lnTo>
                  <a:lnTo>
                    <a:pt x="637" y="469"/>
                  </a:lnTo>
                  <a:lnTo>
                    <a:pt x="640" y="495"/>
                  </a:lnTo>
                  <a:lnTo>
                    <a:pt x="637" y="524"/>
                  </a:lnTo>
                  <a:lnTo>
                    <a:pt x="629" y="551"/>
                  </a:lnTo>
                  <a:lnTo>
                    <a:pt x="616" y="575"/>
                  </a:lnTo>
                  <a:lnTo>
                    <a:pt x="597" y="598"/>
                  </a:lnTo>
                  <a:lnTo>
                    <a:pt x="574" y="617"/>
                  </a:lnTo>
                  <a:lnTo>
                    <a:pt x="550" y="629"/>
                  </a:lnTo>
                  <a:lnTo>
                    <a:pt x="523" y="637"/>
                  </a:lnTo>
                  <a:lnTo>
                    <a:pt x="496" y="640"/>
                  </a:lnTo>
                  <a:lnTo>
                    <a:pt x="468" y="637"/>
                  </a:lnTo>
                  <a:lnTo>
                    <a:pt x="441" y="629"/>
                  </a:lnTo>
                  <a:lnTo>
                    <a:pt x="417" y="617"/>
                  </a:lnTo>
                  <a:lnTo>
                    <a:pt x="394" y="598"/>
                  </a:lnTo>
                  <a:lnTo>
                    <a:pt x="43" y="246"/>
                  </a:lnTo>
                  <a:lnTo>
                    <a:pt x="24" y="223"/>
                  </a:lnTo>
                  <a:lnTo>
                    <a:pt x="11" y="198"/>
                  </a:lnTo>
                  <a:lnTo>
                    <a:pt x="3" y="171"/>
                  </a:lnTo>
                  <a:lnTo>
                    <a:pt x="0" y="144"/>
                  </a:lnTo>
                  <a:lnTo>
                    <a:pt x="3" y="117"/>
                  </a:lnTo>
                  <a:lnTo>
                    <a:pt x="11" y="90"/>
                  </a:lnTo>
                  <a:lnTo>
                    <a:pt x="24" y="64"/>
                  </a:lnTo>
                  <a:lnTo>
                    <a:pt x="43" y="41"/>
                  </a:lnTo>
                  <a:lnTo>
                    <a:pt x="66" y="24"/>
                  </a:lnTo>
                  <a:lnTo>
                    <a:pt x="90" y="10"/>
                  </a:lnTo>
                  <a:lnTo>
                    <a:pt x="117" y="2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6" name="Freeform 1316">
              <a:extLst>
                <a:ext uri="{FF2B5EF4-FFF2-40B4-BE49-F238E27FC236}">
                  <a16:creationId xmlns:a16="http://schemas.microsoft.com/office/drawing/2014/main" id="{49B1E7DD-BA38-44E3-BA4D-B344D5998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35" y="2992"/>
              <a:ext cx="213" cy="213"/>
            </a:xfrm>
            <a:custGeom>
              <a:avLst/>
              <a:gdLst>
                <a:gd name="T0" fmla="*/ 144 w 639"/>
                <a:gd name="T1" fmla="*/ 0 h 640"/>
                <a:gd name="T2" fmla="*/ 172 w 639"/>
                <a:gd name="T3" fmla="*/ 3 h 640"/>
                <a:gd name="T4" fmla="*/ 198 w 639"/>
                <a:gd name="T5" fmla="*/ 10 h 640"/>
                <a:gd name="T6" fmla="*/ 223 w 639"/>
                <a:gd name="T7" fmla="*/ 23 h 640"/>
                <a:gd name="T8" fmla="*/ 246 w 639"/>
                <a:gd name="T9" fmla="*/ 42 h 640"/>
                <a:gd name="T10" fmla="*/ 597 w 639"/>
                <a:gd name="T11" fmla="*/ 394 h 640"/>
                <a:gd name="T12" fmla="*/ 614 w 639"/>
                <a:gd name="T13" fmla="*/ 417 h 640"/>
                <a:gd name="T14" fmla="*/ 628 w 639"/>
                <a:gd name="T15" fmla="*/ 441 h 640"/>
                <a:gd name="T16" fmla="*/ 636 w 639"/>
                <a:gd name="T17" fmla="*/ 468 h 640"/>
                <a:gd name="T18" fmla="*/ 639 w 639"/>
                <a:gd name="T19" fmla="*/ 496 h 640"/>
                <a:gd name="T20" fmla="*/ 636 w 639"/>
                <a:gd name="T21" fmla="*/ 523 h 640"/>
                <a:gd name="T22" fmla="*/ 628 w 639"/>
                <a:gd name="T23" fmla="*/ 550 h 640"/>
                <a:gd name="T24" fmla="*/ 614 w 639"/>
                <a:gd name="T25" fmla="*/ 576 h 640"/>
                <a:gd name="T26" fmla="*/ 597 w 639"/>
                <a:gd name="T27" fmla="*/ 597 h 640"/>
                <a:gd name="T28" fmla="*/ 574 w 639"/>
                <a:gd name="T29" fmla="*/ 616 h 640"/>
                <a:gd name="T30" fmla="*/ 549 w 639"/>
                <a:gd name="T31" fmla="*/ 629 h 640"/>
                <a:gd name="T32" fmla="*/ 522 w 639"/>
                <a:gd name="T33" fmla="*/ 637 h 640"/>
                <a:gd name="T34" fmla="*/ 495 w 639"/>
                <a:gd name="T35" fmla="*/ 640 h 640"/>
                <a:gd name="T36" fmla="*/ 468 w 639"/>
                <a:gd name="T37" fmla="*/ 637 h 640"/>
                <a:gd name="T38" fmla="*/ 441 w 639"/>
                <a:gd name="T39" fmla="*/ 629 h 640"/>
                <a:gd name="T40" fmla="*/ 416 w 639"/>
                <a:gd name="T41" fmla="*/ 616 h 640"/>
                <a:gd name="T42" fmla="*/ 393 w 639"/>
                <a:gd name="T43" fmla="*/ 597 h 640"/>
                <a:gd name="T44" fmla="*/ 42 w 639"/>
                <a:gd name="T45" fmla="*/ 245 h 640"/>
                <a:gd name="T46" fmla="*/ 25 w 639"/>
                <a:gd name="T47" fmla="*/ 223 h 640"/>
                <a:gd name="T48" fmla="*/ 11 w 639"/>
                <a:gd name="T49" fmla="*/ 198 h 640"/>
                <a:gd name="T50" fmla="*/ 3 w 639"/>
                <a:gd name="T51" fmla="*/ 171 h 640"/>
                <a:gd name="T52" fmla="*/ 0 w 639"/>
                <a:gd name="T53" fmla="*/ 144 h 640"/>
                <a:gd name="T54" fmla="*/ 3 w 639"/>
                <a:gd name="T55" fmla="*/ 116 h 640"/>
                <a:gd name="T56" fmla="*/ 11 w 639"/>
                <a:gd name="T57" fmla="*/ 89 h 640"/>
                <a:gd name="T58" fmla="*/ 25 w 639"/>
                <a:gd name="T59" fmla="*/ 65 h 640"/>
                <a:gd name="T60" fmla="*/ 42 w 639"/>
                <a:gd name="T61" fmla="*/ 42 h 640"/>
                <a:gd name="T62" fmla="*/ 65 w 639"/>
                <a:gd name="T63" fmla="*/ 23 h 640"/>
                <a:gd name="T64" fmla="*/ 90 w 639"/>
                <a:gd name="T65" fmla="*/ 10 h 640"/>
                <a:gd name="T66" fmla="*/ 117 w 639"/>
                <a:gd name="T67" fmla="*/ 3 h 640"/>
                <a:gd name="T68" fmla="*/ 144 w 639"/>
                <a:gd name="T69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9" h="640">
                  <a:moveTo>
                    <a:pt x="144" y="0"/>
                  </a:moveTo>
                  <a:lnTo>
                    <a:pt x="172" y="3"/>
                  </a:lnTo>
                  <a:lnTo>
                    <a:pt x="198" y="10"/>
                  </a:lnTo>
                  <a:lnTo>
                    <a:pt x="223" y="23"/>
                  </a:lnTo>
                  <a:lnTo>
                    <a:pt x="246" y="42"/>
                  </a:lnTo>
                  <a:lnTo>
                    <a:pt x="597" y="394"/>
                  </a:lnTo>
                  <a:lnTo>
                    <a:pt x="614" y="417"/>
                  </a:lnTo>
                  <a:lnTo>
                    <a:pt x="628" y="441"/>
                  </a:lnTo>
                  <a:lnTo>
                    <a:pt x="636" y="468"/>
                  </a:lnTo>
                  <a:lnTo>
                    <a:pt x="639" y="496"/>
                  </a:lnTo>
                  <a:lnTo>
                    <a:pt x="636" y="523"/>
                  </a:lnTo>
                  <a:lnTo>
                    <a:pt x="628" y="550"/>
                  </a:lnTo>
                  <a:lnTo>
                    <a:pt x="614" y="576"/>
                  </a:lnTo>
                  <a:lnTo>
                    <a:pt x="597" y="597"/>
                  </a:lnTo>
                  <a:lnTo>
                    <a:pt x="574" y="616"/>
                  </a:lnTo>
                  <a:lnTo>
                    <a:pt x="549" y="629"/>
                  </a:lnTo>
                  <a:lnTo>
                    <a:pt x="522" y="637"/>
                  </a:lnTo>
                  <a:lnTo>
                    <a:pt x="495" y="640"/>
                  </a:lnTo>
                  <a:lnTo>
                    <a:pt x="468" y="637"/>
                  </a:lnTo>
                  <a:lnTo>
                    <a:pt x="441" y="629"/>
                  </a:lnTo>
                  <a:lnTo>
                    <a:pt x="416" y="616"/>
                  </a:lnTo>
                  <a:lnTo>
                    <a:pt x="393" y="597"/>
                  </a:lnTo>
                  <a:lnTo>
                    <a:pt x="42" y="245"/>
                  </a:lnTo>
                  <a:lnTo>
                    <a:pt x="25" y="223"/>
                  </a:lnTo>
                  <a:lnTo>
                    <a:pt x="11" y="198"/>
                  </a:lnTo>
                  <a:lnTo>
                    <a:pt x="3" y="171"/>
                  </a:lnTo>
                  <a:lnTo>
                    <a:pt x="0" y="144"/>
                  </a:lnTo>
                  <a:lnTo>
                    <a:pt x="3" y="116"/>
                  </a:lnTo>
                  <a:lnTo>
                    <a:pt x="11" y="89"/>
                  </a:lnTo>
                  <a:lnTo>
                    <a:pt x="25" y="65"/>
                  </a:lnTo>
                  <a:lnTo>
                    <a:pt x="42" y="42"/>
                  </a:lnTo>
                  <a:lnTo>
                    <a:pt x="65" y="23"/>
                  </a:lnTo>
                  <a:lnTo>
                    <a:pt x="90" y="10"/>
                  </a:lnTo>
                  <a:lnTo>
                    <a:pt x="117" y="3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7" name="Freeform 1317">
              <a:extLst>
                <a:ext uri="{FF2B5EF4-FFF2-40B4-BE49-F238E27FC236}">
                  <a16:creationId xmlns:a16="http://schemas.microsoft.com/office/drawing/2014/main" id="{2AD68B7C-0C4C-43FD-B825-FA0FF5996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35" y="3812"/>
              <a:ext cx="213" cy="214"/>
            </a:xfrm>
            <a:custGeom>
              <a:avLst/>
              <a:gdLst>
                <a:gd name="T0" fmla="*/ 495 w 639"/>
                <a:gd name="T1" fmla="*/ 0 h 640"/>
                <a:gd name="T2" fmla="*/ 523 w 639"/>
                <a:gd name="T3" fmla="*/ 2 h 640"/>
                <a:gd name="T4" fmla="*/ 549 w 639"/>
                <a:gd name="T5" fmla="*/ 10 h 640"/>
                <a:gd name="T6" fmla="*/ 574 w 639"/>
                <a:gd name="T7" fmla="*/ 24 h 640"/>
                <a:gd name="T8" fmla="*/ 597 w 639"/>
                <a:gd name="T9" fmla="*/ 41 h 640"/>
                <a:gd name="T10" fmla="*/ 616 w 639"/>
                <a:gd name="T11" fmla="*/ 64 h 640"/>
                <a:gd name="T12" fmla="*/ 628 w 639"/>
                <a:gd name="T13" fmla="*/ 90 h 640"/>
                <a:gd name="T14" fmla="*/ 636 w 639"/>
                <a:gd name="T15" fmla="*/ 117 h 640"/>
                <a:gd name="T16" fmla="*/ 639 w 639"/>
                <a:gd name="T17" fmla="*/ 144 h 640"/>
                <a:gd name="T18" fmla="*/ 636 w 639"/>
                <a:gd name="T19" fmla="*/ 171 h 640"/>
                <a:gd name="T20" fmla="*/ 628 w 639"/>
                <a:gd name="T21" fmla="*/ 198 h 640"/>
                <a:gd name="T22" fmla="*/ 616 w 639"/>
                <a:gd name="T23" fmla="*/ 223 h 640"/>
                <a:gd name="T24" fmla="*/ 597 w 639"/>
                <a:gd name="T25" fmla="*/ 246 h 640"/>
                <a:gd name="T26" fmla="*/ 246 w 639"/>
                <a:gd name="T27" fmla="*/ 598 h 640"/>
                <a:gd name="T28" fmla="*/ 223 w 639"/>
                <a:gd name="T29" fmla="*/ 617 h 640"/>
                <a:gd name="T30" fmla="*/ 198 w 639"/>
                <a:gd name="T31" fmla="*/ 629 h 640"/>
                <a:gd name="T32" fmla="*/ 171 w 639"/>
                <a:gd name="T33" fmla="*/ 637 h 640"/>
                <a:gd name="T34" fmla="*/ 144 w 639"/>
                <a:gd name="T35" fmla="*/ 640 h 640"/>
                <a:gd name="T36" fmla="*/ 117 w 639"/>
                <a:gd name="T37" fmla="*/ 637 h 640"/>
                <a:gd name="T38" fmla="*/ 90 w 639"/>
                <a:gd name="T39" fmla="*/ 629 h 640"/>
                <a:gd name="T40" fmla="*/ 65 w 639"/>
                <a:gd name="T41" fmla="*/ 617 h 640"/>
                <a:gd name="T42" fmla="*/ 42 w 639"/>
                <a:gd name="T43" fmla="*/ 598 h 640"/>
                <a:gd name="T44" fmla="*/ 25 w 639"/>
                <a:gd name="T45" fmla="*/ 575 h 640"/>
                <a:gd name="T46" fmla="*/ 11 w 639"/>
                <a:gd name="T47" fmla="*/ 549 h 640"/>
                <a:gd name="T48" fmla="*/ 3 w 639"/>
                <a:gd name="T49" fmla="*/ 524 h 640"/>
                <a:gd name="T50" fmla="*/ 0 w 639"/>
                <a:gd name="T51" fmla="*/ 495 h 640"/>
                <a:gd name="T52" fmla="*/ 3 w 639"/>
                <a:gd name="T53" fmla="*/ 469 h 640"/>
                <a:gd name="T54" fmla="*/ 11 w 639"/>
                <a:gd name="T55" fmla="*/ 442 h 640"/>
                <a:gd name="T56" fmla="*/ 25 w 639"/>
                <a:gd name="T57" fmla="*/ 416 h 640"/>
                <a:gd name="T58" fmla="*/ 42 w 639"/>
                <a:gd name="T59" fmla="*/ 394 h 640"/>
                <a:gd name="T60" fmla="*/ 393 w 639"/>
                <a:gd name="T61" fmla="*/ 41 h 640"/>
                <a:gd name="T62" fmla="*/ 416 w 639"/>
                <a:gd name="T63" fmla="*/ 24 h 640"/>
                <a:gd name="T64" fmla="*/ 441 w 639"/>
                <a:gd name="T65" fmla="*/ 10 h 640"/>
                <a:gd name="T66" fmla="*/ 468 w 639"/>
                <a:gd name="T67" fmla="*/ 2 h 640"/>
                <a:gd name="T68" fmla="*/ 495 w 639"/>
                <a:gd name="T69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9" h="640">
                  <a:moveTo>
                    <a:pt x="495" y="0"/>
                  </a:moveTo>
                  <a:lnTo>
                    <a:pt x="523" y="2"/>
                  </a:lnTo>
                  <a:lnTo>
                    <a:pt x="549" y="10"/>
                  </a:lnTo>
                  <a:lnTo>
                    <a:pt x="574" y="24"/>
                  </a:lnTo>
                  <a:lnTo>
                    <a:pt x="597" y="41"/>
                  </a:lnTo>
                  <a:lnTo>
                    <a:pt x="616" y="64"/>
                  </a:lnTo>
                  <a:lnTo>
                    <a:pt x="628" y="90"/>
                  </a:lnTo>
                  <a:lnTo>
                    <a:pt x="636" y="117"/>
                  </a:lnTo>
                  <a:lnTo>
                    <a:pt x="639" y="144"/>
                  </a:lnTo>
                  <a:lnTo>
                    <a:pt x="636" y="171"/>
                  </a:lnTo>
                  <a:lnTo>
                    <a:pt x="628" y="198"/>
                  </a:lnTo>
                  <a:lnTo>
                    <a:pt x="616" y="223"/>
                  </a:lnTo>
                  <a:lnTo>
                    <a:pt x="597" y="246"/>
                  </a:lnTo>
                  <a:lnTo>
                    <a:pt x="246" y="598"/>
                  </a:lnTo>
                  <a:lnTo>
                    <a:pt x="223" y="617"/>
                  </a:lnTo>
                  <a:lnTo>
                    <a:pt x="198" y="629"/>
                  </a:lnTo>
                  <a:lnTo>
                    <a:pt x="171" y="637"/>
                  </a:lnTo>
                  <a:lnTo>
                    <a:pt x="144" y="640"/>
                  </a:lnTo>
                  <a:lnTo>
                    <a:pt x="117" y="637"/>
                  </a:lnTo>
                  <a:lnTo>
                    <a:pt x="90" y="629"/>
                  </a:lnTo>
                  <a:lnTo>
                    <a:pt x="65" y="617"/>
                  </a:lnTo>
                  <a:lnTo>
                    <a:pt x="42" y="598"/>
                  </a:lnTo>
                  <a:lnTo>
                    <a:pt x="25" y="575"/>
                  </a:lnTo>
                  <a:lnTo>
                    <a:pt x="11" y="549"/>
                  </a:lnTo>
                  <a:lnTo>
                    <a:pt x="3" y="524"/>
                  </a:lnTo>
                  <a:lnTo>
                    <a:pt x="0" y="495"/>
                  </a:lnTo>
                  <a:lnTo>
                    <a:pt x="3" y="469"/>
                  </a:lnTo>
                  <a:lnTo>
                    <a:pt x="11" y="442"/>
                  </a:lnTo>
                  <a:lnTo>
                    <a:pt x="25" y="416"/>
                  </a:lnTo>
                  <a:lnTo>
                    <a:pt x="42" y="394"/>
                  </a:lnTo>
                  <a:lnTo>
                    <a:pt x="393" y="41"/>
                  </a:lnTo>
                  <a:lnTo>
                    <a:pt x="416" y="24"/>
                  </a:lnTo>
                  <a:lnTo>
                    <a:pt x="441" y="10"/>
                  </a:lnTo>
                  <a:lnTo>
                    <a:pt x="468" y="2"/>
                  </a:lnTo>
                  <a:lnTo>
                    <a:pt x="4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8" name="Freeform 1318">
              <a:extLst>
                <a:ext uri="{FF2B5EF4-FFF2-40B4-BE49-F238E27FC236}">
                  <a16:creationId xmlns:a16="http://schemas.microsoft.com/office/drawing/2014/main" id="{6D5D67D9-4F80-4417-AE0C-CD42CF23F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16" y="2992"/>
              <a:ext cx="213" cy="213"/>
            </a:xfrm>
            <a:custGeom>
              <a:avLst/>
              <a:gdLst>
                <a:gd name="T0" fmla="*/ 496 w 640"/>
                <a:gd name="T1" fmla="*/ 0 h 640"/>
                <a:gd name="T2" fmla="*/ 523 w 640"/>
                <a:gd name="T3" fmla="*/ 3 h 640"/>
                <a:gd name="T4" fmla="*/ 550 w 640"/>
                <a:gd name="T5" fmla="*/ 10 h 640"/>
                <a:gd name="T6" fmla="*/ 574 w 640"/>
                <a:gd name="T7" fmla="*/ 23 h 640"/>
                <a:gd name="T8" fmla="*/ 597 w 640"/>
                <a:gd name="T9" fmla="*/ 42 h 640"/>
                <a:gd name="T10" fmla="*/ 616 w 640"/>
                <a:gd name="T11" fmla="*/ 65 h 640"/>
                <a:gd name="T12" fmla="*/ 629 w 640"/>
                <a:gd name="T13" fmla="*/ 89 h 640"/>
                <a:gd name="T14" fmla="*/ 637 w 640"/>
                <a:gd name="T15" fmla="*/ 116 h 640"/>
                <a:gd name="T16" fmla="*/ 640 w 640"/>
                <a:gd name="T17" fmla="*/ 144 h 640"/>
                <a:gd name="T18" fmla="*/ 637 w 640"/>
                <a:gd name="T19" fmla="*/ 171 h 640"/>
                <a:gd name="T20" fmla="*/ 629 w 640"/>
                <a:gd name="T21" fmla="*/ 198 h 640"/>
                <a:gd name="T22" fmla="*/ 616 w 640"/>
                <a:gd name="T23" fmla="*/ 223 h 640"/>
                <a:gd name="T24" fmla="*/ 597 w 640"/>
                <a:gd name="T25" fmla="*/ 245 h 640"/>
                <a:gd name="T26" fmla="*/ 246 w 640"/>
                <a:gd name="T27" fmla="*/ 597 h 640"/>
                <a:gd name="T28" fmla="*/ 223 w 640"/>
                <a:gd name="T29" fmla="*/ 616 h 640"/>
                <a:gd name="T30" fmla="*/ 199 w 640"/>
                <a:gd name="T31" fmla="*/ 629 h 640"/>
                <a:gd name="T32" fmla="*/ 172 w 640"/>
                <a:gd name="T33" fmla="*/ 637 h 640"/>
                <a:gd name="T34" fmla="*/ 144 w 640"/>
                <a:gd name="T35" fmla="*/ 640 h 640"/>
                <a:gd name="T36" fmla="*/ 117 w 640"/>
                <a:gd name="T37" fmla="*/ 637 h 640"/>
                <a:gd name="T38" fmla="*/ 90 w 640"/>
                <a:gd name="T39" fmla="*/ 629 h 640"/>
                <a:gd name="T40" fmla="*/ 66 w 640"/>
                <a:gd name="T41" fmla="*/ 616 h 640"/>
                <a:gd name="T42" fmla="*/ 43 w 640"/>
                <a:gd name="T43" fmla="*/ 597 h 640"/>
                <a:gd name="T44" fmla="*/ 24 w 640"/>
                <a:gd name="T45" fmla="*/ 576 h 640"/>
                <a:gd name="T46" fmla="*/ 11 w 640"/>
                <a:gd name="T47" fmla="*/ 550 h 640"/>
                <a:gd name="T48" fmla="*/ 3 w 640"/>
                <a:gd name="T49" fmla="*/ 523 h 640"/>
                <a:gd name="T50" fmla="*/ 0 w 640"/>
                <a:gd name="T51" fmla="*/ 496 h 640"/>
                <a:gd name="T52" fmla="*/ 3 w 640"/>
                <a:gd name="T53" fmla="*/ 468 h 640"/>
                <a:gd name="T54" fmla="*/ 11 w 640"/>
                <a:gd name="T55" fmla="*/ 441 h 640"/>
                <a:gd name="T56" fmla="*/ 24 w 640"/>
                <a:gd name="T57" fmla="*/ 417 h 640"/>
                <a:gd name="T58" fmla="*/ 43 w 640"/>
                <a:gd name="T59" fmla="*/ 394 h 640"/>
                <a:gd name="T60" fmla="*/ 394 w 640"/>
                <a:gd name="T61" fmla="*/ 42 h 640"/>
                <a:gd name="T62" fmla="*/ 417 w 640"/>
                <a:gd name="T63" fmla="*/ 23 h 640"/>
                <a:gd name="T64" fmla="*/ 441 w 640"/>
                <a:gd name="T65" fmla="*/ 10 h 640"/>
                <a:gd name="T66" fmla="*/ 468 w 640"/>
                <a:gd name="T67" fmla="*/ 3 h 640"/>
                <a:gd name="T68" fmla="*/ 496 w 640"/>
                <a:gd name="T69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0" h="640">
                  <a:moveTo>
                    <a:pt x="496" y="0"/>
                  </a:moveTo>
                  <a:lnTo>
                    <a:pt x="523" y="3"/>
                  </a:lnTo>
                  <a:lnTo>
                    <a:pt x="550" y="10"/>
                  </a:lnTo>
                  <a:lnTo>
                    <a:pt x="574" y="23"/>
                  </a:lnTo>
                  <a:lnTo>
                    <a:pt x="597" y="42"/>
                  </a:lnTo>
                  <a:lnTo>
                    <a:pt x="616" y="65"/>
                  </a:lnTo>
                  <a:lnTo>
                    <a:pt x="629" y="89"/>
                  </a:lnTo>
                  <a:lnTo>
                    <a:pt x="637" y="116"/>
                  </a:lnTo>
                  <a:lnTo>
                    <a:pt x="640" y="144"/>
                  </a:lnTo>
                  <a:lnTo>
                    <a:pt x="637" y="171"/>
                  </a:lnTo>
                  <a:lnTo>
                    <a:pt x="629" y="198"/>
                  </a:lnTo>
                  <a:lnTo>
                    <a:pt x="616" y="223"/>
                  </a:lnTo>
                  <a:lnTo>
                    <a:pt x="597" y="245"/>
                  </a:lnTo>
                  <a:lnTo>
                    <a:pt x="246" y="597"/>
                  </a:lnTo>
                  <a:lnTo>
                    <a:pt x="223" y="616"/>
                  </a:lnTo>
                  <a:lnTo>
                    <a:pt x="199" y="629"/>
                  </a:lnTo>
                  <a:lnTo>
                    <a:pt x="172" y="637"/>
                  </a:lnTo>
                  <a:lnTo>
                    <a:pt x="144" y="640"/>
                  </a:lnTo>
                  <a:lnTo>
                    <a:pt x="117" y="637"/>
                  </a:lnTo>
                  <a:lnTo>
                    <a:pt x="90" y="629"/>
                  </a:lnTo>
                  <a:lnTo>
                    <a:pt x="66" y="616"/>
                  </a:lnTo>
                  <a:lnTo>
                    <a:pt x="43" y="597"/>
                  </a:lnTo>
                  <a:lnTo>
                    <a:pt x="24" y="576"/>
                  </a:lnTo>
                  <a:lnTo>
                    <a:pt x="11" y="550"/>
                  </a:lnTo>
                  <a:lnTo>
                    <a:pt x="3" y="523"/>
                  </a:lnTo>
                  <a:lnTo>
                    <a:pt x="0" y="496"/>
                  </a:lnTo>
                  <a:lnTo>
                    <a:pt x="3" y="468"/>
                  </a:lnTo>
                  <a:lnTo>
                    <a:pt x="11" y="441"/>
                  </a:lnTo>
                  <a:lnTo>
                    <a:pt x="24" y="417"/>
                  </a:lnTo>
                  <a:lnTo>
                    <a:pt x="43" y="394"/>
                  </a:lnTo>
                  <a:lnTo>
                    <a:pt x="394" y="42"/>
                  </a:lnTo>
                  <a:lnTo>
                    <a:pt x="417" y="23"/>
                  </a:lnTo>
                  <a:lnTo>
                    <a:pt x="441" y="10"/>
                  </a:lnTo>
                  <a:lnTo>
                    <a:pt x="468" y="3"/>
                  </a:lnTo>
                  <a:lnTo>
                    <a:pt x="4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483088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1986E16-7880-417E-AF63-C8B2C565629A}"/>
              </a:ext>
            </a:extLst>
          </p:cNvPr>
          <p:cNvSpPr txBox="1"/>
          <p:nvPr/>
        </p:nvSpPr>
        <p:spPr>
          <a:xfrm>
            <a:off x="3723508" y="977463"/>
            <a:ext cx="420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700" b="1" dirty="0">
                <a:latin typeface="+mj-lt"/>
              </a:rPr>
              <a:t>Build Skills Form Beginer To Advanced</a:t>
            </a:r>
            <a:endParaRPr lang="en-US" sz="2700" b="1" dirty="0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691BF8-5749-4341-9EAF-86836FF0164A}"/>
              </a:ext>
            </a:extLst>
          </p:cNvPr>
          <p:cNvSpPr/>
          <p:nvPr/>
        </p:nvSpPr>
        <p:spPr>
          <a:xfrm>
            <a:off x="3723509" y="807681"/>
            <a:ext cx="1151612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id-ID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ervices-</a:t>
            </a:r>
            <a:endParaRPr lang="en-US" sz="825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16C973-BE3B-48C9-A6CB-590FECD72BD6}"/>
              </a:ext>
            </a:extLst>
          </p:cNvPr>
          <p:cNvGrpSpPr/>
          <p:nvPr/>
        </p:nvGrpSpPr>
        <p:grpSpPr>
          <a:xfrm>
            <a:off x="0" y="0"/>
            <a:ext cx="692508" cy="817859"/>
            <a:chOff x="0" y="0"/>
            <a:chExt cx="1375357" cy="162431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366B509-353E-4459-A289-9EAE8F7922C0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B69FC16-D24F-4588-B24A-3461D8FF7073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A96A4D3-D43D-405D-B1F3-3CC7A40EFF2E}"/>
              </a:ext>
            </a:extLst>
          </p:cNvPr>
          <p:cNvSpPr/>
          <p:nvPr/>
        </p:nvSpPr>
        <p:spPr>
          <a:xfrm>
            <a:off x="6277877" y="4670074"/>
            <a:ext cx="2571035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825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825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E55370-3EC9-4F60-B600-F6ED4B72FCD1}"/>
              </a:ext>
            </a:extLst>
          </p:cNvPr>
          <p:cNvSpPr/>
          <p:nvPr/>
        </p:nvSpPr>
        <p:spPr>
          <a:xfrm>
            <a:off x="4510569" y="1810690"/>
            <a:ext cx="2196727" cy="83099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3300" b="1" dirty="0">
                <a:solidFill>
                  <a:schemeClr val="bg1">
                    <a:lumMod val="95000"/>
                  </a:schemeClr>
                </a:solidFill>
                <a:latin typeface="+mj-lt"/>
                <a:ea typeface="Open Sans" panose="020B0606030504020204" pitchFamily="34" charset="0"/>
                <a:cs typeface="Rubik" panose="00000500000000000000" pitchFamily="2" charset="-79"/>
              </a:rPr>
              <a:t>2467</a:t>
            </a:r>
            <a:endParaRPr lang="en-US" sz="3300" b="1" dirty="0">
              <a:solidFill>
                <a:schemeClr val="bg1">
                  <a:lumMod val="95000"/>
                </a:schemeClr>
              </a:solidFill>
              <a:latin typeface="+mj-lt"/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8C6500-2F35-4D7A-9D83-22D8206638DF}"/>
              </a:ext>
            </a:extLst>
          </p:cNvPr>
          <p:cNvSpPr/>
          <p:nvPr/>
        </p:nvSpPr>
        <p:spPr>
          <a:xfrm>
            <a:off x="4800135" y="2209235"/>
            <a:ext cx="2196727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accent1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Description Here</a:t>
            </a:r>
            <a:endParaRPr lang="en-US" sz="1200" b="1" dirty="0">
              <a:solidFill>
                <a:schemeClr val="accent1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BEBF1B-0BB6-4020-B39F-8A871C46168A}"/>
              </a:ext>
            </a:extLst>
          </p:cNvPr>
          <p:cNvSpPr txBox="1"/>
          <p:nvPr/>
        </p:nvSpPr>
        <p:spPr>
          <a:xfrm>
            <a:off x="4800135" y="2473663"/>
            <a:ext cx="3290741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endParaRPr lang="en-US" sz="750" dirty="0">
              <a:solidFill>
                <a:schemeClr val="bg1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2027F2-2385-475C-88FF-FDA46A2B6924}"/>
              </a:ext>
            </a:extLst>
          </p:cNvPr>
          <p:cNvSpPr/>
          <p:nvPr/>
        </p:nvSpPr>
        <p:spPr>
          <a:xfrm>
            <a:off x="4510569" y="3084392"/>
            <a:ext cx="2196727" cy="83099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3300" b="1" dirty="0">
                <a:solidFill>
                  <a:schemeClr val="bg1">
                    <a:lumMod val="95000"/>
                  </a:schemeClr>
                </a:solidFill>
                <a:latin typeface="+mj-lt"/>
                <a:ea typeface="Open Sans" panose="020B0606030504020204" pitchFamily="34" charset="0"/>
                <a:cs typeface="Rubik" panose="00000500000000000000" pitchFamily="2" charset="-79"/>
              </a:rPr>
              <a:t>2021</a:t>
            </a:r>
            <a:endParaRPr lang="en-US" sz="3300" b="1" dirty="0">
              <a:solidFill>
                <a:schemeClr val="bg1">
                  <a:lumMod val="95000"/>
                </a:schemeClr>
              </a:solidFill>
              <a:latin typeface="+mj-lt"/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7580C9-7094-4A56-91A9-149650A90849}"/>
              </a:ext>
            </a:extLst>
          </p:cNvPr>
          <p:cNvSpPr/>
          <p:nvPr/>
        </p:nvSpPr>
        <p:spPr>
          <a:xfrm>
            <a:off x="4800135" y="3482936"/>
            <a:ext cx="2196727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accent3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Description Here</a:t>
            </a:r>
            <a:endParaRPr lang="en-US" sz="1200" b="1" dirty="0">
              <a:solidFill>
                <a:schemeClr val="accent3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0300BC-145E-43AD-AF7E-7126A6867BAD}"/>
              </a:ext>
            </a:extLst>
          </p:cNvPr>
          <p:cNvSpPr txBox="1"/>
          <p:nvPr/>
        </p:nvSpPr>
        <p:spPr>
          <a:xfrm>
            <a:off x="4800135" y="3747365"/>
            <a:ext cx="3290741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endParaRPr lang="en-US" sz="750" dirty="0">
              <a:solidFill>
                <a:schemeClr val="bg1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269658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BDA605A-F1DF-48C0-94E5-72CD2926094A}"/>
              </a:ext>
            </a:extLst>
          </p:cNvPr>
          <p:cNvGrpSpPr/>
          <p:nvPr/>
        </p:nvGrpSpPr>
        <p:grpSpPr>
          <a:xfrm>
            <a:off x="0" y="0"/>
            <a:ext cx="692508" cy="817859"/>
            <a:chOff x="0" y="0"/>
            <a:chExt cx="1375357" cy="162431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7593987-10C5-457F-A0D9-8B72037867A1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6A0E841-B808-4E81-8756-5669383C1FF6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F2E7943-B5CA-4E54-A2FC-00D5E92BF3EE}"/>
              </a:ext>
            </a:extLst>
          </p:cNvPr>
          <p:cNvSpPr/>
          <p:nvPr/>
        </p:nvSpPr>
        <p:spPr>
          <a:xfrm>
            <a:off x="6349723" y="4670074"/>
            <a:ext cx="2571035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825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825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91C0FB-B5E4-492A-911C-8F07F75756BE}"/>
              </a:ext>
            </a:extLst>
          </p:cNvPr>
          <p:cNvSpPr txBox="1"/>
          <p:nvPr/>
        </p:nvSpPr>
        <p:spPr>
          <a:xfrm>
            <a:off x="1078344" y="1120990"/>
            <a:ext cx="2851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700" b="1" dirty="0">
                <a:latin typeface="+mj-lt"/>
              </a:rPr>
              <a:t>Enjoy Making Art With Other</a:t>
            </a:r>
            <a:endParaRPr lang="en-US" sz="2700" b="1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162CB6-A5E1-47A6-A6E5-71B23916738F}"/>
              </a:ext>
            </a:extLst>
          </p:cNvPr>
          <p:cNvSpPr/>
          <p:nvPr/>
        </p:nvSpPr>
        <p:spPr>
          <a:xfrm>
            <a:off x="1078344" y="951208"/>
            <a:ext cx="1151612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id-ID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ervices-</a:t>
            </a:r>
            <a:endParaRPr lang="en-US" sz="825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B86B3B-0D87-4599-ABD9-2B4048B58047}"/>
              </a:ext>
            </a:extLst>
          </p:cNvPr>
          <p:cNvSpPr txBox="1"/>
          <p:nvPr/>
        </p:nvSpPr>
        <p:spPr>
          <a:xfrm>
            <a:off x="1078344" y="2237481"/>
            <a:ext cx="25718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endParaRPr lang="en-US" sz="750" dirty="0">
              <a:solidFill>
                <a:schemeClr val="bg1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C45233-58D5-4704-A498-4BEE49F42525}"/>
              </a:ext>
            </a:extLst>
          </p:cNvPr>
          <p:cNvSpPr txBox="1"/>
          <p:nvPr/>
        </p:nvSpPr>
        <p:spPr>
          <a:xfrm>
            <a:off x="1078344" y="3059011"/>
            <a:ext cx="2571882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=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3E1537-B7F2-48AD-8740-3DB376FBAA37}"/>
              </a:ext>
            </a:extLst>
          </p:cNvPr>
          <p:cNvSpPr/>
          <p:nvPr/>
        </p:nvSpPr>
        <p:spPr>
          <a:xfrm>
            <a:off x="1078345" y="3878365"/>
            <a:ext cx="1557785" cy="31392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25" b="1" dirty="0"/>
              <a:t>More Information</a:t>
            </a:r>
            <a:endParaRPr lang="en-US" sz="825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87C56F-CF66-43C4-9FA6-C5BE54F43D28}"/>
              </a:ext>
            </a:extLst>
          </p:cNvPr>
          <p:cNvSpPr txBox="1"/>
          <p:nvPr/>
        </p:nvSpPr>
        <p:spPr>
          <a:xfrm>
            <a:off x="4470736" y="3189718"/>
            <a:ext cx="3980090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75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75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75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</a:t>
            </a:r>
            <a:r>
              <a:rPr lang="id-ID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sectetur</a:t>
            </a:r>
            <a:r>
              <a:rPr lang="en-US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</a:t>
            </a:r>
            <a:r>
              <a:rPr lang="id-ID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cing</a:t>
            </a:r>
            <a:r>
              <a:rPr lang="en-US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id-ID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magna </a:t>
            </a:r>
            <a:r>
              <a:rPr lang="en-US" sz="75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75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</a:t>
            </a:r>
            <a:r>
              <a:rPr lang="id-ID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sectetur</a:t>
            </a:r>
            <a:endParaRPr lang="en-US" sz="750" i="1" dirty="0">
              <a:solidFill>
                <a:schemeClr val="bg1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ACA79A-FDBC-4CA7-9A58-4592BD122B2C}"/>
              </a:ext>
            </a:extLst>
          </p:cNvPr>
          <p:cNvSpPr txBox="1"/>
          <p:nvPr/>
        </p:nvSpPr>
        <p:spPr>
          <a:xfrm>
            <a:off x="4470737" y="2945999"/>
            <a:ext cx="1078343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825" b="1" dirty="0">
                <a:solidFill>
                  <a:schemeClr val="accent1"/>
                </a:solidFill>
                <a:ea typeface="Source Sans Pro" panose="020B0503030403020204" pitchFamily="34" charset="0"/>
              </a:rPr>
              <a:t>More Detail :</a:t>
            </a:r>
            <a:endParaRPr lang="en-US" sz="825" b="1" dirty="0">
              <a:solidFill>
                <a:schemeClr val="accent1"/>
              </a:solidFill>
              <a:ea typeface="Source Sans Pro" panose="020B0503030403020204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87489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AED01F8-0CAA-4273-A8A6-6007978F7C3C}"/>
              </a:ext>
            </a:extLst>
          </p:cNvPr>
          <p:cNvGrpSpPr/>
          <p:nvPr/>
        </p:nvGrpSpPr>
        <p:grpSpPr>
          <a:xfrm>
            <a:off x="0" y="0"/>
            <a:ext cx="692508" cy="817859"/>
            <a:chOff x="0" y="0"/>
            <a:chExt cx="1375357" cy="162431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A2CF9AE-75F6-4F52-9901-D39A1D5F9C85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C655DDA-74DF-4F8F-9EC0-27714E5CA939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382DC1F-92F6-4DF9-A9EE-7B6AFB5685F0}"/>
              </a:ext>
            </a:extLst>
          </p:cNvPr>
          <p:cNvSpPr/>
          <p:nvPr/>
        </p:nvSpPr>
        <p:spPr>
          <a:xfrm>
            <a:off x="6349723" y="4670074"/>
            <a:ext cx="2571035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825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825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8A6BF1-2E09-42A2-9F18-CC29F7C177B2}"/>
              </a:ext>
            </a:extLst>
          </p:cNvPr>
          <p:cNvSpPr txBox="1"/>
          <p:nvPr/>
        </p:nvSpPr>
        <p:spPr>
          <a:xfrm>
            <a:off x="2200662" y="575485"/>
            <a:ext cx="47426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700" b="1" dirty="0">
                <a:latin typeface="+mj-lt"/>
              </a:rPr>
              <a:t>Welcome Message</a:t>
            </a:r>
            <a:endParaRPr lang="en-US" sz="2700" b="1"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A748CC-8199-4128-9699-1689D956325F}"/>
              </a:ext>
            </a:extLst>
          </p:cNvPr>
          <p:cNvSpPr/>
          <p:nvPr/>
        </p:nvSpPr>
        <p:spPr>
          <a:xfrm>
            <a:off x="3996194" y="419989"/>
            <a:ext cx="1151612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ntroduction -</a:t>
            </a:r>
            <a:endParaRPr lang="en-US" sz="825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E7266B-DF26-48AC-A511-8DF6947CE634}"/>
              </a:ext>
            </a:extLst>
          </p:cNvPr>
          <p:cNvSpPr txBox="1"/>
          <p:nvPr/>
        </p:nvSpPr>
        <p:spPr>
          <a:xfrm>
            <a:off x="990600" y="3732061"/>
            <a:ext cx="7162800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adipiscing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labore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et dolore magna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aliqua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Ut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enim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ad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adipis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adipiscing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tempor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incididunt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adipisc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labore et dolore magna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aliqu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Ut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enim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ad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adipis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adipiscing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tempor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incididunt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adipisc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labore et dolore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91A590-AD2B-4B1A-A422-AED31B2F107E}"/>
              </a:ext>
            </a:extLst>
          </p:cNvPr>
          <p:cNvSpPr/>
          <p:nvPr/>
        </p:nvSpPr>
        <p:spPr>
          <a:xfrm>
            <a:off x="3473637" y="3329413"/>
            <a:ext cx="2196727" cy="31162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050" b="1" dirty="0">
                <a:solidFill>
                  <a:schemeClr val="accent2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Michael Romero</a:t>
            </a:r>
            <a:endParaRPr lang="en-US" sz="1050" b="1" dirty="0">
              <a:solidFill>
                <a:schemeClr val="accent2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AF820D2-8A0D-4583-8C74-E5AD58EC95A0}"/>
              </a:ext>
            </a:extLst>
          </p:cNvPr>
          <p:cNvCxnSpPr>
            <a:cxnSpLocks/>
          </p:cNvCxnSpPr>
          <p:nvPr/>
        </p:nvCxnSpPr>
        <p:spPr>
          <a:xfrm>
            <a:off x="4337062" y="3677639"/>
            <a:ext cx="469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554146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06DD90FF-C04E-4C93-AF88-8632C3222CA9}"/>
              </a:ext>
            </a:extLst>
          </p:cNvPr>
          <p:cNvGrpSpPr/>
          <p:nvPr/>
        </p:nvGrpSpPr>
        <p:grpSpPr>
          <a:xfrm>
            <a:off x="0" y="0"/>
            <a:ext cx="692508" cy="817859"/>
            <a:chOff x="0" y="0"/>
            <a:chExt cx="1375357" cy="1624310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623D703-3D06-4CAE-A83F-05930A7DDD95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78D877-7691-48DD-BC75-A67CA290C4AE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9374D5F3-E56C-45EC-98B2-FC650AC44726}"/>
              </a:ext>
            </a:extLst>
          </p:cNvPr>
          <p:cNvSpPr/>
          <p:nvPr/>
        </p:nvSpPr>
        <p:spPr>
          <a:xfrm>
            <a:off x="6349723" y="4670074"/>
            <a:ext cx="2571035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825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825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3F6DD9-DBAB-4823-8FDC-8D16B848514A}"/>
              </a:ext>
            </a:extLst>
          </p:cNvPr>
          <p:cNvSpPr txBox="1"/>
          <p:nvPr/>
        </p:nvSpPr>
        <p:spPr>
          <a:xfrm>
            <a:off x="5257618" y="1477736"/>
            <a:ext cx="3038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300" b="1" dirty="0">
                <a:latin typeface="+mj-lt"/>
              </a:rPr>
              <a:t>Break Section</a:t>
            </a:r>
          </a:p>
          <a:p>
            <a:r>
              <a:rPr lang="id-ID" sz="3300" b="1" dirty="0">
                <a:latin typeface="+mj-lt"/>
              </a:rPr>
              <a:t>Presentation</a:t>
            </a:r>
            <a:endParaRPr lang="en-US" sz="3300" b="1" dirty="0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2E6B4A-70E6-4B8B-B273-AC7366DD4051}"/>
              </a:ext>
            </a:extLst>
          </p:cNvPr>
          <p:cNvSpPr/>
          <p:nvPr/>
        </p:nvSpPr>
        <p:spPr>
          <a:xfrm>
            <a:off x="5257618" y="1307953"/>
            <a:ext cx="1151612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id-ID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reak Section-</a:t>
            </a:r>
            <a:endParaRPr lang="en-US" sz="825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1941D5-5663-4DC4-8A5C-46A9548141FD}"/>
              </a:ext>
            </a:extLst>
          </p:cNvPr>
          <p:cNvSpPr txBox="1"/>
          <p:nvPr/>
        </p:nvSpPr>
        <p:spPr>
          <a:xfrm>
            <a:off x="5257618" y="2635675"/>
            <a:ext cx="3237453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endParaRPr lang="en-US" sz="750" dirty="0">
              <a:solidFill>
                <a:schemeClr val="bg1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5EC5F2-36D6-4F32-872C-B5223FB47CB4}"/>
              </a:ext>
            </a:extLst>
          </p:cNvPr>
          <p:cNvSpPr txBox="1"/>
          <p:nvPr/>
        </p:nvSpPr>
        <p:spPr>
          <a:xfrm>
            <a:off x="6777021" y="3350799"/>
            <a:ext cx="16550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2700" b="1" dirty="0">
                <a:solidFill>
                  <a:schemeClr val="accent3"/>
                </a:solidFill>
                <a:latin typeface="+mj-lt"/>
              </a:rPr>
              <a:t>00 : 15</a:t>
            </a:r>
            <a:endParaRPr lang="en-US" sz="27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3DC9D4F-14C0-4710-9420-3EFFA821F470}"/>
              </a:ext>
            </a:extLst>
          </p:cNvPr>
          <p:cNvSpPr/>
          <p:nvPr/>
        </p:nvSpPr>
        <p:spPr>
          <a:xfrm>
            <a:off x="5341926" y="3577060"/>
            <a:ext cx="1782774" cy="8096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812645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619BD709-3490-4500-B46A-B4AE1426E949}"/>
              </a:ext>
            </a:extLst>
          </p:cNvPr>
          <p:cNvGrpSpPr/>
          <p:nvPr/>
        </p:nvGrpSpPr>
        <p:grpSpPr>
          <a:xfrm>
            <a:off x="0" y="0"/>
            <a:ext cx="692508" cy="817859"/>
            <a:chOff x="0" y="0"/>
            <a:chExt cx="1375357" cy="162431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D3996FC-D0D7-42DB-B0EB-17F85A2C4E5A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04868DA-4C6C-4711-95B4-09BBD7A98531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18B35F0-EA08-45F4-BD30-96AEF166C67C}"/>
              </a:ext>
            </a:extLst>
          </p:cNvPr>
          <p:cNvSpPr/>
          <p:nvPr/>
        </p:nvSpPr>
        <p:spPr>
          <a:xfrm>
            <a:off x="6349723" y="4670074"/>
            <a:ext cx="2571035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825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825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020150-4F3E-43BD-AC54-477504C12917}"/>
              </a:ext>
            </a:extLst>
          </p:cNvPr>
          <p:cNvSpPr txBox="1"/>
          <p:nvPr/>
        </p:nvSpPr>
        <p:spPr>
          <a:xfrm>
            <a:off x="1077503" y="1222602"/>
            <a:ext cx="2813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700" b="1" dirty="0">
                <a:latin typeface="+mj-lt"/>
              </a:rPr>
              <a:t>Art &amp; Music</a:t>
            </a:r>
          </a:p>
          <a:p>
            <a:r>
              <a:rPr lang="id-ID" sz="2700" b="1" dirty="0">
                <a:latin typeface="+mj-lt"/>
              </a:rPr>
              <a:t>Workshop Here</a:t>
            </a:r>
            <a:endParaRPr lang="en-US" sz="2700" b="1" dirty="0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44ABB6-0D1A-4BEE-A02B-0C759369A499}"/>
              </a:ext>
            </a:extLst>
          </p:cNvPr>
          <p:cNvSpPr/>
          <p:nvPr/>
        </p:nvSpPr>
        <p:spPr>
          <a:xfrm>
            <a:off x="1077504" y="1052820"/>
            <a:ext cx="1151612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id-ID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chool Program-</a:t>
            </a:r>
            <a:endParaRPr lang="en-US" sz="825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835007-6572-496D-8046-F6E24AC5419F}"/>
              </a:ext>
            </a:extLst>
          </p:cNvPr>
          <p:cNvSpPr txBox="1"/>
          <p:nvPr/>
        </p:nvSpPr>
        <p:spPr>
          <a:xfrm>
            <a:off x="1543769" y="2328463"/>
            <a:ext cx="2571882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4EA45-0596-4A29-93D8-E134D5618223}"/>
              </a:ext>
            </a:extLst>
          </p:cNvPr>
          <p:cNvSpPr txBox="1"/>
          <p:nvPr/>
        </p:nvSpPr>
        <p:spPr>
          <a:xfrm>
            <a:off x="1543769" y="3073212"/>
            <a:ext cx="315186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labore et dolore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96217-DB02-402D-BD70-3859017BE6B9}"/>
              </a:ext>
            </a:extLst>
          </p:cNvPr>
          <p:cNvSpPr txBox="1"/>
          <p:nvPr/>
        </p:nvSpPr>
        <p:spPr>
          <a:xfrm>
            <a:off x="1543769" y="3726391"/>
            <a:ext cx="315186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labore et dolore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FD1F71-FC5D-4765-8029-FB0320115B35}"/>
              </a:ext>
            </a:extLst>
          </p:cNvPr>
          <p:cNvSpPr txBox="1"/>
          <p:nvPr/>
        </p:nvSpPr>
        <p:spPr>
          <a:xfrm>
            <a:off x="1072667" y="2315357"/>
            <a:ext cx="658414" cy="326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13" b="1" dirty="0">
                <a:solidFill>
                  <a:schemeClr val="accent3"/>
                </a:solidFill>
                <a:ea typeface="Source Sans Pro" panose="020B0503030403020204" pitchFamily="34" charset="0"/>
              </a:rPr>
              <a:t>0</a:t>
            </a:r>
            <a:r>
              <a:rPr lang="id-ID" sz="1013" b="1" dirty="0">
                <a:solidFill>
                  <a:schemeClr val="accent3"/>
                </a:solidFill>
                <a:ea typeface="Source Sans Pro" panose="020B0503030403020204" pitchFamily="34" charset="0"/>
              </a:rPr>
              <a:t>1.</a:t>
            </a:r>
            <a:endParaRPr lang="en-US" sz="1013" b="1" dirty="0">
              <a:solidFill>
                <a:schemeClr val="accent3"/>
              </a:solidFill>
              <a:ea typeface="Source Sans Pro" panose="020B05030304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4732F-234C-4ED9-A03D-339A8800CD07}"/>
              </a:ext>
            </a:extLst>
          </p:cNvPr>
          <p:cNvSpPr txBox="1"/>
          <p:nvPr/>
        </p:nvSpPr>
        <p:spPr>
          <a:xfrm>
            <a:off x="1086115" y="3078187"/>
            <a:ext cx="658414" cy="326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13" b="1" dirty="0">
                <a:solidFill>
                  <a:schemeClr val="accent1"/>
                </a:solidFill>
                <a:ea typeface="Source Sans Pro" panose="020B0503030403020204" pitchFamily="34" charset="0"/>
              </a:rPr>
              <a:t>0</a:t>
            </a:r>
            <a:r>
              <a:rPr lang="id-ID" sz="1013" b="1" dirty="0">
                <a:solidFill>
                  <a:schemeClr val="accent1"/>
                </a:solidFill>
                <a:ea typeface="Source Sans Pro" panose="020B0503030403020204" pitchFamily="34" charset="0"/>
              </a:rPr>
              <a:t>2.</a:t>
            </a:r>
            <a:endParaRPr lang="en-US" sz="1013" b="1" dirty="0">
              <a:solidFill>
                <a:schemeClr val="accent1"/>
              </a:solidFill>
              <a:ea typeface="Source Sans Pro" panose="020B0503030403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D08C16-DD57-467E-B5D2-AE247F99F4B6}"/>
              </a:ext>
            </a:extLst>
          </p:cNvPr>
          <p:cNvSpPr txBox="1"/>
          <p:nvPr/>
        </p:nvSpPr>
        <p:spPr>
          <a:xfrm>
            <a:off x="1086115" y="3726392"/>
            <a:ext cx="658414" cy="326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13" b="1" dirty="0">
                <a:solidFill>
                  <a:schemeClr val="accent3"/>
                </a:solidFill>
                <a:ea typeface="Source Sans Pro" panose="020B0503030403020204" pitchFamily="34" charset="0"/>
              </a:rPr>
              <a:t>0</a:t>
            </a:r>
            <a:r>
              <a:rPr lang="id-ID" sz="1013" b="1" dirty="0">
                <a:solidFill>
                  <a:schemeClr val="accent3"/>
                </a:solidFill>
                <a:ea typeface="Source Sans Pro" panose="020B0503030403020204" pitchFamily="34" charset="0"/>
              </a:rPr>
              <a:t>3.</a:t>
            </a:r>
            <a:endParaRPr lang="en-US" sz="1013" b="1" dirty="0">
              <a:solidFill>
                <a:schemeClr val="accent3"/>
              </a:solidFill>
              <a:ea typeface="Source Sans Pro" panose="020B0503030403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504008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AED01F8-0CAA-4273-A8A6-6007978F7C3C}"/>
              </a:ext>
            </a:extLst>
          </p:cNvPr>
          <p:cNvGrpSpPr/>
          <p:nvPr/>
        </p:nvGrpSpPr>
        <p:grpSpPr>
          <a:xfrm>
            <a:off x="0" y="0"/>
            <a:ext cx="692508" cy="817859"/>
            <a:chOff x="0" y="0"/>
            <a:chExt cx="1375357" cy="162431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A2CF9AE-75F6-4F52-9901-D39A1D5F9C85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C655DDA-74DF-4F8F-9EC0-27714E5CA939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382DC1F-92F6-4DF9-A9EE-7B6AFB5685F0}"/>
              </a:ext>
            </a:extLst>
          </p:cNvPr>
          <p:cNvSpPr/>
          <p:nvPr/>
        </p:nvSpPr>
        <p:spPr>
          <a:xfrm>
            <a:off x="6349723" y="4670074"/>
            <a:ext cx="2571035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825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825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2A9F78-90B7-4D82-B3F6-54CBD1A1AE24}"/>
              </a:ext>
            </a:extLst>
          </p:cNvPr>
          <p:cNvSpPr txBox="1"/>
          <p:nvPr/>
        </p:nvSpPr>
        <p:spPr>
          <a:xfrm>
            <a:off x="5390915" y="1179739"/>
            <a:ext cx="3081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700" b="1" dirty="0">
                <a:latin typeface="+mj-lt"/>
              </a:rPr>
              <a:t>Art &amp; Music</a:t>
            </a:r>
          </a:p>
          <a:p>
            <a:r>
              <a:rPr lang="id-ID" sz="2700" b="1" dirty="0">
                <a:latin typeface="+mj-lt"/>
              </a:rPr>
              <a:t>Curriculum Here</a:t>
            </a:r>
            <a:endParaRPr lang="en-US" sz="2700" b="1"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65196F-EF83-4E8B-BD4B-C38CE81D0E0E}"/>
              </a:ext>
            </a:extLst>
          </p:cNvPr>
          <p:cNvSpPr/>
          <p:nvPr/>
        </p:nvSpPr>
        <p:spPr>
          <a:xfrm>
            <a:off x="5390917" y="1009957"/>
            <a:ext cx="1151612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id-ID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chool Program-</a:t>
            </a:r>
            <a:endParaRPr lang="en-US" sz="825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C23803-9856-41F9-8371-D0E2444D57E3}"/>
              </a:ext>
            </a:extLst>
          </p:cNvPr>
          <p:cNvSpPr/>
          <p:nvPr/>
        </p:nvSpPr>
        <p:spPr>
          <a:xfrm>
            <a:off x="671923" y="1561319"/>
            <a:ext cx="2570830" cy="1423584"/>
          </a:xfrm>
          <a:prstGeom prst="roundRect">
            <a:avLst>
              <a:gd name="adj" fmla="val 99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C3E4E8-0943-4DD0-8EB6-005D4826827A}"/>
              </a:ext>
            </a:extLst>
          </p:cNvPr>
          <p:cNvSpPr/>
          <p:nvPr/>
        </p:nvSpPr>
        <p:spPr>
          <a:xfrm>
            <a:off x="671922" y="3124193"/>
            <a:ext cx="2570830" cy="1423584"/>
          </a:xfrm>
          <a:prstGeom prst="roundRect">
            <a:avLst>
              <a:gd name="adj" fmla="val 998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6B510E-FE01-4638-87BF-E7F766F3FA40}"/>
              </a:ext>
            </a:extLst>
          </p:cNvPr>
          <p:cNvSpPr txBox="1"/>
          <p:nvPr/>
        </p:nvSpPr>
        <p:spPr>
          <a:xfrm>
            <a:off x="929454" y="2079986"/>
            <a:ext cx="2121079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adipi</a:t>
            </a:r>
            <a:r>
              <a:rPr lang="id-ID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scing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labore et dolore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F16C96-328E-42DC-B65C-7605C3C0BE47}"/>
              </a:ext>
            </a:extLst>
          </p:cNvPr>
          <p:cNvSpPr txBox="1"/>
          <p:nvPr/>
        </p:nvSpPr>
        <p:spPr>
          <a:xfrm>
            <a:off x="929454" y="3671482"/>
            <a:ext cx="2121079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adipi</a:t>
            </a:r>
            <a:r>
              <a:rPr lang="id-ID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scing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labore et dolore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65817F-87AB-42EF-B593-DADE4D8B6C41}"/>
              </a:ext>
            </a:extLst>
          </p:cNvPr>
          <p:cNvSpPr txBox="1"/>
          <p:nvPr/>
        </p:nvSpPr>
        <p:spPr>
          <a:xfrm>
            <a:off x="929453" y="1851541"/>
            <a:ext cx="13624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b="1" dirty="0">
                <a:solidFill>
                  <a:schemeClr val="bg1"/>
                </a:solidFill>
                <a:ea typeface="Source Sans Pro" panose="020B0503030403020204" pitchFamily="34" charset="0"/>
              </a:rPr>
              <a:t>Focusing On Arts</a:t>
            </a:r>
            <a:endParaRPr lang="en-US" sz="900" b="1" dirty="0">
              <a:solidFill>
                <a:schemeClr val="bg1"/>
              </a:solidFill>
              <a:ea typeface="Source Sans Pro" panose="020B05030304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AD7E9F-E438-4124-8637-EB45A9C11E1C}"/>
              </a:ext>
            </a:extLst>
          </p:cNvPr>
          <p:cNvSpPr txBox="1"/>
          <p:nvPr/>
        </p:nvSpPr>
        <p:spPr>
          <a:xfrm>
            <a:off x="929454" y="3414104"/>
            <a:ext cx="10783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b="1" dirty="0">
                <a:solidFill>
                  <a:schemeClr val="bg1"/>
                </a:solidFill>
                <a:ea typeface="Source Sans Pro" panose="020B0503030403020204" pitchFamily="34" charset="0"/>
              </a:rPr>
              <a:t>Major In Music</a:t>
            </a:r>
            <a:endParaRPr lang="en-US" sz="900" b="1" dirty="0">
              <a:solidFill>
                <a:schemeClr val="bg1"/>
              </a:solidFill>
              <a:ea typeface="Source Sans Pro" panose="020B05030304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75B30F-C778-4249-94C3-6C7402AA7EDE}"/>
              </a:ext>
            </a:extLst>
          </p:cNvPr>
          <p:cNvSpPr txBox="1"/>
          <p:nvPr/>
        </p:nvSpPr>
        <p:spPr>
          <a:xfrm>
            <a:off x="5390917" y="2205672"/>
            <a:ext cx="3081160" cy="95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tempor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endParaRPr lang="en-US" sz="750" dirty="0">
              <a:solidFill>
                <a:schemeClr val="bg1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DFC1B01-2B96-4E03-9891-5DFB995BC795}"/>
              </a:ext>
            </a:extLst>
          </p:cNvPr>
          <p:cNvSpPr/>
          <p:nvPr/>
        </p:nvSpPr>
        <p:spPr>
          <a:xfrm>
            <a:off x="5437298" y="3376070"/>
            <a:ext cx="473891" cy="4738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2C095C-EDC6-4705-986A-4F26CC178119}"/>
              </a:ext>
            </a:extLst>
          </p:cNvPr>
          <p:cNvSpPr txBox="1"/>
          <p:nvPr/>
        </p:nvSpPr>
        <p:spPr>
          <a:xfrm>
            <a:off x="6035099" y="3525648"/>
            <a:ext cx="230335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endParaRPr lang="en-US" sz="750" dirty="0">
              <a:solidFill>
                <a:schemeClr val="bg1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EECF32-A173-4190-BBE8-54490BC2502E}"/>
              </a:ext>
            </a:extLst>
          </p:cNvPr>
          <p:cNvSpPr/>
          <p:nvPr/>
        </p:nvSpPr>
        <p:spPr>
          <a:xfrm>
            <a:off x="6035099" y="3303618"/>
            <a:ext cx="2196727" cy="27699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b="1" dirty="0">
                <a:solidFill>
                  <a:schemeClr val="accent1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Write Subtitle Here</a:t>
            </a:r>
            <a:endParaRPr lang="en-US" sz="900" b="1" dirty="0">
              <a:solidFill>
                <a:schemeClr val="accent1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24" name="Freeform 103">
            <a:extLst>
              <a:ext uri="{FF2B5EF4-FFF2-40B4-BE49-F238E27FC236}">
                <a16:creationId xmlns:a16="http://schemas.microsoft.com/office/drawing/2014/main" id="{5B7E8918-6E63-40E3-A7BA-CE64F5F5E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151" y="3530686"/>
            <a:ext cx="141595" cy="179267"/>
          </a:xfrm>
          <a:custGeom>
            <a:avLst/>
            <a:gdLst>
              <a:gd name="T0" fmla="*/ 52408 w 383"/>
              <a:gd name="T1" fmla="*/ 27833 h 488"/>
              <a:gd name="T2" fmla="*/ 52408 w 383"/>
              <a:gd name="T3" fmla="*/ 27833 h 488"/>
              <a:gd name="T4" fmla="*/ 52408 w 383"/>
              <a:gd name="T5" fmla="*/ 159368 h 488"/>
              <a:gd name="T6" fmla="*/ 28463 w 383"/>
              <a:gd name="T7" fmla="*/ 163408 h 488"/>
              <a:gd name="T8" fmla="*/ 8132 w 383"/>
              <a:gd name="T9" fmla="*/ 198873 h 488"/>
              <a:gd name="T10" fmla="*/ 44276 w 383"/>
              <a:gd name="T11" fmla="*/ 210994 h 488"/>
              <a:gd name="T12" fmla="*/ 72287 w 383"/>
              <a:gd name="T13" fmla="*/ 179121 h 488"/>
              <a:gd name="T14" fmla="*/ 72287 w 383"/>
              <a:gd name="T15" fmla="*/ 71828 h 488"/>
              <a:gd name="T16" fmla="*/ 152254 w 383"/>
              <a:gd name="T17" fmla="*/ 51626 h 488"/>
              <a:gd name="T18" fmla="*/ 152254 w 383"/>
              <a:gd name="T19" fmla="*/ 139615 h 488"/>
              <a:gd name="T20" fmla="*/ 128309 w 383"/>
              <a:gd name="T21" fmla="*/ 139615 h 488"/>
              <a:gd name="T22" fmla="*/ 107979 w 383"/>
              <a:gd name="T23" fmla="*/ 179121 h 488"/>
              <a:gd name="T24" fmla="*/ 144122 w 383"/>
              <a:gd name="T25" fmla="*/ 190793 h 488"/>
              <a:gd name="T26" fmla="*/ 172585 w 383"/>
              <a:gd name="T27" fmla="*/ 159368 h 488"/>
              <a:gd name="T28" fmla="*/ 172585 w 383"/>
              <a:gd name="T29" fmla="*/ 0 h 488"/>
              <a:gd name="T30" fmla="*/ 52408 w 383"/>
              <a:gd name="T31" fmla="*/ 27833 h 48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83" h="488">
                <a:moveTo>
                  <a:pt x="116" y="62"/>
                </a:moveTo>
                <a:lnTo>
                  <a:pt x="116" y="62"/>
                </a:lnTo>
                <a:cubicBezTo>
                  <a:pt x="116" y="355"/>
                  <a:pt x="116" y="355"/>
                  <a:pt x="116" y="355"/>
                </a:cubicBezTo>
                <a:cubicBezTo>
                  <a:pt x="98" y="355"/>
                  <a:pt x="80" y="355"/>
                  <a:pt x="63" y="364"/>
                </a:cubicBezTo>
                <a:cubicBezTo>
                  <a:pt x="18" y="372"/>
                  <a:pt x="0" y="417"/>
                  <a:pt x="18" y="443"/>
                </a:cubicBezTo>
                <a:cubicBezTo>
                  <a:pt x="27" y="478"/>
                  <a:pt x="63" y="487"/>
                  <a:pt x="98" y="470"/>
                </a:cubicBezTo>
                <a:cubicBezTo>
                  <a:pt x="133" y="461"/>
                  <a:pt x="160" y="434"/>
                  <a:pt x="160" y="399"/>
                </a:cubicBezTo>
                <a:cubicBezTo>
                  <a:pt x="160" y="399"/>
                  <a:pt x="160" y="248"/>
                  <a:pt x="160" y="160"/>
                </a:cubicBezTo>
                <a:cubicBezTo>
                  <a:pt x="337" y="115"/>
                  <a:pt x="337" y="115"/>
                  <a:pt x="337" y="115"/>
                </a:cubicBezTo>
                <a:cubicBezTo>
                  <a:pt x="337" y="311"/>
                  <a:pt x="337" y="311"/>
                  <a:pt x="337" y="311"/>
                </a:cubicBezTo>
                <a:cubicBezTo>
                  <a:pt x="319" y="301"/>
                  <a:pt x="301" y="301"/>
                  <a:pt x="284" y="311"/>
                </a:cubicBezTo>
                <a:cubicBezTo>
                  <a:pt x="239" y="328"/>
                  <a:pt x="222" y="364"/>
                  <a:pt x="239" y="399"/>
                </a:cubicBezTo>
                <a:cubicBezTo>
                  <a:pt x="248" y="425"/>
                  <a:pt x="284" y="434"/>
                  <a:pt x="319" y="425"/>
                </a:cubicBezTo>
                <a:cubicBezTo>
                  <a:pt x="355" y="408"/>
                  <a:pt x="382" y="381"/>
                  <a:pt x="382" y="355"/>
                </a:cubicBezTo>
                <a:cubicBezTo>
                  <a:pt x="382" y="0"/>
                  <a:pt x="382" y="0"/>
                  <a:pt x="382" y="0"/>
                </a:cubicBezTo>
                <a:lnTo>
                  <a:pt x="116" y="6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25718" tIns="12859" rIns="25718" bIns="12859" anchor="ctr"/>
          <a:lstStyle/>
          <a:p>
            <a:endParaRPr lang="en-US" sz="1013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29751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3FFE37-84B8-4BE1-9012-C0280C95F682}"/>
              </a:ext>
            </a:extLst>
          </p:cNvPr>
          <p:cNvSpPr/>
          <p:nvPr/>
        </p:nvSpPr>
        <p:spPr>
          <a:xfrm>
            <a:off x="-2" y="0"/>
            <a:ext cx="9144002" cy="35052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AED01F8-0CAA-4273-A8A6-6007978F7C3C}"/>
              </a:ext>
            </a:extLst>
          </p:cNvPr>
          <p:cNvGrpSpPr/>
          <p:nvPr/>
        </p:nvGrpSpPr>
        <p:grpSpPr>
          <a:xfrm>
            <a:off x="0" y="0"/>
            <a:ext cx="692508" cy="817859"/>
            <a:chOff x="0" y="0"/>
            <a:chExt cx="1375357" cy="162431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A2CF9AE-75F6-4F52-9901-D39A1D5F9C85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C655DDA-74DF-4F8F-9EC0-27714E5CA939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382DC1F-92F6-4DF9-A9EE-7B6AFB5685F0}"/>
              </a:ext>
            </a:extLst>
          </p:cNvPr>
          <p:cNvSpPr/>
          <p:nvPr/>
        </p:nvSpPr>
        <p:spPr>
          <a:xfrm>
            <a:off x="6349723" y="4670074"/>
            <a:ext cx="2571035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825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825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84056C-95E2-447F-8FE5-E0D3C725A4F9}"/>
              </a:ext>
            </a:extLst>
          </p:cNvPr>
          <p:cNvSpPr/>
          <p:nvPr/>
        </p:nvSpPr>
        <p:spPr>
          <a:xfrm>
            <a:off x="906869" y="2928780"/>
            <a:ext cx="2359129" cy="994821"/>
          </a:xfrm>
          <a:prstGeom prst="roundRect">
            <a:avLst>
              <a:gd name="adj" fmla="val 998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A935CE-FBB6-41E9-914C-C59A3F137DEF}"/>
              </a:ext>
            </a:extLst>
          </p:cNvPr>
          <p:cNvSpPr/>
          <p:nvPr/>
        </p:nvSpPr>
        <p:spPr>
          <a:xfrm>
            <a:off x="3392436" y="2928780"/>
            <a:ext cx="2359129" cy="994821"/>
          </a:xfrm>
          <a:prstGeom prst="roundRect">
            <a:avLst>
              <a:gd name="adj" fmla="val 99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BDBFE5E-6F76-4DE4-8AB8-E1F85477874A}"/>
              </a:ext>
            </a:extLst>
          </p:cNvPr>
          <p:cNvSpPr/>
          <p:nvPr/>
        </p:nvSpPr>
        <p:spPr>
          <a:xfrm>
            <a:off x="5878004" y="2928780"/>
            <a:ext cx="2359129" cy="994821"/>
          </a:xfrm>
          <a:prstGeom prst="roundRect">
            <a:avLst>
              <a:gd name="adj" fmla="val 99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9B262-7E72-4250-AB23-2E7D54B5CD0D}"/>
              </a:ext>
            </a:extLst>
          </p:cNvPr>
          <p:cNvSpPr txBox="1"/>
          <p:nvPr/>
        </p:nvSpPr>
        <p:spPr>
          <a:xfrm>
            <a:off x="2200662" y="1429003"/>
            <a:ext cx="4742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700" b="1" dirty="0">
                <a:solidFill>
                  <a:schemeClr val="bg1"/>
                </a:solidFill>
                <a:latin typeface="+mj-lt"/>
              </a:rPr>
              <a:t>About Grade Of</a:t>
            </a:r>
          </a:p>
          <a:p>
            <a:pPr algn="ctr"/>
            <a:r>
              <a:rPr lang="id-ID" sz="2700" b="1" dirty="0">
                <a:solidFill>
                  <a:schemeClr val="bg1"/>
                </a:solidFill>
                <a:latin typeface="+mj-lt"/>
              </a:rPr>
              <a:t>Art &amp; Music School</a:t>
            </a:r>
            <a:endParaRPr lang="en-US" sz="2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63F7F6-0F39-4903-9D1D-A50657B87586}"/>
              </a:ext>
            </a:extLst>
          </p:cNvPr>
          <p:cNvSpPr/>
          <p:nvPr/>
        </p:nvSpPr>
        <p:spPr>
          <a:xfrm>
            <a:off x="3996195" y="1273508"/>
            <a:ext cx="1151612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825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School Program</a:t>
            </a:r>
            <a:endParaRPr lang="en-US" sz="825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C5A4F0-FA65-4E06-A46D-13A5A69944E7}"/>
              </a:ext>
            </a:extLst>
          </p:cNvPr>
          <p:cNvSpPr txBox="1"/>
          <p:nvPr/>
        </p:nvSpPr>
        <p:spPr>
          <a:xfrm>
            <a:off x="1565987" y="3094664"/>
            <a:ext cx="1517748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adipiscing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temp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CAE127-E904-477E-A6CE-2B695B8F5746}"/>
              </a:ext>
            </a:extLst>
          </p:cNvPr>
          <p:cNvSpPr txBox="1"/>
          <p:nvPr/>
        </p:nvSpPr>
        <p:spPr>
          <a:xfrm>
            <a:off x="1078510" y="3078625"/>
            <a:ext cx="7040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700" b="1" dirty="0">
                <a:solidFill>
                  <a:schemeClr val="bg1"/>
                </a:solidFill>
                <a:latin typeface="+mj-lt"/>
              </a:rPr>
              <a:t>01</a:t>
            </a:r>
            <a:endParaRPr lang="en-US" sz="2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B35979-0EC4-4AF5-AD32-E47E0B029511}"/>
              </a:ext>
            </a:extLst>
          </p:cNvPr>
          <p:cNvSpPr txBox="1"/>
          <p:nvPr/>
        </p:nvSpPr>
        <p:spPr>
          <a:xfrm>
            <a:off x="4045209" y="3094664"/>
            <a:ext cx="1523171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adipiscing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temp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203459-39E0-4311-BB6B-16CB3C5C6C6B}"/>
              </a:ext>
            </a:extLst>
          </p:cNvPr>
          <p:cNvSpPr txBox="1"/>
          <p:nvPr/>
        </p:nvSpPr>
        <p:spPr>
          <a:xfrm>
            <a:off x="3557733" y="3078625"/>
            <a:ext cx="7040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700" b="1" dirty="0">
                <a:solidFill>
                  <a:schemeClr val="bg1"/>
                </a:solidFill>
                <a:latin typeface="+mj-lt"/>
              </a:rPr>
              <a:t>02</a:t>
            </a:r>
            <a:endParaRPr lang="en-US" sz="2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25C742-4862-4432-88B4-378D784F6E26}"/>
              </a:ext>
            </a:extLst>
          </p:cNvPr>
          <p:cNvSpPr txBox="1"/>
          <p:nvPr/>
        </p:nvSpPr>
        <p:spPr>
          <a:xfrm>
            <a:off x="6524432" y="3094664"/>
            <a:ext cx="1509676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adipiscing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temp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5FE6C6-0196-4C1B-8DF3-6C1EAD4B0AD0}"/>
              </a:ext>
            </a:extLst>
          </p:cNvPr>
          <p:cNvSpPr txBox="1"/>
          <p:nvPr/>
        </p:nvSpPr>
        <p:spPr>
          <a:xfrm>
            <a:off x="6036955" y="3078625"/>
            <a:ext cx="7040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700" b="1" dirty="0">
                <a:solidFill>
                  <a:schemeClr val="bg1"/>
                </a:solidFill>
                <a:latin typeface="+mj-lt"/>
              </a:rPr>
              <a:t>03</a:t>
            </a:r>
            <a:endParaRPr lang="en-US" sz="27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07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AED01F8-0CAA-4273-A8A6-6007978F7C3C}"/>
              </a:ext>
            </a:extLst>
          </p:cNvPr>
          <p:cNvGrpSpPr/>
          <p:nvPr/>
        </p:nvGrpSpPr>
        <p:grpSpPr>
          <a:xfrm>
            <a:off x="0" y="0"/>
            <a:ext cx="692508" cy="817859"/>
            <a:chOff x="0" y="0"/>
            <a:chExt cx="1375357" cy="162431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A2CF9AE-75F6-4F52-9901-D39A1D5F9C85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C655DDA-74DF-4F8F-9EC0-27714E5CA939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382DC1F-92F6-4DF9-A9EE-7B6AFB5685F0}"/>
              </a:ext>
            </a:extLst>
          </p:cNvPr>
          <p:cNvSpPr/>
          <p:nvPr/>
        </p:nvSpPr>
        <p:spPr>
          <a:xfrm>
            <a:off x="188041" y="4670074"/>
            <a:ext cx="2571035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825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825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9AF547-5AE7-45A1-9837-F645890A5D9E}"/>
              </a:ext>
            </a:extLst>
          </p:cNvPr>
          <p:cNvSpPr txBox="1"/>
          <p:nvPr/>
        </p:nvSpPr>
        <p:spPr>
          <a:xfrm>
            <a:off x="3511998" y="950610"/>
            <a:ext cx="429696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adipi</a:t>
            </a:r>
            <a:r>
              <a:rPr lang="id-ID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scing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980997-8840-4D12-9F76-2F20D6707AC1}"/>
              </a:ext>
            </a:extLst>
          </p:cNvPr>
          <p:cNvSpPr txBox="1"/>
          <p:nvPr/>
        </p:nvSpPr>
        <p:spPr>
          <a:xfrm>
            <a:off x="3511998" y="575941"/>
            <a:ext cx="185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b="1" dirty="0">
                <a:solidFill>
                  <a:schemeClr val="bg1"/>
                </a:solidFill>
                <a:ea typeface="Source Sans Pro" panose="020B0503030403020204" pitchFamily="34" charset="0"/>
              </a:rPr>
              <a:t>Music Class Facility :</a:t>
            </a:r>
            <a:endParaRPr lang="en-US" sz="1200" b="1" dirty="0">
              <a:solidFill>
                <a:schemeClr val="bg1"/>
              </a:solidFill>
              <a:ea typeface="Source Sans Pro" panose="020B0503030403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98BEAB-7861-49D9-8DB0-130E90CF8D9F}"/>
              </a:ext>
            </a:extLst>
          </p:cNvPr>
          <p:cNvSpPr txBox="1"/>
          <p:nvPr/>
        </p:nvSpPr>
        <p:spPr>
          <a:xfrm>
            <a:off x="3511998" y="1228971"/>
            <a:ext cx="429696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adipi</a:t>
            </a:r>
            <a:r>
              <a:rPr lang="id-ID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scing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, sed do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44D629-C03F-4843-BE73-7CFACC087D60}"/>
              </a:ext>
            </a:extLst>
          </p:cNvPr>
          <p:cNvSpPr txBox="1"/>
          <p:nvPr/>
        </p:nvSpPr>
        <p:spPr>
          <a:xfrm>
            <a:off x="3511998" y="1507332"/>
            <a:ext cx="429696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adipi</a:t>
            </a:r>
            <a:r>
              <a:rPr lang="id-ID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scing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or</a:t>
            </a:r>
            <a:r>
              <a:rPr lang="id-ID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adipi</a:t>
            </a:r>
            <a:r>
              <a:rPr lang="id-ID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scing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8BCCCA-B20A-46BD-B894-4DE544CED211}"/>
              </a:ext>
            </a:extLst>
          </p:cNvPr>
          <p:cNvSpPr txBox="1"/>
          <p:nvPr/>
        </p:nvSpPr>
        <p:spPr>
          <a:xfrm>
            <a:off x="1074618" y="3391771"/>
            <a:ext cx="429696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421EE8-1897-4AEA-8B39-232B77FC434C}"/>
              </a:ext>
            </a:extLst>
          </p:cNvPr>
          <p:cNvSpPr txBox="1"/>
          <p:nvPr/>
        </p:nvSpPr>
        <p:spPr>
          <a:xfrm>
            <a:off x="1074618" y="3017102"/>
            <a:ext cx="177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b="1" dirty="0">
                <a:solidFill>
                  <a:schemeClr val="accent3"/>
                </a:solidFill>
                <a:ea typeface="Source Sans Pro" panose="020B0503030403020204" pitchFamily="34" charset="0"/>
              </a:rPr>
              <a:t>Art Class Facility :</a:t>
            </a:r>
            <a:endParaRPr lang="en-US" sz="1200" b="1" dirty="0">
              <a:solidFill>
                <a:schemeClr val="accent3"/>
              </a:solidFill>
              <a:ea typeface="Source Sans Pro" panose="020B0503030403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F340DD-004F-46CC-80A9-97AE3D5BBA62}"/>
              </a:ext>
            </a:extLst>
          </p:cNvPr>
          <p:cNvSpPr txBox="1"/>
          <p:nvPr/>
        </p:nvSpPr>
        <p:spPr>
          <a:xfrm>
            <a:off x="1074618" y="3670132"/>
            <a:ext cx="429696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19E3DE-BF2E-466E-A81F-B938B65EB956}"/>
              </a:ext>
            </a:extLst>
          </p:cNvPr>
          <p:cNvSpPr txBox="1"/>
          <p:nvPr/>
        </p:nvSpPr>
        <p:spPr>
          <a:xfrm>
            <a:off x="1074618" y="3948493"/>
            <a:ext cx="429696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137327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700D27B8-795D-4342-A412-0CA5A4CEC26E}"/>
              </a:ext>
            </a:extLst>
          </p:cNvPr>
          <p:cNvSpPr/>
          <p:nvPr/>
        </p:nvSpPr>
        <p:spPr>
          <a:xfrm rot="1175372" flipH="1">
            <a:off x="3480033" y="1653115"/>
            <a:ext cx="291524" cy="23041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58BA915-2858-43E1-8579-D925B5EF8B30}"/>
              </a:ext>
            </a:extLst>
          </p:cNvPr>
          <p:cNvSpPr/>
          <p:nvPr/>
        </p:nvSpPr>
        <p:spPr>
          <a:xfrm rot="20424628">
            <a:off x="5373337" y="1651212"/>
            <a:ext cx="291524" cy="23041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AED01F8-0CAA-4273-A8A6-6007978F7C3C}"/>
              </a:ext>
            </a:extLst>
          </p:cNvPr>
          <p:cNvGrpSpPr/>
          <p:nvPr/>
        </p:nvGrpSpPr>
        <p:grpSpPr>
          <a:xfrm>
            <a:off x="0" y="0"/>
            <a:ext cx="692508" cy="817859"/>
            <a:chOff x="0" y="0"/>
            <a:chExt cx="1375357" cy="162431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A2CF9AE-75F6-4F52-9901-D39A1D5F9C85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C655DDA-74DF-4F8F-9EC0-27714E5CA939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382DC1F-92F6-4DF9-A9EE-7B6AFB5685F0}"/>
              </a:ext>
            </a:extLst>
          </p:cNvPr>
          <p:cNvSpPr/>
          <p:nvPr/>
        </p:nvSpPr>
        <p:spPr>
          <a:xfrm>
            <a:off x="6349723" y="4670074"/>
            <a:ext cx="2571035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825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825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E0D753-EEFD-4B27-9567-03E1947524CA}"/>
              </a:ext>
            </a:extLst>
          </p:cNvPr>
          <p:cNvSpPr txBox="1"/>
          <p:nvPr/>
        </p:nvSpPr>
        <p:spPr>
          <a:xfrm>
            <a:off x="2200662" y="575485"/>
            <a:ext cx="47426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700" b="1" dirty="0">
                <a:latin typeface="+mj-lt"/>
              </a:rPr>
              <a:t>About Pricing Table</a:t>
            </a:r>
            <a:endParaRPr lang="en-US" sz="2700" b="1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693B4E-D85C-4BE7-A9E7-565288068E22}"/>
              </a:ext>
            </a:extLst>
          </p:cNvPr>
          <p:cNvSpPr/>
          <p:nvPr/>
        </p:nvSpPr>
        <p:spPr>
          <a:xfrm>
            <a:off x="3996194" y="419989"/>
            <a:ext cx="1151612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ntroduction -</a:t>
            </a:r>
            <a:endParaRPr lang="en-US" sz="825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C8EC4F-DC55-4987-AB41-9A83CCDF534D}"/>
              </a:ext>
            </a:extLst>
          </p:cNvPr>
          <p:cNvSpPr/>
          <p:nvPr/>
        </p:nvSpPr>
        <p:spPr>
          <a:xfrm>
            <a:off x="1168162" y="1407763"/>
            <a:ext cx="2065000" cy="30227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2D06E46-37BF-4680-98E4-3CE8A53C53EC}"/>
              </a:ext>
            </a:extLst>
          </p:cNvPr>
          <p:cNvSpPr/>
          <p:nvPr/>
        </p:nvSpPr>
        <p:spPr>
          <a:xfrm>
            <a:off x="3539500" y="1407762"/>
            <a:ext cx="2065000" cy="30227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D2974AF-02B0-4BA6-A5E2-66975A79F9DB}"/>
              </a:ext>
            </a:extLst>
          </p:cNvPr>
          <p:cNvSpPr/>
          <p:nvPr/>
        </p:nvSpPr>
        <p:spPr>
          <a:xfrm>
            <a:off x="5910838" y="1407762"/>
            <a:ext cx="2065000" cy="302272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4585C55-DC92-4957-9698-C2F84F0A9E0D}"/>
              </a:ext>
            </a:extLst>
          </p:cNvPr>
          <p:cNvSpPr/>
          <p:nvPr/>
        </p:nvSpPr>
        <p:spPr>
          <a:xfrm>
            <a:off x="1168162" y="3450773"/>
            <a:ext cx="2065000" cy="979712"/>
          </a:xfrm>
          <a:custGeom>
            <a:avLst/>
            <a:gdLst>
              <a:gd name="connsiteX0" fmla="*/ 0 w 2753333"/>
              <a:gd name="connsiteY0" fmla="*/ 0 h 1306283"/>
              <a:gd name="connsiteX1" fmla="*/ 2753333 w 2753333"/>
              <a:gd name="connsiteY1" fmla="*/ 0 h 1306283"/>
              <a:gd name="connsiteX2" fmla="*/ 2753333 w 2753333"/>
              <a:gd name="connsiteY2" fmla="*/ 960353 h 1306283"/>
              <a:gd name="connsiteX3" fmla="*/ 2407403 w 2753333"/>
              <a:gd name="connsiteY3" fmla="*/ 1306283 h 1306283"/>
              <a:gd name="connsiteX4" fmla="*/ 345930 w 2753333"/>
              <a:gd name="connsiteY4" fmla="*/ 1306283 h 1306283"/>
              <a:gd name="connsiteX5" fmla="*/ 0 w 2753333"/>
              <a:gd name="connsiteY5" fmla="*/ 960353 h 1306283"/>
              <a:gd name="connsiteX6" fmla="*/ 0 w 2753333"/>
              <a:gd name="connsiteY6" fmla="*/ 0 h 130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53333" h="1306283">
                <a:moveTo>
                  <a:pt x="0" y="0"/>
                </a:moveTo>
                <a:lnTo>
                  <a:pt x="2753333" y="0"/>
                </a:lnTo>
                <a:lnTo>
                  <a:pt x="2753333" y="960353"/>
                </a:lnTo>
                <a:cubicBezTo>
                  <a:pt x="2753333" y="1151405"/>
                  <a:pt x="2598455" y="1306283"/>
                  <a:pt x="2407403" y="1306283"/>
                </a:cubicBezTo>
                <a:lnTo>
                  <a:pt x="345930" y="1306283"/>
                </a:lnTo>
                <a:cubicBezTo>
                  <a:pt x="154878" y="1306283"/>
                  <a:pt x="0" y="1151405"/>
                  <a:pt x="0" y="9603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5C8DC51-B95B-41EB-98FA-6B084E75ADC6}"/>
              </a:ext>
            </a:extLst>
          </p:cNvPr>
          <p:cNvSpPr/>
          <p:nvPr/>
        </p:nvSpPr>
        <p:spPr>
          <a:xfrm>
            <a:off x="3539500" y="3450772"/>
            <a:ext cx="2065000" cy="979712"/>
          </a:xfrm>
          <a:custGeom>
            <a:avLst/>
            <a:gdLst>
              <a:gd name="connsiteX0" fmla="*/ 0 w 2753333"/>
              <a:gd name="connsiteY0" fmla="*/ 0 h 1306283"/>
              <a:gd name="connsiteX1" fmla="*/ 2753333 w 2753333"/>
              <a:gd name="connsiteY1" fmla="*/ 0 h 1306283"/>
              <a:gd name="connsiteX2" fmla="*/ 2753333 w 2753333"/>
              <a:gd name="connsiteY2" fmla="*/ 960353 h 1306283"/>
              <a:gd name="connsiteX3" fmla="*/ 2407403 w 2753333"/>
              <a:gd name="connsiteY3" fmla="*/ 1306283 h 1306283"/>
              <a:gd name="connsiteX4" fmla="*/ 345930 w 2753333"/>
              <a:gd name="connsiteY4" fmla="*/ 1306283 h 1306283"/>
              <a:gd name="connsiteX5" fmla="*/ 0 w 2753333"/>
              <a:gd name="connsiteY5" fmla="*/ 960353 h 1306283"/>
              <a:gd name="connsiteX6" fmla="*/ 0 w 2753333"/>
              <a:gd name="connsiteY6" fmla="*/ 0 h 130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53333" h="1306283">
                <a:moveTo>
                  <a:pt x="0" y="0"/>
                </a:moveTo>
                <a:lnTo>
                  <a:pt x="2753333" y="0"/>
                </a:lnTo>
                <a:lnTo>
                  <a:pt x="2753333" y="960353"/>
                </a:lnTo>
                <a:cubicBezTo>
                  <a:pt x="2753333" y="1151405"/>
                  <a:pt x="2598455" y="1306283"/>
                  <a:pt x="2407403" y="1306283"/>
                </a:cubicBezTo>
                <a:lnTo>
                  <a:pt x="345930" y="1306283"/>
                </a:lnTo>
                <a:cubicBezTo>
                  <a:pt x="154878" y="1306283"/>
                  <a:pt x="0" y="1151405"/>
                  <a:pt x="0" y="9603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7FC1793-0214-4073-876A-758610413B55}"/>
              </a:ext>
            </a:extLst>
          </p:cNvPr>
          <p:cNvSpPr/>
          <p:nvPr/>
        </p:nvSpPr>
        <p:spPr>
          <a:xfrm>
            <a:off x="5910838" y="3450772"/>
            <a:ext cx="2065000" cy="979712"/>
          </a:xfrm>
          <a:custGeom>
            <a:avLst/>
            <a:gdLst>
              <a:gd name="connsiteX0" fmla="*/ 0 w 2753333"/>
              <a:gd name="connsiteY0" fmla="*/ 0 h 1306283"/>
              <a:gd name="connsiteX1" fmla="*/ 2753333 w 2753333"/>
              <a:gd name="connsiteY1" fmla="*/ 0 h 1306283"/>
              <a:gd name="connsiteX2" fmla="*/ 2753333 w 2753333"/>
              <a:gd name="connsiteY2" fmla="*/ 960353 h 1306283"/>
              <a:gd name="connsiteX3" fmla="*/ 2407403 w 2753333"/>
              <a:gd name="connsiteY3" fmla="*/ 1306283 h 1306283"/>
              <a:gd name="connsiteX4" fmla="*/ 345930 w 2753333"/>
              <a:gd name="connsiteY4" fmla="*/ 1306283 h 1306283"/>
              <a:gd name="connsiteX5" fmla="*/ 0 w 2753333"/>
              <a:gd name="connsiteY5" fmla="*/ 960353 h 1306283"/>
              <a:gd name="connsiteX6" fmla="*/ 0 w 2753333"/>
              <a:gd name="connsiteY6" fmla="*/ 0 h 130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53333" h="1306283">
                <a:moveTo>
                  <a:pt x="0" y="0"/>
                </a:moveTo>
                <a:lnTo>
                  <a:pt x="2753333" y="0"/>
                </a:lnTo>
                <a:lnTo>
                  <a:pt x="2753333" y="960353"/>
                </a:lnTo>
                <a:cubicBezTo>
                  <a:pt x="2753333" y="1151405"/>
                  <a:pt x="2598455" y="1306283"/>
                  <a:pt x="2407403" y="1306283"/>
                </a:cubicBezTo>
                <a:lnTo>
                  <a:pt x="345930" y="1306283"/>
                </a:lnTo>
                <a:cubicBezTo>
                  <a:pt x="154878" y="1306283"/>
                  <a:pt x="0" y="1151405"/>
                  <a:pt x="0" y="9603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1F992F-FED0-42D4-B97A-B17FAD1AE751}"/>
              </a:ext>
            </a:extLst>
          </p:cNvPr>
          <p:cNvSpPr txBox="1"/>
          <p:nvPr/>
        </p:nvSpPr>
        <p:spPr>
          <a:xfrm>
            <a:off x="1514809" y="2995864"/>
            <a:ext cx="1371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700" b="1" dirty="0">
                <a:solidFill>
                  <a:schemeClr val="accent3"/>
                </a:solidFill>
              </a:rPr>
              <a:t>$</a:t>
            </a:r>
            <a:r>
              <a:rPr lang="id-ID" sz="3600" b="1" dirty="0">
                <a:solidFill>
                  <a:schemeClr val="accent3"/>
                </a:solidFill>
              </a:rPr>
              <a:t>20</a:t>
            </a:r>
            <a:endParaRPr lang="en-US" sz="3600" b="1" dirty="0">
              <a:solidFill>
                <a:schemeClr val="accent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97CE39-219E-4D5B-A642-79496361E70C}"/>
              </a:ext>
            </a:extLst>
          </p:cNvPr>
          <p:cNvSpPr txBox="1"/>
          <p:nvPr/>
        </p:nvSpPr>
        <p:spPr>
          <a:xfrm>
            <a:off x="3886147" y="2995864"/>
            <a:ext cx="1371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700" b="1" dirty="0">
                <a:solidFill>
                  <a:schemeClr val="accent1"/>
                </a:solidFill>
              </a:rPr>
              <a:t>$</a:t>
            </a:r>
            <a:r>
              <a:rPr lang="id-ID" sz="3600" b="1" dirty="0">
                <a:solidFill>
                  <a:schemeClr val="accent1"/>
                </a:solidFill>
              </a:rPr>
              <a:t>40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A048BE-49D1-4473-8158-280050519534}"/>
              </a:ext>
            </a:extLst>
          </p:cNvPr>
          <p:cNvSpPr txBox="1"/>
          <p:nvPr/>
        </p:nvSpPr>
        <p:spPr>
          <a:xfrm>
            <a:off x="6257485" y="2995864"/>
            <a:ext cx="1371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700" b="1" dirty="0">
                <a:solidFill>
                  <a:schemeClr val="accent2"/>
                </a:solidFill>
              </a:rPr>
              <a:t>$</a:t>
            </a:r>
            <a:r>
              <a:rPr lang="id-ID" sz="3600" b="1" dirty="0">
                <a:solidFill>
                  <a:schemeClr val="accent2"/>
                </a:solidFill>
              </a:rPr>
              <a:t>40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61789D-6F27-47EF-B0CB-FD029C37C875}"/>
              </a:ext>
            </a:extLst>
          </p:cNvPr>
          <p:cNvSpPr txBox="1"/>
          <p:nvPr/>
        </p:nvSpPr>
        <p:spPr>
          <a:xfrm>
            <a:off x="1383947" y="2313655"/>
            <a:ext cx="1645920" cy="28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588" indent="-12858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d-ID" sz="825" dirty="0">
                <a:solidFill>
                  <a:schemeClr val="bg1"/>
                </a:solidFill>
                <a:ea typeface="Times New Roman" panose="02020603050405020304" pitchFamily="18" charset="0"/>
              </a:rPr>
              <a:t>Vulputate dignissim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0647C7-0ABD-4798-8538-646780224508}"/>
              </a:ext>
            </a:extLst>
          </p:cNvPr>
          <p:cNvSpPr txBox="1"/>
          <p:nvPr/>
        </p:nvSpPr>
        <p:spPr>
          <a:xfrm>
            <a:off x="1383947" y="2155915"/>
            <a:ext cx="1645920" cy="28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588" indent="-12858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d-ID" sz="825" dirty="0">
                <a:solidFill>
                  <a:schemeClr val="bg1"/>
                </a:solidFill>
                <a:ea typeface="Times New Roman" panose="02020603050405020304" pitchFamily="18" charset="0"/>
              </a:rPr>
              <a:t>Enim ut tellus </a:t>
            </a:r>
            <a:r>
              <a:rPr lang="en-US" sz="825" dirty="0">
                <a:solidFill>
                  <a:schemeClr val="bg1"/>
                </a:solidFill>
                <a:ea typeface="Times New Roman" panose="02020603050405020304" pitchFamily="18" charset="0"/>
              </a:rPr>
              <a:t>ma</a:t>
            </a:r>
            <a:r>
              <a:rPr lang="id-ID" sz="825" dirty="0">
                <a:solidFill>
                  <a:schemeClr val="bg1"/>
                </a:solidFill>
                <a:ea typeface="Times New Roman" panose="02020603050405020304" pitchFamily="18" charset="0"/>
              </a:rPr>
              <a:t>elemen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03894E-32F0-4D31-9BF0-FC4B1BFCA9CB}"/>
              </a:ext>
            </a:extLst>
          </p:cNvPr>
          <p:cNvSpPr txBox="1"/>
          <p:nvPr/>
        </p:nvSpPr>
        <p:spPr>
          <a:xfrm>
            <a:off x="1383947" y="2484838"/>
            <a:ext cx="1645920" cy="28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588" indent="-12858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825" dirty="0" err="1">
                <a:solidFill>
                  <a:schemeClr val="bg1"/>
                </a:solidFill>
              </a:rPr>
              <a:t>Incididunt</a:t>
            </a:r>
            <a:r>
              <a:rPr lang="en-US" sz="825" dirty="0">
                <a:solidFill>
                  <a:schemeClr val="bg1"/>
                </a:solidFill>
              </a:rPr>
              <a:t> </a:t>
            </a:r>
            <a:r>
              <a:rPr lang="en-US" sz="825" dirty="0" err="1">
                <a:solidFill>
                  <a:schemeClr val="bg1"/>
                </a:solidFill>
              </a:rPr>
              <a:t>ut</a:t>
            </a:r>
            <a:r>
              <a:rPr lang="en-US" sz="825" dirty="0">
                <a:solidFill>
                  <a:schemeClr val="bg1"/>
                </a:solidFill>
              </a:rPr>
              <a:t> </a:t>
            </a:r>
            <a:r>
              <a:rPr lang="en-US" sz="825" dirty="0" err="1">
                <a:solidFill>
                  <a:schemeClr val="bg1"/>
                </a:solidFill>
              </a:rPr>
              <a:t>labore</a:t>
            </a:r>
            <a:endParaRPr lang="id-ID" sz="825" dirty="0">
              <a:solidFill>
                <a:schemeClr val="bg1"/>
              </a:solidFill>
              <a:ea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6B1899-8792-4B6E-A0E6-04BEF426F296}"/>
              </a:ext>
            </a:extLst>
          </p:cNvPr>
          <p:cNvSpPr txBox="1"/>
          <p:nvPr/>
        </p:nvSpPr>
        <p:spPr>
          <a:xfrm>
            <a:off x="3749039" y="2313655"/>
            <a:ext cx="1645920" cy="28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588" indent="-12858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d-ID" sz="825" dirty="0">
                <a:solidFill>
                  <a:schemeClr val="bg1"/>
                </a:solidFill>
                <a:ea typeface="Times New Roman" panose="02020603050405020304" pitchFamily="18" charset="0"/>
              </a:rPr>
              <a:t>Vulputate dignissim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60E649-C416-4B57-80AE-F7F67AAE8923}"/>
              </a:ext>
            </a:extLst>
          </p:cNvPr>
          <p:cNvSpPr txBox="1"/>
          <p:nvPr/>
        </p:nvSpPr>
        <p:spPr>
          <a:xfrm>
            <a:off x="3749039" y="2155915"/>
            <a:ext cx="1645920" cy="28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588" indent="-12858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d-ID" sz="825" dirty="0">
                <a:solidFill>
                  <a:schemeClr val="bg1"/>
                </a:solidFill>
                <a:ea typeface="Times New Roman" panose="02020603050405020304" pitchFamily="18" charset="0"/>
              </a:rPr>
              <a:t>Enim ut tellus </a:t>
            </a:r>
            <a:r>
              <a:rPr lang="en-US" sz="825" dirty="0">
                <a:solidFill>
                  <a:schemeClr val="bg1"/>
                </a:solidFill>
                <a:ea typeface="Times New Roman" panose="02020603050405020304" pitchFamily="18" charset="0"/>
              </a:rPr>
              <a:t>ma</a:t>
            </a:r>
            <a:r>
              <a:rPr lang="id-ID" sz="825" dirty="0">
                <a:solidFill>
                  <a:schemeClr val="bg1"/>
                </a:solidFill>
                <a:ea typeface="Times New Roman" panose="02020603050405020304" pitchFamily="18" charset="0"/>
              </a:rPr>
              <a:t>elemen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A27022-DDA5-4731-8563-5C30836C06D1}"/>
              </a:ext>
            </a:extLst>
          </p:cNvPr>
          <p:cNvSpPr txBox="1"/>
          <p:nvPr/>
        </p:nvSpPr>
        <p:spPr>
          <a:xfrm>
            <a:off x="3749039" y="2484838"/>
            <a:ext cx="1645920" cy="28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588" indent="-12858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825" dirty="0" err="1">
                <a:solidFill>
                  <a:schemeClr val="bg1"/>
                </a:solidFill>
              </a:rPr>
              <a:t>Incididunt</a:t>
            </a:r>
            <a:r>
              <a:rPr lang="en-US" sz="825" dirty="0">
                <a:solidFill>
                  <a:schemeClr val="bg1"/>
                </a:solidFill>
              </a:rPr>
              <a:t> </a:t>
            </a:r>
            <a:r>
              <a:rPr lang="en-US" sz="825" dirty="0" err="1">
                <a:solidFill>
                  <a:schemeClr val="bg1"/>
                </a:solidFill>
              </a:rPr>
              <a:t>ut</a:t>
            </a:r>
            <a:r>
              <a:rPr lang="en-US" sz="825" dirty="0">
                <a:solidFill>
                  <a:schemeClr val="bg1"/>
                </a:solidFill>
              </a:rPr>
              <a:t> </a:t>
            </a:r>
            <a:r>
              <a:rPr lang="en-US" sz="825" dirty="0" err="1">
                <a:solidFill>
                  <a:schemeClr val="bg1"/>
                </a:solidFill>
              </a:rPr>
              <a:t>labore</a:t>
            </a:r>
            <a:endParaRPr lang="id-ID" sz="825" dirty="0">
              <a:solidFill>
                <a:schemeClr val="bg1"/>
              </a:solidFill>
              <a:ea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E1D54D-2DBA-4635-B733-7EB6AE1567BE}"/>
              </a:ext>
            </a:extLst>
          </p:cNvPr>
          <p:cNvSpPr txBox="1"/>
          <p:nvPr/>
        </p:nvSpPr>
        <p:spPr>
          <a:xfrm>
            <a:off x="6114132" y="2313655"/>
            <a:ext cx="1645920" cy="28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588" indent="-12858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d-ID" sz="825" dirty="0">
                <a:solidFill>
                  <a:schemeClr val="bg1"/>
                </a:solidFill>
                <a:ea typeface="Times New Roman" panose="02020603050405020304" pitchFamily="18" charset="0"/>
              </a:rPr>
              <a:t>Vulputate dignissim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6BD1A1-6E13-43D9-99F7-0ED535D73B3B}"/>
              </a:ext>
            </a:extLst>
          </p:cNvPr>
          <p:cNvSpPr txBox="1"/>
          <p:nvPr/>
        </p:nvSpPr>
        <p:spPr>
          <a:xfrm>
            <a:off x="6114132" y="2155915"/>
            <a:ext cx="1645920" cy="28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588" indent="-12858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d-ID" sz="825" dirty="0">
                <a:solidFill>
                  <a:schemeClr val="bg1"/>
                </a:solidFill>
                <a:ea typeface="Times New Roman" panose="02020603050405020304" pitchFamily="18" charset="0"/>
              </a:rPr>
              <a:t>Enim ut tellus </a:t>
            </a:r>
            <a:r>
              <a:rPr lang="en-US" sz="825" dirty="0">
                <a:solidFill>
                  <a:schemeClr val="bg1"/>
                </a:solidFill>
                <a:ea typeface="Times New Roman" panose="02020603050405020304" pitchFamily="18" charset="0"/>
              </a:rPr>
              <a:t>ma</a:t>
            </a:r>
            <a:r>
              <a:rPr lang="id-ID" sz="825" dirty="0">
                <a:solidFill>
                  <a:schemeClr val="bg1"/>
                </a:solidFill>
                <a:ea typeface="Times New Roman" panose="02020603050405020304" pitchFamily="18" charset="0"/>
              </a:rPr>
              <a:t>elemen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C72FE8-53E0-40C1-9C81-9708C4F550E2}"/>
              </a:ext>
            </a:extLst>
          </p:cNvPr>
          <p:cNvSpPr txBox="1"/>
          <p:nvPr/>
        </p:nvSpPr>
        <p:spPr>
          <a:xfrm>
            <a:off x="6114132" y="2484838"/>
            <a:ext cx="1645920" cy="28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588" indent="-12858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825" dirty="0" err="1">
                <a:solidFill>
                  <a:schemeClr val="bg1"/>
                </a:solidFill>
              </a:rPr>
              <a:t>Incididunt</a:t>
            </a:r>
            <a:r>
              <a:rPr lang="en-US" sz="825" dirty="0">
                <a:solidFill>
                  <a:schemeClr val="bg1"/>
                </a:solidFill>
              </a:rPr>
              <a:t> </a:t>
            </a:r>
            <a:r>
              <a:rPr lang="en-US" sz="825" dirty="0" err="1">
                <a:solidFill>
                  <a:schemeClr val="bg1"/>
                </a:solidFill>
              </a:rPr>
              <a:t>ut</a:t>
            </a:r>
            <a:r>
              <a:rPr lang="en-US" sz="825" dirty="0">
                <a:solidFill>
                  <a:schemeClr val="bg1"/>
                </a:solidFill>
              </a:rPr>
              <a:t> </a:t>
            </a:r>
            <a:r>
              <a:rPr lang="en-US" sz="825" dirty="0" err="1">
                <a:solidFill>
                  <a:schemeClr val="bg1"/>
                </a:solidFill>
              </a:rPr>
              <a:t>labore</a:t>
            </a:r>
            <a:endParaRPr lang="id-ID" sz="825" dirty="0">
              <a:solidFill>
                <a:schemeClr val="bg1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1C06ED9-DE10-4A16-846C-0433D4D1CCCE}"/>
              </a:ext>
            </a:extLst>
          </p:cNvPr>
          <p:cNvCxnSpPr>
            <a:cxnSpLocks/>
          </p:cNvCxnSpPr>
          <p:nvPr/>
        </p:nvCxnSpPr>
        <p:spPr>
          <a:xfrm>
            <a:off x="1383946" y="2879699"/>
            <a:ext cx="16459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8B08AD4-FE83-4C36-8201-0B1661DE2A0A}"/>
              </a:ext>
            </a:extLst>
          </p:cNvPr>
          <p:cNvCxnSpPr>
            <a:cxnSpLocks/>
          </p:cNvCxnSpPr>
          <p:nvPr/>
        </p:nvCxnSpPr>
        <p:spPr>
          <a:xfrm>
            <a:off x="3749040" y="2879699"/>
            <a:ext cx="16459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8C6016-0E02-4583-8AE4-EDE0DC2AA21F}"/>
              </a:ext>
            </a:extLst>
          </p:cNvPr>
          <p:cNvCxnSpPr>
            <a:cxnSpLocks/>
          </p:cNvCxnSpPr>
          <p:nvPr/>
        </p:nvCxnSpPr>
        <p:spPr>
          <a:xfrm>
            <a:off x="6114133" y="2879699"/>
            <a:ext cx="16459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D914338-8474-46FA-BA13-C406FC4CBE01}"/>
              </a:ext>
            </a:extLst>
          </p:cNvPr>
          <p:cNvSpPr txBox="1"/>
          <p:nvPr/>
        </p:nvSpPr>
        <p:spPr>
          <a:xfrm>
            <a:off x="1337992" y="1837500"/>
            <a:ext cx="1645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b="1" dirty="0">
                <a:solidFill>
                  <a:schemeClr val="bg1"/>
                </a:solidFill>
                <a:ea typeface="Times New Roman" panose="02020603050405020304" pitchFamily="18" charset="0"/>
              </a:rPr>
              <a:t>First Packages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B29B5A-0949-4507-9F1C-128DD2B688A2}"/>
              </a:ext>
            </a:extLst>
          </p:cNvPr>
          <p:cNvSpPr txBox="1"/>
          <p:nvPr/>
        </p:nvSpPr>
        <p:spPr>
          <a:xfrm>
            <a:off x="3749041" y="1837500"/>
            <a:ext cx="1645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b="1" dirty="0">
                <a:solidFill>
                  <a:schemeClr val="bg1"/>
                </a:solidFill>
                <a:ea typeface="Times New Roman" panose="02020603050405020304" pitchFamily="18" charset="0"/>
              </a:rPr>
              <a:t>Second Packages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84E3C8-327D-4C97-8D96-DCC96F4B534F}"/>
              </a:ext>
            </a:extLst>
          </p:cNvPr>
          <p:cNvSpPr txBox="1"/>
          <p:nvPr/>
        </p:nvSpPr>
        <p:spPr>
          <a:xfrm>
            <a:off x="6114132" y="1837500"/>
            <a:ext cx="1645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b="1" dirty="0">
                <a:solidFill>
                  <a:schemeClr val="bg1"/>
                </a:solidFill>
                <a:ea typeface="Times New Roman" panose="02020603050405020304" pitchFamily="18" charset="0"/>
              </a:rPr>
              <a:t>Third Packages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27588C-7640-4072-B722-FB1AAF2C765B}"/>
              </a:ext>
            </a:extLst>
          </p:cNvPr>
          <p:cNvSpPr/>
          <p:nvPr/>
        </p:nvSpPr>
        <p:spPr>
          <a:xfrm>
            <a:off x="3448949" y="1561511"/>
            <a:ext cx="2246100" cy="26243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17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b="1" dirty="0"/>
              <a:t>recommended</a:t>
            </a:r>
            <a:endParaRPr lang="en-US" sz="900" b="1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8032FF7-3927-417C-BC6E-8B6F571CEC82}"/>
              </a:ext>
            </a:extLst>
          </p:cNvPr>
          <p:cNvSpPr/>
          <p:nvPr/>
        </p:nvSpPr>
        <p:spPr>
          <a:xfrm>
            <a:off x="1604326" y="3768810"/>
            <a:ext cx="1192672" cy="32665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dirty="0"/>
              <a:t>Buy Now</a:t>
            </a:r>
            <a:endParaRPr lang="en-US" sz="105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ACD2186-7F3D-4862-BADD-D90D9E9D6F95}"/>
              </a:ext>
            </a:extLst>
          </p:cNvPr>
          <p:cNvSpPr/>
          <p:nvPr/>
        </p:nvSpPr>
        <p:spPr>
          <a:xfrm>
            <a:off x="4013937" y="3768810"/>
            <a:ext cx="1192672" cy="32665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dirty="0">
                <a:solidFill>
                  <a:schemeClr val="bg1"/>
                </a:solidFill>
              </a:rPr>
              <a:t>Buy Now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BD6861F-11B6-49AA-B807-DF1935A04CE7}"/>
              </a:ext>
            </a:extLst>
          </p:cNvPr>
          <p:cNvSpPr/>
          <p:nvPr/>
        </p:nvSpPr>
        <p:spPr>
          <a:xfrm>
            <a:off x="6349724" y="3768810"/>
            <a:ext cx="1192672" cy="32665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dirty="0"/>
              <a:t>Buy Now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18960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AED01F8-0CAA-4273-A8A6-6007978F7C3C}"/>
              </a:ext>
            </a:extLst>
          </p:cNvPr>
          <p:cNvGrpSpPr/>
          <p:nvPr/>
        </p:nvGrpSpPr>
        <p:grpSpPr>
          <a:xfrm>
            <a:off x="0" y="0"/>
            <a:ext cx="692508" cy="817859"/>
            <a:chOff x="0" y="0"/>
            <a:chExt cx="1375357" cy="162431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A2CF9AE-75F6-4F52-9901-D39A1D5F9C85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C655DDA-74DF-4F8F-9EC0-27714E5CA939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382DC1F-92F6-4DF9-A9EE-7B6AFB5685F0}"/>
              </a:ext>
            </a:extLst>
          </p:cNvPr>
          <p:cNvSpPr/>
          <p:nvPr/>
        </p:nvSpPr>
        <p:spPr>
          <a:xfrm>
            <a:off x="6349723" y="4670074"/>
            <a:ext cx="2571035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825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825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A8EDC-9250-41A5-ADB7-1030BC52F951}"/>
              </a:ext>
            </a:extLst>
          </p:cNvPr>
          <p:cNvSpPr txBox="1"/>
          <p:nvPr/>
        </p:nvSpPr>
        <p:spPr>
          <a:xfrm>
            <a:off x="2200662" y="575485"/>
            <a:ext cx="47426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700" b="1" dirty="0">
                <a:latin typeface="+mj-lt"/>
              </a:rPr>
              <a:t>About Infographic</a:t>
            </a:r>
            <a:endParaRPr lang="en-US" sz="2700" b="1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014A2-49B2-4334-A745-A8339359A3BE}"/>
              </a:ext>
            </a:extLst>
          </p:cNvPr>
          <p:cNvSpPr/>
          <p:nvPr/>
        </p:nvSpPr>
        <p:spPr>
          <a:xfrm>
            <a:off x="3996195" y="419989"/>
            <a:ext cx="1151612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ntroduction -</a:t>
            </a:r>
            <a:endParaRPr lang="en-US" sz="825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2448E325-F7BA-49E8-A916-7013284C8FEE}"/>
              </a:ext>
            </a:extLst>
          </p:cNvPr>
          <p:cNvSpPr/>
          <p:nvPr/>
        </p:nvSpPr>
        <p:spPr>
          <a:xfrm flipV="1">
            <a:off x="6398244" y="1354484"/>
            <a:ext cx="1476127" cy="1476125"/>
          </a:xfrm>
          <a:prstGeom prst="blockArc">
            <a:avLst>
              <a:gd name="adj1" fmla="val 10838031"/>
              <a:gd name="adj2" fmla="val 21555888"/>
              <a:gd name="adj3" fmla="val 1074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4911C9-32FA-4117-910F-AEDE90E77CC2}"/>
              </a:ext>
            </a:extLst>
          </p:cNvPr>
          <p:cNvSpPr/>
          <p:nvPr/>
        </p:nvSpPr>
        <p:spPr>
          <a:xfrm>
            <a:off x="5281060" y="1559337"/>
            <a:ext cx="1066422" cy="1066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9E4A6A5D-669E-446A-82F2-54F71A27218B}"/>
              </a:ext>
            </a:extLst>
          </p:cNvPr>
          <p:cNvSpPr/>
          <p:nvPr/>
        </p:nvSpPr>
        <p:spPr>
          <a:xfrm>
            <a:off x="5076208" y="1354484"/>
            <a:ext cx="1476127" cy="1476125"/>
          </a:xfrm>
          <a:prstGeom prst="blockArc">
            <a:avLst>
              <a:gd name="adj1" fmla="val 8498133"/>
              <a:gd name="adj2" fmla="val 21555888"/>
              <a:gd name="adj3" fmla="val 1074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8FC4C6-75C8-4567-88DE-79E94049CCF9}"/>
              </a:ext>
            </a:extLst>
          </p:cNvPr>
          <p:cNvSpPr/>
          <p:nvPr/>
        </p:nvSpPr>
        <p:spPr>
          <a:xfrm>
            <a:off x="6603097" y="1559337"/>
            <a:ext cx="1066422" cy="1066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16" name="Group 56">
            <a:extLst>
              <a:ext uri="{FF2B5EF4-FFF2-40B4-BE49-F238E27FC236}">
                <a16:creationId xmlns:a16="http://schemas.microsoft.com/office/drawing/2014/main" id="{360B488F-9783-4267-BAC7-444FE466E3D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20511" y="1876976"/>
            <a:ext cx="387519" cy="387516"/>
            <a:chOff x="3574" y="451"/>
            <a:chExt cx="3932" cy="3932"/>
          </a:xfrm>
          <a:solidFill>
            <a:schemeClr val="bg1"/>
          </a:solidFill>
        </p:grpSpPr>
        <p:sp>
          <p:nvSpPr>
            <p:cNvPr id="17" name="Freeform 58">
              <a:extLst>
                <a:ext uri="{FF2B5EF4-FFF2-40B4-BE49-F238E27FC236}">
                  <a16:creationId xmlns:a16="http://schemas.microsoft.com/office/drawing/2014/main" id="{D8DB0C07-A82E-441E-81D2-77BCD680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9" y="1790"/>
              <a:ext cx="882" cy="1048"/>
            </a:xfrm>
            <a:custGeom>
              <a:avLst/>
              <a:gdLst>
                <a:gd name="T0" fmla="*/ 580 w 882"/>
                <a:gd name="T1" fmla="*/ 6 h 1048"/>
                <a:gd name="T2" fmla="*/ 801 w 882"/>
                <a:gd name="T3" fmla="*/ 86 h 1048"/>
                <a:gd name="T4" fmla="*/ 838 w 882"/>
                <a:gd name="T5" fmla="*/ 113 h 1048"/>
                <a:gd name="T6" fmla="*/ 846 w 882"/>
                <a:gd name="T7" fmla="*/ 123 h 1048"/>
                <a:gd name="T8" fmla="*/ 862 w 882"/>
                <a:gd name="T9" fmla="*/ 143 h 1048"/>
                <a:gd name="T10" fmla="*/ 876 w 882"/>
                <a:gd name="T11" fmla="*/ 175 h 1048"/>
                <a:gd name="T12" fmla="*/ 882 w 882"/>
                <a:gd name="T13" fmla="*/ 194 h 1048"/>
                <a:gd name="T14" fmla="*/ 875 w 882"/>
                <a:gd name="T15" fmla="*/ 592 h 1048"/>
                <a:gd name="T16" fmla="*/ 856 w 882"/>
                <a:gd name="T17" fmla="*/ 683 h 1048"/>
                <a:gd name="T18" fmla="*/ 828 w 882"/>
                <a:gd name="T19" fmla="*/ 756 h 1048"/>
                <a:gd name="T20" fmla="*/ 798 w 882"/>
                <a:gd name="T21" fmla="*/ 813 h 1048"/>
                <a:gd name="T22" fmla="*/ 767 w 882"/>
                <a:gd name="T23" fmla="*/ 855 h 1048"/>
                <a:gd name="T24" fmla="*/ 739 w 882"/>
                <a:gd name="T25" fmla="*/ 885 h 1048"/>
                <a:gd name="T26" fmla="*/ 715 w 882"/>
                <a:gd name="T27" fmla="*/ 903 h 1048"/>
                <a:gd name="T28" fmla="*/ 713 w 882"/>
                <a:gd name="T29" fmla="*/ 904 h 1048"/>
                <a:gd name="T30" fmla="*/ 709 w 882"/>
                <a:gd name="T31" fmla="*/ 906 h 1048"/>
                <a:gd name="T32" fmla="*/ 708 w 882"/>
                <a:gd name="T33" fmla="*/ 908 h 1048"/>
                <a:gd name="T34" fmla="*/ 636 w 882"/>
                <a:gd name="T35" fmla="*/ 964 h 1048"/>
                <a:gd name="T36" fmla="*/ 567 w 882"/>
                <a:gd name="T37" fmla="*/ 1013 h 1048"/>
                <a:gd name="T38" fmla="*/ 506 w 882"/>
                <a:gd name="T39" fmla="*/ 1039 h 1048"/>
                <a:gd name="T40" fmla="*/ 459 w 882"/>
                <a:gd name="T41" fmla="*/ 1047 h 1048"/>
                <a:gd name="T42" fmla="*/ 430 w 882"/>
                <a:gd name="T43" fmla="*/ 1048 h 1048"/>
                <a:gd name="T44" fmla="*/ 417 w 882"/>
                <a:gd name="T45" fmla="*/ 1047 h 1048"/>
                <a:gd name="T46" fmla="*/ 394 w 882"/>
                <a:gd name="T47" fmla="*/ 1045 h 1048"/>
                <a:gd name="T48" fmla="*/ 344 w 882"/>
                <a:gd name="T49" fmla="*/ 1026 h 1048"/>
                <a:gd name="T50" fmla="*/ 282 w 882"/>
                <a:gd name="T51" fmla="*/ 991 h 1048"/>
                <a:gd name="T52" fmla="*/ 215 w 882"/>
                <a:gd name="T53" fmla="*/ 943 h 1048"/>
                <a:gd name="T54" fmla="*/ 175 w 882"/>
                <a:gd name="T55" fmla="*/ 914 h 1048"/>
                <a:gd name="T56" fmla="*/ 175 w 882"/>
                <a:gd name="T57" fmla="*/ 914 h 1048"/>
                <a:gd name="T58" fmla="*/ 173 w 882"/>
                <a:gd name="T59" fmla="*/ 912 h 1048"/>
                <a:gd name="T60" fmla="*/ 170 w 882"/>
                <a:gd name="T61" fmla="*/ 911 h 1048"/>
                <a:gd name="T62" fmla="*/ 138 w 882"/>
                <a:gd name="T63" fmla="*/ 886 h 1048"/>
                <a:gd name="T64" fmla="*/ 86 w 882"/>
                <a:gd name="T65" fmla="*/ 825 h 1048"/>
                <a:gd name="T66" fmla="*/ 49 w 882"/>
                <a:gd name="T67" fmla="*/ 759 h 1048"/>
                <a:gd name="T68" fmla="*/ 26 w 882"/>
                <a:gd name="T69" fmla="*/ 691 h 1048"/>
                <a:gd name="T70" fmla="*/ 11 w 882"/>
                <a:gd name="T71" fmla="*/ 629 h 1048"/>
                <a:gd name="T72" fmla="*/ 3 w 882"/>
                <a:gd name="T73" fmla="*/ 581 h 1048"/>
                <a:gd name="T74" fmla="*/ 0 w 882"/>
                <a:gd name="T75" fmla="*/ 553 h 1048"/>
                <a:gd name="T76" fmla="*/ 0 w 882"/>
                <a:gd name="T77" fmla="*/ 193 h 1048"/>
                <a:gd name="T78" fmla="*/ 11 w 882"/>
                <a:gd name="T79" fmla="*/ 163 h 1048"/>
                <a:gd name="T80" fmla="*/ 12 w 882"/>
                <a:gd name="T81" fmla="*/ 157 h 1048"/>
                <a:gd name="T82" fmla="*/ 26 w 882"/>
                <a:gd name="T83" fmla="*/ 136 h 1048"/>
                <a:gd name="T84" fmla="*/ 29 w 882"/>
                <a:gd name="T85" fmla="*/ 130 h 1048"/>
                <a:gd name="T86" fmla="*/ 45 w 882"/>
                <a:gd name="T87" fmla="*/ 111 h 1048"/>
                <a:gd name="T88" fmla="*/ 47 w 882"/>
                <a:gd name="T89" fmla="*/ 109 h 1048"/>
                <a:gd name="T90" fmla="*/ 85 w 882"/>
                <a:gd name="T91" fmla="*/ 80 h 1048"/>
                <a:gd name="T92" fmla="*/ 117 w 882"/>
                <a:gd name="T93" fmla="*/ 67 h 1048"/>
                <a:gd name="T94" fmla="*/ 308 w 882"/>
                <a:gd name="T95" fmla="*/ 64 h 1048"/>
                <a:gd name="T96" fmla="*/ 377 w 882"/>
                <a:gd name="T97" fmla="*/ 54 h 1048"/>
                <a:gd name="T98" fmla="*/ 427 w 882"/>
                <a:gd name="T99" fmla="*/ 37 h 1048"/>
                <a:gd name="T100" fmla="*/ 482 w 882"/>
                <a:gd name="T101" fmla="*/ 17 h 1048"/>
                <a:gd name="T102" fmla="*/ 532 w 882"/>
                <a:gd name="T103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82" h="1048">
                  <a:moveTo>
                    <a:pt x="556" y="0"/>
                  </a:moveTo>
                  <a:lnTo>
                    <a:pt x="580" y="6"/>
                  </a:lnTo>
                  <a:lnTo>
                    <a:pt x="776" y="74"/>
                  </a:lnTo>
                  <a:lnTo>
                    <a:pt x="801" y="86"/>
                  </a:lnTo>
                  <a:lnTo>
                    <a:pt x="821" y="99"/>
                  </a:lnTo>
                  <a:lnTo>
                    <a:pt x="838" y="113"/>
                  </a:lnTo>
                  <a:lnTo>
                    <a:pt x="843" y="118"/>
                  </a:lnTo>
                  <a:lnTo>
                    <a:pt x="846" y="123"/>
                  </a:lnTo>
                  <a:lnTo>
                    <a:pt x="849" y="125"/>
                  </a:lnTo>
                  <a:lnTo>
                    <a:pt x="862" y="143"/>
                  </a:lnTo>
                  <a:lnTo>
                    <a:pt x="870" y="160"/>
                  </a:lnTo>
                  <a:lnTo>
                    <a:pt x="876" y="175"/>
                  </a:lnTo>
                  <a:lnTo>
                    <a:pt x="880" y="186"/>
                  </a:lnTo>
                  <a:lnTo>
                    <a:pt x="882" y="194"/>
                  </a:lnTo>
                  <a:lnTo>
                    <a:pt x="882" y="538"/>
                  </a:lnTo>
                  <a:lnTo>
                    <a:pt x="875" y="592"/>
                  </a:lnTo>
                  <a:lnTo>
                    <a:pt x="866" y="639"/>
                  </a:lnTo>
                  <a:lnTo>
                    <a:pt x="856" y="683"/>
                  </a:lnTo>
                  <a:lnTo>
                    <a:pt x="843" y="722"/>
                  </a:lnTo>
                  <a:lnTo>
                    <a:pt x="828" y="756"/>
                  </a:lnTo>
                  <a:lnTo>
                    <a:pt x="814" y="787"/>
                  </a:lnTo>
                  <a:lnTo>
                    <a:pt x="798" y="813"/>
                  </a:lnTo>
                  <a:lnTo>
                    <a:pt x="783" y="836"/>
                  </a:lnTo>
                  <a:lnTo>
                    <a:pt x="767" y="855"/>
                  </a:lnTo>
                  <a:lnTo>
                    <a:pt x="752" y="872"/>
                  </a:lnTo>
                  <a:lnTo>
                    <a:pt x="739" y="885"/>
                  </a:lnTo>
                  <a:lnTo>
                    <a:pt x="726" y="895"/>
                  </a:lnTo>
                  <a:lnTo>
                    <a:pt x="715" y="903"/>
                  </a:lnTo>
                  <a:lnTo>
                    <a:pt x="714" y="903"/>
                  </a:lnTo>
                  <a:lnTo>
                    <a:pt x="713" y="904"/>
                  </a:lnTo>
                  <a:lnTo>
                    <a:pt x="711" y="905"/>
                  </a:lnTo>
                  <a:lnTo>
                    <a:pt x="709" y="906"/>
                  </a:lnTo>
                  <a:lnTo>
                    <a:pt x="708" y="908"/>
                  </a:lnTo>
                  <a:lnTo>
                    <a:pt x="708" y="908"/>
                  </a:lnTo>
                  <a:lnTo>
                    <a:pt x="670" y="935"/>
                  </a:lnTo>
                  <a:lnTo>
                    <a:pt x="636" y="964"/>
                  </a:lnTo>
                  <a:lnTo>
                    <a:pt x="602" y="992"/>
                  </a:lnTo>
                  <a:lnTo>
                    <a:pt x="567" y="1013"/>
                  </a:lnTo>
                  <a:lnTo>
                    <a:pt x="536" y="1028"/>
                  </a:lnTo>
                  <a:lnTo>
                    <a:pt x="506" y="1039"/>
                  </a:lnTo>
                  <a:lnTo>
                    <a:pt x="480" y="1045"/>
                  </a:lnTo>
                  <a:lnTo>
                    <a:pt x="459" y="1047"/>
                  </a:lnTo>
                  <a:lnTo>
                    <a:pt x="442" y="1048"/>
                  </a:lnTo>
                  <a:lnTo>
                    <a:pt x="430" y="1048"/>
                  </a:lnTo>
                  <a:lnTo>
                    <a:pt x="425" y="1047"/>
                  </a:lnTo>
                  <a:lnTo>
                    <a:pt x="417" y="1047"/>
                  </a:lnTo>
                  <a:lnTo>
                    <a:pt x="413" y="1047"/>
                  </a:lnTo>
                  <a:lnTo>
                    <a:pt x="394" y="1045"/>
                  </a:lnTo>
                  <a:lnTo>
                    <a:pt x="370" y="1038"/>
                  </a:lnTo>
                  <a:lnTo>
                    <a:pt x="344" y="1026"/>
                  </a:lnTo>
                  <a:lnTo>
                    <a:pt x="314" y="1010"/>
                  </a:lnTo>
                  <a:lnTo>
                    <a:pt x="282" y="991"/>
                  </a:lnTo>
                  <a:lnTo>
                    <a:pt x="250" y="970"/>
                  </a:lnTo>
                  <a:lnTo>
                    <a:pt x="215" y="943"/>
                  </a:lnTo>
                  <a:lnTo>
                    <a:pt x="175" y="914"/>
                  </a:lnTo>
                  <a:lnTo>
                    <a:pt x="175" y="914"/>
                  </a:lnTo>
                  <a:lnTo>
                    <a:pt x="175" y="914"/>
                  </a:lnTo>
                  <a:lnTo>
                    <a:pt x="175" y="914"/>
                  </a:lnTo>
                  <a:lnTo>
                    <a:pt x="175" y="914"/>
                  </a:lnTo>
                  <a:lnTo>
                    <a:pt x="173" y="912"/>
                  </a:lnTo>
                  <a:lnTo>
                    <a:pt x="171" y="912"/>
                  </a:lnTo>
                  <a:lnTo>
                    <a:pt x="170" y="911"/>
                  </a:lnTo>
                  <a:lnTo>
                    <a:pt x="170" y="911"/>
                  </a:lnTo>
                  <a:lnTo>
                    <a:pt x="138" y="886"/>
                  </a:lnTo>
                  <a:lnTo>
                    <a:pt x="110" y="858"/>
                  </a:lnTo>
                  <a:lnTo>
                    <a:pt x="86" y="825"/>
                  </a:lnTo>
                  <a:lnTo>
                    <a:pt x="66" y="793"/>
                  </a:lnTo>
                  <a:lnTo>
                    <a:pt x="49" y="759"/>
                  </a:lnTo>
                  <a:lnTo>
                    <a:pt x="36" y="724"/>
                  </a:lnTo>
                  <a:lnTo>
                    <a:pt x="26" y="691"/>
                  </a:lnTo>
                  <a:lnTo>
                    <a:pt x="17" y="658"/>
                  </a:lnTo>
                  <a:lnTo>
                    <a:pt x="11" y="629"/>
                  </a:lnTo>
                  <a:lnTo>
                    <a:pt x="6" y="602"/>
                  </a:lnTo>
                  <a:lnTo>
                    <a:pt x="3" y="581"/>
                  </a:lnTo>
                  <a:lnTo>
                    <a:pt x="2" y="564"/>
                  </a:lnTo>
                  <a:lnTo>
                    <a:pt x="0" y="553"/>
                  </a:lnTo>
                  <a:lnTo>
                    <a:pt x="0" y="549"/>
                  </a:lnTo>
                  <a:lnTo>
                    <a:pt x="0" y="193"/>
                  </a:lnTo>
                  <a:lnTo>
                    <a:pt x="5" y="178"/>
                  </a:lnTo>
                  <a:lnTo>
                    <a:pt x="11" y="163"/>
                  </a:lnTo>
                  <a:lnTo>
                    <a:pt x="12" y="161"/>
                  </a:lnTo>
                  <a:lnTo>
                    <a:pt x="12" y="157"/>
                  </a:lnTo>
                  <a:lnTo>
                    <a:pt x="18" y="147"/>
                  </a:lnTo>
                  <a:lnTo>
                    <a:pt x="26" y="136"/>
                  </a:lnTo>
                  <a:lnTo>
                    <a:pt x="27" y="132"/>
                  </a:lnTo>
                  <a:lnTo>
                    <a:pt x="29" y="130"/>
                  </a:lnTo>
                  <a:lnTo>
                    <a:pt x="36" y="120"/>
                  </a:lnTo>
                  <a:lnTo>
                    <a:pt x="45" y="111"/>
                  </a:lnTo>
                  <a:lnTo>
                    <a:pt x="46" y="110"/>
                  </a:lnTo>
                  <a:lnTo>
                    <a:pt x="47" y="109"/>
                  </a:lnTo>
                  <a:lnTo>
                    <a:pt x="66" y="92"/>
                  </a:lnTo>
                  <a:lnTo>
                    <a:pt x="85" y="80"/>
                  </a:lnTo>
                  <a:lnTo>
                    <a:pt x="103" y="72"/>
                  </a:lnTo>
                  <a:lnTo>
                    <a:pt x="117" y="67"/>
                  </a:lnTo>
                  <a:lnTo>
                    <a:pt x="127" y="64"/>
                  </a:lnTo>
                  <a:lnTo>
                    <a:pt x="308" y="64"/>
                  </a:lnTo>
                  <a:lnTo>
                    <a:pt x="344" y="62"/>
                  </a:lnTo>
                  <a:lnTo>
                    <a:pt x="377" y="54"/>
                  </a:lnTo>
                  <a:lnTo>
                    <a:pt x="401" y="47"/>
                  </a:lnTo>
                  <a:lnTo>
                    <a:pt x="427" y="37"/>
                  </a:lnTo>
                  <a:lnTo>
                    <a:pt x="455" y="26"/>
                  </a:lnTo>
                  <a:lnTo>
                    <a:pt x="482" y="17"/>
                  </a:lnTo>
                  <a:lnTo>
                    <a:pt x="510" y="6"/>
                  </a:lnTo>
                  <a:lnTo>
                    <a:pt x="532" y="0"/>
                  </a:lnTo>
                  <a:lnTo>
                    <a:pt x="5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" name="Freeform 59">
              <a:extLst>
                <a:ext uri="{FF2B5EF4-FFF2-40B4-BE49-F238E27FC236}">
                  <a16:creationId xmlns:a16="http://schemas.microsoft.com/office/drawing/2014/main" id="{43A5606C-3BD1-4531-8F35-0A39BDECB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" y="1457"/>
              <a:ext cx="1079" cy="442"/>
            </a:xfrm>
            <a:custGeom>
              <a:avLst/>
              <a:gdLst>
                <a:gd name="T0" fmla="*/ 874 w 1079"/>
                <a:gd name="T1" fmla="*/ 0 h 442"/>
                <a:gd name="T2" fmla="*/ 912 w 1079"/>
                <a:gd name="T3" fmla="*/ 16 h 442"/>
                <a:gd name="T4" fmla="*/ 925 w 1079"/>
                <a:gd name="T5" fmla="*/ 37 h 442"/>
                <a:gd name="T6" fmla="*/ 923 w 1079"/>
                <a:gd name="T7" fmla="*/ 61 h 442"/>
                <a:gd name="T8" fmla="*/ 915 w 1079"/>
                <a:gd name="T9" fmla="*/ 87 h 442"/>
                <a:gd name="T10" fmla="*/ 920 w 1079"/>
                <a:gd name="T11" fmla="*/ 122 h 442"/>
                <a:gd name="T12" fmla="*/ 944 w 1079"/>
                <a:gd name="T13" fmla="*/ 148 h 442"/>
                <a:gd name="T14" fmla="*/ 987 w 1079"/>
                <a:gd name="T15" fmla="*/ 164 h 442"/>
                <a:gd name="T16" fmla="*/ 1027 w 1079"/>
                <a:gd name="T17" fmla="*/ 190 h 442"/>
                <a:gd name="T18" fmla="*/ 1054 w 1079"/>
                <a:gd name="T19" fmla="*/ 222 h 442"/>
                <a:gd name="T20" fmla="*/ 1070 w 1079"/>
                <a:gd name="T21" fmla="*/ 253 h 442"/>
                <a:gd name="T22" fmla="*/ 1077 w 1079"/>
                <a:gd name="T23" fmla="*/ 277 h 442"/>
                <a:gd name="T24" fmla="*/ 1079 w 1079"/>
                <a:gd name="T25" fmla="*/ 442 h 442"/>
                <a:gd name="T26" fmla="*/ 1074 w 1079"/>
                <a:gd name="T27" fmla="*/ 432 h 442"/>
                <a:gd name="T28" fmla="*/ 1066 w 1079"/>
                <a:gd name="T29" fmla="*/ 417 h 442"/>
                <a:gd name="T30" fmla="*/ 1053 w 1079"/>
                <a:gd name="T31" fmla="*/ 396 h 442"/>
                <a:gd name="T32" fmla="*/ 1037 w 1079"/>
                <a:gd name="T33" fmla="*/ 376 h 442"/>
                <a:gd name="T34" fmla="*/ 1019 w 1079"/>
                <a:gd name="T35" fmla="*/ 357 h 442"/>
                <a:gd name="T36" fmla="*/ 998 w 1079"/>
                <a:gd name="T37" fmla="*/ 338 h 442"/>
                <a:gd name="T38" fmla="*/ 984 w 1079"/>
                <a:gd name="T39" fmla="*/ 327 h 442"/>
                <a:gd name="T40" fmla="*/ 965 w 1079"/>
                <a:gd name="T41" fmla="*/ 315 h 442"/>
                <a:gd name="T42" fmla="*/ 950 w 1079"/>
                <a:gd name="T43" fmla="*/ 308 h 442"/>
                <a:gd name="T44" fmla="*/ 915 w 1079"/>
                <a:gd name="T45" fmla="*/ 291 h 442"/>
                <a:gd name="T46" fmla="*/ 681 w 1079"/>
                <a:gd name="T47" fmla="*/ 213 h 442"/>
                <a:gd name="T48" fmla="*/ 666 w 1079"/>
                <a:gd name="T49" fmla="*/ 211 h 442"/>
                <a:gd name="T50" fmla="*/ 641 w 1079"/>
                <a:gd name="T51" fmla="*/ 210 h 442"/>
                <a:gd name="T52" fmla="*/ 608 w 1079"/>
                <a:gd name="T53" fmla="*/ 213 h 442"/>
                <a:gd name="T54" fmla="*/ 563 w 1079"/>
                <a:gd name="T55" fmla="*/ 224 h 442"/>
                <a:gd name="T56" fmla="*/ 510 w 1079"/>
                <a:gd name="T57" fmla="*/ 244 h 442"/>
                <a:gd name="T58" fmla="*/ 459 w 1079"/>
                <a:gd name="T59" fmla="*/ 263 h 442"/>
                <a:gd name="T60" fmla="*/ 422 w 1079"/>
                <a:gd name="T61" fmla="*/ 273 h 442"/>
                <a:gd name="T62" fmla="*/ 219 w 1079"/>
                <a:gd name="T63" fmla="*/ 275 h 442"/>
                <a:gd name="T64" fmla="*/ 210 w 1079"/>
                <a:gd name="T65" fmla="*/ 276 h 442"/>
                <a:gd name="T66" fmla="*/ 204 w 1079"/>
                <a:gd name="T67" fmla="*/ 277 h 442"/>
                <a:gd name="T68" fmla="*/ 202 w 1079"/>
                <a:gd name="T69" fmla="*/ 277 h 442"/>
                <a:gd name="T70" fmla="*/ 193 w 1079"/>
                <a:gd name="T71" fmla="*/ 279 h 442"/>
                <a:gd name="T72" fmla="*/ 182 w 1079"/>
                <a:gd name="T73" fmla="*/ 282 h 442"/>
                <a:gd name="T74" fmla="*/ 156 w 1079"/>
                <a:gd name="T75" fmla="*/ 290 h 442"/>
                <a:gd name="T76" fmla="*/ 127 w 1079"/>
                <a:gd name="T77" fmla="*/ 303 h 442"/>
                <a:gd name="T78" fmla="*/ 96 w 1079"/>
                <a:gd name="T79" fmla="*/ 322 h 442"/>
                <a:gd name="T80" fmla="*/ 62 w 1079"/>
                <a:gd name="T81" fmla="*/ 350 h 442"/>
                <a:gd name="T82" fmla="*/ 43 w 1079"/>
                <a:gd name="T83" fmla="*/ 370 h 442"/>
                <a:gd name="T84" fmla="*/ 25 w 1079"/>
                <a:gd name="T85" fmla="*/ 394 h 442"/>
                <a:gd name="T86" fmla="*/ 0 w 1079"/>
                <a:gd name="T87" fmla="*/ 437 h 442"/>
                <a:gd name="T88" fmla="*/ 0 w 1079"/>
                <a:gd name="T89" fmla="*/ 315 h 442"/>
                <a:gd name="T90" fmla="*/ 13 w 1079"/>
                <a:gd name="T91" fmla="*/ 224 h 442"/>
                <a:gd name="T92" fmla="*/ 50 w 1079"/>
                <a:gd name="T93" fmla="*/ 143 h 442"/>
                <a:gd name="T94" fmla="*/ 107 w 1079"/>
                <a:gd name="T95" fmla="*/ 78 h 442"/>
                <a:gd name="T96" fmla="*/ 181 w 1079"/>
                <a:gd name="T97" fmla="*/ 30 h 442"/>
                <a:gd name="T98" fmla="*/ 267 w 1079"/>
                <a:gd name="T99" fmla="*/ 4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79" h="442">
                  <a:moveTo>
                    <a:pt x="313" y="0"/>
                  </a:moveTo>
                  <a:lnTo>
                    <a:pt x="874" y="0"/>
                  </a:lnTo>
                  <a:lnTo>
                    <a:pt x="897" y="7"/>
                  </a:lnTo>
                  <a:lnTo>
                    <a:pt x="912" y="16"/>
                  </a:lnTo>
                  <a:lnTo>
                    <a:pt x="922" y="26"/>
                  </a:lnTo>
                  <a:lnTo>
                    <a:pt x="925" y="37"/>
                  </a:lnTo>
                  <a:lnTo>
                    <a:pt x="925" y="50"/>
                  </a:lnTo>
                  <a:lnTo>
                    <a:pt x="923" y="61"/>
                  </a:lnTo>
                  <a:lnTo>
                    <a:pt x="919" y="69"/>
                  </a:lnTo>
                  <a:lnTo>
                    <a:pt x="915" y="87"/>
                  </a:lnTo>
                  <a:lnTo>
                    <a:pt x="915" y="105"/>
                  </a:lnTo>
                  <a:lnTo>
                    <a:pt x="920" y="122"/>
                  </a:lnTo>
                  <a:lnTo>
                    <a:pt x="930" y="137"/>
                  </a:lnTo>
                  <a:lnTo>
                    <a:pt x="944" y="148"/>
                  </a:lnTo>
                  <a:lnTo>
                    <a:pt x="961" y="155"/>
                  </a:lnTo>
                  <a:lnTo>
                    <a:pt x="987" y="164"/>
                  </a:lnTo>
                  <a:lnTo>
                    <a:pt x="1009" y="176"/>
                  </a:lnTo>
                  <a:lnTo>
                    <a:pt x="1027" y="190"/>
                  </a:lnTo>
                  <a:lnTo>
                    <a:pt x="1042" y="205"/>
                  </a:lnTo>
                  <a:lnTo>
                    <a:pt x="1054" y="222"/>
                  </a:lnTo>
                  <a:lnTo>
                    <a:pt x="1062" y="238"/>
                  </a:lnTo>
                  <a:lnTo>
                    <a:pt x="1070" y="253"/>
                  </a:lnTo>
                  <a:lnTo>
                    <a:pt x="1074" y="266"/>
                  </a:lnTo>
                  <a:lnTo>
                    <a:pt x="1077" y="277"/>
                  </a:lnTo>
                  <a:lnTo>
                    <a:pt x="1079" y="284"/>
                  </a:lnTo>
                  <a:lnTo>
                    <a:pt x="1079" y="442"/>
                  </a:lnTo>
                  <a:lnTo>
                    <a:pt x="1078" y="440"/>
                  </a:lnTo>
                  <a:lnTo>
                    <a:pt x="1074" y="432"/>
                  </a:lnTo>
                  <a:lnTo>
                    <a:pt x="1070" y="422"/>
                  </a:lnTo>
                  <a:lnTo>
                    <a:pt x="1066" y="417"/>
                  </a:lnTo>
                  <a:lnTo>
                    <a:pt x="1058" y="403"/>
                  </a:lnTo>
                  <a:lnTo>
                    <a:pt x="1053" y="396"/>
                  </a:lnTo>
                  <a:lnTo>
                    <a:pt x="1043" y="384"/>
                  </a:lnTo>
                  <a:lnTo>
                    <a:pt x="1037" y="376"/>
                  </a:lnTo>
                  <a:lnTo>
                    <a:pt x="1027" y="364"/>
                  </a:lnTo>
                  <a:lnTo>
                    <a:pt x="1019" y="357"/>
                  </a:lnTo>
                  <a:lnTo>
                    <a:pt x="1006" y="345"/>
                  </a:lnTo>
                  <a:lnTo>
                    <a:pt x="998" y="338"/>
                  </a:lnTo>
                  <a:lnTo>
                    <a:pt x="991" y="333"/>
                  </a:lnTo>
                  <a:lnTo>
                    <a:pt x="984" y="327"/>
                  </a:lnTo>
                  <a:lnTo>
                    <a:pt x="974" y="321"/>
                  </a:lnTo>
                  <a:lnTo>
                    <a:pt x="965" y="315"/>
                  </a:lnTo>
                  <a:lnTo>
                    <a:pt x="955" y="310"/>
                  </a:lnTo>
                  <a:lnTo>
                    <a:pt x="950" y="308"/>
                  </a:lnTo>
                  <a:lnTo>
                    <a:pt x="946" y="306"/>
                  </a:lnTo>
                  <a:lnTo>
                    <a:pt x="915" y="291"/>
                  </a:lnTo>
                  <a:lnTo>
                    <a:pt x="718" y="222"/>
                  </a:lnTo>
                  <a:lnTo>
                    <a:pt x="681" y="213"/>
                  </a:lnTo>
                  <a:lnTo>
                    <a:pt x="674" y="213"/>
                  </a:lnTo>
                  <a:lnTo>
                    <a:pt x="666" y="211"/>
                  </a:lnTo>
                  <a:lnTo>
                    <a:pt x="643" y="210"/>
                  </a:lnTo>
                  <a:lnTo>
                    <a:pt x="641" y="210"/>
                  </a:lnTo>
                  <a:lnTo>
                    <a:pt x="615" y="213"/>
                  </a:lnTo>
                  <a:lnTo>
                    <a:pt x="608" y="213"/>
                  </a:lnTo>
                  <a:lnTo>
                    <a:pt x="602" y="214"/>
                  </a:lnTo>
                  <a:lnTo>
                    <a:pt x="563" y="224"/>
                  </a:lnTo>
                  <a:lnTo>
                    <a:pt x="538" y="234"/>
                  </a:lnTo>
                  <a:lnTo>
                    <a:pt x="510" y="244"/>
                  </a:lnTo>
                  <a:lnTo>
                    <a:pt x="484" y="253"/>
                  </a:lnTo>
                  <a:lnTo>
                    <a:pt x="459" y="263"/>
                  </a:lnTo>
                  <a:lnTo>
                    <a:pt x="437" y="270"/>
                  </a:lnTo>
                  <a:lnTo>
                    <a:pt x="422" y="273"/>
                  </a:lnTo>
                  <a:lnTo>
                    <a:pt x="405" y="275"/>
                  </a:lnTo>
                  <a:lnTo>
                    <a:pt x="219" y="275"/>
                  </a:lnTo>
                  <a:lnTo>
                    <a:pt x="211" y="276"/>
                  </a:lnTo>
                  <a:lnTo>
                    <a:pt x="210" y="276"/>
                  </a:lnTo>
                  <a:lnTo>
                    <a:pt x="207" y="276"/>
                  </a:lnTo>
                  <a:lnTo>
                    <a:pt x="204" y="277"/>
                  </a:lnTo>
                  <a:lnTo>
                    <a:pt x="204" y="277"/>
                  </a:lnTo>
                  <a:lnTo>
                    <a:pt x="202" y="277"/>
                  </a:lnTo>
                  <a:lnTo>
                    <a:pt x="198" y="278"/>
                  </a:lnTo>
                  <a:lnTo>
                    <a:pt x="193" y="279"/>
                  </a:lnTo>
                  <a:lnTo>
                    <a:pt x="187" y="281"/>
                  </a:lnTo>
                  <a:lnTo>
                    <a:pt x="182" y="282"/>
                  </a:lnTo>
                  <a:lnTo>
                    <a:pt x="160" y="289"/>
                  </a:lnTo>
                  <a:lnTo>
                    <a:pt x="156" y="290"/>
                  </a:lnTo>
                  <a:lnTo>
                    <a:pt x="142" y="296"/>
                  </a:lnTo>
                  <a:lnTo>
                    <a:pt x="127" y="303"/>
                  </a:lnTo>
                  <a:lnTo>
                    <a:pt x="126" y="303"/>
                  </a:lnTo>
                  <a:lnTo>
                    <a:pt x="96" y="322"/>
                  </a:lnTo>
                  <a:lnTo>
                    <a:pt x="92" y="326"/>
                  </a:lnTo>
                  <a:lnTo>
                    <a:pt x="62" y="350"/>
                  </a:lnTo>
                  <a:lnTo>
                    <a:pt x="57" y="356"/>
                  </a:lnTo>
                  <a:lnTo>
                    <a:pt x="43" y="370"/>
                  </a:lnTo>
                  <a:lnTo>
                    <a:pt x="28" y="388"/>
                  </a:lnTo>
                  <a:lnTo>
                    <a:pt x="25" y="394"/>
                  </a:lnTo>
                  <a:lnTo>
                    <a:pt x="12" y="414"/>
                  </a:lnTo>
                  <a:lnTo>
                    <a:pt x="0" y="437"/>
                  </a:lnTo>
                  <a:lnTo>
                    <a:pt x="0" y="437"/>
                  </a:lnTo>
                  <a:lnTo>
                    <a:pt x="0" y="315"/>
                  </a:lnTo>
                  <a:lnTo>
                    <a:pt x="2" y="269"/>
                  </a:lnTo>
                  <a:lnTo>
                    <a:pt x="13" y="224"/>
                  </a:lnTo>
                  <a:lnTo>
                    <a:pt x="28" y="183"/>
                  </a:lnTo>
                  <a:lnTo>
                    <a:pt x="50" y="143"/>
                  </a:lnTo>
                  <a:lnTo>
                    <a:pt x="76" y="109"/>
                  </a:lnTo>
                  <a:lnTo>
                    <a:pt x="107" y="78"/>
                  </a:lnTo>
                  <a:lnTo>
                    <a:pt x="143" y="52"/>
                  </a:lnTo>
                  <a:lnTo>
                    <a:pt x="181" y="30"/>
                  </a:lnTo>
                  <a:lnTo>
                    <a:pt x="223" y="15"/>
                  </a:lnTo>
                  <a:lnTo>
                    <a:pt x="267" y="4"/>
                  </a:lnTo>
                  <a:lnTo>
                    <a:pt x="3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9" name="Freeform 60">
              <a:extLst>
                <a:ext uri="{FF2B5EF4-FFF2-40B4-BE49-F238E27FC236}">
                  <a16:creationId xmlns:a16="http://schemas.microsoft.com/office/drawing/2014/main" id="{E9825F30-AB51-4C8F-95E6-390730ED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5" y="2968"/>
              <a:ext cx="288" cy="319"/>
            </a:xfrm>
            <a:custGeom>
              <a:avLst/>
              <a:gdLst>
                <a:gd name="T0" fmla="*/ 66 w 288"/>
                <a:gd name="T1" fmla="*/ 0 h 319"/>
                <a:gd name="T2" fmla="*/ 288 w 288"/>
                <a:gd name="T3" fmla="*/ 148 h 319"/>
                <a:gd name="T4" fmla="*/ 251 w 288"/>
                <a:gd name="T5" fmla="*/ 200 h 319"/>
                <a:gd name="T6" fmla="*/ 223 w 288"/>
                <a:gd name="T7" fmla="*/ 235 h 319"/>
                <a:gd name="T8" fmla="*/ 223 w 288"/>
                <a:gd name="T9" fmla="*/ 237 h 319"/>
                <a:gd name="T10" fmla="*/ 162 w 288"/>
                <a:gd name="T11" fmla="*/ 319 h 319"/>
                <a:gd name="T12" fmla="*/ 0 w 288"/>
                <a:gd name="T13" fmla="*/ 23 h 319"/>
                <a:gd name="T14" fmla="*/ 66 w 288"/>
                <a:gd name="T1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319">
                  <a:moveTo>
                    <a:pt x="66" y="0"/>
                  </a:moveTo>
                  <a:lnTo>
                    <a:pt x="288" y="148"/>
                  </a:lnTo>
                  <a:lnTo>
                    <a:pt x="251" y="200"/>
                  </a:lnTo>
                  <a:lnTo>
                    <a:pt x="223" y="235"/>
                  </a:lnTo>
                  <a:lnTo>
                    <a:pt x="223" y="237"/>
                  </a:lnTo>
                  <a:lnTo>
                    <a:pt x="162" y="319"/>
                  </a:lnTo>
                  <a:lnTo>
                    <a:pt x="0" y="2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0" name="Freeform 61">
              <a:extLst>
                <a:ext uri="{FF2B5EF4-FFF2-40B4-BE49-F238E27FC236}">
                  <a16:creationId xmlns:a16="http://schemas.microsoft.com/office/drawing/2014/main" id="{62CF06AD-A8B7-4F0A-BEED-6E3307B6A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" y="2928"/>
              <a:ext cx="293" cy="99"/>
            </a:xfrm>
            <a:custGeom>
              <a:avLst/>
              <a:gdLst>
                <a:gd name="T0" fmla="*/ 0 w 293"/>
                <a:gd name="T1" fmla="*/ 0 h 99"/>
                <a:gd name="T2" fmla="*/ 8 w 293"/>
                <a:gd name="T3" fmla="*/ 3 h 99"/>
                <a:gd name="T4" fmla="*/ 20 w 293"/>
                <a:gd name="T5" fmla="*/ 8 h 99"/>
                <a:gd name="T6" fmla="*/ 43 w 293"/>
                <a:gd name="T7" fmla="*/ 17 h 99"/>
                <a:gd name="T8" fmla="*/ 55 w 293"/>
                <a:gd name="T9" fmla="*/ 21 h 99"/>
                <a:gd name="T10" fmla="*/ 77 w 293"/>
                <a:gd name="T11" fmla="*/ 26 h 99"/>
                <a:gd name="T12" fmla="*/ 83 w 293"/>
                <a:gd name="T13" fmla="*/ 27 h 99"/>
                <a:gd name="T14" fmla="*/ 88 w 293"/>
                <a:gd name="T15" fmla="*/ 28 h 99"/>
                <a:gd name="T16" fmla="*/ 120 w 293"/>
                <a:gd name="T17" fmla="*/ 32 h 99"/>
                <a:gd name="T18" fmla="*/ 125 w 293"/>
                <a:gd name="T19" fmla="*/ 32 h 99"/>
                <a:gd name="T20" fmla="*/ 131 w 293"/>
                <a:gd name="T21" fmla="*/ 32 h 99"/>
                <a:gd name="T22" fmla="*/ 131 w 293"/>
                <a:gd name="T23" fmla="*/ 32 h 99"/>
                <a:gd name="T24" fmla="*/ 138 w 293"/>
                <a:gd name="T25" fmla="*/ 33 h 99"/>
                <a:gd name="T26" fmla="*/ 145 w 293"/>
                <a:gd name="T27" fmla="*/ 33 h 99"/>
                <a:gd name="T28" fmla="*/ 145 w 293"/>
                <a:gd name="T29" fmla="*/ 33 h 99"/>
                <a:gd name="T30" fmla="*/ 148 w 293"/>
                <a:gd name="T31" fmla="*/ 33 h 99"/>
                <a:gd name="T32" fmla="*/ 156 w 293"/>
                <a:gd name="T33" fmla="*/ 33 h 99"/>
                <a:gd name="T34" fmla="*/ 166 w 293"/>
                <a:gd name="T35" fmla="*/ 32 h 99"/>
                <a:gd name="T36" fmla="*/ 173 w 293"/>
                <a:gd name="T37" fmla="*/ 32 h 99"/>
                <a:gd name="T38" fmla="*/ 181 w 293"/>
                <a:gd name="T39" fmla="*/ 31 h 99"/>
                <a:gd name="T40" fmla="*/ 191 w 293"/>
                <a:gd name="T41" fmla="*/ 30 h 99"/>
                <a:gd name="T42" fmla="*/ 200 w 293"/>
                <a:gd name="T43" fmla="*/ 28 h 99"/>
                <a:gd name="T44" fmla="*/ 220 w 293"/>
                <a:gd name="T45" fmla="*/ 25 h 99"/>
                <a:gd name="T46" fmla="*/ 225 w 293"/>
                <a:gd name="T47" fmla="*/ 24 h 99"/>
                <a:gd name="T48" fmla="*/ 230 w 293"/>
                <a:gd name="T49" fmla="*/ 23 h 99"/>
                <a:gd name="T50" fmla="*/ 262 w 293"/>
                <a:gd name="T51" fmla="*/ 13 h 99"/>
                <a:gd name="T52" fmla="*/ 266 w 293"/>
                <a:gd name="T53" fmla="*/ 12 h 99"/>
                <a:gd name="T54" fmla="*/ 269 w 293"/>
                <a:gd name="T55" fmla="*/ 11 h 99"/>
                <a:gd name="T56" fmla="*/ 293 w 293"/>
                <a:gd name="T57" fmla="*/ 2 h 99"/>
                <a:gd name="T58" fmla="*/ 148 w 293"/>
                <a:gd name="T59" fmla="*/ 99 h 99"/>
                <a:gd name="T60" fmla="*/ 87 w 293"/>
                <a:gd name="T61" fmla="*/ 58 h 99"/>
                <a:gd name="T62" fmla="*/ 0 w 293"/>
                <a:gd name="T6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99">
                  <a:moveTo>
                    <a:pt x="0" y="0"/>
                  </a:moveTo>
                  <a:lnTo>
                    <a:pt x="8" y="3"/>
                  </a:lnTo>
                  <a:lnTo>
                    <a:pt x="20" y="8"/>
                  </a:lnTo>
                  <a:lnTo>
                    <a:pt x="43" y="17"/>
                  </a:lnTo>
                  <a:lnTo>
                    <a:pt x="55" y="21"/>
                  </a:lnTo>
                  <a:lnTo>
                    <a:pt x="77" y="26"/>
                  </a:lnTo>
                  <a:lnTo>
                    <a:pt x="83" y="27"/>
                  </a:lnTo>
                  <a:lnTo>
                    <a:pt x="88" y="28"/>
                  </a:lnTo>
                  <a:lnTo>
                    <a:pt x="120" y="32"/>
                  </a:lnTo>
                  <a:lnTo>
                    <a:pt x="125" y="32"/>
                  </a:lnTo>
                  <a:lnTo>
                    <a:pt x="131" y="32"/>
                  </a:lnTo>
                  <a:lnTo>
                    <a:pt x="131" y="32"/>
                  </a:lnTo>
                  <a:lnTo>
                    <a:pt x="138" y="33"/>
                  </a:lnTo>
                  <a:lnTo>
                    <a:pt x="145" y="33"/>
                  </a:lnTo>
                  <a:lnTo>
                    <a:pt x="145" y="33"/>
                  </a:lnTo>
                  <a:lnTo>
                    <a:pt x="148" y="33"/>
                  </a:lnTo>
                  <a:lnTo>
                    <a:pt x="156" y="33"/>
                  </a:lnTo>
                  <a:lnTo>
                    <a:pt x="166" y="32"/>
                  </a:lnTo>
                  <a:lnTo>
                    <a:pt x="173" y="32"/>
                  </a:lnTo>
                  <a:lnTo>
                    <a:pt x="181" y="31"/>
                  </a:lnTo>
                  <a:lnTo>
                    <a:pt x="191" y="30"/>
                  </a:lnTo>
                  <a:lnTo>
                    <a:pt x="200" y="28"/>
                  </a:lnTo>
                  <a:lnTo>
                    <a:pt x="220" y="25"/>
                  </a:lnTo>
                  <a:lnTo>
                    <a:pt x="225" y="24"/>
                  </a:lnTo>
                  <a:lnTo>
                    <a:pt x="230" y="23"/>
                  </a:lnTo>
                  <a:lnTo>
                    <a:pt x="262" y="13"/>
                  </a:lnTo>
                  <a:lnTo>
                    <a:pt x="266" y="12"/>
                  </a:lnTo>
                  <a:lnTo>
                    <a:pt x="269" y="11"/>
                  </a:lnTo>
                  <a:lnTo>
                    <a:pt x="293" y="2"/>
                  </a:lnTo>
                  <a:lnTo>
                    <a:pt x="148" y="99"/>
                  </a:lnTo>
                  <a:lnTo>
                    <a:pt x="87" y="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1" name="Freeform 62">
              <a:extLst>
                <a:ext uri="{FF2B5EF4-FFF2-40B4-BE49-F238E27FC236}">
                  <a16:creationId xmlns:a16="http://schemas.microsoft.com/office/drawing/2014/main" id="{DF322464-16EB-42AD-BED1-7AA0E370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8" y="996"/>
              <a:ext cx="2843" cy="2226"/>
            </a:xfrm>
            <a:custGeom>
              <a:avLst/>
              <a:gdLst>
                <a:gd name="T0" fmla="*/ 1623 w 2843"/>
                <a:gd name="T1" fmla="*/ 13 h 2226"/>
                <a:gd name="T2" fmla="*/ 1907 w 2843"/>
                <a:gd name="T3" fmla="*/ 84 h 2226"/>
                <a:gd name="T4" fmla="*/ 2166 w 2843"/>
                <a:gd name="T5" fmla="*/ 210 h 2226"/>
                <a:gd name="T6" fmla="*/ 2392 w 2843"/>
                <a:gd name="T7" fmla="*/ 383 h 2226"/>
                <a:gd name="T8" fmla="*/ 2580 w 2843"/>
                <a:gd name="T9" fmla="*/ 597 h 2226"/>
                <a:gd name="T10" fmla="*/ 2723 w 2843"/>
                <a:gd name="T11" fmla="*/ 846 h 2226"/>
                <a:gd name="T12" fmla="*/ 2812 w 2843"/>
                <a:gd name="T13" fmla="*/ 1123 h 2226"/>
                <a:gd name="T14" fmla="*/ 2843 w 2843"/>
                <a:gd name="T15" fmla="*/ 1421 h 2226"/>
                <a:gd name="T16" fmla="*/ 2814 w 2843"/>
                <a:gd name="T17" fmla="*/ 1711 h 2226"/>
                <a:gd name="T18" fmla="*/ 2728 w 2843"/>
                <a:gd name="T19" fmla="*/ 1982 h 2226"/>
                <a:gd name="T20" fmla="*/ 2593 w 2843"/>
                <a:gd name="T21" fmla="*/ 2226 h 2226"/>
                <a:gd name="T22" fmla="*/ 2508 w 2843"/>
                <a:gd name="T23" fmla="*/ 2135 h 2226"/>
                <a:gd name="T24" fmla="*/ 1906 w 2843"/>
                <a:gd name="T25" fmla="*/ 1904 h 2226"/>
                <a:gd name="T26" fmla="*/ 1849 w 2843"/>
                <a:gd name="T27" fmla="*/ 1883 h 2226"/>
                <a:gd name="T28" fmla="*/ 1785 w 2843"/>
                <a:gd name="T29" fmla="*/ 1784 h 2226"/>
                <a:gd name="T30" fmla="*/ 1843 w 2843"/>
                <a:gd name="T31" fmla="*/ 1728 h 2226"/>
                <a:gd name="T32" fmla="*/ 1902 w 2843"/>
                <a:gd name="T33" fmla="*/ 1641 h 2226"/>
                <a:gd name="T34" fmla="*/ 1952 w 2843"/>
                <a:gd name="T35" fmla="*/ 1516 h 2226"/>
                <a:gd name="T36" fmla="*/ 1985 w 2843"/>
                <a:gd name="T37" fmla="*/ 1345 h 2226"/>
                <a:gd name="T38" fmla="*/ 1988 w 2843"/>
                <a:gd name="T39" fmla="*/ 1330 h 2226"/>
                <a:gd name="T40" fmla="*/ 2004 w 2843"/>
                <a:gd name="T41" fmla="*/ 1268 h 2226"/>
                <a:gd name="T42" fmla="*/ 2038 w 2843"/>
                <a:gd name="T43" fmla="*/ 1182 h 2226"/>
                <a:gd name="T44" fmla="*/ 2078 w 2843"/>
                <a:gd name="T45" fmla="*/ 1101 h 2226"/>
                <a:gd name="T46" fmla="*/ 2086 w 2843"/>
                <a:gd name="T47" fmla="*/ 740 h 2226"/>
                <a:gd name="T48" fmla="*/ 2082 w 2843"/>
                <a:gd name="T49" fmla="*/ 719 h 2226"/>
                <a:gd name="T50" fmla="*/ 2067 w 2843"/>
                <a:gd name="T51" fmla="*/ 669 h 2226"/>
                <a:gd name="T52" fmla="*/ 2030 w 2843"/>
                <a:gd name="T53" fmla="*/ 600 h 2226"/>
                <a:gd name="T54" fmla="*/ 1962 w 2843"/>
                <a:gd name="T55" fmla="*/ 535 h 2226"/>
                <a:gd name="T56" fmla="*/ 1927 w 2843"/>
                <a:gd name="T57" fmla="*/ 461 h 2226"/>
                <a:gd name="T58" fmla="*/ 1895 w 2843"/>
                <a:gd name="T59" fmla="*/ 402 h 2226"/>
                <a:gd name="T60" fmla="*/ 1838 w 2843"/>
                <a:gd name="T61" fmla="*/ 360 h 2226"/>
                <a:gd name="T62" fmla="*/ 1771 w 2843"/>
                <a:gd name="T63" fmla="*/ 340 h 2226"/>
                <a:gd name="T64" fmla="*/ 1143 w 2843"/>
                <a:gd name="T65" fmla="*/ 342 h 2226"/>
                <a:gd name="T66" fmla="*/ 992 w 2843"/>
                <a:gd name="T67" fmla="*/ 390 h 2226"/>
                <a:gd name="T68" fmla="*/ 871 w 2843"/>
                <a:gd name="T69" fmla="*/ 485 h 2226"/>
                <a:gd name="T70" fmla="*/ 789 w 2843"/>
                <a:gd name="T71" fmla="*/ 617 h 2226"/>
                <a:gd name="T72" fmla="*/ 761 w 2843"/>
                <a:gd name="T73" fmla="*/ 776 h 2226"/>
                <a:gd name="T74" fmla="*/ 770 w 2843"/>
                <a:gd name="T75" fmla="*/ 1072 h 2226"/>
                <a:gd name="T76" fmla="*/ 820 w 2843"/>
                <a:gd name="T77" fmla="*/ 1170 h 2226"/>
                <a:gd name="T78" fmla="*/ 855 w 2843"/>
                <a:gd name="T79" fmla="*/ 1247 h 2226"/>
                <a:gd name="T80" fmla="*/ 859 w 2843"/>
                <a:gd name="T81" fmla="*/ 1350 h 2226"/>
                <a:gd name="T82" fmla="*/ 865 w 2843"/>
                <a:gd name="T83" fmla="*/ 1405 h 2226"/>
                <a:gd name="T84" fmla="*/ 883 w 2843"/>
                <a:gd name="T85" fmla="*/ 1497 h 2226"/>
                <a:gd name="T86" fmla="*/ 923 w 2843"/>
                <a:gd name="T87" fmla="*/ 1610 h 2226"/>
                <a:gd name="T88" fmla="*/ 992 w 2843"/>
                <a:gd name="T89" fmla="*/ 1723 h 2226"/>
                <a:gd name="T90" fmla="*/ 1059 w 2843"/>
                <a:gd name="T91" fmla="*/ 1860 h 2226"/>
                <a:gd name="T92" fmla="*/ 942 w 2843"/>
                <a:gd name="T93" fmla="*/ 1902 h 2226"/>
                <a:gd name="T94" fmla="*/ 410 w 2843"/>
                <a:gd name="T95" fmla="*/ 2095 h 2226"/>
                <a:gd name="T96" fmla="*/ 304 w 2843"/>
                <a:gd name="T97" fmla="*/ 2161 h 2226"/>
                <a:gd name="T98" fmla="*/ 201 w 2843"/>
                <a:gd name="T99" fmla="*/ 2149 h 2226"/>
                <a:gd name="T100" fmla="*/ 82 w 2843"/>
                <a:gd name="T101" fmla="*/ 1895 h 2226"/>
                <a:gd name="T102" fmla="*/ 14 w 2843"/>
                <a:gd name="T103" fmla="*/ 1617 h 2226"/>
                <a:gd name="T104" fmla="*/ 3 w 2843"/>
                <a:gd name="T105" fmla="*/ 1320 h 2226"/>
                <a:gd name="T106" fmla="*/ 56 w 2843"/>
                <a:gd name="T107" fmla="*/ 1028 h 2226"/>
                <a:gd name="T108" fmla="*/ 163 w 2843"/>
                <a:gd name="T109" fmla="*/ 759 h 2226"/>
                <a:gd name="T110" fmla="*/ 322 w 2843"/>
                <a:gd name="T111" fmla="*/ 522 h 2226"/>
                <a:gd name="T112" fmla="*/ 522 w 2843"/>
                <a:gd name="T113" fmla="*/ 320 h 2226"/>
                <a:gd name="T114" fmla="*/ 761 w 2843"/>
                <a:gd name="T115" fmla="*/ 163 h 2226"/>
                <a:gd name="T116" fmla="*/ 1029 w 2843"/>
                <a:gd name="T117" fmla="*/ 55 h 2226"/>
                <a:gd name="T118" fmla="*/ 1320 w 2843"/>
                <a:gd name="T119" fmla="*/ 3 h 2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43" h="2226">
                  <a:moveTo>
                    <a:pt x="1422" y="0"/>
                  </a:moveTo>
                  <a:lnTo>
                    <a:pt x="1523" y="3"/>
                  </a:lnTo>
                  <a:lnTo>
                    <a:pt x="1623" y="13"/>
                  </a:lnTo>
                  <a:lnTo>
                    <a:pt x="1720" y="31"/>
                  </a:lnTo>
                  <a:lnTo>
                    <a:pt x="1815" y="55"/>
                  </a:lnTo>
                  <a:lnTo>
                    <a:pt x="1907" y="84"/>
                  </a:lnTo>
                  <a:lnTo>
                    <a:pt x="1997" y="120"/>
                  </a:lnTo>
                  <a:lnTo>
                    <a:pt x="2084" y="163"/>
                  </a:lnTo>
                  <a:lnTo>
                    <a:pt x="2166" y="210"/>
                  </a:lnTo>
                  <a:lnTo>
                    <a:pt x="2246" y="263"/>
                  </a:lnTo>
                  <a:lnTo>
                    <a:pt x="2321" y="320"/>
                  </a:lnTo>
                  <a:lnTo>
                    <a:pt x="2392" y="383"/>
                  </a:lnTo>
                  <a:lnTo>
                    <a:pt x="2460" y="451"/>
                  </a:lnTo>
                  <a:lnTo>
                    <a:pt x="2523" y="522"/>
                  </a:lnTo>
                  <a:lnTo>
                    <a:pt x="2580" y="597"/>
                  </a:lnTo>
                  <a:lnTo>
                    <a:pt x="2633" y="677"/>
                  </a:lnTo>
                  <a:lnTo>
                    <a:pt x="2680" y="759"/>
                  </a:lnTo>
                  <a:lnTo>
                    <a:pt x="2723" y="846"/>
                  </a:lnTo>
                  <a:lnTo>
                    <a:pt x="2759" y="936"/>
                  </a:lnTo>
                  <a:lnTo>
                    <a:pt x="2788" y="1028"/>
                  </a:lnTo>
                  <a:lnTo>
                    <a:pt x="2812" y="1123"/>
                  </a:lnTo>
                  <a:lnTo>
                    <a:pt x="2830" y="1220"/>
                  </a:lnTo>
                  <a:lnTo>
                    <a:pt x="2840" y="1320"/>
                  </a:lnTo>
                  <a:lnTo>
                    <a:pt x="2843" y="1421"/>
                  </a:lnTo>
                  <a:lnTo>
                    <a:pt x="2841" y="1520"/>
                  </a:lnTo>
                  <a:lnTo>
                    <a:pt x="2830" y="1617"/>
                  </a:lnTo>
                  <a:lnTo>
                    <a:pt x="2814" y="1711"/>
                  </a:lnTo>
                  <a:lnTo>
                    <a:pt x="2791" y="1804"/>
                  </a:lnTo>
                  <a:lnTo>
                    <a:pt x="2762" y="1895"/>
                  </a:lnTo>
                  <a:lnTo>
                    <a:pt x="2728" y="1982"/>
                  </a:lnTo>
                  <a:lnTo>
                    <a:pt x="2688" y="2067"/>
                  </a:lnTo>
                  <a:lnTo>
                    <a:pt x="2643" y="2149"/>
                  </a:lnTo>
                  <a:lnTo>
                    <a:pt x="2593" y="2226"/>
                  </a:lnTo>
                  <a:lnTo>
                    <a:pt x="2568" y="2192"/>
                  </a:lnTo>
                  <a:lnTo>
                    <a:pt x="2540" y="2161"/>
                  </a:lnTo>
                  <a:lnTo>
                    <a:pt x="2508" y="2135"/>
                  </a:lnTo>
                  <a:lnTo>
                    <a:pt x="2472" y="2112"/>
                  </a:lnTo>
                  <a:lnTo>
                    <a:pt x="2434" y="2095"/>
                  </a:lnTo>
                  <a:lnTo>
                    <a:pt x="1906" y="1904"/>
                  </a:lnTo>
                  <a:lnTo>
                    <a:pt x="1906" y="1904"/>
                  </a:lnTo>
                  <a:lnTo>
                    <a:pt x="1901" y="1902"/>
                  </a:lnTo>
                  <a:lnTo>
                    <a:pt x="1849" y="1883"/>
                  </a:lnTo>
                  <a:lnTo>
                    <a:pt x="1849" y="1883"/>
                  </a:lnTo>
                  <a:lnTo>
                    <a:pt x="1785" y="1860"/>
                  </a:lnTo>
                  <a:lnTo>
                    <a:pt x="1785" y="1784"/>
                  </a:lnTo>
                  <a:lnTo>
                    <a:pt x="1803" y="1768"/>
                  </a:lnTo>
                  <a:lnTo>
                    <a:pt x="1822" y="1749"/>
                  </a:lnTo>
                  <a:lnTo>
                    <a:pt x="1843" y="1728"/>
                  </a:lnTo>
                  <a:lnTo>
                    <a:pt x="1863" y="1703"/>
                  </a:lnTo>
                  <a:lnTo>
                    <a:pt x="1883" y="1674"/>
                  </a:lnTo>
                  <a:lnTo>
                    <a:pt x="1902" y="1641"/>
                  </a:lnTo>
                  <a:lnTo>
                    <a:pt x="1920" y="1604"/>
                  </a:lnTo>
                  <a:lnTo>
                    <a:pt x="1937" y="1562"/>
                  </a:lnTo>
                  <a:lnTo>
                    <a:pt x="1952" y="1516"/>
                  </a:lnTo>
                  <a:lnTo>
                    <a:pt x="1965" y="1464"/>
                  </a:lnTo>
                  <a:lnTo>
                    <a:pt x="1976" y="1407"/>
                  </a:lnTo>
                  <a:lnTo>
                    <a:pt x="1985" y="1345"/>
                  </a:lnTo>
                  <a:lnTo>
                    <a:pt x="1985" y="1344"/>
                  </a:lnTo>
                  <a:lnTo>
                    <a:pt x="1986" y="1340"/>
                  </a:lnTo>
                  <a:lnTo>
                    <a:pt x="1988" y="1330"/>
                  </a:lnTo>
                  <a:lnTo>
                    <a:pt x="1992" y="1313"/>
                  </a:lnTo>
                  <a:lnTo>
                    <a:pt x="1997" y="1291"/>
                  </a:lnTo>
                  <a:lnTo>
                    <a:pt x="2004" y="1268"/>
                  </a:lnTo>
                  <a:lnTo>
                    <a:pt x="2013" y="1240"/>
                  </a:lnTo>
                  <a:lnTo>
                    <a:pt x="2024" y="1211"/>
                  </a:lnTo>
                  <a:lnTo>
                    <a:pt x="2038" y="1182"/>
                  </a:lnTo>
                  <a:lnTo>
                    <a:pt x="2054" y="1154"/>
                  </a:lnTo>
                  <a:lnTo>
                    <a:pt x="2068" y="1128"/>
                  </a:lnTo>
                  <a:lnTo>
                    <a:pt x="2078" y="1101"/>
                  </a:lnTo>
                  <a:lnTo>
                    <a:pt x="2084" y="1072"/>
                  </a:lnTo>
                  <a:lnTo>
                    <a:pt x="2086" y="1043"/>
                  </a:lnTo>
                  <a:lnTo>
                    <a:pt x="2086" y="740"/>
                  </a:lnTo>
                  <a:lnTo>
                    <a:pt x="2085" y="733"/>
                  </a:lnTo>
                  <a:lnTo>
                    <a:pt x="2085" y="728"/>
                  </a:lnTo>
                  <a:lnTo>
                    <a:pt x="2082" y="719"/>
                  </a:lnTo>
                  <a:lnTo>
                    <a:pt x="2080" y="705"/>
                  </a:lnTo>
                  <a:lnTo>
                    <a:pt x="2074" y="688"/>
                  </a:lnTo>
                  <a:lnTo>
                    <a:pt x="2067" y="669"/>
                  </a:lnTo>
                  <a:lnTo>
                    <a:pt x="2057" y="646"/>
                  </a:lnTo>
                  <a:lnTo>
                    <a:pt x="2045" y="623"/>
                  </a:lnTo>
                  <a:lnTo>
                    <a:pt x="2030" y="600"/>
                  </a:lnTo>
                  <a:lnTo>
                    <a:pt x="2012" y="577"/>
                  </a:lnTo>
                  <a:lnTo>
                    <a:pt x="1989" y="555"/>
                  </a:lnTo>
                  <a:lnTo>
                    <a:pt x="1962" y="535"/>
                  </a:lnTo>
                  <a:lnTo>
                    <a:pt x="1932" y="517"/>
                  </a:lnTo>
                  <a:lnTo>
                    <a:pt x="1932" y="490"/>
                  </a:lnTo>
                  <a:lnTo>
                    <a:pt x="1927" y="461"/>
                  </a:lnTo>
                  <a:lnTo>
                    <a:pt x="1915" y="431"/>
                  </a:lnTo>
                  <a:lnTo>
                    <a:pt x="1907" y="417"/>
                  </a:lnTo>
                  <a:lnTo>
                    <a:pt x="1895" y="402"/>
                  </a:lnTo>
                  <a:lnTo>
                    <a:pt x="1881" y="387"/>
                  </a:lnTo>
                  <a:lnTo>
                    <a:pt x="1862" y="373"/>
                  </a:lnTo>
                  <a:lnTo>
                    <a:pt x="1838" y="360"/>
                  </a:lnTo>
                  <a:lnTo>
                    <a:pt x="1810" y="348"/>
                  </a:lnTo>
                  <a:lnTo>
                    <a:pt x="1777" y="340"/>
                  </a:lnTo>
                  <a:lnTo>
                    <a:pt x="1771" y="340"/>
                  </a:lnTo>
                  <a:lnTo>
                    <a:pt x="1765" y="338"/>
                  </a:lnTo>
                  <a:lnTo>
                    <a:pt x="1197" y="338"/>
                  </a:lnTo>
                  <a:lnTo>
                    <a:pt x="1143" y="342"/>
                  </a:lnTo>
                  <a:lnTo>
                    <a:pt x="1090" y="353"/>
                  </a:lnTo>
                  <a:lnTo>
                    <a:pt x="1040" y="368"/>
                  </a:lnTo>
                  <a:lnTo>
                    <a:pt x="992" y="390"/>
                  </a:lnTo>
                  <a:lnTo>
                    <a:pt x="948" y="417"/>
                  </a:lnTo>
                  <a:lnTo>
                    <a:pt x="908" y="449"/>
                  </a:lnTo>
                  <a:lnTo>
                    <a:pt x="871" y="485"/>
                  </a:lnTo>
                  <a:lnTo>
                    <a:pt x="838" y="527"/>
                  </a:lnTo>
                  <a:lnTo>
                    <a:pt x="812" y="571"/>
                  </a:lnTo>
                  <a:lnTo>
                    <a:pt x="789" y="617"/>
                  </a:lnTo>
                  <a:lnTo>
                    <a:pt x="774" y="669"/>
                  </a:lnTo>
                  <a:lnTo>
                    <a:pt x="763" y="721"/>
                  </a:lnTo>
                  <a:lnTo>
                    <a:pt x="761" y="776"/>
                  </a:lnTo>
                  <a:lnTo>
                    <a:pt x="761" y="998"/>
                  </a:lnTo>
                  <a:lnTo>
                    <a:pt x="763" y="1036"/>
                  </a:lnTo>
                  <a:lnTo>
                    <a:pt x="770" y="1072"/>
                  </a:lnTo>
                  <a:lnTo>
                    <a:pt x="782" y="1107"/>
                  </a:lnTo>
                  <a:lnTo>
                    <a:pt x="799" y="1140"/>
                  </a:lnTo>
                  <a:lnTo>
                    <a:pt x="820" y="1170"/>
                  </a:lnTo>
                  <a:lnTo>
                    <a:pt x="836" y="1192"/>
                  </a:lnTo>
                  <a:lnTo>
                    <a:pt x="848" y="1219"/>
                  </a:lnTo>
                  <a:lnTo>
                    <a:pt x="855" y="1247"/>
                  </a:lnTo>
                  <a:lnTo>
                    <a:pt x="859" y="1277"/>
                  </a:lnTo>
                  <a:lnTo>
                    <a:pt x="859" y="1344"/>
                  </a:lnTo>
                  <a:lnTo>
                    <a:pt x="859" y="1350"/>
                  </a:lnTo>
                  <a:lnTo>
                    <a:pt x="860" y="1363"/>
                  </a:lnTo>
                  <a:lnTo>
                    <a:pt x="861" y="1381"/>
                  </a:lnTo>
                  <a:lnTo>
                    <a:pt x="865" y="1405"/>
                  </a:lnTo>
                  <a:lnTo>
                    <a:pt x="868" y="1432"/>
                  </a:lnTo>
                  <a:lnTo>
                    <a:pt x="874" y="1463"/>
                  </a:lnTo>
                  <a:lnTo>
                    <a:pt x="883" y="1497"/>
                  </a:lnTo>
                  <a:lnTo>
                    <a:pt x="893" y="1534"/>
                  </a:lnTo>
                  <a:lnTo>
                    <a:pt x="906" y="1570"/>
                  </a:lnTo>
                  <a:lnTo>
                    <a:pt x="923" y="1610"/>
                  </a:lnTo>
                  <a:lnTo>
                    <a:pt x="942" y="1648"/>
                  </a:lnTo>
                  <a:lnTo>
                    <a:pt x="965" y="1686"/>
                  </a:lnTo>
                  <a:lnTo>
                    <a:pt x="992" y="1723"/>
                  </a:lnTo>
                  <a:lnTo>
                    <a:pt x="1023" y="1758"/>
                  </a:lnTo>
                  <a:lnTo>
                    <a:pt x="1059" y="1789"/>
                  </a:lnTo>
                  <a:lnTo>
                    <a:pt x="1059" y="1860"/>
                  </a:lnTo>
                  <a:lnTo>
                    <a:pt x="996" y="1883"/>
                  </a:lnTo>
                  <a:lnTo>
                    <a:pt x="996" y="1883"/>
                  </a:lnTo>
                  <a:lnTo>
                    <a:pt x="942" y="1902"/>
                  </a:lnTo>
                  <a:lnTo>
                    <a:pt x="937" y="1904"/>
                  </a:lnTo>
                  <a:lnTo>
                    <a:pt x="937" y="1904"/>
                  </a:lnTo>
                  <a:lnTo>
                    <a:pt x="410" y="2095"/>
                  </a:lnTo>
                  <a:lnTo>
                    <a:pt x="371" y="2112"/>
                  </a:lnTo>
                  <a:lnTo>
                    <a:pt x="336" y="2135"/>
                  </a:lnTo>
                  <a:lnTo>
                    <a:pt x="304" y="2161"/>
                  </a:lnTo>
                  <a:lnTo>
                    <a:pt x="275" y="2192"/>
                  </a:lnTo>
                  <a:lnTo>
                    <a:pt x="252" y="2226"/>
                  </a:lnTo>
                  <a:lnTo>
                    <a:pt x="201" y="2149"/>
                  </a:lnTo>
                  <a:lnTo>
                    <a:pt x="156" y="2067"/>
                  </a:lnTo>
                  <a:lnTo>
                    <a:pt x="116" y="1982"/>
                  </a:lnTo>
                  <a:lnTo>
                    <a:pt x="82" y="1895"/>
                  </a:lnTo>
                  <a:lnTo>
                    <a:pt x="54" y="1804"/>
                  </a:lnTo>
                  <a:lnTo>
                    <a:pt x="31" y="1711"/>
                  </a:lnTo>
                  <a:lnTo>
                    <a:pt x="14" y="1617"/>
                  </a:lnTo>
                  <a:lnTo>
                    <a:pt x="3" y="1519"/>
                  </a:lnTo>
                  <a:lnTo>
                    <a:pt x="0" y="1421"/>
                  </a:lnTo>
                  <a:lnTo>
                    <a:pt x="3" y="1320"/>
                  </a:lnTo>
                  <a:lnTo>
                    <a:pt x="14" y="1220"/>
                  </a:lnTo>
                  <a:lnTo>
                    <a:pt x="32" y="1123"/>
                  </a:lnTo>
                  <a:lnTo>
                    <a:pt x="56" y="1028"/>
                  </a:lnTo>
                  <a:lnTo>
                    <a:pt x="86" y="936"/>
                  </a:lnTo>
                  <a:lnTo>
                    <a:pt x="122" y="846"/>
                  </a:lnTo>
                  <a:lnTo>
                    <a:pt x="163" y="759"/>
                  </a:lnTo>
                  <a:lnTo>
                    <a:pt x="211" y="677"/>
                  </a:lnTo>
                  <a:lnTo>
                    <a:pt x="263" y="597"/>
                  </a:lnTo>
                  <a:lnTo>
                    <a:pt x="322" y="522"/>
                  </a:lnTo>
                  <a:lnTo>
                    <a:pt x="384" y="451"/>
                  </a:lnTo>
                  <a:lnTo>
                    <a:pt x="452" y="383"/>
                  </a:lnTo>
                  <a:lnTo>
                    <a:pt x="522" y="320"/>
                  </a:lnTo>
                  <a:lnTo>
                    <a:pt x="599" y="263"/>
                  </a:lnTo>
                  <a:lnTo>
                    <a:pt x="677" y="210"/>
                  </a:lnTo>
                  <a:lnTo>
                    <a:pt x="761" y="163"/>
                  </a:lnTo>
                  <a:lnTo>
                    <a:pt x="847" y="120"/>
                  </a:lnTo>
                  <a:lnTo>
                    <a:pt x="936" y="84"/>
                  </a:lnTo>
                  <a:lnTo>
                    <a:pt x="1029" y="55"/>
                  </a:lnTo>
                  <a:lnTo>
                    <a:pt x="1123" y="31"/>
                  </a:lnTo>
                  <a:lnTo>
                    <a:pt x="1221" y="13"/>
                  </a:lnTo>
                  <a:lnTo>
                    <a:pt x="1320" y="3"/>
                  </a:lnTo>
                  <a:lnTo>
                    <a:pt x="14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2" name="Freeform 63">
              <a:extLst>
                <a:ext uri="{FF2B5EF4-FFF2-40B4-BE49-F238E27FC236}">
                  <a16:creationId xmlns:a16="http://schemas.microsoft.com/office/drawing/2014/main" id="{44AEE1AF-C3FD-471C-A76D-CC94BFDA6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" y="3033"/>
              <a:ext cx="2177" cy="806"/>
            </a:xfrm>
            <a:custGeom>
              <a:avLst/>
              <a:gdLst>
                <a:gd name="T0" fmla="*/ 814 w 2177"/>
                <a:gd name="T1" fmla="*/ 397 h 806"/>
                <a:gd name="T2" fmla="*/ 835 w 2177"/>
                <a:gd name="T3" fmla="*/ 420 h 806"/>
                <a:gd name="T4" fmla="*/ 865 w 2177"/>
                <a:gd name="T5" fmla="*/ 429 h 806"/>
                <a:gd name="T6" fmla="*/ 887 w 2177"/>
                <a:gd name="T7" fmla="*/ 426 h 806"/>
                <a:gd name="T8" fmla="*/ 918 w 2177"/>
                <a:gd name="T9" fmla="*/ 404 h 806"/>
                <a:gd name="T10" fmla="*/ 1035 w 2177"/>
                <a:gd name="T11" fmla="*/ 244 h 806"/>
                <a:gd name="T12" fmla="*/ 1036 w 2177"/>
                <a:gd name="T13" fmla="*/ 242 h 806"/>
                <a:gd name="T14" fmla="*/ 1258 w 2177"/>
                <a:gd name="T15" fmla="*/ 404 h 806"/>
                <a:gd name="T16" fmla="*/ 1289 w 2177"/>
                <a:gd name="T17" fmla="*/ 426 h 806"/>
                <a:gd name="T18" fmla="*/ 1312 w 2177"/>
                <a:gd name="T19" fmla="*/ 429 h 806"/>
                <a:gd name="T20" fmla="*/ 1340 w 2177"/>
                <a:gd name="T21" fmla="*/ 420 h 806"/>
                <a:gd name="T22" fmla="*/ 1362 w 2177"/>
                <a:gd name="T23" fmla="*/ 397 h 806"/>
                <a:gd name="T24" fmla="*/ 2058 w 2177"/>
                <a:gd name="T25" fmla="*/ 174 h 806"/>
                <a:gd name="T26" fmla="*/ 2110 w 2177"/>
                <a:gd name="T27" fmla="*/ 203 h 806"/>
                <a:gd name="T28" fmla="*/ 2150 w 2177"/>
                <a:gd name="T29" fmla="*/ 246 h 806"/>
                <a:gd name="T30" fmla="*/ 2177 w 2177"/>
                <a:gd name="T31" fmla="*/ 297 h 806"/>
                <a:gd name="T32" fmla="*/ 2048 w 2177"/>
                <a:gd name="T33" fmla="*/ 433 h 806"/>
                <a:gd name="T34" fmla="*/ 1901 w 2177"/>
                <a:gd name="T35" fmla="*/ 550 h 806"/>
                <a:gd name="T36" fmla="*/ 1740 w 2177"/>
                <a:gd name="T37" fmla="*/ 646 h 806"/>
                <a:gd name="T38" fmla="*/ 1567 w 2177"/>
                <a:gd name="T39" fmla="*/ 723 h 806"/>
                <a:gd name="T40" fmla="*/ 1382 w 2177"/>
                <a:gd name="T41" fmla="*/ 775 h 806"/>
                <a:gd name="T42" fmla="*/ 1188 w 2177"/>
                <a:gd name="T43" fmla="*/ 803 h 806"/>
                <a:gd name="T44" fmla="*/ 989 w 2177"/>
                <a:gd name="T45" fmla="*/ 803 h 806"/>
                <a:gd name="T46" fmla="*/ 794 w 2177"/>
                <a:gd name="T47" fmla="*/ 775 h 806"/>
                <a:gd name="T48" fmla="*/ 609 w 2177"/>
                <a:gd name="T49" fmla="*/ 723 h 806"/>
                <a:gd name="T50" fmla="*/ 435 w 2177"/>
                <a:gd name="T51" fmla="*/ 646 h 806"/>
                <a:gd name="T52" fmla="*/ 274 w 2177"/>
                <a:gd name="T53" fmla="*/ 550 h 806"/>
                <a:gd name="T54" fmla="*/ 129 w 2177"/>
                <a:gd name="T55" fmla="*/ 432 h 806"/>
                <a:gd name="T56" fmla="*/ 0 w 2177"/>
                <a:gd name="T57" fmla="*/ 297 h 806"/>
                <a:gd name="T58" fmla="*/ 27 w 2177"/>
                <a:gd name="T59" fmla="*/ 244 h 806"/>
                <a:gd name="T60" fmla="*/ 67 w 2177"/>
                <a:gd name="T61" fmla="*/ 201 h 806"/>
                <a:gd name="T62" fmla="*/ 118 w 2177"/>
                <a:gd name="T63" fmla="*/ 174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77" h="806">
                  <a:moveTo>
                    <a:pt x="596" y="0"/>
                  </a:moveTo>
                  <a:lnTo>
                    <a:pt x="814" y="397"/>
                  </a:lnTo>
                  <a:lnTo>
                    <a:pt x="824" y="410"/>
                  </a:lnTo>
                  <a:lnTo>
                    <a:pt x="835" y="420"/>
                  </a:lnTo>
                  <a:lnTo>
                    <a:pt x="849" y="426"/>
                  </a:lnTo>
                  <a:lnTo>
                    <a:pt x="865" y="429"/>
                  </a:lnTo>
                  <a:lnTo>
                    <a:pt x="868" y="429"/>
                  </a:lnTo>
                  <a:lnTo>
                    <a:pt x="887" y="426"/>
                  </a:lnTo>
                  <a:lnTo>
                    <a:pt x="904" y="417"/>
                  </a:lnTo>
                  <a:lnTo>
                    <a:pt x="918" y="404"/>
                  </a:lnTo>
                  <a:lnTo>
                    <a:pt x="1035" y="244"/>
                  </a:lnTo>
                  <a:lnTo>
                    <a:pt x="1035" y="244"/>
                  </a:lnTo>
                  <a:lnTo>
                    <a:pt x="1036" y="242"/>
                  </a:lnTo>
                  <a:lnTo>
                    <a:pt x="1036" y="242"/>
                  </a:lnTo>
                  <a:lnTo>
                    <a:pt x="1088" y="172"/>
                  </a:lnTo>
                  <a:lnTo>
                    <a:pt x="1258" y="404"/>
                  </a:lnTo>
                  <a:lnTo>
                    <a:pt x="1272" y="417"/>
                  </a:lnTo>
                  <a:lnTo>
                    <a:pt x="1289" y="426"/>
                  </a:lnTo>
                  <a:lnTo>
                    <a:pt x="1308" y="429"/>
                  </a:lnTo>
                  <a:lnTo>
                    <a:pt x="1312" y="429"/>
                  </a:lnTo>
                  <a:lnTo>
                    <a:pt x="1327" y="426"/>
                  </a:lnTo>
                  <a:lnTo>
                    <a:pt x="1340" y="420"/>
                  </a:lnTo>
                  <a:lnTo>
                    <a:pt x="1352" y="410"/>
                  </a:lnTo>
                  <a:lnTo>
                    <a:pt x="1362" y="397"/>
                  </a:lnTo>
                  <a:lnTo>
                    <a:pt x="1580" y="0"/>
                  </a:lnTo>
                  <a:lnTo>
                    <a:pt x="2058" y="174"/>
                  </a:lnTo>
                  <a:lnTo>
                    <a:pt x="2085" y="186"/>
                  </a:lnTo>
                  <a:lnTo>
                    <a:pt x="2110" y="203"/>
                  </a:lnTo>
                  <a:lnTo>
                    <a:pt x="2131" y="222"/>
                  </a:lnTo>
                  <a:lnTo>
                    <a:pt x="2150" y="246"/>
                  </a:lnTo>
                  <a:lnTo>
                    <a:pt x="2165" y="272"/>
                  </a:lnTo>
                  <a:lnTo>
                    <a:pt x="2177" y="297"/>
                  </a:lnTo>
                  <a:lnTo>
                    <a:pt x="2115" y="367"/>
                  </a:lnTo>
                  <a:lnTo>
                    <a:pt x="2048" y="433"/>
                  </a:lnTo>
                  <a:lnTo>
                    <a:pt x="1976" y="494"/>
                  </a:lnTo>
                  <a:lnTo>
                    <a:pt x="1901" y="550"/>
                  </a:lnTo>
                  <a:lnTo>
                    <a:pt x="1822" y="601"/>
                  </a:lnTo>
                  <a:lnTo>
                    <a:pt x="1740" y="646"/>
                  </a:lnTo>
                  <a:lnTo>
                    <a:pt x="1655" y="688"/>
                  </a:lnTo>
                  <a:lnTo>
                    <a:pt x="1567" y="723"/>
                  </a:lnTo>
                  <a:lnTo>
                    <a:pt x="1475" y="752"/>
                  </a:lnTo>
                  <a:lnTo>
                    <a:pt x="1382" y="775"/>
                  </a:lnTo>
                  <a:lnTo>
                    <a:pt x="1286" y="792"/>
                  </a:lnTo>
                  <a:lnTo>
                    <a:pt x="1188" y="803"/>
                  </a:lnTo>
                  <a:lnTo>
                    <a:pt x="1088" y="806"/>
                  </a:lnTo>
                  <a:lnTo>
                    <a:pt x="989" y="803"/>
                  </a:lnTo>
                  <a:lnTo>
                    <a:pt x="890" y="792"/>
                  </a:lnTo>
                  <a:lnTo>
                    <a:pt x="794" y="775"/>
                  </a:lnTo>
                  <a:lnTo>
                    <a:pt x="700" y="752"/>
                  </a:lnTo>
                  <a:lnTo>
                    <a:pt x="609" y="723"/>
                  </a:lnTo>
                  <a:lnTo>
                    <a:pt x="521" y="688"/>
                  </a:lnTo>
                  <a:lnTo>
                    <a:pt x="435" y="646"/>
                  </a:lnTo>
                  <a:lnTo>
                    <a:pt x="353" y="601"/>
                  </a:lnTo>
                  <a:lnTo>
                    <a:pt x="274" y="550"/>
                  </a:lnTo>
                  <a:lnTo>
                    <a:pt x="200" y="494"/>
                  </a:lnTo>
                  <a:lnTo>
                    <a:pt x="129" y="432"/>
                  </a:lnTo>
                  <a:lnTo>
                    <a:pt x="62" y="367"/>
                  </a:lnTo>
                  <a:lnTo>
                    <a:pt x="0" y="297"/>
                  </a:lnTo>
                  <a:lnTo>
                    <a:pt x="12" y="269"/>
                  </a:lnTo>
                  <a:lnTo>
                    <a:pt x="27" y="244"/>
                  </a:lnTo>
                  <a:lnTo>
                    <a:pt x="45" y="222"/>
                  </a:lnTo>
                  <a:lnTo>
                    <a:pt x="67" y="201"/>
                  </a:lnTo>
                  <a:lnTo>
                    <a:pt x="90" y="186"/>
                  </a:lnTo>
                  <a:lnTo>
                    <a:pt x="118" y="174"/>
                  </a:lnTo>
                  <a:lnTo>
                    <a:pt x="5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3" name="Freeform 64">
              <a:extLst>
                <a:ext uri="{FF2B5EF4-FFF2-40B4-BE49-F238E27FC236}">
                  <a16:creationId xmlns:a16="http://schemas.microsoft.com/office/drawing/2014/main" id="{B89783EC-23D7-4339-8793-E33B47414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" y="2968"/>
              <a:ext cx="287" cy="319"/>
            </a:xfrm>
            <a:custGeom>
              <a:avLst/>
              <a:gdLst>
                <a:gd name="T0" fmla="*/ 222 w 287"/>
                <a:gd name="T1" fmla="*/ 0 h 319"/>
                <a:gd name="T2" fmla="*/ 287 w 287"/>
                <a:gd name="T3" fmla="*/ 23 h 319"/>
                <a:gd name="T4" fmla="*/ 125 w 287"/>
                <a:gd name="T5" fmla="*/ 319 h 319"/>
                <a:gd name="T6" fmla="*/ 0 w 287"/>
                <a:gd name="T7" fmla="*/ 148 h 319"/>
                <a:gd name="T8" fmla="*/ 222 w 287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319">
                  <a:moveTo>
                    <a:pt x="222" y="0"/>
                  </a:moveTo>
                  <a:lnTo>
                    <a:pt x="287" y="23"/>
                  </a:lnTo>
                  <a:lnTo>
                    <a:pt x="125" y="319"/>
                  </a:lnTo>
                  <a:lnTo>
                    <a:pt x="0" y="148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4" name="Freeform 65">
              <a:extLst>
                <a:ext uri="{FF2B5EF4-FFF2-40B4-BE49-F238E27FC236}">
                  <a16:creationId xmlns:a16="http://schemas.microsoft.com/office/drawing/2014/main" id="{B1CD7300-3669-458D-9999-D7F1D1475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4" y="451"/>
              <a:ext cx="723" cy="724"/>
            </a:xfrm>
            <a:custGeom>
              <a:avLst/>
              <a:gdLst>
                <a:gd name="T0" fmla="*/ 62 w 723"/>
                <a:gd name="T1" fmla="*/ 0 h 724"/>
                <a:gd name="T2" fmla="*/ 626 w 723"/>
                <a:gd name="T3" fmla="*/ 0 h 724"/>
                <a:gd name="T4" fmla="*/ 646 w 723"/>
                <a:gd name="T5" fmla="*/ 3 h 724"/>
                <a:gd name="T6" fmla="*/ 663 w 723"/>
                <a:gd name="T7" fmla="*/ 12 h 724"/>
                <a:gd name="T8" fmla="*/ 676 w 723"/>
                <a:gd name="T9" fmla="*/ 25 h 724"/>
                <a:gd name="T10" fmla="*/ 685 w 723"/>
                <a:gd name="T11" fmla="*/ 41 h 724"/>
                <a:gd name="T12" fmla="*/ 688 w 723"/>
                <a:gd name="T13" fmla="*/ 62 h 724"/>
                <a:gd name="T14" fmla="*/ 685 w 723"/>
                <a:gd name="T15" fmla="*/ 81 h 724"/>
                <a:gd name="T16" fmla="*/ 676 w 723"/>
                <a:gd name="T17" fmla="*/ 97 h 724"/>
                <a:gd name="T18" fmla="*/ 663 w 723"/>
                <a:gd name="T19" fmla="*/ 111 h 724"/>
                <a:gd name="T20" fmla="*/ 646 w 723"/>
                <a:gd name="T21" fmla="*/ 120 h 724"/>
                <a:gd name="T22" fmla="*/ 626 w 723"/>
                <a:gd name="T23" fmla="*/ 122 h 724"/>
                <a:gd name="T24" fmla="*/ 210 w 723"/>
                <a:gd name="T25" fmla="*/ 122 h 724"/>
                <a:gd name="T26" fmla="*/ 706 w 723"/>
                <a:gd name="T27" fmla="*/ 619 h 724"/>
                <a:gd name="T28" fmla="*/ 717 w 723"/>
                <a:gd name="T29" fmla="*/ 634 h 724"/>
                <a:gd name="T30" fmla="*/ 723 w 723"/>
                <a:gd name="T31" fmla="*/ 653 h 724"/>
                <a:gd name="T32" fmla="*/ 723 w 723"/>
                <a:gd name="T33" fmla="*/ 671 h 724"/>
                <a:gd name="T34" fmla="*/ 717 w 723"/>
                <a:gd name="T35" fmla="*/ 690 h 724"/>
                <a:gd name="T36" fmla="*/ 706 w 723"/>
                <a:gd name="T37" fmla="*/ 706 h 724"/>
                <a:gd name="T38" fmla="*/ 693 w 723"/>
                <a:gd name="T39" fmla="*/ 715 h 724"/>
                <a:gd name="T40" fmla="*/ 677 w 723"/>
                <a:gd name="T41" fmla="*/ 721 h 724"/>
                <a:gd name="T42" fmla="*/ 662 w 723"/>
                <a:gd name="T43" fmla="*/ 724 h 724"/>
                <a:gd name="T44" fmla="*/ 646 w 723"/>
                <a:gd name="T45" fmla="*/ 721 h 724"/>
                <a:gd name="T46" fmla="*/ 632 w 723"/>
                <a:gd name="T47" fmla="*/ 715 h 724"/>
                <a:gd name="T48" fmla="*/ 619 w 723"/>
                <a:gd name="T49" fmla="*/ 706 h 724"/>
                <a:gd name="T50" fmla="*/ 123 w 723"/>
                <a:gd name="T51" fmla="*/ 209 h 724"/>
                <a:gd name="T52" fmla="*/ 123 w 723"/>
                <a:gd name="T53" fmla="*/ 626 h 724"/>
                <a:gd name="T54" fmla="*/ 119 w 723"/>
                <a:gd name="T55" fmla="*/ 646 h 724"/>
                <a:gd name="T56" fmla="*/ 111 w 723"/>
                <a:gd name="T57" fmla="*/ 663 h 724"/>
                <a:gd name="T58" fmla="*/ 98 w 723"/>
                <a:gd name="T59" fmla="*/ 676 h 724"/>
                <a:gd name="T60" fmla="*/ 81 w 723"/>
                <a:gd name="T61" fmla="*/ 684 h 724"/>
                <a:gd name="T62" fmla="*/ 62 w 723"/>
                <a:gd name="T63" fmla="*/ 688 h 724"/>
                <a:gd name="T64" fmla="*/ 42 w 723"/>
                <a:gd name="T65" fmla="*/ 684 h 724"/>
                <a:gd name="T66" fmla="*/ 25 w 723"/>
                <a:gd name="T67" fmla="*/ 676 h 724"/>
                <a:gd name="T68" fmla="*/ 12 w 723"/>
                <a:gd name="T69" fmla="*/ 663 h 724"/>
                <a:gd name="T70" fmla="*/ 4 w 723"/>
                <a:gd name="T71" fmla="*/ 646 h 724"/>
                <a:gd name="T72" fmla="*/ 0 w 723"/>
                <a:gd name="T73" fmla="*/ 626 h 724"/>
                <a:gd name="T74" fmla="*/ 0 w 723"/>
                <a:gd name="T75" fmla="*/ 62 h 724"/>
                <a:gd name="T76" fmla="*/ 1 w 723"/>
                <a:gd name="T77" fmla="*/ 50 h 724"/>
                <a:gd name="T78" fmla="*/ 5 w 723"/>
                <a:gd name="T79" fmla="*/ 38 h 724"/>
                <a:gd name="T80" fmla="*/ 13 w 723"/>
                <a:gd name="T81" fmla="*/ 23 h 724"/>
                <a:gd name="T82" fmla="*/ 24 w 723"/>
                <a:gd name="T83" fmla="*/ 13 h 724"/>
                <a:gd name="T84" fmla="*/ 38 w 723"/>
                <a:gd name="T85" fmla="*/ 4 h 724"/>
                <a:gd name="T86" fmla="*/ 50 w 723"/>
                <a:gd name="T87" fmla="*/ 1 h 724"/>
                <a:gd name="T88" fmla="*/ 62 w 723"/>
                <a:gd name="T89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3" h="724">
                  <a:moveTo>
                    <a:pt x="62" y="0"/>
                  </a:moveTo>
                  <a:lnTo>
                    <a:pt x="626" y="0"/>
                  </a:lnTo>
                  <a:lnTo>
                    <a:pt x="646" y="3"/>
                  </a:lnTo>
                  <a:lnTo>
                    <a:pt x="663" y="12"/>
                  </a:lnTo>
                  <a:lnTo>
                    <a:pt x="676" y="25"/>
                  </a:lnTo>
                  <a:lnTo>
                    <a:pt x="685" y="41"/>
                  </a:lnTo>
                  <a:lnTo>
                    <a:pt x="688" y="62"/>
                  </a:lnTo>
                  <a:lnTo>
                    <a:pt x="685" y="81"/>
                  </a:lnTo>
                  <a:lnTo>
                    <a:pt x="676" y="97"/>
                  </a:lnTo>
                  <a:lnTo>
                    <a:pt x="663" y="111"/>
                  </a:lnTo>
                  <a:lnTo>
                    <a:pt x="646" y="120"/>
                  </a:lnTo>
                  <a:lnTo>
                    <a:pt x="626" y="122"/>
                  </a:lnTo>
                  <a:lnTo>
                    <a:pt x="210" y="122"/>
                  </a:lnTo>
                  <a:lnTo>
                    <a:pt x="706" y="619"/>
                  </a:lnTo>
                  <a:lnTo>
                    <a:pt x="717" y="634"/>
                  </a:lnTo>
                  <a:lnTo>
                    <a:pt x="723" y="653"/>
                  </a:lnTo>
                  <a:lnTo>
                    <a:pt x="723" y="671"/>
                  </a:lnTo>
                  <a:lnTo>
                    <a:pt x="717" y="690"/>
                  </a:lnTo>
                  <a:lnTo>
                    <a:pt x="706" y="706"/>
                  </a:lnTo>
                  <a:lnTo>
                    <a:pt x="693" y="715"/>
                  </a:lnTo>
                  <a:lnTo>
                    <a:pt x="677" y="721"/>
                  </a:lnTo>
                  <a:lnTo>
                    <a:pt x="662" y="724"/>
                  </a:lnTo>
                  <a:lnTo>
                    <a:pt x="646" y="721"/>
                  </a:lnTo>
                  <a:lnTo>
                    <a:pt x="632" y="715"/>
                  </a:lnTo>
                  <a:lnTo>
                    <a:pt x="619" y="706"/>
                  </a:lnTo>
                  <a:lnTo>
                    <a:pt x="123" y="209"/>
                  </a:lnTo>
                  <a:lnTo>
                    <a:pt x="123" y="626"/>
                  </a:lnTo>
                  <a:lnTo>
                    <a:pt x="119" y="646"/>
                  </a:lnTo>
                  <a:lnTo>
                    <a:pt x="111" y="663"/>
                  </a:lnTo>
                  <a:lnTo>
                    <a:pt x="98" y="676"/>
                  </a:lnTo>
                  <a:lnTo>
                    <a:pt x="81" y="684"/>
                  </a:lnTo>
                  <a:lnTo>
                    <a:pt x="62" y="688"/>
                  </a:lnTo>
                  <a:lnTo>
                    <a:pt x="42" y="684"/>
                  </a:lnTo>
                  <a:lnTo>
                    <a:pt x="25" y="676"/>
                  </a:lnTo>
                  <a:lnTo>
                    <a:pt x="12" y="663"/>
                  </a:lnTo>
                  <a:lnTo>
                    <a:pt x="4" y="646"/>
                  </a:lnTo>
                  <a:lnTo>
                    <a:pt x="0" y="626"/>
                  </a:lnTo>
                  <a:lnTo>
                    <a:pt x="0" y="62"/>
                  </a:lnTo>
                  <a:lnTo>
                    <a:pt x="1" y="50"/>
                  </a:lnTo>
                  <a:lnTo>
                    <a:pt x="5" y="38"/>
                  </a:lnTo>
                  <a:lnTo>
                    <a:pt x="13" y="23"/>
                  </a:lnTo>
                  <a:lnTo>
                    <a:pt x="24" y="13"/>
                  </a:lnTo>
                  <a:lnTo>
                    <a:pt x="38" y="4"/>
                  </a:lnTo>
                  <a:lnTo>
                    <a:pt x="50" y="1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5" name="Freeform 66">
              <a:extLst>
                <a:ext uri="{FF2B5EF4-FFF2-40B4-BE49-F238E27FC236}">
                  <a16:creationId xmlns:a16="http://schemas.microsoft.com/office/drawing/2014/main" id="{6AE19CA4-8091-4C03-9242-D3ED5D043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" y="451"/>
              <a:ext cx="722" cy="724"/>
            </a:xfrm>
            <a:custGeom>
              <a:avLst/>
              <a:gdLst>
                <a:gd name="T0" fmla="*/ 96 w 722"/>
                <a:gd name="T1" fmla="*/ 0 h 724"/>
                <a:gd name="T2" fmla="*/ 660 w 722"/>
                <a:gd name="T3" fmla="*/ 0 h 724"/>
                <a:gd name="T4" fmla="*/ 672 w 722"/>
                <a:gd name="T5" fmla="*/ 1 h 724"/>
                <a:gd name="T6" fmla="*/ 684 w 722"/>
                <a:gd name="T7" fmla="*/ 4 h 724"/>
                <a:gd name="T8" fmla="*/ 699 w 722"/>
                <a:gd name="T9" fmla="*/ 13 h 724"/>
                <a:gd name="T10" fmla="*/ 709 w 722"/>
                <a:gd name="T11" fmla="*/ 23 h 724"/>
                <a:gd name="T12" fmla="*/ 718 w 722"/>
                <a:gd name="T13" fmla="*/ 38 h 724"/>
                <a:gd name="T14" fmla="*/ 721 w 722"/>
                <a:gd name="T15" fmla="*/ 50 h 724"/>
                <a:gd name="T16" fmla="*/ 722 w 722"/>
                <a:gd name="T17" fmla="*/ 62 h 724"/>
                <a:gd name="T18" fmla="*/ 722 w 722"/>
                <a:gd name="T19" fmla="*/ 626 h 724"/>
                <a:gd name="T20" fmla="*/ 719 w 722"/>
                <a:gd name="T21" fmla="*/ 646 h 724"/>
                <a:gd name="T22" fmla="*/ 710 w 722"/>
                <a:gd name="T23" fmla="*/ 663 h 724"/>
                <a:gd name="T24" fmla="*/ 697 w 722"/>
                <a:gd name="T25" fmla="*/ 676 h 724"/>
                <a:gd name="T26" fmla="*/ 681 w 722"/>
                <a:gd name="T27" fmla="*/ 684 h 724"/>
                <a:gd name="T28" fmla="*/ 660 w 722"/>
                <a:gd name="T29" fmla="*/ 688 h 724"/>
                <a:gd name="T30" fmla="*/ 641 w 722"/>
                <a:gd name="T31" fmla="*/ 684 h 724"/>
                <a:gd name="T32" fmla="*/ 625 w 722"/>
                <a:gd name="T33" fmla="*/ 676 h 724"/>
                <a:gd name="T34" fmla="*/ 611 w 722"/>
                <a:gd name="T35" fmla="*/ 663 h 724"/>
                <a:gd name="T36" fmla="*/ 602 w 722"/>
                <a:gd name="T37" fmla="*/ 646 h 724"/>
                <a:gd name="T38" fmla="*/ 600 w 722"/>
                <a:gd name="T39" fmla="*/ 626 h 724"/>
                <a:gd name="T40" fmla="*/ 600 w 722"/>
                <a:gd name="T41" fmla="*/ 209 h 724"/>
                <a:gd name="T42" fmla="*/ 103 w 722"/>
                <a:gd name="T43" fmla="*/ 706 h 724"/>
                <a:gd name="T44" fmla="*/ 90 w 722"/>
                <a:gd name="T45" fmla="*/ 715 h 724"/>
                <a:gd name="T46" fmla="*/ 76 w 722"/>
                <a:gd name="T47" fmla="*/ 721 h 724"/>
                <a:gd name="T48" fmla="*/ 60 w 722"/>
                <a:gd name="T49" fmla="*/ 724 h 724"/>
                <a:gd name="T50" fmla="*/ 44 w 722"/>
                <a:gd name="T51" fmla="*/ 721 h 724"/>
                <a:gd name="T52" fmla="*/ 29 w 722"/>
                <a:gd name="T53" fmla="*/ 715 h 724"/>
                <a:gd name="T54" fmla="*/ 16 w 722"/>
                <a:gd name="T55" fmla="*/ 706 h 724"/>
                <a:gd name="T56" fmla="*/ 4 w 722"/>
                <a:gd name="T57" fmla="*/ 690 h 724"/>
                <a:gd name="T58" fmla="*/ 0 w 722"/>
                <a:gd name="T59" fmla="*/ 671 h 724"/>
                <a:gd name="T60" fmla="*/ 0 w 722"/>
                <a:gd name="T61" fmla="*/ 653 h 724"/>
                <a:gd name="T62" fmla="*/ 4 w 722"/>
                <a:gd name="T63" fmla="*/ 634 h 724"/>
                <a:gd name="T64" fmla="*/ 16 w 722"/>
                <a:gd name="T65" fmla="*/ 619 h 724"/>
                <a:gd name="T66" fmla="*/ 513 w 722"/>
                <a:gd name="T67" fmla="*/ 122 h 724"/>
                <a:gd name="T68" fmla="*/ 96 w 722"/>
                <a:gd name="T69" fmla="*/ 122 h 724"/>
                <a:gd name="T70" fmla="*/ 76 w 722"/>
                <a:gd name="T71" fmla="*/ 120 h 724"/>
                <a:gd name="T72" fmla="*/ 59 w 722"/>
                <a:gd name="T73" fmla="*/ 111 h 724"/>
                <a:gd name="T74" fmla="*/ 46 w 722"/>
                <a:gd name="T75" fmla="*/ 97 h 724"/>
                <a:gd name="T76" fmla="*/ 38 w 722"/>
                <a:gd name="T77" fmla="*/ 81 h 724"/>
                <a:gd name="T78" fmla="*/ 34 w 722"/>
                <a:gd name="T79" fmla="*/ 62 h 724"/>
                <a:gd name="T80" fmla="*/ 38 w 722"/>
                <a:gd name="T81" fmla="*/ 41 h 724"/>
                <a:gd name="T82" fmla="*/ 46 w 722"/>
                <a:gd name="T83" fmla="*/ 25 h 724"/>
                <a:gd name="T84" fmla="*/ 59 w 722"/>
                <a:gd name="T85" fmla="*/ 12 h 724"/>
                <a:gd name="T86" fmla="*/ 76 w 722"/>
                <a:gd name="T87" fmla="*/ 3 h 724"/>
                <a:gd name="T88" fmla="*/ 96 w 722"/>
                <a:gd name="T89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2" h="724">
                  <a:moveTo>
                    <a:pt x="96" y="0"/>
                  </a:moveTo>
                  <a:lnTo>
                    <a:pt x="660" y="0"/>
                  </a:lnTo>
                  <a:lnTo>
                    <a:pt x="672" y="1"/>
                  </a:lnTo>
                  <a:lnTo>
                    <a:pt x="684" y="4"/>
                  </a:lnTo>
                  <a:lnTo>
                    <a:pt x="699" y="13"/>
                  </a:lnTo>
                  <a:lnTo>
                    <a:pt x="709" y="23"/>
                  </a:lnTo>
                  <a:lnTo>
                    <a:pt x="718" y="38"/>
                  </a:lnTo>
                  <a:lnTo>
                    <a:pt x="721" y="50"/>
                  </a:lnTo>
                  <a:lnTo>
                    <a:pt x="722" y="62"/>
                  </a:lnTo>
                  <a:lnTo>
                    <a:pt x="722" y="626"/>
                  </a:lnTo>
                  <a:lnTo>
                    <a:pt x="719" y="646"/>
                  </a:lnTo>
                  <a:lnTo>
                    <a:pt x="710" y="663"/>
                  </a:lnTo>
                  <a:lnTo>
                    <a:pt x="697" y="676"/>
                  </a:lnTo>
                  <a:lnTo>
                    <a:pt x="681" y="684"/>
                  </a:lnTo>
                  <a:lnTo>
                    <a:pt x="660" y="688"/>
                  </a:lnTo>
                  <a:lnTo>
                    <a:pt x="641" y="684"/>
                  </a:lnTo>
                  <a:lnTo>
                    <a:pt x="625" y="676"/>
                  </a:lnTo>
                  <a:lnTo>
                    <a:pt x="611" y="663"/>
                  </a:lnTo>
                  <a:lnTo>
                    <a:pt x="602" y="646"/>
                  </a:lnTo>
                  <a:lnTo>
                    <a:pt x="600" y="626"/>
                  </a:lnTo>
                  <a:lnTo>
                    <a:pt x="600" y="209"/>
                  </a:lnTo>
                  <a:lnTo>
                    <a:pt x="103" y="706"/>
                  </a:lnTo>
                  <a:lnTo>
                    <a:pt x="90" y="715"/>
                  </a:lnTo>
                  <a:lnTo>
                    <a:pt x="76" y="721"/>
                  </a:lnTo>
                  <a:lnTo>
                    <a:pt x="60" y="724"/>
                  </a:lnTo>
                  <a:lnTo>
                    <a:pt x="44" y="721"/>
                  </a:lnTo>
                  <a:lnTo>
                    <a:pt x="29" y="715"/>
                  </a:lnTo>
                  <a:lnTo>
                    <a:pt x="16" y="706"/>
                  </a:lnTo>
                  <a:lnTo>
                    <a:pt x="4" y="690"/>
                  </a:lnTo>
                  <a:lnTo>
                    <a:pt x="0" y="671"/>
                  </a:lnTo>
                  <a:lnTo>
                    <a:pt x="0" y="653"/>
                  </a:lnTo>
                  <a:lnTo>
                    <a:pt x="4" y="634"/>
                  </a:lnTo>
                  <a:lnTo>
                    <a:pt x="16" y="619"/>
                  </a:lnTo>
                  <a:lnTo>
                    <a:pt x="513" y="122"/>
                  </a:lnTo>
                  <a:lnTo>
                    <a:pt x="96" y="122"/>
                  </a:lnTo>
                  <a:lnTo>
                    <a:pt x="76" y="120"/>
                  </a:lnTo>
                  <a:lnTo>
                    <a:pt x="59" y="111"/>
                  </a:lnTo>
                  <a:lnTo>
                    <a:pt x="46" y="97"/>
                  </a:lnTo>
                  <a:lnTo>
                    <a:pt x="38" y="81"/>
                  </a:lnTo>
                  <a:lnTo>
                    <a:pt x="34" y="62"/>
                  </a:lnTo>
                  <a:lnTo>
                    <a:pt x="38" y="41"/>
                  </a:lnTo>
                  <a:lnTo>
                    <a:pt x="46" y="25"/>
                  </a:lnTo>
                  <a:lnTo>
                    <a:pt x="59" y="12"/>
                  </a:lnTo>
                  <a:lnTo>
                    <a:pt x="76" y="3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6" name="Freeform 67">
              <a:extLst>
                <a:ext uri="{FF2B5EF4-FFF2-40B4-BE49-F238E27FC236}">
                  <a16:creationId xmlns:a16="http://schemas.microsoft.com/office/drawing/2014/main" id="{709BD3C7-5E8C-430A-B079-2FF454AB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4" y="3660"/>
              <a:ext cx="723" cy="723"/>
            </a:xfrm>
            <a:custGeom>
              <a:avLst/>
              <a:gdLst>
                <a:gd name="T0" fmla="*/ 652 w 723"/>
                <a:gd name="T1" fmla="*/ 0 h 723"/>
                <a:gd name="T2" fmla="*/ 672 w 723"/>
                <a:gd name="T3" fmla="*/ 0 h 723"/>
                <a:gd name="T4" fmla="*/ 689 w 723"/>
                <a:gd name="T5" fmla="*/ 6 h 723"/>
                <a:gd name="T6" fmla="*/ 706 w 723"/>
                <a:gd name="T7" fmla="*/ 17 h 723"/>
                <a:gd name="T8" fmla="*/ 717 w 723"/>
                <a:gd name="T9" fmla="*/ 34 h 723"/>
                <a:gd name="T10" fmla="*/ 723 w 723"/>
                <a:gd name="T11" fmla="*/ 51 h 723"/>
                <a:gd name="T12" fmla="*/ 723 w 723"/>
                <a:gd name="T13" fmla="*/ 71 h 723"/>
                <a:gd name="T14" fmla="*/ 717 w 723"/>
                <a:gd name="T15" fmla="*/ 88 h 723"/>
                <a:gd name="T16" fmla="*/ 706 w 723"/>
                <a:gd name="T17" fmla="*/ 104 h 723"/>
                <a:gd name="T18" fmla="*/ 210 w 723"/>
                <a:gd name="T19" fmla="*/ 600 h 723"/>
                <a:gd name="T20" fmla="*/ 626 w 723"/>
                <a:gd name="T21" fmla="*/ 600 h 723"/>
                <a:gd name="T22" fmla="*/ 646 w 723"/>
                <a:gd name="T23" fmla="*/ 604 h 723"/>
                <a:gd name="T24" fmla="*/ 663 w 723"/>
                <a:gd name="T25" fmla="*/ 612 h 723"/>
                <a:gd name="T26" fmla="*/ 676 w 723"/>
                <a:gd name="T27" fmla="*/ 625 h 723"/>
                <a:gd name="T28" fmla="*/ 685 w 723"/>
                <a:gd name="T29" fmla="*/ 642 h 723"/>
                <a:gd name="T30" fmla="*/ 688 w 723"/>
                <a:gd name="T31" fmla="*/ 661 h 723"/>
                <a:gd name="T32" fmla="*/ 685 w 723"/>
                <a:gd name="T33" fmla="*/ 681 h 723"/>
                <a:gd name="T34" fmla="*/ 676 w 723"/>
                <a:gd name="T35" fmla="*/ 698 h 723"/>
                <a:gd name="T36" fmla="*/ 663 w 723"/>
                <a:gd name="T37" fmla="*/ 711 h 723"/>
                <a:gd name="T38" fmla="*/ 646 w 723"/>
                <a:gd name="T39" fmla="*/ 719 h 723"/>
                <a:gd name="T40" fmla="*/ 626 w 723"/>
                <a:gd name="T41" fmla="*/ 723 h 723"/>
                <a:gd name="T42" fmla="*/ 62 w 723"/>
                <a:gd name="T43" fmla="*/ 723 h 723"/>
                <a:gd name="T44" fmla="*/ 50 w 723"/>
                <a:gd name="T45" fmla="*/ 722 h 723"/>
                <a:gd name="T46" fmla="*/ 38 w 723"/>
                <a:gd name="T47" fmla="*/ 718 h 723"/>
                <a:gd name="T48" fmla="*/ 24 w 723"/>
                <a:gd name="T49" fmla="*/ 710 h 723"/>
                <a:gd name="T50" fmla="*/ 13 w 723"/>
                <a:gd name="T51" fmla="*/ 699 h 723"/>
                <a:gd name="T52" fmla="*/ 5 w 723"/>
                <a:gd name="T53" fmla="*/ 685 h 723"/>
                <a:gd name="T54" fmla="*/ 1 w 723"/>
                <a:gd name="T55" fmla="*/ 673 h 723"/>
                <a:gd name="T56" fmla="*/ 0 w 723"/>
                <a:gd name="T57" fmla="*/ 661 h 723"/>
                <a:gd name="T58" fmla="*/ 0 w 723"/>
                <a:gd name="T59" fmla="*/ 97 h 723"/>
                <a:gd name="T60" fmla="*/ 4 w 723"/>
                <a:gd name="T61" fmla="*/ 78 h 723"/>
                <a:gd name="T62" fmla="*/ 12 w 723"/>
                <a:gd name="T63" fmla="*/ 60 h 723"/>
                <a:gd name="T64" fmla="*/ 25 w 723"/>
                <a:gd name="T65" fmla="*/ 47 h 723"/>
                <a:gd name="T66" fmla="*/ 42 w 723"/>
                <a:gd name="T67" fmla="*/ 38 h 723"/>
                <a:gd name="T68" fmla="*/ 62 w 723"/>
                <a:gd name="T69" fmla="*/ 35 h 723"/>
                <a:gd name="T70" fmla="*/ 81 w 723"/>
                <a:gd name="T71" fmla="*/ 38 h 723"/>
                <a:gd name="T72" fmla="*/ 98 w 723"/>
                <a:gd name="T73" fmla="*/ 47 h 723"/>
                <a:gd name="T74" fmla="*/ 111 w 723"/>
                <a:gd name="T75" fmla="*/ 60 h 723"/>
                <a:gd name="T76" fmla="*/ 119 w 723"/>
                <a:gd name="T77" fmla="*/ 78 h 723"/>
                <a:gd name="T78" fmla="*/ 123 w 723"/>
                <a:gd name="T79" fmla="*/ 97 h 723"/>
                <a:gd name="T80" fmla="*/ 123 w 723"/>
                <a:gd name="T81" fmla="*/ 513 h 723"/>
                <a:gd name="T82" fmla="*/ 619 w 723"/>
                <a:gd name="T83" fmla="*/ 17 h 723"/>
                <a:gd name="T84" fmla="*/ 635 w 723"/>
                <a:gd name="T85" fmla="*/ 6 h 723"/>
                <a:gd name="T86" fmla="*/ 652 w 723"/>
                <a:gd name="T87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23" h="723">
                  <a:moveTo>
                    <a:pt x="652" y="0"/>
                  </a:moveTo>
                  <a:lnTo>
                    <a:pt x="672" y="0"/>
                  </a:lnTo>
                  <a:lnTo>
                    <a:pt x="689" y="6"/>
                  </a:lnTo>
                  <a:lnTo>
                    <a:pt x="706" y="17"/>
                  </a:lnTo>
                  <a:lnTo>
                    <a:pt x="717" y="34"/>
                  </a:lnTo>
                  <a:lnTo>
                    <a:pt x="723" y="51"/>
                  </a:lnTo>
                  <a:lnTo>
                    <a:pt x="723" y="71"/>
                  </a:lnTo>
                  <a:lnTo>
                    <a:pt x="717" y="88"/>
                  </a:lnTo>
                  <a:lnTo>
                    <a:pt x="706" y="104"/>
                  </a:lnTo>
                  <a:lnTo>
                    <a:pt x="210" y="600"/>
                  </a:lnTo>
                  <a:lnTo>
                    <a:pt x="626" y="600"/>
                  </a:lnTo>
                  <a:lnTo>
                    <a:pt x="646" y="604"/>
                  </a:lnTo>
                  <a:lnTo>
                    <a:pt x="663" y="612"/>
                  </a:lnTo>
                  <a:lnTo>
                    <a:pt x="676" y="625"/>
                  </a:lnTo>
                  <a:lnTo>
                    <a:pt x="685" y="642"/>
                  </a:lnTo>
                  <a:lnTo>
                    <a:pt x="688" y="661"/>
                  </a:lnTo>
                  <a:lnTo>
                    <a:pt x="685" y="681"/>
                  </a:lnTo>
                  <a:lnTo>
                    <a:pt x="676" y="698"/>
                  </a:lnTo>
                  <a:lnTo>
                    <a:pt x="663" y="711"/>
                  </a:lnTo>
                  <a:lnTo>
                    <a:pt x="646" y="719"/>
                  </a:lnTo>
                  <a:lnTo>
                    <a:pt x="626" y="723"/>
                  </a:lnTo>
                  <a:lnTo>
                    <a:pt x="62" y="723"/>
                  </a:lnTo>
                  <a:lnTo>
                    <a:pt x="50" y="722"/>
                  </a:lnTo>
                  <a:lnTo>
                    <a:pt x="38" y="718"/>
                  </a:lnTo>
                  <a:lnTo>
                    <a:pt x="24" y="710"/>
                  </a:lnTo>
                  <a:lnTo>
                    <a:pt x="13" y="699"/>
                  </a:lnTo>
                  <a:lnTo>
                    <a:pt x="5" y="685"/>
                  </a:lnTo>
                  <a:lnTo>
                    <a:pt x="1" y="673"/>
                  </a:lnTo>
                  <a:lnTo>
                    <a:pt x="0" y="661"/>
                  </a:lnTo>
                  <a:lnTo>
                    <a:pt x="0" y="97"/>
                  </a:lnTo>
                  <a:lnTo>
                    <a:pt x="4" y="78"/>
                  </a:lnTo>
                  <a:lnTo>
                    <a:pt x="12" y="60"/>
                  </a:lnTo>
                  <a:lnTo>
                    <a:pt x="25" y="47"/>
                  </a:lnTo>
                  <a:lnTo>
                    <a:pt x="42" y="38"/>
                  </a:lnTo>
                  <a:lnTo>
                    <a:pt x="62" y="35"/>
                  </a:lnTo>
                  <a:lnTo>
                    <a:pt x="81" y="38"/>
                  </a:lnTo>
                  <a:lnTo>
                    <a:pt x="98" y="47"/>
                  </a:lnTo>
                  <a:lnTo>
                    <a:pt x="111" y="60"/>
                  </a:lnTo>
                  <a:lnTo>
                    <a:pt x="119" y="78"/>
                  </a:lnTo>
                  <a:lnTo>
                    <a:pt x="123" y="97"/>
                  </a:lnTo>
                  <a:lnTo>
                    <a:pt x="123" y="513"/>
                  </a:lnTo>
                  <a:lnTo>
                    <a:pt x="619" y="17"/>
                  </a:lnTo>
                  <a:lnTo>
                    <a:pt x="635" y="6"/>
                  </a:lnTo>
                  <a:lnTo>
                    <a:pt x="6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7" name="Freeform 68">
              <a:extLst>
                <a:ext uri="{FF2B5EF4-FFF2-40B4-BE49-F238E27FC236}">
                  <a16:creationId xmlns:a16="http://schemas.microsoft.com/office/drawing/2014/main" id="{2F870435-F4D3-4F3B-8C42-1162DAB87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" y="3660"/>
              <a:ext cx="722" cy="723"/>
            </a:xfrm>
            <a:custGeom>
              <a:avLst/>
              <a:gdLst>
                <a:gd name="T0" fmla="*/ 51 w 722"/>
                <a:gd name="T1" fmla="*/ 0 h 723"/>
                <a:gd name="T2" fmla="*/ 69 w 722"/>
                <a:gd name="T3" fmla="*/ 0 h 723"/>
                <a:gd name="T4" fmla="*/ 88 w 722"/>
                <a:gd name="T5" fmla="*/ 6 h 723"/>
                <a:gd name="T6" fmla="*/ 103 w 722"/>
                <a:gd name="T7" fmla="*/ 17 h 723"/>
                <a:gd name="T8" fmla="*/ 600 w 722"/>
                <a:gd name="T9" fmla="*/ 513 h 723"/>
                <a:gd name="T10" fmla="*/ 600 w 722"/>
                <a:gd name="T11" fmla="*/ 97 h 723"/>
                <a:gd name="T12" fmla="*/ 602 w 722"/>
                <a:gd name="T13" fmla="*/ 78 h 723"/>
                <a:gd name="T14" fmla="*/ 611 w 722"/>
                <a:gd name="T15" fmla="*/ 60 h 723"/>
                <a:gd name="T16" fmla="*/ 625 w 722"/>
                <a:gd name="T17" fmla="*/ 47 h 723"/>
                <a:gd name="T18" fmla="*/ 641 w 722"/>
                <a:gd name="T19" fmla="*/ 38 h 723"/>
                <a:gd name="T20" fmla="*/ 660 w 722"/>
                <a:gd name="T21" fmla="*/ 35 h 723"/>
                <a:gd name="T22" fmla="*/ 681 w 722"/>
                <a:gd name="T23" fmla="*/ 38 h 723"/>
                <a:gd name="T24" fmla="*/ 697 w 722"/>
                <a:gd name="T25" fmla="*/ 47 h 723"/>
                <a:gd name="T26" fmla="*/ 710 w 722"/>
                <a:gd name="T27" fmla="*/ 60 h 723"/>
                <a:gd name="T28" fmla="*/ 719 w 722"/>
                <a:gd name="T29" fmla="*/ 78 h 723"/>
                <a:gd name="T30" fmla="*/ 722 w 722"/>
                <a:gd name="T31" fmla="*/ 97 h 723"/>
                <a:gd name="T32" fmla="*/ 722 w 722"/>
                <a:gd name="T33" fmla="*/ 661 h 723"/>
                <a:gd name="T34" fmla="*/ 721 w 722"/>
                <a:gd name="T35" fmla="*/ 673 h 723"/>
                <a:gd name="T36" fmla="*/ 718 w 722"/>
                <a:gd name="T37" fmla="*/ 685 h 723"/>
                <a:gd name="T38" fmla="*/ 709 w 722"/>
                <a:gd name="T39" fmla="*/ 699 h 723"/>
                <a:gd name="T40" fmla="*/ 699 w 722"/>
                <a:gd name="T41" fmla="*/ 710 h 723"/>
                <a:gd name="T42" fmla="*/ 684 w 722"/>
                <a:gd name="T43" fmla="*/ 718 h 723"/>
                <a:gd name="T44" fmla="*/ 672 w 722"/>
                <a:gd name="T45" fmla="*/ 722 h 723"/>
                <a:gd name="T46" fmla="*/ 660 w 722"/>
                <a:gd name="T47" fmla="*/ 723 h 723"/>
                <a:gd name="T48" fmla="*/ 96 w 722"/>
                <a:gd name="T49" fmla="*/ 723 h 723"/>
                <a:gd name="T50" fmla="*/ 76 w 722"/>
                <a:gd name="T51" fmla="*/ 719 h 723"/>
                <a:gd name="T52" fmla="*/ 59 w 722"/>
                <a:gd name="T53" fmla="*/ 711 h 723"/>
                <a:gd name="T54" fmla="*/ 46 w 722"/>
                <a:gd name="T55" fmla="*/ 698 h 723"/>
                <a:gd name="T56" fmla="*/ 38 w 722"/>
                <a:gd name="T57" fmla="*/ 681 h 723"/>
                <a:gd name="T58" fmla="*/ 34 w 722"/>
                <a:gd name="T59" fmla="*/ 661 h 723"/>
                <a:gd name="T60" fmla="*/ 38 w 722"/>
                <a:gd name="T61" fmla="*/ 642 h 723"/>
                <a:gd name="T62" fmla="*/ 46 w 722"/>
                <a:gd name="T63" fmla="*/ 625 h 723"/>
                <a:gd name="T64" fmla="*/ 59 w 722"/>
                <a:gd name="T65" fmla="*/ 612 h 723"/>
                <a:gd name="T66" fmla="*/ 76 w 722"/>
                <a:gd name="T67" fmla="*/ 604 h 723"/>
                <a:gd name="T68" fmla="*/ 96 w 722"/>
                <a:gd name="T69" fmla="*/ 600 h 723"/>
                <a:gd name="T70" fmla="*/ 513 w 722"/>
                <a:gd name="T71" fmla="*/ 600 h 723"/>
                <a:gd name="T72" fmla="*/ 16 w 722"/>
                <a:gd name="T73" fmla="*/ 104 h 723"/>
                <a:gd name="T74" fmla="*/ 4 w 722"/>
                <a:gd name="T75" fmla="*/ 88 h 723"/>
                <a:gd name="T76" fmla="*/ 0 w 722"/>
                <a:gd name="T77" fmla="*/ 71 h 723"/>
                <a:gd name="T78" fmla="*/ 0 w 722"/>
                <a:gd name="T79" fmla="*/ 51 h 723"/>
                <a:gd name="T80" fmla="*/ 4 w 722"/>
                <a:gd name="T81" fmla="*/ 34 h 723"/>
                <a:gd name="T82" fmla="*/ 16 w 722"/>
                <a:gd name="T83" fmla="*/ 17 h 723"/>
                <a:gd name="T84" fmla="*/ 32 w 722"/>
                <a:gd name="T85" fmla="*/ 6 h 723"/>
                <a:gd name="T86" fmla="*/ 51 w 722"/>
                <a:gd name="T87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22" h="723">
                  <a:moveTo>
                    <a:pt x="51" y="0"/>
                  </a:moveTo>
                  <a:lnTo>
                    <a:pt x="69" y="0"/>
                  </a:lnTo>
                  <a:lnTo>
                    <a:pt x="88" y="6"/>
                  </a:lnTo>
                  <a:lnTo>
                    <a:pt x="103" y="17"/>
                  </a:lnTo>
                  <a:lnTo>
                    <a:pt x="600" y="513"/>
                  </a:lnTo>
                  <a:lnTo>
                    <a:pt x="600" y="97"/>
                  </a:lnTo>
                  <a:lnTo>
                    <a:pt x="602" y="78"/>
                  </a:lnTo>
                  <a:lnTo>
                    <a:pt x="611" y="60"/>
                  </a:lnTo>
                  <a:lnTo>
                    <a:pt x="625" y="47"/>
                  </a:lnTo>
                  <a:lnTo>
                    <a:pt x="641" y="38"/>
                  </a:lnTo>
                  <a:lnTo>
                    <a:pt x="660" y="35"/>
                  </a:lnTo>
                  <a:lnTo>
                    <a:pt x="681" y="38"/>
                  </a:lnTo>
                  <a:lnTo>
                    <a:pt x="697" y="47"/>
                  </a:lnTo>
                  <a:lnTo>
                    <a:pt x="710" y="60"/>
                  </a:lnTo>
                  <a:lnTo>
                    <a:pt x="719" y="78"/>
                  </a:lnTo>
                  <a:lnTo>
                    <a:pt x="722" y="97"/>
                  </a:lnTo>
                  <a:lnTo>
                    <a:pt x="722" y="661"/>
                  </a:lnTo>
                  <a:lnTo>
                    <a:pt x="721" y="673"/>
                  </a:lnTo>
                  <a:lnTo>
                    <a:pt x="718" y="685"/>
                  </a:lnTo>
                  <a:lnTo>
                    <a:pt x="709" y="699"/>
                  </a:lnTo>
                  <a:lnTo>
                    <a:pt x="699" y="710"/>
                  </a:lnTo>
                  <a:lnTo>
                    <a:pt x="684" y="718"/>
                  </a:lnTo>
                  <a:lnTo>
                    <a:pt x="672" y="722"/>
                  </a:lnTo>
                  <a:lnTo>
                    <a:pt x="660" y="723"/>
                  </a:lnTo>
                  <a:lnTo>
                    <a:pt x="96" y="723"/>
                  </a:lnTo>
                  <a:lnTo>
                    <a:pt x="76" y="719"/>
                  </a:lnTo>
                  <a:lnTo>
                    <a:pt x="59" y="711"/>
                  </a:lnTo>
                  <a:lnTo>
                    <a:pt x="46" y="698"/>
                  </a:lnTo>
                  <a:lnTo>
                    <a:pt x="38" y="681"/>
                  </a:lnTo>
                  <a:lnTo>
                    <a:pt x="34" y="661"/>
                  </a:lnTo>
                  <a:lnTo>
                    <a:pt x="38" y="642"/>
                  </a:lnTo>
                  <a:lnTo>
                    <a:pt x="46" y="625"/>
                  </a:lnTo>
                  <a:lnTo>
                    <a:pt x="59" y="612"/>
                  </a:lnTo>
                  <a:lnTo>
                    <a:pt x="76" y="604"/>
                  </a:lnTo>
                  <a:lnTo>
                    <a:pt x="96" y="600"/>
                  </a:lnTo>
                  <a:lnTo>
                    <a:pt x="513" y="600"/>
                  </a:lnTo>
                  <a:lnTo>
                    <a:pt x="16" y="104"/>
                  </a:lnTo>
                  <a:lnTo>
                    <a:pt x="4" y="88"/>
                  </a:lnTo>
                  <a:lnTo>
                    <a:pt x="0" y="71"/>
                  </a:lnTo>
                  <a:lnTo>
                    <a:pt x="0" y="51"/>
                  </a:lnTo>
                  <a:lnTo>
                    <a:pt x="4" y="34"/>
                  </a:lnTo>
                  <a:lnTo>
                    <a:pt x="16" y="17"/>
                  </a:lnTo>
                  <a:lnTo>
                    <a:pt x="32" y="6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28" name="Group 59">
            <a:extLst>
              <a:ext uri="{FF2B5EF4-FFF2-40B4-BE49-F238E27FC236}">
                <a16:creationId xmlns:a16="http://schemas.microsoft.com/office/drawing/2014/main" id="{CF45EC70-CABC-4728-A045-10B534B115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60011" y="1906008"/>
            <a:ext cx="349564" cy="329453"/>
            <a:chOff x="2290" y="1976"/>
            <a:chExt cx="1356" cy="1278"/>
          </a:xfrm>
          <a:solidFill>
            <a:schemeClr val="bg1"/>
          </a:solidFill>
        </p:grpSpPr>
        <p:sp>
          <p:nvSpPr>
            <p:cNvPr id="29" name="Freeform 61">
              <a:extLst>
                <a:ext uri="{FF2B5EF4-FFF2-40B4-BE49-F238E27FC236}">
                  <a16:creationId xmlns:a16="http://schemas.microsoft.com/office/drawing/2014/main" id="{8E5C25CD-8CE2-4975-A397-8A9D9FC06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5" y="1976"/>
              <a:ext cx="467" cy="505"/>
            </a:xfrm>
            <a:custGeom>
              <a:avLst/>
              <a:gdLst>
                <a:gd name="T0" fmla="*/ 730 w 1401"/>
                <a:gd name="T1" fmla="*/ 0 h 1516"/>
                <a:gd name="T2" fmla="*/ 813 w 1401"/>
                <a:gd name="T3" fmla="*/ 13 h 1516"/>
                <a:gd name="T4" fmla="*/ 884 w 1401"/>
                <a:gd name="T5" fmla="*/ 50 h 1516"/>
                <a:gd name="T6" fmla="*/ 940 w 1401"/>
                <a:gd name="T7" fmla="*/ 106 h 1516"/>
                <a:gd name="T8" fmla="*/ 977 w 1401"/>
                <a:gd name="T9" fmla="*/ 178 h 1516"/>
                <a:gd name="T10" fmla="*/ 990 w 1401"/>
                <a:gd name="T11" fmla="*/ 260 h 1516"/>
                <a:gd name="T12" fmla="*/ 988 w 1401"/>
                <a:gd name="T13" fmla="*/ 574 h 1516"/>
                <a:gd name="T14" fmla="*/ 968 w 1401"/>
                <a:gd name="T15" fmla="*/ 621 h 1516"/>
                <a:gd name="T16" fmla="*/ 932 w 1401"/>
                <a:gd name="T17" fmla="*/ 655 h 1516"/>
                <a:gd name="T18" fmla="*/ 932 w 1401"/>
                <a:gd name="T19" fmla="*/ 938 h 1516"/>
                <a:gd name="T20" fmla="*/ 937 w 1401"/>
                <a:gd name="T21" fmla="*/ 944 h 1516"/>
                <a:gd name="T22" fmla="*/ 953 w 1401"/>
                <a:gd name="T23" fmla="*/ 953 h 1516"/>
                <a:gd name="T24" fmla="*/ 995 w 1401"/>
                <a:gd name="T25" fmla="*/ 975 h 1516"/>
                <a:gd name="T26" fmla="*/ 1057 w 1401"/>
                <a:gd name="T27" fmla="*/ 1009 h 1516"/>
                <a:gd name="T28" fmla="*/ 1132 w 1401"/>
                <a:gd name="T29" fmla="*/ 1054 h 1516"/>
                <a:gd name="T30" fmla="*/ 1216 w 1401"/>
                <a:gd name="T31" fmla="*/ 1109 h 1516"/>
                <a:gd name="T32" fmla="*/ 1306 w 1401"/>
                <a:gd name="T33" fmla="*/ 1174 h 1516"/>
                <a:gd name="T34" fmla="*/ 1368 w 1401"/>
                <a:gd name="T35" fmla="*/ 1227 h 1516"/>
                <a:gd name="T36" fmla="*/ 1393 w 1401"/>
                <a:gd name="T37" fmla="*/ 1269 h 1516"/>
                <a:gd name="T38" fmla="*/ 1401 w 1401"/>
                <a:gd name="T39" fmla="*/ 1319 h 1516"/>
                <a:gd name="T40" fmla="*/ 0 w 1401"/>
                <a:gd name="T41" fmla="*/ 1516 h 1516"/>
                <a:gd name="T42" fmla="*/ 1 w 1401"/>
                <a:gd name="T43" fmla="*/ 1294 h 1516"/>
                <a:gd name="T44" fmla="*/ 18 w 1401"/>
                <a:gd name="T45" fmla="*/ 1248 h 1516"/>
                <a:gd name="T46" fmla="*/ 50 w 1401"/>
                <a:gd name="T47" fmla="*/ 1210 h 1516"/>
                <a:gd name="T48" fmla="*/ 140 w 1401"/>
                <a:gd name="T49" fmla="*/ 1141 h 1516"/>
                <a:gd name="T50" fmla="*/ 228 w 1401"/>
                <a:gd name="T51" fmla="*/ 1081 h 1516"/>
                <a:gd name="T52" fmla="*/ 308 w 1401"/>
                <a:gd name="T53" fmla="*/ 1031 h 1516"/>
                <a:gd name="T54" fmla="*/ 377 w 1401"/>
                <a:gd name="T55" fmla="*/ 991 h 1516"/>
                <a:gd name="T56" fmla="*/ 429 w 1401"/>
                <a:gd name="T57" fmla="*/ 963 h 1516"/>
                <a:gd name="T58" fmla="*/ 461 w 1401"/>
                <a:gd name="T59" fmla="*/ 947 h 1516"/>
                <a:gd name="T60" fmla="*/ 466 w 1401"/>
                <a:gd name="T61" fmla="*/ 942 h 1516"/>
                <a:gd name="T62" fmla="*/ 469 w 1401"/>
                <a:gd name="T63" fmla="*/ 936 h 1516"/>
                <a:gd name="T64" fmla="*/ 449 w 1401"/>
                <a:gd name="T65" fmla="*/ 641 h 1516"/>
                <a:gd name="T66" fmla="*/ 420 w 1401"/>
                <a:gd name="T67" fmla="*/ 600 h 1516"/>
                <a:gd name="T68" fmla="*/ 411 w 1401"/>
                <a:gd name="T69" fmla="*/ 548 h 1516"/>
                <a:gd name="T70" fmla="*/ 413 w 1401"/>
                <a:gd name="T71" fmla="*/ 218 h 1516"/>
                <a:gd name="T72" fmla="*/ 439 w 1401"/>
                <a:gd name="T73" fmla="*/ 141 h 1516"/>
                <a:gd name="T74" fmla="*/ 486 w 1401"/>
                <a:gd name="T75" fmla="*/ 76 h 1516"/>
                <a:gd name="T76" fmla="*/ 550 w 1401"/>
                <a:gd name="T77" fmla="*/ 29 h 1516"/>
                <a:gd name="T78" fmla="*/ 628 w 1401"/>
                <a:gd name="T79" fmla="*/ 3 h 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1" h="1516">
                  <a:moveTo>
                    <a:pt x="670" y="0"/>
                  </a:moveTo>
                  <a:lnTo>
                    <a:pt x="730" y="0"/>
                  </a:lnTo>
                  <a:lnTo>
                    <a:pt x="773" y="3"/>
                  </a:lnTo>
                  <a:lnTo>
                    <a:pt x="813" y="13"/>
                  </a:lnTo>
                  <a:lnTo>
                    <a:pt x="850" y="29"/>
                  </a:lnTo>
                  <a:lnTo>
                    <a:pt x="884" y="50"/>
                  </a:lnTo>
                  <a:lnTo>
                    <a:pt x="914" y="76"/>
                  </a:lnTo>
                  <a:lnTo>
                    <a:pt x="940" y="106"/>
                  </a:lnTo>
                  <a:lnTo>
                    <a:pt x="962" y="141"/>
                  </a:lnTo>
                  <a:lnTo>
                    <a:pt x="977" y="178"/>
                  </a:lnTo>
                  <a:lnTo>
                    <a:pt x="987" y="218"/>
                  </a:lnTo>
                  <a:lnTo>
                    <a:pt x="990" y="260"/>
                  </a:lnTo>
                  <a:lnTo>
                    <a:pt x="990" y="548"/>
                  </a:lnTo>
                  <a:lnTo>
                    <a:pt x="988" y="574"/>
                  </a:lnTo>
                  <a:lnTo>
                    <a:pt x="981" y="599"/>
                  </a:lnTo>
                  <a:lnTo>
                    <a:pt x="968" y="621"/>
                  </a:lnTo>
                  <a:lnTo>
                    <a:pt x="952" y="641"/>
                  </a:lnTo>
                  <a:lnTo>
                    <a:pt x="932" y="655"/>
                  </a:lnTo>
                  <a:lnTo>
                    <a:pt x="932" y="934"/>
                  </a:lnTo>
                  <a:lnTo>
                    <a:pt x="932" y="938"/>
                  </a:lnTo>
                  <a:lnTo>
                    <a:pt x="935" y="941"/>
                  </a:lnTo>
                  <a:lnTo>
                    <a:pt x="937" y="944"/>
                  </a:lnTo>
                  <a:lnTo>
                    <a:pt x="940" y="946"/>
                  </a:lnTo>
                  <a:lnTo>
                    <a:pt x="953" y="953"/>
                  </a:lnTo>
                  <a:lnTo>
                    <a:pt x="972" y="962"/>
                  </a:lnTo>
                  <a:lnTo>
                    <a:pt x="995" y="975"/>
                  </a:lnTo>
                  <a:lnTo>
                    <a:pt x="1025" y="990"/>
                  </a:lnTo>
                  <a:lnTo>
                    <a:pt x="1057" y="1009"/>
                  </a:lnTo>
                  <a:lnTo>
                    <a:pt x="1093" y="1030"/>
                  </a:lnTo>
                  <a:lnTo>
                    <a:pt x="1132" y="1054"/>
                  </a:lnTo>
                  <a:lnTo>
                    <a:pt x="1174" y="1080"/>
                  </a:lnTo>
                  <a:lnTo>
                    <a:pt x="1216" y="1109"/>
                  </a:lnTo>
                  <a:lnTo>
                    <a:pt x="1261" y="1141"/>
                  </a:lnTo>
                  <a:lnTo>
                    <a:pt x="1306" y="1174"/>
                  </a:lnTo>
                  <a:lnTo>
                    <a:pt x="1351" y="1210"/>
                  </a:lnTo>
                  <a:lnTo>
                    <a:pt x="1368" y="1227"/>
                  </a:lnTo>
                  <a:lnTo>
                    <a:pt x="1383" y="1247"/>
                  </a:lnTo>
                  <a:lnTo>
                    <a:pt x="1393" y="1269"/>
                  </a:lnTo>
                  <a:lnTo>
                    <a:pt x="1399" y="1294"/>
                  </a:lnTo>
                  <a:lnTo>
                    <a:pt x="1401" y="1319"/>
                  </a:lnTo>
                  <a:lnTo>
                    <a:pt x="1401" y="1516"/>
                  </a:lnTo>
                  <a:lnTo>
                    <a:pt x="0" y="1516"/>
                  </a:lnTo>
                  <a:lnTo>
                    <a:pt x="0" y="1319"/>
                  </a:lnTo>
                  <a:lnTo>
                    <a:pt x="1" y="1294"/>
                  </a:lnTo>
                  <a:lnTo>
                    <a:pt x="8" y="1270"/>
                  </a:lnTo>
                  <a:lnTo>
                    <a:pt x="18" y="1248"/>
                  </a:lnTo>
                  <a:lnTo>
                    <a:pt x="32" y="1228"/>
                  </a:lnTo>
                  <a:lnTo>
                    <a:pt x="50" y="1210"/>
                  </a:lnTo>
                  <a:lnTo>
                    <a:pt x="95" y="1175"/>
                  </a:lnTo>
                  <a:lnTo>
                    <a:pt x="140" y="1141"/>
                  </a:lnTo>
                  <a:lnTo>
                    <a:pt x="185" y="1110"/>
                  </a:lnTo>
                  <a:lnTo>
                    <a:pt x="228" y="1081"/>
                  </a:lnTo>
                  <a:lnTo>
                    <a:pt x="269" y="1054"/>
                  </a:lnTo>
                  <a:lnTo>
                    <a:pt x="308" y="1031"/>
                  </a:lnTo>
                  <a:lnTo>
                    <a:pt x="344" y="1010"/>
                  </a:lnTo>
                  <a:lnTo>
                    <a:pt x="377" y="991"/>
                  </a:lnTo>
                  <a:lnTo>
                    <a:pt x="406" y="975"/>
                  </a:lnTo>
                  <a:lnTo>
                    <a:pt x="429" y="963"/>
                  </a:lnTo>
                  <a:lnTo>
                    <a:pt x="448" y="953"/>
                  </a:lnTo>
                  <a:lnTo>
                    <a:pt x="461" y="947"/>
                  </a:lnTo>
                  <a:lnTo>
                    <a:pt x="464" y="944"/>
                  </a:lnTo>
                  <a:lnTo>
                    <a:pt x="466" y="942"/>
                  </a:lnTo>
                  <a:lnTo>
                    <a:pt x="467" y="939"/>
                  </a:lnTo>
                  <a:lnTo>
                    <a:pt x="469" y="936"/>
                  </a:lnTo>
                  <a:lnTo>
                    <a:pt x="469" y="657"/>
                  </a:lnTo>
                  <a:lnTo>
                    <a:pt x="449" y="641"/>
                  </a:lnTo>
                  <a:lnTo>
                    <a:pt x="433" y="622"/>
                  </a:lnTo>
                  <a:lnTo>
                    <a:pt x="420" y="600"/>
                  </a:lnTo>
                  <a:lnTo>
                    <a:pt x="413" y="575"/>
                  </a:lnTo>
                  <a:lnTo>
                    <a:pt x="411" y="548"/>
                  </a:lnTo>
                  <a:lnTo>
                    <a:pt x="411" y="260"/>
                  </a:lnTo>
                  <a:lnTo>
                    <a:pt x="413" y="218"/>
                  </a:lnTo>
                  <a:lnTo>
                    <a:pt x="423" y="178"/>
                  </a:lnTo>
                  <a:lnTo>
                    <a:pt x="439" y="141"/>
                  </a:lnTo>
                  <a:lnTo>
                    <a:pt x="460" y="106"/>
                  </a:lnTo>
                  <a:lnTo>
                    <a:pt x="486" y="76"/>
                  </a:lnTo>
                  <a:lnTo>
                    <a:pt x="517" y="50"/>
                  </a:lnTo>
                  <a:lnTo>
                    <a:pt x="550" y="29"/>
                  </a:lnTo>
                  <a:lnTo>
                    <a:pt x="588" y="13"/>
                  </a:lnTo>
                  <a:lnTo>
                    <a:pt x="628" y="3"/>
                  </a:lnTo>
                  <a:lnTo>
                    <a:pt x="6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0" name="Freeform 62">
              <a:extLst>
                <a:ext uri="{FF2B5EF4-FFF2-40B4-BE49-F238E27FC236}">
                  <a16:creationId xmlns:a16="http://schemas.microsoft.com/office/drawing/2014/main" id="{FBFB8A9B-A4E2-4E38-A831-CEF78BEC9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" y="2749"/>
              <a:ext cx="467" cy="505"/>
            </a:xfrm>
            <a:custGeom>
              <a:avLst/>
              <a:gdLst>
                <a:gd name="T0" fmla="*/ 732 w 1401"/>
                <a:gd name="T1" fmla="*/ 0 h 1516"/>
                <a:gd name="T2" fmla="*/ 815 w 1401"/>
                <a:gd name="T3" fmla="*/ 13 h 1516"/>
                <a:gd name="T4" fmla="*/ 885 w 1401"/>
                <a:gd name="T5" fmla="*/ 50 h 1516"/>
                <a:gd name="T6" fmla="*/ 942 w 1401"/>
                <a:gd name="T7" fmla="*/ 107 h 1516"/>
                <a:gd name="T8" fmla="*/ 979 w 1401"/>
                <a:gd name="T9" fmla="*/ 179 h 1516"/>
                <a:gd name="T10" fmla="*/ 992 w 1401"/>
                <a:gd name="T11" fmla="*/ 260 h 1516"/>
                <a:gd name="T12" fmla="*/ 990 w 1401"/>
                <a:gd name="T13" fmla="*/ 575 h 1516"/>
                <a:gd name="T14" fmla="*/ 969 w 1401"/>
                <a:gd name="T15" fmla="*/ 622 h 1516"/>
                <a:gd name="T16" fmla="*/ 934 w 1401"/>
                <a:gd name="T17" fmla="*/ 658 h 1516"/>
                <a:gd name="T18" fmla="*/ 934 w 1401"/>
                <a:gd name="T19" fmla="*/ 938 h 1516"/>
                <a:gd name="T20" fmla="*/ 938 w 1401"/>
                <a:gd name="T21" fmla="*/ 944 h 1516"/>
                <a:gd name="T22" fmla="*/ 954 w 1401"/>
                <a:gd name="T23" fmla="*/ 953 h 1516"/>
                <a:gd name="T24" fmla="*/ 997 w 1401"/>
                <a:gd name="T25" fmla="*/ 975 h 1516"/>
                <a:gd name="T26" fmla="*/ 1059 w 1401"/>
                <a:gd name="T27" fmla="*/ 1010 h 1516"/>
                <a:gd name="T28" fmla="*/ 1134 w 1401"/>
                <a:gd name="T29" fmla="*/ 1054 h 1516"/>
                <a:gd name="T30" fmla="*/ 1218 w 1401"/>
                <a:gd name="T31" fmla="*/ 1110 h 1516"/>
                <a:gd name="T32" fmla="*/ 1307 w 1401"/>
                <a:gd name="T33" fmla="*/ 1174 h 1516"/>
                <a:gd name="T34" fmla="*/ 1373 w 1401"/>
                <a:gd name="T35" fmla="*/ 1232 h 1516"/>
                <a:gd name="T36" fmla="*/ 1398 w 1401"/>
                <a:gd name="T37" fmla="*/ 1288 h 1516"/>
                <a:gd name="T38" fmla="*/ 1401 w 1401"/>
                <a:gd name="T39" fmla="*/ 1516 h 1516"/>
                <a:gd name="T40" fmla="*/ 0 w 1401"/>
                <a:gd name="T41" fmla="*/ 1320 h 1516"/>
                <a:gd name="T42" fmla="*/ 9 w 1401"/>
                <a:gd name="T43" fmla="*/ 1270 h 1516"/>
                <a:gd name="T44" fmla="*/ 32 w 1401"/>
                <a:gd name="T45" fmla="*/ 1228 h 1516"/>
                <a:gd name="T46" fmla="*/ 95 w 1401"/>
                <a:gd name="T47" fmla="*/ 1175 h 1516"/>
                <a:gd name="T48" fmla="*/ 185 w 1401"/>
                <a:gd name="T49" fmla="*/ 1111 h 1516"/>
                <a:gd name="T50" fmla="*/ 269 w 1401"/>
                <a:gd name="T51" fmla="*/ 1055 h 1516"/>
                <a:gd name="T52" fmla="*/ 345 w 1401"/>
                <a:gd name="T53" fmla="*/ 1010 h 1516"/>
                <a:gd name="T54" fmla="*/ 406 w 1401"/>
                <a:gd name="T55" fmla="*/ 976 h 1516"/>
                <a:gd name="T56" fmla="*/ 448 w 1401"/>
                <a:gd name="T57" fmla="*/ 954 h 1516"/>
                <a:gd name="T58" fmla="*/ 464 w 1401"/>
                <a:gd name="T59" fmla="*/ 946 h 1516"/>
                <a:gd name="T60" fmla="*/ 468 w 1401"/>
                <a:gd name="T61" fmla="*/ 939 h 1516"/>
                <a:gd name="T62" fmla="*/ 469 w 1401"/>
                <a:gd name="T63" fmla="*/ 658 h 1516"/>
                <a:gd name="T64" fmla="*/ 433 w 1401"/>
                <a:gd name="T65" fmla="*/ 622 h 1516"/>
                <a:gd name="T66" fmla="*/ 414 w 1401"/>
                <a:gd name="T67" fmla="*/ 575 h 1516"/>
                <a:gd name="T68" fmla="*/ 411 w 1401"/>
                <a:gd name="T69" fmla="*/ 260 h 1516"/>
                <a:gd name="T70" fmla="*/ 423 w 1401"/>
                <a:gd name="T71" fmla="*/ 179 h 1516"/>
                <a:gd name="T72" fmla="*/ 461 w 1401"/>
                <a:gd name="T73" fmla="*/ 107 h 1516"/>
                <a:gd name="T74" fmla="*/ 517 w 1401"/>
                <a:gd name="T75" fmla="*/ 50 h 1516"/>
                <a:gd name="T76" fmla="*/ 589 w 1401"/>
                <a:gd name="T77" fmla="*/ 13 h 1516"/>
                <a:gd name="T78" fmla="*/ 670 w 1401"/>
                <a:gd name="T79" fmla="*/ 0 h 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1" h="1516">
                  <a:moveTo>
                    <a:pt x="670" y="0"/>
                  </a:moveTo>
                  <a:lnTo>
                    <a:pt x="732" y="0"/>
                  </a:lnTo>
                  <a:lnTo>
                    <a:pt x="774" y="3"/>
                  </a:lnTo>
                  <a:lnTo>
                    <a:pt x="815" y="13"/>
                  </a:lnTo>
                  <a:lnTo>
                    <a:pt x="852" y="29"/>
                  </a:lnTo>
                  <a:lnTo>
                    <a:pt x="885" y="50"/>
                  </a:lnTo>
                  <a:lnTo>
                    <a:pt x="916" y="76"/>
                  </a:lnTo>
                  <a:lnTo>
                    <a:pt x="942" y="107"/>
                  </a:lnTo>
                  <a:lnTo>
                    <a:pt x="963" y="140"/>
                  </a:lnTo>
                  <a:lnTo>
                    <a:pt x="979" y="179"/>
                  </a:lnTo>
                  <a:lnTo>
                    <a:pt x="988" y="218"/>
                  </a:lnTo>
                  <a:lnTo>
                    <a:pt x="992" y="260"/>
                  </a:lnTo>
                  <a:lnTo>
                    <a:pt x="992" y="549"/>
                  </a:lnTo>
                  <a:lnTo>
                    <a:pt x="990" y="575"/>
                  </a:lnTo>
                  <a:lnTo>
                    <a:pt x="981" y="600"/>
                  </a:lnTo>
                  <a:lnTo>
                    <a:pt x="969" y="622"/>
                  </a:lnTo>
                  <a:lnTo>
                    <a:pt x="953" y="642"/>
                  </a:lnTo>
                  <a:lnTo>
                    <a:pt x="934" y="658"/>
                  </a:lnTo>
                  <a:lnTo>
                    <a:pt x="934" y="934"/>
                  </a:lnTo>
                  <a:lnTo>
                    <a:pt x="934" y="938"/>
                  </a:lnTo>
                  <a:lnTo>
                    <a:pt x="935" y="942"/>
                  </a:lnTo>
                  <a:lnTo>
                    <a:pt x="938" y="944"/>
                  </a:lnTo>
                  <a:lnTo>
                    <a:pt x="942" y="947"/>
                  </a:lnTo>
                  <a:lnTo>
                    <a:pt x="954" y="953"/>
                  </a:lnTo>
                  <a:lnTo>
                    <a:pt x="972" y="963"/>
                  </a:lnTo>
                  <a:lnTo>
                    <a:pt x="997" y="975"/>
                  </a:lnTo>
                  <a:lnTo>
                    <a:pt x="1026" y="991"/>
                  </a:lnTo>
                  <a:lnTo>
                    <a:pt x="1059" y="1010"/>
                  </a:lnTo>
                  <a:lnTo>
                    <a:pt x="1095" y="1031"/>
                  </a:lnTo>
                  <a:lnTo>
                    <a:pt x="1134" y="1054"/>
                  </a:lnTo>
                  <a:lnTo>
                    <a:pt x="1175" y="1080"/>
                  </a:lnTo>
                  <a:lnTo>
                    <a:pt x="1218" y="1110"/>
                  </a:lnTo>
                  <a:lnTo>
                    <a:pt x="1262" y="1141"/>
                  </a:lnTo>
                  <a:lnTo>
                    <a:pt x="1307" y="1174"/>
                  </a:lnTo>
                  <a:lnTo>
                    <a:pt x="1351" y="1210"/>
                  </a:lnTo>
                  <a:lnTo>
                    <a:pt x="1373" y="1232"/>
                  </a:lnTo>
                  <a:lnTo>
                    <a:pt x="1389" y="1258"/>
                  </a:lnTo>
                  <a:lnTo>
                    <a:pt x="1398" y="1288"/>
                  </a:lnTo>
                  <a:lnTo>
                    <a:pt x="1401" y="1318"/>
                  </a:lnTo>
                  <a:lnTo>
                    <a:pt x="1401" y="1516"/>
                  </a:lnTo>
                  <a:lnTo>
                    <a:pt x="0" y="1516"/>
                  </a:lnTo>
                  <a:lnTo>
                    <a:pt x="0" y="1320"/>
                  </a:lnTo>
                  <a:lnTo>
                    <a:pt x="2" y="1294"/>
                  </a:lnTo>
                  <a:lnTo>
                    <a:pt x="9" y="1270"/>
                  </a:lnTo>
                  <a:lnTo>
                    <a:pt x="19" y="1248"/>
                  </a:lnTo>
                  <a:lnTo>
                    <a:pt x="32" y="1228"/>
                  </a:lnTo>
                  <a:lnTo>
                    <a:pt x="51" y="1211"/>
                  </a:lnTo>
                  <a:lnTo>
                    <a:pt x="95" y="1175"/>
                  </a:lnTo>
                  <a:lnTo>
                    <a:pt x="141" y="1142"/>
                  </a:lnTo>
                  <a:lnTo>
                    <a:pt x="185" y="1111"/>
                  </a:lnTo>
                  <a:lnTo>
                    <a:pt x="229" y="1081"/>
                  </a:lnTo>
                  <a:lnTo>
                    <a:pt x="269" y="1055"/>
                  </a:lnTo>
                  <a:lnTo>
                    <a:pt x="309" y="1031"/>
                  </a:lnTo>
                  <a:lnTo>
                    <a:pt x="345" y="1010"/>
                  </a:lnTo>
                  <a:lnTo>
                    <a:pt x="378" y="991"/>
                  </a:lnTo>
                  <a:lnTo>
                    <a:pt x="406" y="976"/>
                  </a:lnTo>
                  <a:lnTo>
                    <a:pt x="430" y="963"/>
                  </a:lnTo>
                  <a:lnTo>
                    <a:pt x="448" y="954"/>
                  </a:lnTo>
                  <a:lnTo>
                    <a:pt x="462" y="947"/>
                  </a:lnTo>
                  <a:lnTo>
                    <a:pt x="464" y="946"/>
                  </a:lnTo>
                  <a:lnTo>
                    <a:pt x="467" y="942"/>
                  </a:lnTo>
                  <a:lnTo>
                    <a:pt x="468" y="939"/>
                  </a:lnTo>
                  <a:lnTo>
                    <a:pt x="469" y="936"/>
                  </a:lnTo>
                  <a:lnTo>
                    <a:pt x="469" y="658"/>
                  </a:lnTo>
                  <a:lnTo>
                    <a:pt x="449" y="642"/>
                  </a:lnTo>
                  <a:lnTo>
                    <a:pt x="433" y="622"/>
                  </a:lnTo>
                  <a:lnTo>
                    <a:pt x="421" y="600"/>
                  </a:lnTo>
                  <a:lnTo>
                    <a:pt x="414" y="575"/>
                  </a:lnTo>
                  <a:lnTo>
                    <a:pt x="411" y="549"/>
                  </a:lnTo>
                  <a:lnTo>
                    <a:pt x="411" y="260"/>
                  </a:lnTo>
                  <a:lnTo>
                    <a:pt x="414" y="218"/>
                  </a:lnTo>
                  <a:lnTo>
                    <a:pt x="423" y="179"/>
                  </a:lnTo>
                  <a:lnTo>
                    <a:pt x="440" y="140"/>
                  </a:lnTo>
                  <a:lnTo>
                    <a:pt x="461" y="107"/>
                  </a:lnTo>
                  <a:lnTo>
                    <a:pt x="486" y="76"/>
                  </a:lnTo>
                  <a:lnTo>
                    <a:pt x="517" y="50"/>
                  </a:lnTo>
                  <a:lnTo>
                    <a:pt x="551" y="29"/>
                  </a:lnTo>
                  <a:lnTo>
                    <a:pt x="589" y="13"/>
                  </a:lnTo>
                  <a:lnTo>
                    <a:pt x="628" y="3"/>
                  </a:lnTo>
                  <a:lnTo>
                    <a:pt x="6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1" name="Freeform 63">
              <a:extLst>
                <a:ext uri="{FF2B5EF4-FFF2-40B4-BE49-F238E27FC236}">
                  <a16:creationId xmlns:a16="http://schemas.microsoft.com/office/drawing/2014/main" id="{2E282176-84B1-4F98-9C9A-0F2BD5B9F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2749"/>
              <a:ext cx="468" cy="505"/>
            </a:xfrm>
            <a:custGeom>
              <a:avLst/>
              <a:gdLst>
                <a:gd name="T0" fmla="*/ 732 w 1403"/>
                <a:gd name="T1" fmla="*/ 0 h 1516"/>
                <a:gd name="T2" fmla="*/ 814 w 1403"/>
                <a:gd name="T3" fmla="*/ 13 h 1516"/>
                <a:gd name="T4" fmla="*/ 886 w 1403"/>
                <a:gd name="T5" fmla="*/ 50 h 1516"/>
                <a:gd name="T6" fmla="*/ 941 w 1403"/>
                <a:gd name="T7" fmla="*/ 107 h 1516"/>
                <a:gd name="T8" fmla="*/ 978 w 1403"/>
                <a:gd name="T9" fmla="*/ 179 h 1516"/>
                <a:gd name="T10" fmla="*/ 992 w 1403"/>
                <a:gd name="T11" fmla="*/ 260 h 1516"/>
                <a:gd name="T12" fmla="*/ 989 w 1403"/>
                <a:gd name="T13" fmla="*/ 575 h 1516"/>
                <a:gd name="T14" fmla="*/ 970 w 1403"/>
                <a:gd name="T15" fmla="*/ 622 h 1516"/>
                <a:gd name="T16" fmla="*/ 934 w 1403"/>
                <a:gd name="T17" fmla="*/ 658 h 1516"/>
                <a:gd name="T18" fmla="*/ 934 w 1403"/>
                <a:gd name="T19" fmla="*/ 938 h 1516"/>
                <a:gd name="T20" fmla="*/ 939 w 1403"/>
                <a:gd name="T21" fmla="*/ 944 h 1516"/>
                <a:gd name="T22" fmla="*/ 955 w 1403"/>
                <a:gd name="T23" fmla="*/ 953 h 1516"/>
                <a:gd name="T24" fmla="*/ 997 w 1403"/>
                <a:gd name="T25" fmla="*/ 975 h 1516"/>
                <a:gd name="T26" fmla="*/ 1058 w 1403"/>
                <a:gd name="T27" fmla="*/ 1010 h 1516"/>
                <a:gd name="T28" fmla="*/ 1134 w 1403"/>
                <a:gd name="T29" fmla="*/ 1054 h 1516"/>
                <a:gd name="T30" fmla="*/ 1218 w 1403"/>
                <a:gd name="T31" fmla="*/ 1110 h 1516"/>
                <a:gd name="T32" fmla="*/ 1308 w 1403"/>
                <a:gd name="T33" fmla="*/ 1174 h 1516"/>
                <a:gd name="T34" fmla="*/ 1369 w 1403"/>
                <a:gd name="T35" fmla="*/ 1227 h 1516"/>
                <a:gd name="T36" fmla="*/ 1394 w 1403"/>
                <a:gd name="T37" fmla="*/ 1270 h 1516"/>
                <a:gd name="T38" fmla="*/ 1403 w 1403"/>
                <a:gd name="T39" fmla="*/ 1318 h 1516"/>
                <a:gd name="T40" fmla="*/ 0 w 1403"/>
                <a:gd name="T41" fmla="*/ 1516 h 1516"/>
                <a:gd name="T42" fmla="*/ 2 w 1403"/>
                <a:gd name="T43" fmla="*/ 1294 h 1516"/>
                <a:gd name="T44" fmla="*/ 19 w 1403"/>
                <a:gd name="T45" fmla="*/ 1248 h 1516"/>
                <a:gd name="T46" fmla="*/ 51 w 1403"/>
                <a:gd name="T47" fmla="*/ 1211 h 1516"/>
                <a:gd name="T48" fmla="*/ 141 w 1403"/>
                <a:gd name="T49" fmla="*/ 1142 h 1516"/>
                <a:gd name="T50" fmla="*/ 228 w 1403"/>
                <a:gd name="T51" fmla="*/ 1081 h 1516"/>
                <a:gd name="T52" fmla="*/ 308 w 1403"/>
                <a:gd name="T53" fmla="*/ 1031 h 1516"/>
                <a:gd name="T54" fmla="*/ 377 w 1403"/>
                <a:gd name="T55" fmla="*/ 991 h 1516"/>
                <a:gd name="T56" fmla="*/ 429 w 1403"/>
                <a:gd name="T57" fmla="*/ 963 h 1516"/>
                <a:gd name="T58" fmla="*/ 461 w 1403"/>
                <a:gd name="T59" fmla="*/ 947 h 1516"/>
                <a:gd name="T60" fmla="*/ 468 w 1403"/>
                <a:gd name="T61" fmla="*/ 942 h 1516"/>
                <a:gd name="T62" fmla="*/ 469 w 1403"/>
                <a:gd name="T63" fmla="*/ 936 h 1516"/>
                <a:gd name="T64" fmla="*/ 449 w 1403"/>
                <a:gd name="T65" fmla="*/ 642 h 1516"/>
                <a:gd name="T66" fmla="*/ 421 w 1403"/>
                <a:gd name="T67" fmla="*/ 600 h 1516"/>
                <a:gd name="T68" fmla="*/ 411 w 1403"/>
                <a:gd name="T69" fmla="*/ 549 h 1516"/>
                <a:gd name="T70" fmla="*/ 415 w 1403"/>
                <a:gd name="T71" fmla="*/ 218 h 1516"/>
                <a:gd name="T72" fmla="*/ 439 w 1403"/>
                <a:gd name="T73" fmla="*/ 140 h 1516"/>
                <a:gd name="T74" fmla="*/ 487 w 1403"/>
                <a:gd name="T75" fmla="*/ 76 h 1516"/>
                <a:gd name="T76" fmla="*/ 551 w 1403"/>
                <a:gd name="T77" fmla="*/ 29 h 1516"/>
                <a:gd name="T78" fmla="*/ 628 w 1403"/>
                <a:gd name="T79" fmla="*/ 3 h 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3" h="1516">
                  <a:moveTo>
                    <a:pt x="671" y="0"/>
                  </a:moveTo>
                  <a:lnTo>
                    <a:pt x="732" y="0"/>
                  </a:lnTo>
                  <a:lnTo>
                    <a:pt x="775" y="3"/>
                  </a:lnTo>
                  <a:lnTo>
                    <a:pt x="814" y="13"/>
                  </a:lnTo>
                  <a:lnTo>
                    <a:pt x="851" y="29"/>
                  </a:lnTo>
                  <a:lnTo>
                    <a:pt x="886" y="50"/>
                  </a:lnTo>
                  <a:lnTo>
                    <a:pt x="915" y="76"/>
                  </a:lnTo>
                  <a:lnTo>
                    <a:pt x="941" y="107"/>
                  </a:lnTo>
                  <a:lnTo>
                    <a:pt x="963" y="140"/>
                  </a:lnTo>
                  <a:lnTo>
                    <a:pt x="978" y="179"/>
                  </a:lnTo>
                  <a:lnTo>
                    <a:pt x="988" y="218"/>
                  </a:lnTo>
                  <a:lnTo>
                    <a:pt x="992" y="260"/>
                  </a:lnTo>
                  <a:lnTo>
                    <a:pt x="992" y="549"/>
                  </a:lnTo>
                  <a:lnTo>
                    <a:pt x="989" y="575"/>
                  </a:lnTo>
                  <a:lnTo>
                    <a:pt x="982" y="600"/>
                  </a:lnTo>
                  <a:lnTo>
                    <a:pt x="970" y="622"/>
                  </a:lnTo>
                  <a:lnTo>
                    <a:pt x="954" y="642"/>
                  </a:lnTo>
                  <a:lnTo>
                    <a:pt x="934" y="658"/>
                  </a:lnTo>
                  <a:lnTo>
                    <a:pt x="934" y="934"/>
                  </a:lnTo>
                  <a:lnTo>
                    <a:pt x="934" y="938"/>
                  </a:lnTo>
                  <a:lnTo>
                    <a:pt x="936" y="942"/>
                  </a:lnTo>
                  <a:lnTo>
                    <a:pt x="939" y="944"/>
                  </a:lnTo>
                  <a:lnTo>
                    <a:pt x="941" y="947"/>
                  </a:lnTo>
                  <a:lnTo>
                    <a:pt x="955" y="953"/>
                  </a:lnTo>
                  <a:lnTo>
                    <a:pt x="973" y="963"/>
                  </a:lnTo>
                  <a:lnTo>
                    <a:pt x="997" y="975"/>
                  </a:lnTo>
                  <a:lnTo>
                    <a:pt x="1026" y="991"/>
                  </a:lnTo>
                  <a:lnTo>
                    <a:pt x="1058" y="1010"/>
                  </a:lnTo>
                  <a:lnTo>
                    <a:pt x="1094" y="1031"/>
                  </a:lnTo>
                  <a:lnTo>
                    <a:pt x="1134" y="1054"/>
                  </a:lnTo>
                  <a:lnTo>
                    <a:pt x="1176" y="1080"/>
                  </a:lnTo>
                  <a:lnTo>
                    <a:pt x="1218" y="1110"/>
                  </a:lnTo>
                  <a:lnTo>
                    <a:pt x="1262" y="1141"/>
                  </a:lnTo>
                  <a:lnTo>
                    <a:pt x="1308" y="1174"/>
                  </a:lnTo>
                  <a:lnTo>
                    <a:pt x="1352" y="1210"/>
                  </a:lnTo>
                  <a:lnTo>
                    <a:pt x="1369" y="1227"/>
                  </a:lnTo>
                  <a:lnTo>
                    <a:pt x="1384" y="1248"/>
                  </a:lnTo>
                  <a:lnTo>
                    <a:pt x="1394" y="1270"/>
                  </a:lnTo>
                  <a:lnTo>
                    <a:pt x="1400" y="1294"/>
                  </a:lnTo>
                  <a:lnTo>
                    <a:pt x="1403" y="1318"/>
                  </a:lnTo>
                  <a:lnTo>
                    <a:pt x="1403" y="1516"/>
                  </a:lnTo>
                  <a:lnTo>
                    <a:pt x="0" y="1516"/>
                  </a:lnTo>
                  <a:lnTo>
                    <a:pt x="0" y="1320"/>
                  </a:lnTo>
                  <a:lnTo>
                    <a:pt x="2" y="1294"/>
                  </a:lnTo>
                  <a:lnTo>
                    <a:pt x="9" y="1270"/>
                  </a:lnTo>
                  <a:lnTo>
                    <a:pt x="19" y="1248"/>
                  </a:lnTo>
                  <a:lnTo>
                    <a:pt x="33" y="1228"/>
                  </a:lnTo>
                  <a:lnTo>
                    <a:pt x="51" y="1211"/>
                  </a:lnTo>
                  <a:lnTo>
                    <a:pt x="96" y="1175"/>
                  </a:lnTo>
                  <a:lnTo>
                    <a:pt x="141" y="1142"/>
                  </a:lnTo>
                  <a:lnTo>
                    <a:pt x="185" y="1111"/>
                  </a:lnTo>
                  <a:lnTo>
                    <a:pt x="228" y="1081"/>
                  </a:lnTo>
                  <a:lnTo>
                    <a:pt x="269" y="1055"/>
                  </a:lnTo>
                  <a:lnTo>
                    <a:pt x="308" y="1031"/>
                  </a:lnTo>
                  <a:lnTo>
                    <a:pt x="344" y="1010"/>
                  </a:lnTo>
                  <a:lnTo>
                    <a:pt x="377" y="991"/>
                  </a:lnTo>
                  <a:lnTo>
                    <a:pt x="406" y="976"/>
                  </a:lnTo>
                  <a:lnTo>
                    <a:pt x="429" y="963"/>
                  </a:lnTo>
                  <a:lnTo>
                    <a:pt x="449" y="954"/>
                  </a:lnTo>
                  <a:lnTo>
                    <a:pt x="461" y="947"/>
                  </a:lnTo>
                  <a:lnTo>
                    <a:pt x="465" y="946"/>
                  </a:lnTo>
                  <a:lnTo>
                    <a:pt x="468" y="942"/>
                  </a:lnTo>
                  <a:lnTo>
                    <a:pt x="469" y="939"/>
                  </a:lnTo>
                  <a:lnTo>
                    <a:pt x="469" y="936"/>
                  </a:lnTo>
                  <a:lnTo>
                    <a:pt x="469" y="658"/>
                  </a:lnTo>
                  <a:lnTo>
                    <a:pt x="449" y="642"/>
                  </a:lnTo>
                  <a:lnTo>
                    <a:pt x="433" y="622"/>
                  </a:lnTo>
                  <a:lnTo>
                    <a:pt x="421" y="600"/>
                  </a:lnTo>
                  <a:lnTo>
                    <a:pt x="413" y="575"/>
                  </a:lnTo>
                  <a:lnTo>
                    <a:pt x="411" y="549"/>
                  </a:lnTo>
                  <a:lnTo>
                    <a:pt x="411" y="260"/>
                  </a:lnTo>
                  <a:lnTo>
                    <a:pt x="415" y="218"/>
                  </a:lnTo>
                  <a:lnTo>
                    <a:pt x="424" y="179"/>
                  </a:lnTo>
                  <a:lnTo>
                    <a:pt x="439" y="140"/>
                  </a:lnTo>
                  <a:lnTo>
                    <a:pt x="461" y="107"/>
                  </a:lnTo>
                  <a:lnTo>
                    <a:pt x="487" y="76"/>
                  </a:lnTo>
                  <a:lnTo>
                    <a:pt x="517" y="50"/>
                  </a:lnTo>
                  <a:lnTo>
                    <a:pt x="551" y="29"/>
                  </a:lnTo>
                  <a:lnTo>
                    <a:pt x="588" y="13"/>
                  </a:lnTo>
                  <a:lnTo>
                    <a:pt x="628" y="3"/>
                  </a:lnTo>
                  <a:lnTo>
                    <a:pt x="6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2" name="Freeform 64">
              <a:extLst>
                <a:ext uri="{FF2B5EF4-FFF2-40B4-BE49-F238E27FC236}">
                  <a16:creationId xmlns:a16="http://schemas.microsoft.com/office/drawing/2014/main" id="{5EDC6E43-1608-4C9A-BED8-DE4E2183C9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3" y="2579"/>
              <a:ext cx="491" cy="493"/>
            </a:xfrm>
            <a:custGeom>
              <a:avLst/>
              <a:gdLst>
                <a:gd name="T0" fmla="*/ 673 w 1475"/>
                <a:gd name="T1" fmla="*/ 157 h 1478"/>
                <a:gd name="T2" fmla="*/ 552 w 1475"/>
                <a:gd name="T3" fmla="*/ 184 h 1478"/>
                <a:gd name="T4" fmla="*/ 443 w 1475"/>
                <a:gd name="T5" fmla="*/ 234 h 1478"/>
                <a:gd name="T6" fmla="*/ 345 w 1475"/>
                <a:gd name="T7" fmla="*/ 305 h 1478"/>
                <a:gd name="T8" fmla="*/ 265 w 1475"/>
                <a:gd name="T9" fmla="*/ 394 h 1478"/>
                <a:gd name="T10" fmla="*/ 205 w 1475"/>
                <a:gd name="T11" fmla="*/ 498 h 1478"/>
                <a:gd name="T12" fmla="*/ 165 w 1475"/>
                <a:gd name="T13" fmla="*/ 614 h 1478"/>
                <a:gd name="T14" fmla="*/ 153 w 1475"/>
                <a:gd name="T15" fmla="*/ 740 h 1478"/>
                <a:gd name="T16" fmla="*/ 165 w 1475"/>
                <a:gd name="T17" fmla="*/ 866 h 1478"/>
                <a:gd name="T18" fmla="*/ 205 w 1475"/>
                <a:gd name="T19" fmla="*/ 982 h 1478"/>
                <a:gd name="T20" fmla="*/ 265 w 1475"/>
                <a:gd name="T21" fmla="*/ 1086 h 1478"/>
                <a:gd name="T22" fmla="*/ 345 w 1475"/>
                <a:gd name="T23" fmla="*/ 1174 h 1478"/>
                <a:gd name="T24" fmla="*/ 443 w 1475"/>
                <a:gd name="T25" fmla="*/ 1246 h 1478"/>
                <a:gd name="T26" fmla="*/ 552 w 1475"/>
                <a:gd name="T27" fmla="*/ 1297 h 1478"/>
                <a:gd name="T28" fmla="*/ 673 w 1475"/>
                <a:gd name="T29" fmla="*/ 1323 h 1478"/>
                <a:gd name="T30" fmla="*/ 802 w 1475"/>
                <a:gd name="T31" fmla="*/ 1323 h 1478"/>
                <a:gd name="T32" fmla="*/ 923 w 1475"/>
                <a:gd name="T33" fmla="*/ 1297 h 1478"/>
                <a:gd name="T34" fmla="*/ 1034 w 1475"/>
                <a:gd name="T35" fmla="*/ 1246 h 1478"/>
                <a:gd name="T36" fmla="*/ 1130 w 1475"/>
                <a:gd name="T37" fmla="*/ 1174 h 1478"/>
                <a:gd name="T38" fmla="*/ 1210 w 1475"/>
                <a:gd name="T39" fmla="*/ 1086 h 1478"/>
                <a:gd name="T40" fmla="*/ 1272 w 1475"/>
                <a:gd name="T41" fmla="*/ 982 h 1478"/>
                <a:gd name="T42" fmla="*/ 1310 w 1475"/>
                <a:gd name="T43" fmla="*/ 866 h 1478"/>
                <a:gd name="T44" fmla="*/ 1323 w 1475"/>
                <a:gd name="T45" fmla="*/ 740 h 1478"/>
                <a:gd name="T46" fmla="*/ 1310 w 1475"/>
                <a:gd name="T47" fmla="*/ 614 h 1478"/>
                <a:gd name="T48" fmla="*/ 1272 w 1475"/>
                <a:gd name="T49" fmla="*/ 498 h 1478"/>
                <a:gd name="T50" fmla="*/ 1210 w 1475"/>
                <a:gd name="T51" fmla="*/ 394 h 1478"/>
                <a:gd name="T52" fmla="*/ 1130 w 1475"/>
                <a:gd name="T53" fmla="*/ 305 h 1478"/>
                <a:gd name="T54" fmla="*/ 1034 w 1475"/>
                <a:gd name="T55" fmla="*/ 234 h 1478"/>
                <a:gd name="T56" fmla="*/ 923 w 1475"/>
                <a:gd name="T57" fmla="*/ 184 h 1478"/>
                <a:gd name="T58" fmla="*/ 802 w 1475"/>
                <a:gd name="T59" fmla="*/ 157 h 1478"/>
                <a:gd name="T60" fmla="*/ 738 w 1475"/>
                <a:gd name="T61" fmla="*/ 0 h 1478"/>
                <a:gd name="T62" fmla="*/ 887 w 1475"/>
                <a:gd name="T63" fmla="*/ 15 h 1478"/>
                <a:gd name="T64" fmla="*/ 1025 w 1475"/>
                <a:gd name="T65" fmla="*/ 58 h 1478"/>
                <a:gd name="T66" fmla="*/ 1151 w 1475"/>
                <a:gd name="T67" fmla="*/ 127 h 1478"/>
                <a:gd name="T68" fmla="*/ 1259 w 1475"/>
                <a:gd name="T69" fmla="*/ 218 h 1478"/>
                <a:gd name="T70" fmla="*/ 1349 w 1475"/>
                <a:gd name="T71" fmla="*/ 326 h 1478"/>
                <a:gd name="T72" fmla="*/ 1417 w 1475"/>
                <a:gd name="T73" fmla="*/ 452 h 1478"/>
                <a:gd name="T74" fmla="*/ 1460 w 1475"/>
                <a:gd name="T75" fmla="*/ 590 h 1478"/>
                <a:gd name="T76" fmla="*/ 1475 w 1475"/>
                <a:gd name="T77" fmla="*/ 739 h 1478"/>
                <a:gd name="T78" fmla="*/ 1460 w 1475"/>
                <a:gd name="T79" fmla="*/ 888 h 1478"/>
                <a:gd name="T80" fmla="*/ 1417 w 1475"/>
                <a:gd name="T81" fmla="*/ 1026 h 1478"/>
                <a:gd name="T82" fmla="*/ 1349 w 1475"/>
                <a:gd name="T83" fmla="*/ 1152 h 1478"/>
                <a:gd name="T84" fmla="*/ 1259 w 1475"/>
                <a:gd name="T85" fmla="*/ 1261 h 1478"/>
                <a:gd name="T86" fmla="*/ 1151 w 1475"/>
                <a:gd name="T87" fmla="*/ 1351 h 1478"/>
                <a:gd name="T88" fmla="*/ 1025 w 1475"/>
                <a:gd name="T89" fmla="*/ 1420 h 1478"/>
                <a:gd name="T90" fmla="*/ 887 w 1475"/>
                <a:gd name="T91" fmla="*/ 1463 h 1478"/>
                <a:gd name="T92" fmla="*/ 738 w 1475"/>
                <a:gd name="T93" fmla="*/ 1478 h 1478"/>
                <a:gd name="T94" fmla="*/ 589 w 1475"/>
                <a:gd name="T95" fmla="*/ 1463 h 1478"/>
                <a:gd name="T96" fmla="*/ 451 w 1475"/>
                <a:gd name="T97" fmla="*/ 1420 h 1478"/>
                <a:gd name="T98" fmla="*/ 325 w 1475"/>
                <a:gd name="T99" fmla="*/ 1351 h 1478"/>
                <a:gd name="T100" fmla="*/ 217 w 1475"/>
                <a:gd name="T101" fmla="*/ 1261 h 1478"/>
                <a:gd name="T102" fmla="*/ 126 w 1475"/>
                <a:gd name="T103" fmla="*/ 1152 h 1478"/>
                <a:gd name="T104" fmla="*/ 58 w 1475"/>
                <a:gd name="T105" fmla="*/ 1026 h 1478"/>
                <a:gd name="T106" fmla="*/ 15 w 1475"/>
                <a:gd name="T107" fmla="*/ 888 h 1478"/>
                <a:gd name="T108" fmla="*/ 0 w 1475"/>
                <a:gd name="T109" fmla="*/ 739 h 1478"/>
                <a:gd name="T110" fmla="*/ 15 w 1475"/>
                <a:gd name="T111" fmla="*/ 590 h 1478"/>
                <a:gd name="T112" fmla="*/ 58 w 1475"/>
                <a:gd name="T113" fmla="*/ 452 h 1478"/>
                <a:gd name="T114" fmla="*/ 126 w 1475"/>
                <a:gd name="T115" fmla="*/ 326 h 1478"/>
                <a:gd name="T116" fmla="*/ 216 w 1475"/>
                <a:gd name="T117" fmla="*/ 218 h 1478"/>
                <a:gd name="T118" fmla="*/ 325 w 1475"/>
                <a:gd name="T119" fmla="*/ 127 h 1478"/>
                <a:gd name="T120" fmla="*/ 450 w 1475"/>
                <a:gd name="T121" fmla="*/ 58 h 1478"/>
                <a:gd name="T122" fmla="*/ 589 w 1475"/>
                <a:gd name="T123" fmla="*/ 15 h 1478"/>
                <a:gd name="T124" fmla="*/ 738 w 1475"/>
                <a:gd name="T125" fmla="*/ 0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75" h="1478">
                  <a:moveTo>
                    <a:pt x="738" y="153"/>
                  </a:moveTo>
                  <a:lnTo>
                    <a:pt x="673" y="157"/>
                  </a:lnTo>
                  <a:lnTo>
                    <a:pt x="612" y="167"/>
                  </a:lnTo>
                  <a:lnTo>
                    <a:pt x="552" y="184"/>
                  </a:lnTo>
                  <a:lnTo>
                    <a:pt x="496" y="206"/>
                  </a:lnTo>
                  <a:lnTo>
                    <a:pt x="443" y="234"/>
                  </a:lnTo>
                  <a:lnTo>
                    <a:pt x="392" y="267"/>
                  </a:lnTo>
                  <a:lnTo>
                    <a:pt x="345" y="305"/>
                  </a:lnTo>
                  <a:lnTo>
                    <a:pt x="303" y="347"/>
                  </a:lnTo>
                  <a:lnTo>
                    <a:pt x="265" y="394"/>
                  </a:lnTo>
                  <a:lnTo>
                    <a:pt x="232" y="445"/>
                  </a:lnTo>
                  <a:lnTo>
                    <a:pt x="205" y="498"/>
                  </a:lnTo>
                  <a:lnTo>
                    <a:pt x="182" y="555"/>
                  </a:lnTo>
                  <a:lnTo>
                    <a:pt x="165" y="614"/>
                  </a:lnTo>
                  <a:lnTo>
                    <a:pt x="155" y="676"/>
                  </a:lnTo>
                  <a:lnTo>
                    <a:pt x="153" y="740"/>
                  </a:lnTo>
                  <a:lnTo>
                    <a:pt x="155" y="804"/>
                  </a:lnTo>
                  <a:lnTo>
                    <a:pt x="165" y="866"/>
                  </a:lnTo>
                  <a:lnTo>
                    <a:pt x="182" y="925"/>
                  </a:lnTo>
                  <a:lnTo>
                    <a:pt x="205" y="982"/>
                  </a:lnTo>
                  <a:lnTo>
                    <a:pt x="232" y="1036"/>
                  </a:lnTo>
                  <a:lnTo>
                    <a:pt x="265" y="1086"/>
                  </a:lnTo>
                  <a:lnTo>
                    <a:pt x="303" y="1132"/>
                  </a:lnTo>
                  <a:lnTo>
                    <a:pt x="345" y="1174"/>
                  </a:lnTo>
                  <a:lnTo>
                    <a:pt x="392" y="1213"/>
                  </a:lnTo>
                  <a:lnTo>
                    <a:pt x="443" y="1246"/>
                  </a:lnTo>
                  <a:lnTo>
                    <a:pt x="496" y="1274"/>
                  </a:lnTo>
                  <a:lnTo>
                    <a:pt x="552" y="1297"/>
                  </a:lnTo>
                  <a:lnTo>
                    <a:pt x="612" y="1313"/>
                  </a:lnTo>
                  <a:lnTo>
                    <a:pt x="673" y="1323"/>
                  </a:lnTo>
                  <a:lnTo>
                    <a:pt x="738" y="1326"/>
                  </a:lnTo>
                  <a:lnTo>
                    <a:pt x="802" y="1323"/>
                  </a:lnTo>
                  <a:lnTo>
                    <a:pt x="863" y="1313"/>
                  </a:lnTo>
                  <a:lnTo>
                    <a:pt x="923" y="1297"/>
                  </a:lnTo>
                  <a:lnTo>
                    <a:pt x="979" y="1273"/>
                  </a:lnTo>
                  <a:lnTo>
                    <a:pt x="1034" y="1246"/>
                  </a:lnTo>
                  <a:lnTo>
                    <a:pt x="1083" y="1213"/>
                  </a:lnTo>
                  <a:lnTo>
                    <a:pt x="1130" y="1174"/>
                  </a:lnTo>
                  <a:lnTo>
                    <a:pt x="1172" y="1132"/>
                  </a:lnTo>
                  <a:lnTo>
                    <a:pt x="1210" y="1086"/>
                  </a:lnTo>
                  <a:lnTo>
                    <a:pt x="1243" y="1035"/>
                  </a:lnTo>
                  <a:lnTo>
                    <a:pt x="1272" y="982"/>
                  </a:lnTo>
                  <a:lnTo>
                    <a:pt x="1294" y="925"/>
                  </a:lnTo>
                  <a:lnTo>
                    <a:pt x="1310" y="866"/>
                  </a:lnTo>
                  <a:lnTo>
                    <a:pt x="1320" y="804"/>
                  </a:lnTo>
                  <a:lnTo>
                    <a:pt x="1323" y="740"/>
                  </a:lnTo>
                  <a:lnTo>
                    <a:pt x="1320" y="676"/>
                  </a:lnTo>
                  <a:lnTo>
                    <a:pt x="1310" y="614"/>
                  </a:lnTo>
                  <a:lnTo>
                    <a:pt x="1294" y="555"/>
                  </a:lnTo>
                  <a:lnTo>
                    <a:pt x="1272" y="498"/>
                  </a:lnTo>
                  <a:lnTo>
                    <a:pt x="1243" y="445"/>
                  </a:lnTo>
                  <a:lnTo>
                    <a:pt x="1210" y="394"/>
                  </a:lnTo>
                  <a:lnTo>
                    <a:pt x="1172" y="347"/>
                  </a:lnTo>
                  <a:lnTo>
                    <a:pt x="1130" y="305"/>
                  </a:lnTo>
                  <a:lnTo>
                    <a:pt x="1083" y="267"/>
                  </a:lnTo>
                  <a:lnTo>
                    <a:pt x="1034" y="234"/>
                  </a:lnTo>
                  <a:lnTo>
                    <a:pt x="979" y="206"/>
                  </a:lnTo>
                  <a:lnTo>
                    <a:pt x="923" y="184"/>
                  </a:lnTo>
                  <a:lnTo>
                    <a:pt x="863" y="167"/>
                  </a:lnTo>
                  <a:lnTo>
                    <a:pt x="802" y="157"/>
                  </a:lnTo>
                  <a:lnTo>
                    <a:pt x="738" y="153"/>
                  </a:lnTo>
                  <a:close/>
                  <a:moveTo>
                    <a:pt x="738" y="0"/>
                  </a:moveTo>
                  <a:lnTo>
                    <a:pt x="813" y="4"/>
                  </a:lnTo>
                  <a:lnTo>
                    <a:pt x="887" y="15"/>
                  </a:lnTo>
                  <a:lnTo>
                    <a:pt x="957" y="34"/>
                  </a:lnTo>
                  <a:lnTo>
                    <a:pt x="1025" y="58"/>
                  </a:lnTo>
                  <a:lnTo>
                    <a:pt x="1089" y="90"/>
                  </a:lnTo>
                  <a:lnTo>
                    <a:pt x="1151" y="127"/>
                  </a:lnTo>
                  <a:lnTo>
                    <a:pt x="1208" y="169"/>
                  </a:lnTo>
                  <a:lnTo>
                    <a:pt x="1259" y="218"/>
                  </a:lnTo>
                  <a:lnTo>
                    <a:pt x="1307" y="269"/>
                  </a:lnTo>
                  <a:lnTo>
                    <a:pt x="1349" y="326"/>
                  </a:lnTo>
                  <a:lnTo>
                    <a:pt x="1386" y="388"/>
                  </a:lnTo>
                  <a:lnTo>
                    <a:pt x="1417" y="452"/>
                  </a:lnTo>
                  <a:lnTo>
                    <a:pt x="1442" y="520"/>
                  </a:lnTo>
                  <a:lnTo>
                    <a:pt x="1460" y="590"/>
                  </a:lnTo>
                  <a:lnTo>
                    <a:pt x="1472" y="663"/>
                  </a:lnTo>
                  <a:lnTo>
                    <a:pt x="1475" y="739"/>
                  </a:lnTo>
                  <a:lnTo>
                    <a:pt x="1472" y="814"/>
                  </a:lnTo>
                  <a:lnTo>
                    <a:pt x="1460" y="888"/>
                  </a:lnTo>
                  <a:lnTo>
                    <a:pt x="1442" y="958"/>
                  </a:lnTo>
                  <a:lnTo>
                    <a:pt x="1417" y="1026"/>
                  </a:lnTo>
                  <a:lnTo>
                    <a:pt x="1386" y="1091"/>
                  </a:lnTo>
                  <a:lnTo>
                    <a:pt x="1349" y="1152"/>
                  </a:lnTo>
                  <a:lnTo>
                    <a:pt x="1307" y="1209"/>
                  </a:lnTo>
                  <a:lnTo>
                    <a:pt x="1259" y="1261"/>
                  </a:lnTo>
                  <a:lnTo>
                    <a:pt x="1208" y="1309"/>
                  </a:lnTo>
                  <a:lnTo>
                    <a:pt x="1151" y="1351"/>
                  </a:lnTo>
                  <a:lnTo>
                    <a:pt x="1089" y="1388"/>
                  </a:lnTo>
                  <a:lnTo>
                    <a:pt x="1025" y="1420"/>
                  </a:lnTo>
                  <a:lnTo>
                    <a:pt x="957" y="1445"/>
                  </a:lnTo>
                  <a:lnTo>
                    <a:pt x="887" y="1463"/>
                  </a:lnTo>
                  <a:lnTo>
                    <a:pt x="813" y="1475"/>
                  </a:lnTo>
                  <a:lnTo>
                    <a:pt x="738" y="1478"/>
                  </a:lnTo>
                  <a:lnTo>
                    <a:pt x="662" y="1475"/>
                  </a:lnTo>
                  <a:lnTo>
                    <a:pt x="589" y="1463"/>
                  </a:lnTo>
                  <a:lnTo>
                    <a:pt x="519" y="1445"/>
                  </a:lnTo>
                  <a:lnTo>
                    <a:pt x="451" y="1420"/>
                  </a:lnTo>
                  <a:lnTo>
                    <a:pt x="386" y="1388"/>
                  </a:lnTo>
                  <a:lnTo>
                    <a:pt x="325" y="1351"/>
                  </a:lnTo>
                  <a:lnTo>
                    <a:pt x="269" y="1309"/>
                  </a:lnTo>
                  <a:lnTo>
                    <a:pt x="217" y="1261"/>
                  </a:lnTo>
                  <a:lnTo>
                    <a:pt x="169" y="1209"/>
                  </a:lnTo>
                  <a:lnTo>
                    <a:pt x="126" y="1152"/>
                  </a:lnTo>
                  <a:lnTo>
                    <a:pt x="89" y="1092"/>
                  </a:lnTo>
                  <a:lnTo>
                    <a:pt x="58" y="1026"/>
                  </a:lnTo>
                  <a:lnTo>
                    <a:pt x="33" y="958"/>
                  </a:lnTo>
                  <a:lnTo>
                    <a:pt x="15" y="888"/>
                  </a:lnTo>
                  <a:lnTo>
                    <a:pt x="3" y="815"/>
                  </a:lnTo>
                  <a:lnTo>
                    <a:pt x="0" y="739"/>
                  </a:lnTo>
                  <a:lnTo>
                    <a:pt x="3" y="663"/>
                  </a:lnTo>
                  <a:lnTo>
                    <a:pt x="15" y="590"/>
                  </a:lnTo>
                  <a:lnTo>
                    <a:pt x="33" y="520"/>
                  </a:lnTo>
                  <a:lnTo>
                    <a:pt x="58" y="452"/>
                  </a:lnTo>
                  <a:lnTo>
                    <a:pt x="89" y="388"/>
                  </a:lnTo>
                  <a:lnTo>
                    <a:pt x="126" y="326"/>
                  </a:lnTo>
                  <a:lnTo>
                    <a:pt x="169" y="269"/>
                  </a:lnTo>
                  <a:lnTo>
                    <a:pt x="216" y="218"/>
                  </a:lnTo>
                  <a:lnTo>
                    <a:pt x="269" y="169"/>
                  </a:lnTo>
                  <a:lnTo>
                    <a:pt x="325" y="127"/>
                  </a:lnTo>
                  <a:lnTo>
                    <a:pt x="386" y="90"/>
                  </a:lnTo>
                  <a:lnTo>
                    <a:pt x="450" y="58"/>
                  </a:lnTo>
                  <a:lnTo>
                    <a:pt x="518" y="34"/>
                  </a:lnTo>
                  <a:lnTo>
                    <a:pt x="589" y="15"/>
                  </a:lnTo>
                  <a:lnTo>
                    <a:pt x="662" y="4"/>
                  </a:lnTo>
                  <a:lnTo>
                    <a:pt x="7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3" name="Freeform 65">
              <a:extLst>
                <a:ext uri="{FF2B5EF4-FFF2-40B4-BE49-F238E27FC236}">
                  <a16:creationId xmlns:a16="http://schemas.microsoft.com/office/drawing/2014/main" id="{C704D1F4-8D6D-483D-9272-8927B2EEE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" y="2675"/>
              <a:ext cx="157" cy="302"/>
            </a:xfrm>
            <a:custGeom>
              <a:avLst/>
              <a:gdLst>
                <a:gd name="T0" fmla="*/ 259 w 469"/>
                <a:gd name="T1" fmla="*/ 0 h 906"/>
                <a:gd name="T2" fmla="*/ 291 w 469"/>
                <a:gd name="T3" fmla="*/ 16 h 906"/>
                <a:gd name="T4" fmla="*/ 294 w 469"/>
                <a:gd name="T5" fmla="*/ 73 h 906"/>
                <a:gd name="T6" fmla="*/ 305 w 469"/>
                <a:gd name="T7" fmla="*/ 97 h 906"/>
                <a:gd name="T8" fmla="*/ 378 w 469"/>
                <a:gd name="T9" fmla="*/ 113 h 906"/>
                <a:gd name="T10" fmla="*/ 437 w 469"/>
                <a:gd name="T11" fmla="*/ 143 h 906"/>
                <a:gd name="T12" fmla="*/ 427 w 469"/>
                <a:gd name="T13" fmla="*/ 201 h 906"/>
                <a:gd name="T14" fmla="*/ 407 w 469"/>
                <a:gd name="T15" fmla="*/ 255 h 906"/>
                <a:gd name="T16" fmla="*/ 380 w 469"/>
                <a:gd name="T17" fmla="*/ 253 h 906"/>
                <a:gd name="T18" fmla="*/ 239 w 469"/>
                <a:gd name="T19" fmla="*/ 226 h 906"/>
                <a:gd name="T20" fmla="*/ 186 w 469"/>
                <a:gd name="T21" fmla="*/ 243 h 906"/>
                <a:gd name="T22" fmla="*/ 165 w 469"/>
                <a:gd name="T23" fmla="*/ 284 h 906"/>
                <a:gd name="T24" fmla="*/ 189 w 469"/>
                <a:gd name="T25" fmla="*/ 327 h 906"/>
                <a:gd name="T26" fmla="*/ 249 w 469"/>
                <a:gd name="T27" fmla="*/ 361 h 906"/>
                <a:gd name="T28" fmla="*/ 360 w 469"/>
                <a:gd name="T29" fmla="*/ 411 h 906"/>
                <a:gd name="T30" fmla="*/ 439 w 469"/>
                <a:gd name="T31" fmla="*/ 486 h 906"/>
                <a:gd name="T32" fmla="*/ 469 w 469"/>
                <a:gd name="T33" fmla="*/ 584 h 906"/>
                <a:gd name="T34" fmla="*/ 445 w 469"/>
                <a:gd name="T35" fmla="*/ 684 h 906"/>
                <a:gd name="T36" fmla="*/ 375 w 469"/>
                <a:gd name="T37" fmla="*/ 759 h 906"/>
                <a:gd name="T38" fmla="*/ 301 w 469"/>
                <a:gd name="T39" fmla="*/ 790 h 906"/>
                <a:gd name="T40" fmla="*/ 288 w 469"/>
                <a:gd name="T41" fmla="*/ 821 h 906"/>
                <a:gd name="T42" fmla="*/ 285 w 469"/>
                <a:gd name="T43" fmla="*/ 891 h 906"/>
                <a:gd name="T44" fmla="*/ 262 w 469"/>
                <a:gd name="T45" fmla="*/ 906 h 906"/>
                <a:gd name="T46" fmla="*/ 178 w 469"/>
                <a:gd name="T47" fmla="*/ 899 h 906"/>
                <a:gd name="T48" fmla="*/ 170 w 469"/>
                <a:gd name="T49" fmla="*/ 834 h 906"/>
                <a:gd name="T50" fmla="*/ 163 w 469"/>
                <a:gd name="T51" fmla="*/ 804 h 906"/>
                <a:gd name="T52" fmla="*/ 100 w 469"/>
                <a:gd name="T53" fmla="*/ 790 h 906"/>
                <a:gd name="T54" fmla="*/ 12 w 469"/>
                <a:gd name="T55" fmla="*/ 757 h 906"/>
                <a:gd name="T56" fmla="*/ 0 w 469"/>
                <a:gd name="T57" fmla="*/ 729 h 906"/>
                <a:gd name="T58" fmla="*/ 27 w 469"/>
                <a:gd name="T59" fmla="*/ 637 h 906"/>
                <a:gd name="T60" fmla="*/ 48 w 469"/>
                <a:gd name="T61" fmla="*/ 628 h 906"/>
                <a:gd name="T62" fmla="*/ 142 w 469"/>
                <a:gd name="T63" fmla="*/ 664 h 906"/>
                <a:gd name="T64" fmla="*/ 239 w 469"/>
                <a:gd name="T65" fmla="*/ 669 h 906"/>
                <a:gd name="T66" fmla="*/ 297 w 469"/>
                <a:gd name="T67" fmla="*/ 634 h 906"/>
                <a:gd name="T68" fmla="*/ 305 w 469"/>
                <a:gd name="T69" fmla="*/ 582 h 906"/>
                <a:gd name="T70" fmla="*/ 259 w 469"/>
                <a:gd name="T71" fmla="*/ 533 h 906"/>
                <a:gd name="T72" fmla="*/ 170 w 469"/>
                <a:gd name="T73" fmla="*/ 495 h 906"/>
                <a:gd name="T74" fmla="*/ 82 w 469"/>
                <a:gd name="T75" fmla="*/ 447 h 906"/>
                <a:gd name="T76" fmla="*/ 24 w 469"/>
                <a:gd name="T77" fmla="*/ 380 h 906"/>
                <a:gd name="T78" fmla="*/ 5 w 469"/>
                <a:gd name="T79" fmla="*/ 291 h 906"/>
                <a:gd name="T80" fmla="*/ 37 w 469"/>
                <a:gd name="T81" fmla="*/ 194 h 906"/>
                <a:gd name="T82" fmla="*/ 111 w 469"/>
                <a:gd name="T83" fmla="*/ 129 h 906"/>
                <a:gd name="T84" fmla="*/ 169 w 469"/>
                <a:gd name="T85" fmla="*/ 106 h 906"/>
                <a:gd name="T86" fmla="*/ 179 w 469"/>
                <a:gd name="T87" fmla="*/ 82 h 906"/>
                <a:gd name="T88" fmla="*/ 180 w 469"/>
                <a:gd name="T89" fmla="*/ 18 h 906"/>
                <a:gd name="T90" fmla="*/ 197 w 469"/>
                <a:gd name="T91" fmla="*/ 1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9" h="906">
                  <a:moveTo>
                    <a:pt x="211" y="0"/>
                  </a:moveTo>
                  <a:lnTo>
                    <a:pt x="236" y="0"/>
                  </a:lnTo>
                  <a:lnTo>
                    <a:pt x="259" y="0"/>
                  </a:lnTo>
                  <a:lnTo>
                    <a:pt x="276" y="2"/>
                  </a:lnTo>
                  <a:lnTo>
                    <a:pt x="286" y="7"/>
                  </a:lnTo>
                  <a:lnTo>
                    <a:pt x="291" y="16"/>
                  </a:lnTo>
                  <a:lnTo>
                    <a:pt x="292" y="32"/>
                  </a:lnTo>
                  <a:lnTo>
                    <a:pt x="292" y="56"/>
                  </a:lnTo>
                  <a:lnTo>
                    <a:pt x="294" y="73"/>
                  </a:lnTo>
                  <a:lnTo>
                    <a:pt x="295" y="85"/>
                  </a:lnTo>
                  <a:lnTo>
                    <a:pt x="297" y="92"/>
                  </a:lnTo>
                  <a:lnTo>
                    <a:pt x="305" y="97"/>
                  </a:lnTo>
                  <a:lnTo>
                    <a:pt x="316" y="100"/>
                  </a:lnTo>
                  <a:lnTo>
                    <a:pt x="333" y="103"/>
                  </a:lnTo>
                  <a:lnTo>
                    <a:pt x="378" y="113"/>
                  </a:lnTo>
                  <a:lnTo>
                    <a:pt x="421" y="129"/>
                  </a:lnTo>
                  <a:lnTo>
                    <a:pt x="432" y="135"/>
                  </a:lnTo>
                  <a:lnTo>
                    <a:pt x="437" y="143"/>
                  </a:lnTo>
                  <a:lnTo>
                    <a:pt x="439" y="153"/>
                  </a:lnTo>
                  <a:lnTo>
                    <a:pt x="438" y="164"/>
                  </a:lnTo>
                  <a:lnTo>
                    <a:pt x="427" y="201"/>
                  </a:lnTo>
                  <a:lnTo>
                    <a:pt x="416" y="237"/>
                  </a:lnTo>
                  <a:lnTo>
                    <a:pt x="412" y="249"/>
                  </a:lnTo>
                  <a:lnTo>
                    <a:pt x="407" y="255"/>
                  </a:lnTo>
                  <a:lnTo>
                    <a:pt x="400" y="259"/>
                  </a:lnTo>
                  <a:lnTo>
                    <a:pt x="391" y="258"/>
                  </a:lnTo>
                  <a:lnTo>
                    <a:pt x="380" y="253"/>
                  </a:lnTo>
                  <a:lnTo>
                    <a:pt x="334" y="236"/>
                  </a:lnTo>
                  <a:lnTo>
                    <a:pt x="288" y="227"/>
                  </a:lnTo>
                  <a:lnTo>
                    <a:pt x="239" y="226"/>
                  </a:lnTo>
                  <a:lnTo>
                    <a:pt x="221" y="228"/>
                  </a:lnTo>
                  <a:lnTo>
                    <a:pt x="202" y="233"/>
                  </a:lnTo>
                  <a:lnTo>
                    <a:pt x="186" y="243"/>
                  </a:lnTo>
                  <a:lnTo>
                    <a:pt x="175" y="254"/>
                  </a:lnTo>
                  <a:lnTo>
                    <a:pt x="168" y="269"/>
                  </a:lnTo>
                  <a:lnTo>
                    <a:pt x="165" y="284"/>
                  </a:lnTo>
                  <a:lnTo>
                    <a:pt x="168" y="298"/>
                  </a:lnTo>
                  <a:lnTo>
                    <a:pt x="177" y="313"/>
                  </a:lnTo>
                  <a:lnTo>
                    <a:pt x="189" y="327"/>
                  </a:lnTo>
                  <a:lnTo>
                    <a:pt x="209" y="340"/>
                  </a:lnTo>
                  <a:lnTo>
                    <a:pt x="228" y="352"/>
                  </a:lnTo>
                  <a:lnTo>
                    <a:pt x="249" y="361"/>
                  </a:lnTo>
                  <a:lnTo>
                    <a:pt x="288" y="376"/>
                  </a:lnTo>
                  <a:lnTo>
                    <a:pt x="325" y="392"/>
                  </a:lnTo>
                  <a:lnTo>
                    <a:pt x="360" y="411"/>
                  </a:lnTo>
                  <a:lnTo>
                    <a:pt x="392" y="433"/>
                  </a:lnTo>
                  <a:lnTo>
                    <a:pt x="418" y="458"/>
                  </a:lnTo>
                  <a:lnTo>
                    <a:pt x="439" y="486"/>
                  </a:lnTo>
                  <a:lnTo>
                    <a:pt x="455" y="517"/>
                  </a:lnTo>
                  <a:lnTo>
                    <a:pt x="465" y="550"/>
                  </a:lnTo>
                  <a:lnTo>
                    <a:pt x="469" y="584"/>
                  </a:lnTo>
                  <a:lnTo>
                    <a:pt x="468" y="618"/>
                  </a:lnTo>
                  <a:lnTo>
                    <a:pt x="459" y="652"/>
                  </a:lnTo>
                  <a:lnTo>
                    <a:pt x="445" y="684"/>
                  </a:lnTo>
                  <a:lnTo>
                    <a:pt x="424" y="715"/>
                  </a:lnTo>
                  <a:lnTo>
                    <a:pt x="401" y="739"/>
                  </a:lnTo>
                  <a:lnTo>
                    <a:pt x="375" y="759"/>
                  </a:lnTo>
                  <a:lnTo>
                    <a:pt x="346" y="775"/>
                  </a:lnTo>
                  <a:lnTo>
                    <a:pt x="313" y="786"/>
                  </a:lnTo>
                  <a:lnTo>
                    <a:pt x="301" y="790"/>
                  </a:lnTo>
                  <a:lnTo>
                    <a:pt x="292" y="797"/>
                  </a:lnTo>
                  <a:lnTo>
                    <a:pt x="289" y="807"/>
                  </a:lnTo>
                  <a:lnTo>
                    <a:pt x="288" y="821"/>
                  </a:lnTo>
                  <a:lnTo>
                    <a:pt x="288" y="850"/>
                  </a:lnTo>
                  <a:lnTo>
                    <a:pt x="288" y="879"/>
                  </a:lnTo>
                  <a:lnTo>
                    <a:pt x="285" y="891"/>
                  </a:lnTo>
                  <a:lnTo>
                    <a:pt x="281" y="899"/>
                  </a:lnTo>
                  <a:lnTo>
                    <a:pt x="273" y="905"/>
                  </a:lnTo>
                  <a:lnTo>
                    <a:pt x="262" y="906"/>
                  </a:lnTo>
                  <a:lnTo>
                    <a:pt x="197" y="906"/>
                  </a:lnTo>
                  <a:lnTo>
                    <a:pt x="186" y="905"/>
                  </a:lnTo>
                  <a:lnTo>
                    <a:pt x="178" y="899"/>
                  </a:lnTo>
                  <a:lnTo>
                    <a:pt x="173" y="890"/>
                  </a:lnTo>
                  <a:lnTo>
                    <a:pt x="170" y="878"/>
                  </a:lnTo>
                  <a:lnTo>
                    <a:pt x="170" y="834"/>
                  </a:lnTo>
                  <a:lnTo>
                    <a:pt x="170" y="820"/>
                  </a:lnTo>
                  <a:lnTo>
                    <a:pt x="168" y="810"/>
                  </a:lnTo>
                  <a:lnTo>
                    <a:pt x="163" y="804"/>
                  </a:lnTo>
                  <a:lnTo>
                    <a:pt x="154" y="800"/>
                  </a:lnTo>
                  <a:lnTo>
                    <a:pt x="140" y="797"/>
                  </a:lnTo>
                  <a:lnTo>
                    <a:pt x="100" y="790"/>
                  </a:lnTo>
                  <a:lnTo>
                    <a:pt x="63" y="780"/>
                  </a:lnTo>
                  <a:lnTo>
                    <a:pt x="26" y="765"/>
                  </a:lnTo>
                  <a:lnTo>
                    <a:pt x="12" y="757"/>
                  </a:lnTo>
                  <a:lnTo>
                    <a:pt x="4" y="749"/>
                  </a:lnTo>
                  <a:lnTo>
                    <a:pt x="0" y="741"/>
                  </a:lnTo>
                  <a:lnTo>
                    <a:pt x="0" y="729"/>
                  </a:lnTo>
                  <a:lnTo>
                    <a:pt x="4" y="715"/>
                  </a:lnTo>
                  <a:lnTo>
                    <a:pt x="22" y="649"/>
                  </a:lnTo>
                  <a:lnTo>
                    <a:pt x="27" y="637"/>
                  </a:lnTo>
                  <a:lnTo>
                    <a:pt x="32" y="631"/>
                  </a:lnTo>
                  <a:lnTo>
                    <a:pt x="38" y="627"/>
                  </a:lnTo>
                  <a:lnTo>
                    <a:pt x="48" y="628"/>
                  </a:lnTo>
                  <a:lnTo>
                    <a:pt x="59" y="634"/>
                  </a:lnTo>
                  <a:lnTo>
                    <a:pt x="100" y="652"/>
                  </a:lnTo>
                  <a:lnTo>
                    <a:pt x="142" y="664"/>
                  </a:lnTo>
                  <a:lnTo>
                    <a:pt x="185" y="671"/>
                  </a:lnTo>
                  <a:lnTo>
                    <a:pt x="212" y="673"/>
                  </a:lnTo>
                  <a:lnTo>
                    <a:pt x="239" y="669"/>
                  </a:lnTo>
                  <a:lnTo>
                    <a:pt x="267" y="660"/>
                  </a:lnTo>
                  <a:lnTo>
                    <a:pt x="285" y="649"/>
                  </a:lnTo>
                  <a:lnTo>
                    <a:pt x="297" y="634"/>
                  </a:lnTo>
                  <a:lnTo>
                    <a:pt x="305" y="618"/>
                  </a:lnTo>
                  <a:lnTo>
                    <a:pt x="307" y="601"/>
                  </a:lnTo>
                  <a:lnTo>
                    <a:pt x="305" y="582"/>
                  </a:lnTo>
                  <a:lnTo>
                    <a:pt x="296" y="565"/>
                  </a:lnTo>
                  <a:lnTo>
                    <a:pt x="281" y="549"/>
                  </a:lnTo>
                  <a:lnTo>
                    <a:pt x="259" y="533"/>
                  </a:lnTo>
                  <a:lnTo>
                    <a:pt x="235" y="522"/>
                  </a:lnTo>
                  <a:lnTo>
                    <a:pt x="202" y="507"/>
                  </a:lnTo>
                  <a:lnTo>
                    <a:pt x="170" y="495"/>
                  </a:lnTo>
                  <a:lnTo>
                    <a:pt x="138" y="480"/>
                  </a:lnTo>
                  <a:lnTo>
                    <a:pt x="107" y="464"/>
                  </a:lnTo>
                  <a:lnTo>
                    <a:pt x="82" y="447"/>
                  </a:lnTo>
                  <a:lnTo>
                    <a:pt x="58" y="427"/>
                  </a:lnTo>
                  <a:lnTo>
                    <a:pt x="38" y="405"/>
                  </a:lnTo>
                  <a:lnTo>
                    <a:pt x="24" y="380"/>
                  </a:lnTo>
                  <a:lnTo>
                    <a:pt x="12" y="354"/>
                  </a:lnTo>
                  <a:lnTo>
                    <a:pt x="6" y="324"/>
                  </a:lnTo>
                  <a:lnTo>
                    <a:pt x="5" y="291"/>
                  </a:lnTo>
                  <a:lnTo>
                    <a:pt x="11" y="255"/>
                  </a:lnTo>
                  <a:lnTo>
                    <a:pt x="21" y="222"/>
                  </a:lnTo>
                  <a:lnTo>
                    <a:pt x="37" y="194"/>
                  </a:lnTo>
                  <a:lnTo>
                    <a:pt x="57" y="169"/>
                  </a:lnTo>
                  <a:lnTo>
                    <a:pt x="82" y="148"/>
                  </a:lnTo>
                  <a:lnTo>
                    <a:pt x="111" y="129"/>
                  </a:lnTo>
                  <a:lnTo>
                    <a:pt x="144" y="116"/>
                  </a:lnTo>
                  <a:lnTo>
                    <a:pt x="159" y="110"/>
                  </a:lnTo>
                  <a:lnTo>
                    <a:pt x="169" y="106"/>
                  </a:lnTo>
                  <a:lnTo>
                    <a:pt x="174" y="101"/>
                  </a:lnTo>
                  <a:lnTo>
                    <a:pt x="178" y="94"/>
                  </a:lnTo>
                  <a:lnTo>
                    <a:pt x="179" y="82"/>
                  </a:lnTo>
                  <a:lnTo>
                    <a:pt x="179" y="68"/>
                  </a:lnTo>
                  <a:lnTo>
                    <a:pt x="179" y="32"/>
                  </a:lnTo>
                  <a:lnTo>
                    <a:pt x="180" y="18"/>
                  </a:lnTo>
                  <a:lnTo>
                    <a:pt x="183" y="8"/>
                  </a:lnTo>
                  <a:lnTo>
                    <a:pt x="188" y="3"/>
                  </a:lnTo>
                  <a:lnTo>
                    <a:pt x="197" y="1"/>
                  </a:lnTo>
                  <a:lnTo>
                    <a:pt x="2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35" name="Block Arc 34">
            <a:extLst>
              <a:ext uri="{FF2B5EF4-FFF2-40B4-BE49-F238E27FC236}">
                <a16:creationId xmlns:a16="http://schemas.microsoft.com/office/drawing/2014/main" id="{843F21C0-00EB-4B3A-8B1D-ACC1EAE731B5}"/>
              </a:ext>
            </a:extLst>
          </p:cNvPr>
          <p:cNvSpPr/>
          <p:nvPr/>
        </p:nvSpPr>
        <p:spPr>
          <a:xfrm>
            <a:off x="6381353" y="2899696"/>
            <a:ext cx="1476127" cy="1476125"/>
          </a:xfrm>
          <a:prstGeom prst="blockArc">
            <a:avLst>
              <a:gd name="adj1" fmla="val 10838031"/>
              <a:gd name="adj2" fmla="val 21555888"/>
              <a:gd name="adj3" fmla="val 1074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B66A468-DE67-4591-BD57-C9A44A9B9EA7}"/>
              </a:ext>
            </a:extLst>
          </p:cNvPr>
          <p:cNvSpPr/>
          <p:nvPr/>
        </p:nvSpPr>
        <p:spPr>
          <a:xfrm flipV="1">
            <a:off x="5264168" y="3104549"/>
            <a:ext cx="1066422" cy="10664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7" name="Block Arc 36">
            <a:extLst>
              <a:ext uri="{FF2B5EF4-FFF2-40B4-BE49-F238E27FC236}">
                <a16:creationId xmlns:a16="http://schemas.microsoft.com/office/drawing/2014/main" id="{8A51A4CE-3205-48D1-9395-BD08F5CFE14D}"/>
              </a:ext>
            </a:extLst>
          </p:cNvPr>
          <p:cNvSpPr/>
          <p:nvPr/>
        </p:nvSpPr>
        <p:spPr>
          <a:xfrm flipV="1">
            <a:off x="5059317" y="2899696"/>
            <a:ext cx="1476127" cy="1476125"/>
          </a:xfrm>
          <a:prstGeom prst="blockArc">
            <a:avLst>
              <a:gd name="adj1" fmla="val 8498133"/>
              <a:gd name="adj2" fmla="val 21555888"/>
              <a:gd name="adj3" fmla="val 1074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D5AF9C6-71C2-47C4-8EB2-11ADC6C0F028}"/>
              </a:ext>
            </a:extLst>
          </p:cNvPr>
          <p:cNvSpPr/>
          <p:nvPr/>
        </p:nvSpPr>
        <p:spPr>
          <a:xfrm flipV="1">
            <a:off x="6586205" y="3104549"/>
            <a:ext cx="1066422" cy="1066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39" name="Group 56">
            <a:extLst>
              <a:ext uri="{FF2B5EF4-FFF2-40B4-BE49-F238E27FC236}">
                <a16:creationId xmlns:a16="http://schemas.microsoft.com/office/drawing/2014/main" id="{ED76884D-938A-40A7-86FE-839561704880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 flipV="1">
            <a:off x="5603620" y="3465813"/>
            <a:ext cx="387519" cy="387516"/>
            <a:chOff x="3574" y="451"/>
            <a:chExt cx="3932" cy="3932"/>
          </a:xfrm>
          <a:solidFill>
            <a:schemeClr val="bg1"/>
          </a:solidFill>
        </p:grpSpPr>
        <p:sp>
          <p:nvSpPr>
            <p:cNvPr id="46" name="Freeform 58">
              <a:extLst>
                <a:ext uri="{FF2B5EF4-FFF2-40B4-BE49-F238E27FC236}">
                  <a16:creationId xmlns:a16="http://schemas.microsoft.com/office/drawing/2014/main" id="{3323C4E4-7866-4939-AB9C-D2719BC0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9" y="1790"/>
              <a:ext cx="882" cy="1048"/>
            </a:xfrm>
            <a:custGeom>
              <a:avLst/>
              <a:gdLst>
                <a:gd name="T0" fmla="*/ 580 w 882"/>
                <a:gd name="T1" fmla="*/ 6 h 1048"/>
                <a:gd name="T2" fmla="*/ 801 w 882"/>
                <a:gd name="T3" fmla="*/ 86 h 1048"/>
                <a:gd name="T4" fmla="*/ 838 w 882"/>
                <a:gd name="T5" fmla="*/ 113 h 1048"/>
                <a:gd name="T6" fmla="*/ 846 w 882"/>
                <a:gd name="T7" fmla="*/ 123 h 1048"/>
                <a:gd name="T8" fmla="*/ 862 w 882"/>
                <a:gd name="T9" fmla="*/ 143 h 1048"/>
                <a:gd name="T10" fmla="*/ 876 w 882"/>
                <a:gd name="T11" fmla="*/ 175 h 1048"/>
                <a:gd name="T12" fmla="*/ 882 w 882"/>
                <a:gd name="T13" fmla="*/ 194 h 1048"/>
                <a:gd name="T14" fmla="*/ 875 w 882"/>
                <a:gd name="T15" fmla="*/ 592 h 1048"/>
                <a:gd name="T16" fmla="*/ 856 w 882"/>
                <a:gd name="T17" fmla="*/ 683 h 1048"/>
                <a:gd name="T18" fmla="*/ 828 w 882"/>
                <a:gd name="T19" fmla="*/ 756 h 1048"/>
                <a:gd name="T20" fmla="*/ 798 w 882"/>
                <a:gd name="T21" fmla="*/ 813 h 1048"/>
                <a:gd name="T22" fmla="*/ 767 w 882"/>
                <a:gd name="T23" fmla="*/ 855 h 1048"/>
                <a:gd name="T24" fmla="*/ 739 w 882"/>
                <a:gd name="T25" fmla="*/ 885 h 1048"/>
                <a:gd name="T26" fmla="*/ 715 w 882"/>
                <a:gd name="T27" fmla="*/ 903 h 1048"/>
                <a:gd name="T28" fmla="*/ 713 w 882"/>
                <a:gd name="T29" fmla="*/ 904 h 1048"/>
                <a:gd name="T30" fmla="*/ 709 w 882"/>
                <a:gd name="T31" fmla="*/ 906 h 1048"/>
                <a:gd name="T32" fmla="*/ 708 w 882"/>
                <a:gd name="T33" fmla="*/ 908 h 1048"/>
                <a:gd name="T34" fmla="*/ 636 w 882"/>
                <a:gd name="T35" fmla="*/ 964 h 1048"/>
                <a:gd name="T36" fmla="*/ 567 w 882"/>
                <a:gd name="T37" fmla="*/ 1013 h 1048"/>
                <a:gd name="T38" fmla="*/ 506 w 882"/>
                <a:gd name="T39" fmla="*/ 1039 h 1048"/>
                <a:gd name="T40" fmla="*/ 459 w 882"/>
                <a:gd name="T41" fmla="*/ 1047 h 1048"/>
                <a:gd name="T42" fmla="*/ 430 w 882"/>
                <a:gd name="T43" fmla="*/ 1048 h 1048"/>
                <a:gd name="T44" fmla="*/ 417 w 882"/>
                <a:gd name="T45" fmla="*/ 1047 h 1048"/>
                <a:gd name="T46" fmla="*/ 394 w 882"/>
                <a:gd name="T47" fmla="*/ 1045 h 1048"/>
                <a:gd name="T48" fmla="*/ 344 w 882"/>
                <a:gd name="T49" fmla="*/ 1026 h 1048"/>
                <a:gd name="T50" fmla="*/ 282 w 882"/>
                <a:gd name="T51" fmla="*/ 991 h 1048"/>
                <a:gd name="T52" fmla="*/ 215 w 882"/>
                <a:gd name="T53" fmla="*/ 943 h 1048"/>
                <a:gd name="T54" fmla="*/ 175 w 882"/>
                <a:gd name="T55" fmla="*/ 914 h 1048"/>
                <a:gd name="T56" fmla="*/ 175 w 882"/>
                <a:gd name="T57" fmla="*/ 914 h 1048"/>
                <a:gd name="T58" fmla="*/ 173 w 882"/>
                <a:gd name="T59" fmla="*/ 912 h 1048"/>
                <a:gd name="T60" fmla="*/ 170 w 882"/>
                <a:gd name="T61" fmla="*/ 911 h 1048"/>
                <a:gd name="T62" fmla="*/ 138 w 882"/>
                <a:gd name="T63" fmla="*/ 886 h 1048"/>
                <a:gd name="T64" fmla="*/ 86 w 882"/>
                <a:gd name="T65" fmla="*/ 825 h 1048"/>
                <a:gd name="T66" fmla="*/ 49 w 882"/>
                <a:gd name="T67" fmla="*/ 759 h 1048"/>
                <a:gd name="T68" fmla="*/ 26 w 882"/>
                <a:gd name="T69" fmla="*/ 691 h 1048"/>
                <a:gd name="T70" fmla="*/ 11 w 882"/>
                <a:gd name="T71" fmla="*/ 629 h 1048"/>
                <a:gd name="T72" fmla="*/ 3 w 882"/>
                <a:gd name="T73" fmla="*/ 581 h 1048"/>
                <a:gd name="T74" fmla="*/ 0 w 882"/>
                <a:gd name="T75" fmla="*/ 553 h 1048"/>
                <a:gd name="T76" fmla="*/ 0 w 882"/>
                <a:gd name="T77" fmla="*/ 193 h 1048"/>
                <a:gd name="T78" fmla="*/ 11 w 882"/>
                <a:gd name="T79" fmla="*/ 163 h 1048"/>
                <a:gd name="T80" fmla="*/ 12 w 882"/>
                <a:gd name="T81" fmla="*/ 157 h 1048"/>
                <a:gd name="T82" fmla="*/ 26 w 882"/>
                <a:gd name="T83" fmla="*/ 136 h 1048"/>
                <a:gd name="T84" fmla="*/ 29 w 882"/>
                <a:gd name="T85" fmla="*/ 130 h 1048"/>
                <a:gd name="T86" fmla="*/ 45 w 882"/>
                <a:gd name="T87" fmla="*/ 111 h 1048"/>
                <a:gd name="T88" fmla="*/ 47 w 882"/>
                <a:gd name="T89" fmla="*/ 109 h 1048"/>
                <a:gd name="T90" fmla="*/ 85 w 882"/>
                <a:gd name="T91" fmla="*/ 80 h 1048"/>
                <a:gd name="T92" fmla="*/ 117 w 882"/>
                <a:gd name="T93" fmla="*/ 67 h 1048"/>
                <a:gd name="T94" fmla="*/ 308 w 882"/>
                <a:gd name="T95" fmla="*/ 64 h 1048"/>
                <a:gd name="T96" fmla="*/ 377 w 882"/>
                <a:gd name="T97" fmla="*/ 54 h 1048"/>
                <a:gd name="T98" fmla="*/ 427 w 882"/>
                <a:gd name="T99" fmla="*/ 37 h 1048"/>
                <a:gd name="T100" fmla="*/ 482 w 882"/>
                <a:gd name="T101" fmla="*/ 17 h 1048"/>
                <a:gd name="T102" fmla="*/ 532 w 882"/>
                <a:gd name="T103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82" h="1048">
                  <a:moveTo>
                    <a:pt x="556" y="0"/>
                  </a:moveTo>
                  <a:lnTo>
                    <a:pt x="580" y="6"/>
                  </a:lnTo>
                  <a:lnTo>
                    <a:pt x="776" y="74"/>
                  </a:lnTo>
                  <a:lnTo>
                    <a:pt x="801" y="86"/>
                  </a:lnTo>
                  <a:lnTo>
                    <a:pt x="821" y="99"/>
                  </a:lnTo>
                  <a:lnTo>
                    <a:pt x="838" y="113"/>
                  </a:lnTo>
                  <a:lnTo>
                    <a:pt x="843" y="118"/>
                  </a:lnTo>
                  <a:lnTo>
                    <a:pt x="846" y="123"/>
                  </a:lnTo>
                  <a:lnTo>
                    <a:pt x="849" y="125"/>
                  </a:lnTo>
                  <a:lnTo>
                    <a:pt x="862" y="143"/>
                  </a:lnTo>
                  <a:lnTo>
                    <a:pt x="870" y="160"/>
                  </a:lnTo>
                  <a:lnTo>
                    <a:pt x="876" y="175"/>
                  </a:lnTo>
                  <a:lnTo>
                    <a:pt x="880" y="186"/>
                  </a:lnTo>
                  <a:lnTo>
                    <a:pt x="882" y="194"/>
                  </a:lnTo>
                  <a:lnTo>
                    <a:pt x="882" y="538"/>
                  </a:lnTo>
                  <a:lnTo>
                    <a:pt x="875" y="592"/>
                  </a:lnTo>
                  <a:lnTo>
                    <a:pt x="866" y="639"/>
                  </a:lnTo>
                  <a:lnTo>
                    <a:pt x="856" y="683"/>
                  </a:lnTo>
                  <a:lnTo>
                    <a:pt x="843" y="722"/>
                  </a:lnTo>
                  <a:lnTo>
                    <a:pt x="828" y="756"/>
                  </a:lnTo>
                  <a:lnTo>
                    <a:pt x="814" y="787"/>
                  </a:lnTo>
                  <a:lnTo>
                    <a:pt x="798" y="813"/>
                  </a:lnTo>
                  <a:lnTo>
                    <a:pt x="783" y="836"/>
                  </a:lnTo>
                  <a:lnTo>
                    <a:pt x="767" y="855"/>
                  </a:lnTo>
                  <a:lnTo>
                    <a:pt x="752" y="872"/>
                  </a:lnTo>
                  <a:lnTo>
                    <a:pt x="739" y="885"/>
                  </a:lnTo>
                  <a:lnTo>
                    <a:pt x="726" y="895"/>
                  </a:lnTo>
                  <a:lnTo>
                    <a:pt x="715" y="903"/>
                  </a:lnTo>
                  <a:lnTo>
                    <a:pt x="714" y="903"/>
                  </a:lnTo>
                  <a:lnTo>
                    <a:pt x="713" y="904"/>
                  </a:lnTo>
                  <a:lnTo>
                    <a:pt x="711" y="905"/>
                  </a:lnTo>
                  <a:lnTo>
                    <a:pt x="709" y="906"/>
                  </a:lnTo>
                  <a:lnTo>
                    <a:pt x="708" y="908"/>
                  </a:lnTo>
                  <a:lnTo>
                    <a:pt x="708" y="908"/>
                  </a:lnTo>
                  <a:lnTo>
                    <a:pt x="670" y="935"/>
                  </a:lnTo>
                  <a:lnTo>
                    <a:pt x="636" y="964"/>
                  </a:lnTo>
                  <a:lnTo>
                    <a:pt x="602" y="992"/>
                  </a:lnTo>
                  <a:lnTo>
                    <a:pt x="567" y="1013"/>
                  </a:lnTo>
                  <a:lnTo>
                    <a:pt x="536" y="1028"/>
                  </a:lnTo>
                  <a:lnTo>
                    <a:pt x="506" y="1039"/>
                  </a:lnTo>
                  <a:lnTo>
                    <a:pt x="480" y="1045"/>
                  </a:lnTo>
                  <a:lnTo>
                    <a:pt x="459" y="1047"/>
                  </a:lnTo>
                  <a:lnTo>
                    <a:pt x="442" y="1048"/>
                  </a:lnTo>
                  <a:lnTo>
                    <a:pt x="430" y="1048"/>
                  </a:lnTo>
                  <a:lnTo>
                    <a:pt x="425" y="1047"/>
                  </a:lnTo>
                  <a:lnTo>
                    <a:pt x="417" y="1047"/>
                  </a:lnTo>
                  <a:lnTo>
                    <a:pt x="413" y="1047"/>
                  </a:lnTo>
                  <a:lnTo>
                    <a:pt x="394" y="1045"/>
                  </a:lnTo>
                  <a:lnTo>
                    <a:pt x="370" y="1038"/>
                  </a:lnTo>
                  <a:lnTo>
                    <a:pt x="344" y="1026"/>
                  </a:lnTo>
                  <a:lnTo>
                    <a:pt x="314" y="1010"/>
                  </a:lnTo>
                  <a:lnTo>
                    <a:pt x="282" y="991"/>
                  </a:lnTo>
                  <a:lnTo>
                    <a:pt x="250" y="970"/>
                  </a:lnTo>
                  <a:lnTo>
                    <a:pt x="215" y="943"/>
                  </a:lnTo>
                  <a:lnTo>
                    <a:pt x="175" y="914"/>
                  </a:lnTo>
                  <a:lnTo>
                    <a:pt x="175" y="914"/>
                  </a:lnTo>
                  <a:lnTo>
                    <a:pt x="175" y="914"/>
                  </a:lnTo>
                  <a:lnTo>
                    <a:pt x="175" y="914"/>
                  </a:lnTo>
                  <a:lnTo>
                    <a:pt x="175" y="914"/>
                  </a:lnTo>
                  <a:lnTo>
                    <a:pt x="173" y="912"/>
                  </a:lnTo>
                  <a:lnTo>
                    <a:pt x="171" y="912"/>
                  </a:lnTo>
                  <a:lnTo>
                    <a:pt x="170" y="911"/>
                  </a:lnTo>
                  <a:lnTo>
                    <a:pt x="170" y="911"/>
                  </a:lnTo>
                  <a:lnTo>
                    <a:pt x="138" y="886"/>
                  </a:lnTo>
                  <a:lnTo>
                    <a:pt x="110" y="858"/>
                  </a:lnTo>
                  <a:lnTo>
                    <a:pt x="86" y="825"/>
                  </a:lnTo>
                  <a:lnTo>
                    <a:pt x="66" y="793"/>
                  </a:lnTo>
                  <a:lnTo>
                    <a:pt x="49" y="759"/>
                  </a:lnTo>
                  <a:lnTo>
                    <a:pt x="36" y="724"/>
                  </a:lnTo>
                  <a:lnTo>
                    <a:pt x="26" y="691"/>
                  </a:lnTo>
                  <a:lnTo>
                    <a:pt x="17" y="658"/>
                  </a:lnTo>
                  <a:lnTo>
                    <a:pt x="11" y="629"/>
                  </a:lnTo>
                  <a:lnTo>
                    <a:pt x="6" y="602"/>
                  </a:lnTo>
                  <a:lnTo>
                    <a:pt x="3" y="581"/>
                  </a:lnTo>
                  <a:lnTo>
                    <a:pt x="2" y="564"/>
                  </a:lnTo>
                  <a:lnTo>
                    <a:pt x="0" y="553"/>
                  </a:lnTo>
                  <a:lnTo>
                    <a:pt x="0" y="549"/>
                  </a:lnTo>
                  <a:lnTo>
                    <a:pt x="0" y="193"/>
                  </a:lnTo>
                  <a:lnTo>
                    <a:pt x="5" y="178"/>
                  </a:lnTo>
                  <a:lnTo>
                    <a:pt x="11" y="163"/>
                  </a:lnTo>
                  <a:lnTo>
                    <a:pt x="12" y="161"/>
                  </a:lnTo>
                  <a:lnTo>
                    <a:pt x="12" y="157"/>
                  </a:lnTo>
                  <a:lnTo>
                    <a:pt x="18" y="147"/>
                  </a:lnTo>
                  <a:lnTo>
                    <a:pt x="26" y="136"/>
                  </a:lnTo>
                  <a:lnTo>
                    <a:pt x="27" y="132"/>
                  </a:lnTo>
                  <a:lnTo>
                    <a:pt x="29" y="130"/>
                  </a:lnTo>
                  <a:lnTo>
                    <a:pt x="36" y="120"/>
                  </a:lnTo>
                  <a:lnTo>
                    <a:pt x="45" y="111"/>
                  </a:lnTo>
                  <a:lnTo>
                    <a:pt x="46" y="110"/>
                  </a:lnTo>
                  <a:lnTo>
                    <a:pt x="47" y="109"/>
                  </a:lnTo>
                  <a:lnTo>
                    <a:pt x="66" y="92"/>
                  </a:lnTo>
                  <a:lnTo>
                    <a:pt x="85" y="80"/>
                  </a:lnTo>
                  <a:lnTo>
                    <a:pt x="103" y="72"/>
                  </a:lnTo>
                  <a:lnTo>
                    <a:pt x="117" y="67"/>
                  </a:lnTo>
                  <a:lnTo>
                    <a:pt x="127" y="64"/>
                  </a:lnTo>
                  <a:lnTo>
                    <a:pt x="308" y="64"/>
                  </a:lnTo>
                  <a:lnTo>
                    <a:pt x="344" y="62"/>
                  </a:lnTo>
                  <a:lnTo>
                    <a:pt x="377" y="54"/>
                  </a:lnTo>
                  <a:lnTo>
                    <a:pt x="401" y="47"/>
                  </a:lnTo>
                  <a:lnTo>
                    <a:pt x="427" y="37"/>
                  </a:lnTo>
                  <a:lnTo>
                    <a:pt x="455" y="26"/>
                  </a:lnTo>
                  <a:lnTo>
                    <a:pt x="482" y="17"/>
                  </a:lnTo>
                  <a:lnTo>
                    <a:pt x="510" y="6"/>
                  </a:lnTo>
                  <a:lnTo>
                    <a:pt x="532" y="0"/>
                  </a:lnTo>
                  <a:lnTo>
                    <a:pt x="5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7" name="Freeform 59">
              <a:extLst>
                <a:ext uri="{FF2B5EF4-FFF2-40B4-BE49-F238E27FC236}">
                  <a16:creationId xmlns:a16="http://schemas.microsoft.com/office/drawing/2014/main" id="{B926771E-6171-47A3-BA82-1FCB40A2D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" y="1457"/>
              <a:ext cx="1079" cy="442"/>
            </a:xfrm>
            <a:custGeom>
              <a:avLst/>
              <a:gdLst>
                <a:gd name="T0" fmla="*/ 874 w 1079"/>
                <a:gd name="T1" fmla="*/ 0 h 442"/>
                <a:gd name="T2" fmla="*/ 912 w 1079"/>
                <a:gd name="T3" fmla="*/ 16 h 442"/>
                <a:gd name="T4" fmla="*/ 925 w 1079"/>
                <a:gd name="T5" fmla="*/ 37 h 442"/>
                <a:gd name="T6" fmla="*/ 923 w 1079"/>
                <a:gd name="T7" fmla="*/ 61 h 442"/>
                <a:gd name="T8" fmla="*/ 915 w 1079"/>
                <a:gd name="T9" fmla="*/ 87 h 442"/>
                <a:gd name="T10" fmla="*/ 920 w 1079"/>
                <a:gd name="T11" fmla="*/ 122 h 442"/>
                <a:gd name="T12" fmla="*/ 944 w 1079"/>
                <a:gd name="T13" fmla="*/ 148 h 442"/>
                <a:gd name="T14" fmla="*/ 987 w 1079"/>
                <a:gd name="T15" fmla="*/ 164 h 442"/>
                <a:gd name="T16" fmla="*/ 1027 w 1079"/>
                <a:gd name="T17" fmla="*/ 190 h 442"/>
                <a:gd name="T18" fmla="*/ 1054 w 1079"/>
                <a:gd name="T19" fmla="*/ 222 h 442"/>
                <a:gd name="T20" fmla="*/ 1070 w 1079"/>
                <a:gd name="T21" fmla="*/ 253 h 442"/>
                <a:gd name="T22" fmla="*/ 1077 w 1079"/>
                <a:gd name="T23" fmla="*/ 277 h 442"/>
                <a:gd name="T24" fmla="*/ 1079 w 1079"/>
                <a:gd name="T25" fmla="*/ 442 h 442"/>
                <a:gd name="T26" fmla="*/ 1074 w 1079"/>
                <a:gd name="T27" fmla="*/ 432 h 442"/>
                <a:gd name="T28" fmla="*/ 1066 w 1079"/>
                <a:gd name="T29" fmla="*/ 417 h 442"/>
                <a:gd name="T30" fmla="*/ 1053 w 1079"/>
                <a:gd name="T31" fmla="*/ 396 h 442"/>
                <a:gd name="T32" fmla="*/ 1037 w 1079"/>
                <a:gd name="T33" fmla="*/ 376 h 442"/>
                <a:gd name="T34" fmla="*/ 1019 w 1079"/>
                <a:gd name="T35" fmla="*/ 357 h 442"/>
                <a:gd name="T36" fmla="*/ 998 w 1079"/>
                <a:gd name="T37" fmla="*/ 338 h 442"/>
                <a:gd name="T38" fmla="*/ 984 w 1079"/>
                <a:gd name="T39" fmla="*/ 327 h 442"/>
                <a:gd name="T40" fmla="*/ 965 w 1079"/>
                <a:gd name="T41" fmla="*/ 315 h 442"/>
                <a:gd name="T42" fmla="*/ 950 w 1079"/>
                <a:gd name="T43" fmla="*/ 308 h 442"/>
                <a:gd name="T44" fmla="*/ 915 w 1079"/>
                <a:gd name="T45" fmla="*/ 291 h 442"/>
                <a:gd name="T46" fmla="*/ 681 w 1079"/>
                <a:gd name="T47" fmla="*/ 213 h 442"/>
                <a:gd name="T48" fmla="*/ 666 w 1079"/>
                <a:gd name="T49" fmla="*/ 211 h 442"/>
                <a:gd name="T50" fmla="*/ 641 w 1079"/>
                <a:gd name="T51" fmla="*/ 210 h 442"/>
                <a:gd name="T52" fmla="*/ 608 w 1079"/>
                <a:gd name="T53" fmla="*/ 213 h 442"/>
                <a:gd name="T54" fmla="*/ 563 w 1079"/>
                <a:gd name="T55" fmla="*/ 224 h 442"/>
                <a:gd name="T56" fmla="*/ 510 w 1079"/>
                <a:gd name="T57" fmla="*/ 244 h 442"/>
                <a:gd name="T58" fmla="*/ 459 w 1079"/>
                <a:gd name="T59" fmla="*/ 263 h 442"/>
                <a:gd name="T60" fmla="*/ 422 w 1079"/>
                <a:gd name="T61" fmla="*/ 273 h 442"/>
                <a:gd name="T62" fmla="*/ 219 w 1079"/>
                <a:gd name="T63" fmla="*/ 275 h 442"/>
                <a:gd name="T64" fmla="*/ 210 w 1079"/>
                <a:gd name="T65" fmla="*/ 276 h 442"/>
                <a:gd name="T66" fmla="*/ 204 w 1079"/>
                <a:gd name="T67" fmla="*/ 277 h 442"/>
                <a:gd name="T68" fmla="*/ 202 w 1079"/>
                <a:gd name="T69" fmla="*/ 277 h 442"/>
                <a:gd name="T70" fmla="*/ 193 w 1079"/>
                <a:gd name="T71" fmla="*/ 279 h 442"/>
                <a:gd name="T72" fmla="*/ 182 w 1079"/>
                <a:gd name="T73" fmla="*/ 282 h 442"/>
                <a:gd name="T74" fmla="*/ 156 w 1079"/>
                <a:gd name="T75" fmla="*/ 290 h 442"/>
                <a:gd name="T76" fmla="*/ 127 w 1079"/>
                <a:gd name="T77" fmla="*/ 303 h 442"/>
                <a:gd name="T78" fmla="*/ 96 w 1079"/>
                <a:gd name="T79" fmla="*/ 322 h 442"/>
                <a:gd name="T80" fmla="*/ 62 w 1079"/>
                <a:gd name="T81" fmla="*/ 350 h 442"/>
                <a:gd name="T82" fmla="*/ 43 w 1079"/>
                <a:gd name="T83" fmla="*/ 370 h 442"/>
                <a:gd name="T84" fmla="*/ 25 w 1079"/>
                <a:gd name="T85" fmla="*/ 394 h 442"/>
                <a:gd name="T86" fmla="*/ 0 w 1079"/>
                <a:gd name="T87" fmla="*/ 437 h 442"/>
                <a:gd name="T88" fmla="*/ 0 w 1079"/>
                <a:gd name="T89" fmla="*/ 315 h 442"/>
                <a:gd name="T90" fmla="*/ 13 w 1079"/>
                <a:gd name="T91" fmla="*/ 224 h 442"/>
                <a:gd name="T92" fmla="*/ 50 w 1079"/>
                <a:gd name="T93" fmla="*/ 143 h 442"/>
                <a:gd name="T94" fmla="*/ 107 w 1079"/>
                <a:gd name="T95" fmla="*/ 78 h 442"/>
                <a:gd name="T96" fmla="*/ 181 w 1079"/>
                <a:gd name="T97" fmla="*/ 30 h 442"/>
                <a:gd name="T98" fmla="*/ 267 w 1079"/>
                <a:gd name="T99" fmla="*/ 4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79" h="442">
                  <a:moveTo>
                    <a:pt x="313" y="0"/>
                  </a:moveTo>
                  <a:lnTo>
                    <a:pt x="874" y="0"/>
                  </a:lnTo>
                  <a:lnTo>
                    <a:pt x="897" y="7"/>
                  </a:lnTo>
                  <a:lnTo>
                    <a:pt x="912" y="16"/>
                  </a:lnTo>
                  <a:lnTo>
                    <a:pt x="922" y="26"/>
                  </a:lnTo>
                  <a:lnTo>
                    <a:pt x="925" y="37"/>
                  </a:lnTo>
                  <a:lnTo>
                    <a:pt x="925" y="50"/>
                  </a:lnTo>
                  <a:lnTo>
                    <a:pt x="923" y="61"/>
                  </a:lnTo>
                  <a:lnTo>
                    <a:pt x="919" y="69"/>
                  </a:lnTo>
                  <a:lnTo>
                    <a:pt x="915" y="87"/>
                  </a:lnTo>
                  <a:lnTo>
                    <a:pt x="915" y="105"/>
                  </a:lnTo>
                  <a:lnTo>
                    <a:pt x="920" y="122"/>
                  </a:lnTo>
                  <a:lnTo>
                    <a:pt x="930" y="137"/>
                  </a:lnTo>
                  <a:lnTo>
                    <a:pt x="944" y="148"/>
                  </a:lnTo>
                  <a:lnTo>
                    <a:pt x="961" y="155"/>
                  </a:lnTo>
                  <a:lnTo>
                    <a:pt x="987" y="164"/>
                  </a:lnTo>
                  <a:lnTo>
                    <a:pt x="1009" y="176"/>
                  </a:lnTo>
                  <a:lnTo>
                    <a:pt x="1027" y="190"/>
                  </a:lnTo>
                  <a:lnTo>
                    <a:pt x="1042" y="205"/>
                  </a:lnTo>
                  <a:lnTo>
                    <a:pt x="1054" y="222"/>
                  </a:lnTo>
                  <a:lnTo>
                    <a:pt x="1062" y="238"/>
                  </a:lnTo>
                  <a:lnTo>
                    <a:pt x="1070" y="253"/>
                  </a:lnTo>
                  <a:lnTo>
                    <a:pt x="1074" y="266"/>
                  </a:lnTo>
                  <a:lnTo>
                    <a:pt x="1077" y="277"/>
                  </a:lnTo>
                  <a:lnTo>
                    <a:pt x="1079" y="284"/>
                  </a:lnTo>
                  <a:lnTo>
                    <a:pt x="1079" y="442"/>
                  </a:lnTo>
                  <a:lnTo>
                    <a:pt x="1078" y="440"/>
                  </a:lnTo>
                  <a:lnTo>
                    <a:pt x="1074" y="432"/>
                  </a:lnTo>
                  <a:lnTo>
                    <a:pt x="1070" y="422"/>
                  </a:lnTo>
                  <a:lnTo>
                    <a:pt x="1066" y="417"/>
                  </a:lnTo>
                  <a:lnTo>
                    <a:pt x="1058" y="403"/>
                  </a:lnTo>
                  <a:lnTo>
                    <a:pt x="1053" y="396"/>
                  </a:lnTo>
                  <a:lnTo>
                    <a:pt x="1043" y="384"/>
                  </a:lnTo>
                  <a:lnTo>
                    <a:pt x="1037" y="376"/>
                  </a:lnTo>
                  <a:lnTo>
                    <a:pt x="1027" y="364"/>
                  </a:lnTo>
                  <a:lnTo>
                    <a:pt x="1019" y="357"/>
                  </a:lnTo>
                  <a:lnTo>
                    <a:pt x="1006" y="345"/>
                  </a:lnTo>
                  <a:lnTo>
                    <a:pt x="998" y="338"/>
                  </a:lnTo>
                  <a:lnTo>
                    <a:pt x="991" y="333"/>
                  </a:lnTo>
                  <a:lnTo>
                    <a:pt x="984" y="327"/>
                  </a:lnTo>
                  <a:lnTo>
                    <a:pt x="974" y="321"/>
                  </a:lnTo>
                  <a:lnTo>
                    <a:pt x="965" y="315"/>
                  </a:lnTo>
                  <a:lnTo>
                    <a:pt x="955" y="310"/>
                  </a:lnTo>
                  <a:lnTo>
                    <a:pt x="950" y="308"/>
                  </a:lnTo>
                  <a:lnTo>
                    <a:pt x="946" y="306"/>
                  </a:lnTo>
                  <a:lnTo>
                    <a:pt x="915" y="291"/>
                  </a:lnTo>
                  <a:lnTo>
                    <a:pt x="718" y="222"/>
                  </a:lnTo>
                  <a:lnTo>
                    <a:pt x="681" y="213"/>
                  </a:lnTo>
                  <a:lnTo>
                    <a:pt x="674" y="213"/>
                  </a:lnTo>
                  <a:lnTo>
                    <a:pt x="666" y="211"/>
                  </a:lnTo>
                  <a:lnTo>
                    <a:pt x="643" y="210"/>
                  </a:lnTo>
                  <a:lnTo>
                    <a:pt x="641" y="210"/>
                  </a:lnTo>
                  <a:lnTo>
                    <a:pt x="615" y="213"/>
                  </a:lnTo>
                  <a:lnTo>
                    <a:pt x="608" y="213"/>
                  </a:lnTo>
                  <a:lnTo>
                    <a:pt x="602" y="214"/>
                  </a:lnTo>
                  <a:lnTo>
                    <a:pt x="563" y="224"/>
                  </a:lnTo>
                  <a:lnTo>
                    <a:pt x="538" y="234"/>
                  </a:lnTo>
                  <a:lnTo>
                    <a:pt x="510" y="244"/>
                  </a:lnTo>
                  <a:lnTo>
                    <a:pt x="484" y="253"/>
                  </a:lnTo>
                  <a:lnTo>
                    <a:pt x="459" y="263"/>
                  </a:lnTo>
                  <a:lnTo>
                    <a:pt x="437" y="270"/>
                  </a:lnTo>
                  <a:lnTo>
                    <a:pt x="422" y="273"/>
                  </a:lnTo>
                  <a:lnTo>
                    <a:pt x="405" y="275"/>
                  </a:lnTo>
                  <a:lnTo>
                    <a:pt x="219" y="275"/>
                  </a:lnTo>
                  <a:lnTo>
                    <a:pt x="211" y="276"/>
                  </a:lnTo>
                  <a:lnTo>
                    <a:pt x="210" y="276"/>
                  </a:lnTo>
                  <a:lnTo>
                    <a:pt x="207" y="276"/>
                  </a:lnTo>
                  <a:lnTo>
                    <a:pt x="204" y="277"/>
                  </a:lnTo>
                  <a:lnTo>
                    <a:pt x="204" y="277"/>
                  </a:lnTo>
                  <a:lnTo>
                    <a:pt x="202" y="277"/>
                  </a:lnTo>
                  <a:lnTo>
                    <a:pt x="198" y="278"/>
                  </a:lnTo>
                  <a:lnTo>
                    <a:pt x="193" y="279"/>
                  </a:lnTo>
                  <a:lnTo>
                    <a:pt x="187" y="281"/>
                  </a:lnTo>
                  <a:lnTo>
                    <a:pt x="182" y="282"/>
                  </a:lnTo>
                  <a:lnTo>
                    <a:pt x="160" y="289"/>
                  </a:lnTo>
                  <a:lnTo>
                    <a:pt x="156" y="290"/>
                  </a:lnTo>
                  <a:lnTo>
                    <a:pt x="142" y="296"/>
                  </a:lnTo>
                  <a:lnTo>
                    <a:pt x="127" y="303"/>
                  </a:lnTo>
                  <a:lnTo>
                    <a:pt x="126" y="303"/>
                  </a:lnTo>
                  <a:lnTo>
                    <a:pt x="96" y="322"/>
                  </a:lnTo>
                  <a:lnTo>
                    <a:pt x="92" y="326"/>
                  </a:lnTo>
                  <a:lnTo>
                    <a:pt x="62" y="350"/>
                  </a:lnTo>
                  <a:lnTo>
                    <a:pt x="57" y="356"/>
                  </a:lnTo>
                  <a:lnTo>
                    <a:pt x="43" y="370"/>
                  </a:lnTo>
                  <a:lnTo>
                    <a:pt x="28" y="388"/>
                  </a:lnTo>
                  <a:lnTo>
                    <a:pt x="25" y="394"/>
                  </a:lnTo>
                  <a:lnTo>
                    <a:pt x="12" y="414"/>
                  </a:lnTo>
                  <a:lnTo>
                    <a:pt x="0" y="437"/>
                  </a:lnTo>
                  <a:lnTo>
                    <a:pt x="0" y="437"/>
                  </a:lnTo>
                  <a:lnTo>
                    <a:pt x="0" y="315"/>
                  </a:lnTo>
                  <a:lnTo>
                    <a:pt x="2" y="269"/>
                  </a:lnTo>
                  <a:lnTo>
                    <a:pt x="13" y="224"/>
                  </a:lnTo>
                  <a:lnTo>
                    <a:pt x="28" y="183"/>
                  </a:lnTo>
                  <a:lnTo>
                    <a:pt x="50" y="143"/>
                  </a:lnTo>
                  <a:lnTo>
                    <a:pt x="76" y="109"/>
                  </a:lnTo>
                  <a:lnTo>
                    <a:pt x="107" y="78"/>
                  </a:lnTo>
                  <a:lnTo>
                    <a:pt x="143" y="52"/>
                  </a:lnTo>
                  <a:lnTo>
                    <a:pt x="181" y="30"/>
                  </a:lnTo>
                  <a:lnTo>
                    <a:pt x="223" y="15"/>
                  </a:lnTo>
                  <a:lnTo>
                    <a:pt x="267" y="4"/>
                  </a:lnTo>
                  <a:lnTo>
                    <a:pt x="3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8" name="Freeform 60">
              <a:extLst>
                <a:ext uri="{FF2B5EF4-FFF2-40B4-BE49-F238E27FC236}">
                  <a16:creationId xmlns:a16="http://schemas.microsoft.com/office/drawing/2014/main" id="{2801499C-B4AB-408E-9B4F-DE22437E5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5" y="2968"/>
              <a:ext cx="288" cy="319"/>
            </a:xfrm>
            <a:custGeom>
              <a:avLst/>
              <a:gdLst>
                <a:gd name="T0" fmla="*/ 66 w 288"/>
                <a:gd name="T1" fmla="*/ 0 h 319"/>
                <a:gd name="T2" fmla="*/ 288 w 288"/>
                <a:gd name="T3" fmla="*/ 148 h 319"/>
                <a:gd name="T4" fmla="*/ 251 w 288"/>
                <a:gd name="T5" fmla="*/ 200 h 319"/>
                <a:gd name="T6" fmla="*/ 223 w 288"/>
                <a:gd name="T7" fmla="*/ 235 h 319"/>
                <a:gd name="T8" fmla="*/ 223 w 288"/>
                <a:gd name="T9" fmla="*/ 237 h 319"/>
                <a:gd name="T10" fmla="*/ 162 w 288"/>
                <a:gd name="T11" fmla="*/ 319 h 319"/>
                <a:gd name="T12" fmla="*/ 0 w 288"/>
                <a:gd name="T13" fmla="*/ 23 h 319"/>
                <a:gd name="T14" fmla="*/ 66 w 288"/>
                <a:gd name="T1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319">
                  <a:moveTo>
                    <a:pt x="66" y="0"/>
                  </a:moveTo>
                  <a:lnTo>
                    <a:pt x="288" y="148"/>
                  </a:lnTo>
                  <a:lnTo>
                    <a:pt x="251" y="200"/>
                  </a:lnTo>
                  <a:lnTo>
                    <a:pt x="223" y="235"/>
                  </a:lnTo>
                  <a:lnTo>
                    <a:pt x="223" y="237"/>
                  </a:lnTo>
                  <a:lnTo>
                    <a:pt x="162" y="319"/>
                  </a:lnTo>
                  <a:lnTo>
                    <a:pt x="0" y="2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9" name="Freeform 61">
              <a:extLst>
                <a:ext uri="{FF2B5EF4-FFF2-40B4-BE49-F238E27FC236}">
                  <a16:creationId xmlns:a16="http://schemas.microsoft.com/office/drawing/2014/main" id="{EE5A9B47-9AC4-4B00-9E54-FC77B84CD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" y="2928"/>
              <a:ext cx="293" cy="99"/>
            </a:xfrm>
            <a:custGeom>
              <a:avLst/>
              <a:gdLst>
                <a:gd name="T0" fmla="*/ 0 w 293"/>
                <a:gd name="T1" fmla="*/ 0 h 99"/>
                <a:gd name="T2" fmla="*/ 8 w 293"/>
                <a:gd name="T3" fmla="*/ 3 h 99"/>
                <a:gd name="T4" fmla="*/ 20 w 293"/>
                <a:gd name="T5" fmla="*/ 8 h 99"/>
                <a:gd name="T6" fmla="*/ 43 w 293"/>
                <a:gd name="T7" fmla="*/ 17 h 99"/>
                <a:gd name="T8" fmla="*/ 55 w 293"/>
                <a:gd name="T9" fmla="*/ 21 h 99"/>
                <a:gd name="T10" fmla="*/ 77 w 293"/>
                <a:gd name="T11" fmla="*/ 26 h 99"/>
                <a:gd name="T12" fmla="*/ 83 w 293"/>
                <a:gd name="T13" fmla="*/ 27 h 99"/>
                <a:gd name="T14" fmla="*/ 88 w 293"/>
                <a:gd name="T15" fmla="*/ 28 h 99"/>
                <a:gd name="T16" fmla="*/ 120 w 293"/>
                <a:gd name="T17" fmla="*/ 32 h 99"/>
                <a:gd name="T18" fmla="*/ 125 w 293"/>
                <a:gd name="T19" fmla="*/ 32 h 99"/>
                <a:gd name="T20" fmla="*/ 131 w 293"/>
                <a:gd name="T21" fmla="*/ 32 h 99"/>
                <a:gd name="T22" fmla="*/ 131 w 293"/>
                <a:gd name="T23" fmla="*/ 32 h 99"/>
                <a:gd name="T24" fmla="*/ 138 w 293"/>
                <a:gd name="T25" fmla="*/ 33 h 99"/>
                <a:gd name="T26" fmla="*/ 145 w 293"/>
                <a:gd name="T27" fmla="*/ 33 h 99"/>
                <a:gd name="T28" fmla="*/ 145 w 293"/>
                <a:gd name="T29" fmla="*/ 33 h 99"/>
                <a:gd name="T30" fmla="*/ 148 w 293"/>
                <a:gd name="T31" fmla="*/ 33 h 99"/>
                <a:gd name="T32" fmla="*/ 156 w 293"/>
                <a:gd name="T33" fmla="*/ 33 h 99"/>
                <a:gd name="T34" fmla="*/ 166 w 293"/>
                <a:gd name="T35" fmla="*/ 32 h 99"/>
                <a:gd name="T36" fmla="*/ 173 w 293"/>
                <a:gd name="T37" fmla="*/ 32 h 99"/>
                <a:gd name="T38" fmla="*/ 181 w 293"/>
                <a:gd name="T39" fmla="*/ 31 h 99"/>
                <a:gd name="T40" fmla="*/ 191 w 293"/>
                <a:gd name="T41" fmla="*/ 30 h 99"/>
                <a:gd name="T42" fmla="*/ 200 w 293"/>
                <a:gd name="T43" fmla="*/ 28 h 99"/>
                <a:gd name="T44" fmla="*/ 220 w 293"/>
                <a:gd name="T45" fmla="*/ 25 h 99"/>
                <a:gd name="T46" fmla="*/ 225 w 293"/>
                <a:gd name="T47" fmla="*/ 24 h 99"/>
                <a:gd name="T48" fmla="*/ 230 w 293"/>
                <a:gd name="T49" fmla="*/ 23 h 99"/>
                <a:gd name="T50" fmla="*/ 262 w 293"/>
                <a:gd name="T51" fmla="*/ 13 h 99"/>
                <a:gd name="T52" fmla="*/ 266 w 293"/>
                <a:gd name="T53" fmla="*/ 12 h 99"/>
                <a:gd name="T54" fmla="*/ 269 w 293"/>
                <a:gd name="T55" fmla="*/ 11 h 99"/>
                <a:gd name="T56" fmla="*/ 293 w 293"/>
                <a:gd name="T57" fmla="*/ 2 h 99"/>
                <a:gd name="T58" fmla="*/ 148 w 293"/>
                <a:gd name="T59" fmla="*/ 99 h 99"/>
                <a:gd name="T60" fmla="*/ 87 w 293"/>
                <a:gd name="T61" fmla="*/ 58 h 99"/>
                <a:gd name="T62" fmla="*/ 0 w 293"/>
                <a:gd name="T6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99">
                  <a:moveTo>
                    <a:pt x="0" y="0"/>
                  </a:moveTo>
                  <a:lnTo>
                    <a:pt x="8" y="3"/>
                  </a:lnTo>
                  <a:lnTo>
                    <a:pt x="20" y="8"/>
                  </a:lnTo>
                  <a:lnTo>
                    <a:pt x="43" y="17"/>
                  </a:lnTo>
                  <a:lnTo>
                    <a:pt x="55" y="21"/>
                  </a:lnTo>
                  <a:lnTo>
                    <a:pt x="77" y="26"/>
                  </a:lnTo>
                  <a:lnTo>
                    <a:pt x="83" y="27"/>
                  </a:lnTo>
                  <a:lnTo>
                    <a:pt x="88" y="28"/>
                  </a:lnTo>
                  <a:lnTo>
                    <a:pt x="120" y="32"/>
                  </a:lnTo>
                  <a:lnTo>
                    <a:pt x="125" y="32"/>
                  </a:lnTo>
                  <a:lnTo>
                    <a:pt x="131" y="32"/>
                  </a:lnTo>
                  <a:lnTo>
                    <a:pt x="131" y="32"/>
                  </a:lnTo>
                  <a:lnTo>
                    <a:pt x="138" y="33"/>
                  </a:lnTo>
                  <a:lnTo>
                    <a:pt x="145" y="33"/>
                  </a:lnTo>
                  <a:lnTo>
                    <a:pt x="145" y="33"/>
                  </a:lnTo>
                  <a:lnTo>
                    <a:pt x="148" y="33"/>
                  </a:lnTo>
                  <a:lnTo>
                    <a:pt x="156" y="33"/>
                  </a:lnTo>
                  <a:lnTo>
                    <a:pt x="166" y="32"/>
                  </a:lnTo>
                  <a:lnTo>
                    <a:pt x="173" y="32"/>
                  </a:lnTo>
                  <a:lnTo>
                    <a:pt x="181" y="31"/>
                  </a:lnTo>
                  <a:lnTo>
                    <a:pt x="191" y="30"/>
                  </a:lnTo>
                  <a:lnTo>
                    <a:pt x="200" y="28"/>
                  </a:lnTo>
                  <a:lnTo>
                    <a:pt x="220" y="25"/>
                  </a:lnTo>
                  <a:lnTo>
                    <a:pt x="225" y="24"/>
                  </a:lnTo>
                  <a:lnTo>
                    <a:pt x="230" y="23"/>
                  </a:lnTo>
                  <a:lnTo>
                    <a:pt x="262" y="13"/>
                  </a:lnTo>
                  <a:lnTo>
                    <a:pt x="266" y="12"/>
                  </a:lnTo>
                  <a:lnTo>
                    <a:pt x="269" y="11"/>
                  </a:lnTo>
                  <a:lnTo>
                    <a:pt x="293" y="2"/>
                  </a:lnTo>
                  <a:lnTo>
                    <a:pt x="148" y="99"/>
                  </a:lnTo>
                  <a:lnTo>
                    <a:pt x="87" y="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0" name="Freeform 62">
              <a:extLst>
                <a:ext uri="{FF2B5EF4-FFF2-40B4-BE49-F238E27FC236}">
                  <a16:creationId xmlns:a16="http://schemas.microsoft.com/office/drawing/2014/main" id="{42BA5D8B-ED84-477C-AB9A-3C8086E58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8" y="996"/>
              <a:ext cx="2843" cy="2226"/>
            </a:xfrm>
            <a:custGeom>
              <a:avLst/>
              <a:gdLst>
                <a:gd name="T0" fmla="*/ 1623 w 2843"/>
                <a:gd name="T1" fmla="*/ 13 h 2226"/>
                <a:gd name="T2" fmla="*/ 1907 w 2843"/>
                <a:gd name="T3" fmla="*/ 84 h 2226"/>
                <a:gd name="T4" fmla="*/ 2166 w 2843"/>
                <a:gd name="T5" fmla="*/ 210 h 2226"/>
                <a:gd name="T6" fmla="*/ 2392 w 2843"/>
                <a:gd name="T7" fmla="*/ 383 h 2226"/>
                <a:gd name="T8" fmla="*/ 2580 w 2843"/>
                <a:gd name="T9" fmla="*/ 597 h 2226"/>
                <a:gd name="T10" fmla="*/ 2723 w 2843"/>
                <a:gd name="T11" fmla="*/ 846 h 2226"/>
                <a:gd name="T12" fmla="*/ 2812 w 2843"/>
                <a:gd name="T13" fmla="*/ 1123 h 2226"/>
                <a:gd name="T14" fmla="*/ 2843 w 2843"/>
                <a:gd name="T15" fmla="*/ 1421 h 2226"/>
                <a:gd name="T16" fmla="*/ 2814 w 2843"/>
                <a:gd name="T17" fmla="*/ 1711 h 2226"/>
                <a:gd name="T18" fmla="*/ 2728 w 2843"/>
                <a:gd name="T19" fmla="*/ 1982 h 2226"/>
                <a:gd name="T20" fmla="*/ 2593 w 2843"/>
                <a:gd name="T21" fmla="*/ 2226 h 2226"/>
                <a:gd name="T22" fmla="*/ 2508 w 2843"/>
                <a:gd name="T23" fmla="*/ 2135 h 2226"/>
                <a:gd name="T24" fmla="*/ 1906 w 2843"/>
                <a:gd name="T25" fmla="*/ 1904 h 2226"/>
                <a:gd name="T26" fmla="*/ 1849 w 2843"/>
                <a:gd name="T27" fmla="*/ 1883 h 2226"/>
                <a:gd name="T28" fmla="*/ 1785 w 2843"/>
                <a:gd name="T29" fmla="*/ 1784 h 2226"/>
                <a:gd name="T30" fmla="*/ 1843 w 2843"/>
                <a:gd name="T31" fmla="*/ 1728 h 2226"/>
                <a:gd name="T32" fmla="*/ 1902 w 2843"/>
                <a:gd name="T33" fmla="*/ 1641 h 2226"/>
                <a:gd name="T34" fmla="*/ 1952 w 2843"/>
                <a:gd name="T35" fmla="*/ 1516 h 2226"/>
                <a:gd name="T36" fmla="*/ 1985 w 2843"/>
                <a:gd name="T37" fmla="*/ 1345 h 2226"/>
                <a:gd name="T38" fmla="*/ 1988 w 2843"/>
                <a:gd name="T39" fmla="*/ 1330 h 2226"/>
                <a:gd name="T40" fmla="*/ 2004 w 2843"/>
                <a:gd name="T41" fmla="*/ 1268 h 2226"/>
                <a:gd name="T42" fmla="*/ 2038 w 2843"/>
                <a:gd name="T43" fmla="*/ 1182 h 2226"/>
                <a:gd name="T44" fmla="*/ 2078 w 2843"/>
                <a:gd name="T45" fmla="*/ 1101 h 2226"/>
                <a:gd name="T46" fmla="*/ 2086 w 2843"/>
                <a:gd name="T47" fmla="*/ 740 h 2226"/>
                <a:gd name="T48" fmla="*/ 2082 w 2843"/>
                <a:gd name="T49" fmla="*/ 719 h 2226"/>
                <a:gd name="T50" fmla="*/ 2067 w 2843"/>
                <a:gd name="T51" fmla="*/ 669 h 2226"/>
                <a:gd name="T52" fmla="*/ 2030 w 2843"/>
                <a:gd name="T53" fmla="*/ 600 h 2226"/>
                <a:gd name="T54" fmla="*/ 1962 w 2843"/>
                <a:gd name="T55" fmla="*/ 535 h 2226"/>
                <a:gd name="T56" fmla="*/ 1927 w 2843"/>
                <a:gd name="T57" fmla="*/ 461 h 2226"/>
                <a:gd name="T58" fmla="*/ 1895 w 2843"/>
                <a:gd name="T59" fmla="*/ 402 h 2226"/>
                <a:gd name="T60" fmla="*/ 1838 w 2843"/>
                <a:gd name="T61" fmla="*/ 360 h 2226"/>
                <a:gd name="T62" fmla="*/ 1771 w 2843"/>
                <a:gd name="T63" fmla="*/ 340 h 2226"/>
                <a:gd name="T64" fmla="*/ 1143 w 2843"/>
                <a:gd name="T65" fmla="*/ 342 h 2226"/>
                <a:gd name="T66" fmla="*/ 992 w 2843"/>
                <a:gd name="T67" fmla="*/ 390 h 2226"/>
                <a:gd name="T68" fmla="*/ 871 w 2843"/>
                <a:gd name="T69" fmla="*/ 485 h 2226"/>
                <a:gd name="T70" fmla="*/ 789 w 2843"/>
                <a:gd name="T71" fmla="*/ 617 h 2226"/>
                <a:gd name="T72" fmla="*/ 761 w 2843"/>
                <a:gd name="T73" fmla="*/ 776 h 2226"/>
                <a:gd name="T74" fmla="*/ 770 w 2843"/>
                <a:gd name="T75" fmla="*/ 1072 h 2226"/>
                <a:gd name="T76" fmla="*/ 820 w 2843"/>
                <a:gd name="T77" fmla="*/ 1170 h 2226"/>
                <a:gd name="T78" fmla="*/ 855 w 2843"/>
                <a:gd name="T79" fmla="*/ 1247 h 2226"/>
                <a:gd name="T80" fmla="*/ 859 w 2843"/>
                <a:gd name="T81" fmla="*/ 1350 h 2226"/>
                <a:gd name="T82" fmla="*/ 865 w 2843"/>
                <a:gd name="T83" fmla="*/ 1405 h 2226"/>
                <a:gd name="T84" fmla="*/ 883 w 2843"/>
                <a:gd name="T85" fmla="*/ 1497 h 2226"/>
                <a:gd name="T86" fmla="*/ 923 w 2843"/>
                <a:gd name="T87" fmla="*/ 1610 h 2226"/>
                <a:gd name="T88" fmla="*/ 992 w 2843"/>
                <a:gd name="T89" fmla="*/ 1723 h 2226"/>
                <a:gd name="T90" fmla="*/ 1059 w 2843"/>
                <a:gd name="T91" fmla="*/ 1860 h 2226"/>
                <a:gd name="T92" fmla="*/ 942 w 2843"/>
                <a:gd name="T93" fmla="*/ 1902 h 2226"/>
                <a:gd name="T94" fmla="*/ 410 w 2843"/>
                <a:gd name="T95" fmla="*/ 2095 h 2226"/>
                <a:gd name="T96" fmla="*/ 304 w 2843"/>
                <a:gd name="T97" fmla="*/ 2161 h 2226"/>
                <a:gd name="T98" fmla="*/ 201 w 2843"/>
                <a:gd name="T99" fmla="*/ 2149 h 2226"/>
                <a:gd name="T100" fmla="*/ 82 w 2843"/>
                <a:gd name="T101" fmla="*/ 1895 h 2226"/>
                <a:gd name="T102" fmla="*/ 14 w 2843"/>
                <a:gd name="T103" fmla="*/ 1617 h 2226"/>
                <a:gd name="T104" fmla="*/ 3 w 2843"/>
                <a:gd name="T105" fmla="*/ 1320 h 2226"/>
                <a:gd name="T106" fmla="*/ 56 w 2843"/>
                <a:gd name="T107" fmla="*/ 1028 h 2226"/>
                <a:gd name="T108" fmla="*/ 163 w 2843"/>
                <a:gd name="T109" fmla="*/ 759 h 2226"/>
                <a:gd name="T110" fmla="*/ 322 w 2843"/>
                <a:gd name="T111" fmla="*/ 522 h 2226"/>
                <a:gd name="T112" fmla="*/ 522 w 2843"/>
                <a:gd name="T113" fmla="*/ 320 h 2226"/>
                <a:gd name="T114" fmla="*/ 761 w 2843"/>
                <a:gd name="T115" fmla="*/ 163 h 2226"/>
                <a:gd name="T116" fmla="*/ 1029 w 2843"/>
                <a:gd name="T117" fmla="*/ 55 h 2226"/>
                <a:gd name="T118" fmla="*/ 1320 w 2843"/>
                <a:gd name="T119" fmla="*/ 3 h 2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43" h="2226">
                  <a:moveTo>
                    <a:pt x="1422" y="0"/>
                  </a:moveTo>
                  <a:lnTo>
                    <a:pt x="1523" y="3"/>
                  </a:lnTo>
                  <a:lnTo>
                    <a:pt x="1623" y="13"/>
                  </a:lnTo>
                  <a:lnTo>
                    <a:pt x="1720" y="31"/>
                  </a:lnTo>
                  <a:lnTo>
                    <a:pt x="1815" y="55"/>
                  </a:lnTo>
                  <a:lnTo>
                    <a:pt x="1907" y="84"/>
                  </a:lnTo>
                  <a:lnTo>
                    <a:pt x="1997" y="120"/>
                  </a:lnTo>
                  <a:lnTo>
                    <a:pt x="2084" y="163"/>
                  </a:lnTo>
                  <a:lnTo>
                    <a:pt x="2166" y="210"/>
                  </a:lnTo>
                  <a:lnTo>
                    <a:pt x="2246" y="263"/>
                  </a:lnTo>
                  <a:lnTo>
                    <a:pt x="2321" y="320"/>
                  </a:lnTo>
                  <a:lnTo>
                    <a:pt x="2392" y="383"/>
                  </a:lnTo>
                  <a:lnTo>
                    <a:pt x="2460" y="451"/>
                  </a:lnTo>
                  <a:lnTo>
                    <a:pt x="2523" y="522"/>
                  </a:lnTo>
                  <a:lnTo>
                    <a:pt x="2580" y="597"/>
                  </a:lnTo>
                  <a:lnTo>
                    <a:pt x="2633" y="677"/>
                  </a:lnTo>
                  <a:lnTo>
                    <a:pt x="2680" y="759"/>
                  </a:lnTo>
                  <a:lnTo>
                    <a:pt x="2723" y="846"/>
                  </a:lnTo>
                  <a:lnTo>
                    <a:pt x="2759" y="936"/>
                  </a:lnTo>
                  <a:lnTo>
                    <a:pt x="2788" y="1028"/>
                  </a:lnTo>
                  <a:lnTo>
                    <a:pt x="2812" y="1123"/>
                  </a:lnTo>
                  <a:lnTo>
                    <a:pt x="2830" y="1220"/>
                  </a:lnTo>
                  <a:lnTo>
                    <a:pt x="2840" y="1320"/>
                  </a:lnTo>
                  <a:lnTo>
                    <a:pt x="2843" y="1421"/>
                  </a:lnTo>
                  <a:lnTo>
                    <a:pt x="2841" y="1520"/>
                  </a:lnTo>
                  <a:lnTo>
                    <a:pt x="2830" y="1617"/>
                  </a:lnTo>
                  <a:lnTo>
                    <a:pt x="2814" y="1711"/>
                  </a:lnTo>
                  <a:lnTo>
                    <a:pt x="2791" y="1804"/>
                  </a:lnTo>
                  <a:lnTo>
                    <a:pt x="2762" y="1895"/>
                  </a:lnTo>
                  <a:lnTo>
                    <a:pt x="2728" y="1982"/>
                  </a:lnTo>
                  <a:lnTo>
                    <a:pt x="2688" y="2067"/>
                  </a:lnTo>
                  <a:lnTo>
                    <a:pt x="2643" y="2149"/>
                  </a:lnTo>
                  <a:lnTo>
                    <a:pt x="2593" y="2226"/>
                  </a:lnTo>
                  <a:lnTo>
                    <a:pt x="2568" y="2192"/>
                  </a:lnTo>
                  <a:lnTo>
                    <a:pt x="2540" y="2161"/>
                  </a:lnTo>
                  <a:lnTo>
                    <a:pt x="2508" y="2135"/>
                  </a:lnTo>
                  <a:lnTo>
                    <a:pt x="2472" y="2112"/>
                  </a:lnTo>
                  <a:lnTo>
                    <a:pt x="2434" y="2095"/>
                  </a:lnTo>
                  <a:lnTo>
                    <a:pt x="1906" y="1904"/>
                  </a:lnTo>
                  <a:lnTo>
                    <a:pt x="1906" y="1904"/>
                  </a:lnTo>
                  <a:lnTo>
                    <a:pt x="1901" y="1902"/>
                  </a:lnTo>
                  <a:lnTo>
                    <a:pt x="1849" y="1883"/>
                  </a:lnTo>
                  <a:lnTo>
                    <a:pt x="1849" y="1883"/>
                  </a:lnTo>
                  <a:lnTo>
                    <a:pt x="1785" y="1860"/>
                  </a:lnTo>
                  <a:lnTo>
                    <a:pt x="1785" y="1784"/>
                  </a:lnTo>
                  <a:lnTo>
                    <a:pt x="1803" y="1768"/>
                  </a:lnTo>
                  <a:lnTo>
                    <a:pt x="1822" y="1749"/>
                  </a:lnTo>
                  <a:lnTo>
                    <a:pt x="1843" y="1728"/>
                  </a:lnTo>
                  <a:lnTo>
                    <a:pt x="1863" y="1703"/>
                  </a:lnTo>
                  <a:lnTo>
                    <a:pt x="1883" y="1674"/>
                  </a:lnTo>
                  <a:lnTo>
                    <a:pt x="1902" y="1641"/>
                  </a:lnTo>
                  <a:lnTo>
                    <a:pt x="1920" y="1604"/>
                  </a:lnTo>
                  <a:lnTo>
                    <a:pt x="1937" y="1562"/>
                  </a:lnTo>
                  <a:lnTo>
                    <a:pt x="1952" y="1516"/>
                  </a:lnTo>
                  <a:lnTo>
                    <a:pt x="1965" y="1464"/>
                  </a:lnTo>
                  <a:lnTo>
                    <a:pt x="1976" y="1407"/>
                  </a:lnTo>
                  <a:lnTo>
                    <a:pt x="1985" y="1345"/>
                  </a:lnTo>
                  <a:lnTo>
                    <a:pt x="1985" y="1344"/>
                  </a:lnTo>
                  <a:lnTo>
                    <a:pt x="1986" y="1340"/>
                  </a:lnTo>
                  <a:lnTo>
                    <a:pt x="1988" y="1330"/>
                  </a:lnTo>
                  <a:lnTo>
                    <a:pt x="1992" y="1313"/>
                  </a:lnTo>
                  <a:lnTo>
                    <a:pt x="1997" y="1291"/>
                  </a:lnTo>
                  <a:lnTo>
                    <a:pt x="2004" y="1268"/>
                  </a:lnTo>
                  <a:lnTo>
                    <a:pt x="2013" y="1240"/>
                  </a:lnTo>
                  <a:lnTo>
                    <a:pt x="2024" y="1211"/>
                  </a:lnTo>
                  <a:lnTo>
                    <a:pt x="2038" y="1182"/>
                  </a:lnTo>
                  <a:lnTo>
                    <a:pt x="2054" y="1154"/>
                  </a:lnTo>
                  <a:lnTo>
                    <a:pt x="2068" y="1128"/>
                  </a:lnTo>
                  <a:lnTo>
                    <a:pt x="2078" y="1101"/>
                  </a:lnTo>
                  <a:lnTo>
                    <a:pt x="2084" y="1072"/>
                  </a:lnTo>
                  <a:lnTo>
                    <a:pt x="2086" y="1043"/>
                  </a:lnTo>
                  <a:lnTo>
                    <a:pt x="2086" y="740"/>
                  </a:lnTo>
                  <a:lnTo>
                    <a:pt x="2085" y="733"/>
                  </a:lnTo>
                  <a:lnTo>
                    <a:pt x="2085" y="728"/>
                  </a:lnTo>
                  <a:lnTo>
                    <a:pt x="2082" y="719"/>
                  </a:lnTo>
                  <a:lnTo>
                    <a:pt x="2080" y="705"/>
                  </a:lnTo>
                  <a:lnTo>
                    <a:pt x="2074" y="688"/>
                  </a:lnTo>
                  <a:lnTo>
                    <a:pt x="2067" y="669"/>
                  </a:lnTo>
                  <a:lnTo>
                    <a:pt x="2057" y="646"/>
                  </a:lnTo>
                  <a:lnTo>
                    <a:pt x="2045" y="623"/>
                  </a:lnTo>
                  <a:lnTo>
                    <a:pt x="2030" y="600"/>
                  </a:lnTo>
                  <a:lnTo>
                    <a:pt x="2012" y="577"/>
                  </a:lnTo>
                  <a:lnTo>
                    <a:pt x="1989" y="555"/>
                  </a:lnTo>
                  <a:lnTo>
                    <a:pt x="1962" y="535"/>
                  </a:lnTo>
                  <a:lnTo>
                    <a:pt x="1932" y="517"/>
                  </a:lnTo>
                  <a:lnTo>
                    <a:pt x="1932" y="490"/>
                  </a:lnTo>
                  <a:lnTo>
                    <a:pt x="1927" y="461"/>
                  </a:lnTo>
                  <a:lnTo>
                    <a:pt x="1915" y="431"/>
                  </a:lnTo>
                  <a:lnTo>
                    <a:pt x="1907" y="417"/>
                  </a:lnTo>
                  <a:lnTo>
                    <a:pt x="1895" y="402"/>
                  </a:lnTo>
                  <a:lnTo>
                    <a:pt x="1881" y="387"/>
                  </a:lnTo>
                  <a:lnTo>
                    <a:pt x="1862" y="373"/>
                  </a:lnTo>
                  <a:lnTo>
                    <a:pt x="1838" y="360"/>
                  </a:lnTo>
                  <a:lnTo>
                    <a:pt x="1810" y="348"/>
                  </a:lnTo>
                  <a:lnTo>
                    <a:pt x="1777" y="340"/>
                  </a:lnTo>
                  <a:lnTo>
                    <a:pt x="1771" y="340"/>
                  </a:lnTo>
                  <a:lnTo>
                    <a:pt x="1765" y="338"/>
                  </a:lnTo>
                  <a:lnTo>
                    <a:pt x="1197" y="338"/>
                  </a:lnTo>
                  <a:lnTo>
                    <a:pt x="1143" y="342"/>
                  </a:lnTo>
                  <a:lnTo>
                    <a:pt x="1090" y="353"/>
                  </a:lnTo>
                  <a:lnTo>
                    <a:pt x="1040" y="368"/>
                  </a:lnTo>
                  <a:lnTo>
                    <a:pt x="992" y="390"/>
                  </a:lnTo>
                  <a:lnTo>
                    <a:pt x="948" y="417"/>
                  </a:lnTo>
                  <a:lnTo>
                    <a:pt x="908" y="449"/>
                  </a:lnTo>
                  <a:lnTo>
                    <a:pt x="871" y="485"/>
                  </a:lnTo>
                  <a:lnTo>
                    <a:pt x="838" y="527"/>
                  </a:lnTo>
                  <a:lnTo>
                    <a:pt x="812" y="571"/>
                  </a:lnTo>
                  <a:lnTo>
                    <a:pt x="789" y="617"/>
                  </a:lnTo>
                  <a:lnTo>
                    <a:pt x="774" y="669"/>
                  </a:lnTo>
                  <a:lnTo>
                    <a:pt x="763" y="721"/>
                  </a:lnTo>
                  <a:lnTo>
                    <a:pt x="761" y="776"/>
                  </a:lnTo>
                  <a:lnTo>
                    <a:pt x="761" y="998"/>
                  </a:lnTo>
                  <a:lnTo>
                    <a:pt x="763" y="1036"/>
                  </a:lnTo>
                  <a:lnTo>
                    <a:pt x="770" y="1072"/>
                  </a:lnTo>
                  <a:lnTo>
                    <a:pt x="782" y="1107"/>
                  </a:lnTo>
                  <a:lnTo>
                    <a:pt x="799" y="1140"/>
                  </a:lnTo>
                  <a:lnTo>
                    <a:pt x="820" y="1170"/>
                  </a:lnTo>
                  <a:lnTo>
                    <a:pt x="836" y="1192"/>
                  </a:lnTo>
                  <a:lnTo>
                    <a:pt x="848" y="1219"/>
                  </a:lnTo>
                  <a:lnTo>
                    <a:pt x="855" y="1247"/>
                  </a:lnTo>
                  <a:lnTo>
                    <a:pt x="859" y="1277"/>
                  </a:lnTo>
                  <a:lnTo>
                    <a:pt x="859" y="1344"/>
                  </a:lnTo>
                  <a:lnTo>
                    <a:pt x="859" y="1350"/>
                  </a:lnTo>
                  <a:lnTo>
                    <a:pt x="860" y="1363"/>
                  </a:lnTo>
                  <a:lnTo>
                    <a:pt x="861" y="1381"/>
                  </a:lnTo>
                  <a:lnTo>
                    <a:pt x="865" y="1405"/>
                  </a:lnTo>
                  <a:lnTo>
                    <a:pt x="868" y="1432"/>
                  </a:lnTo>
                  <a:lnTo>
                    <a:pt x="874" y="1463"/>
                  </a:lnTo>
                  <a:lnTo>
                    <a:pt x="883" y="1497"/>
                  </a:lnTo>
                  <a:lnTo>
                    <a:pt x="893" y="1534"/>
                  </a:lnTo>
                  <a:lnTo>
                    <a:pt x="906" y="1570"/>
                  </a:lnTo>
                  <a:lnTo>
                    <a:pt x="923" y="1610"/>
                  </a:lnTo>
                  <a:lnTo>
                    <a:pt x="942" y="1648"/>
                  </a:lnTo>
                  <a:lnTo>
                    <a:pt x="965" y="1686"/>
                  </a:lnTo>
                  <a:lnTo>
                    <a:pt x="992" y="1723"/>
                  </a:lnTo>
                  <a:lnTo>
                    <a:pt x="1023" y="1758"/>
                  </a:lnTo>
                  <a:lnTo>
                    <a:pt x="1059" y="1789"/>
                  </a:lnTo>
                  <a:lnTo>
                    <a:pt x="1059" y="1860"/>
                  </a:lnTo>
                  <a:lnTo>
                    <a:pt x="996" y="1883"/>
                  </a:lnTo>
                  <a:lnTo>
                    <a:pt x="996" y="1883"/>
                  </a:lnTo>
                  <a:lnTo>
                    <a:pt x="942" y="1902"/>
                  </a:lnTo>
                  <a:lnTo>
                    <a:pt x="937" y="1904"/>
                  </a:lnTo>
                  <a:lnTo>
                    <a:pt x="937" y="1904"/>
                  </a:lnTo>
                  <a:lnTo>
                    <a:pt x="410" y="2095"/>
                  </a:lnTo>
                  <a:lnTo>
                    <a:pt x="371" y="2112"/>
                  </a:lnTo>
                  <a:lnTo>
                    <a:pt x="336" y="2135"/>
                  </a:lnTo>
                  <a:lnTo>
                    <a:pt x="304" y="2161"/>
                  </a:lnTo>
                  <a:lnTo>
                    <a:pt x="275" y="2192"/>
                  </a:lnTo>
                  <a:lnTo>
                    <a:pt x="252" y="2226"/>
                  </a:lnTo>
                  <a:lnTo>
                    <a:pt x="201" y="2149"/>
                  </a:lnTo>
                  <a:lnTo>
                    <a:pt x="156" y="2067"/>
                  </a:lnTo>
                  <a:lnTo>
                    <a:pt x="116" y="1982"/>
                  </a:lnTo>
                  <a:lnTo>
                    <a:pt x="82" y="1895"/>
                  </a:lnTo>
                  <a:lnTo>
                    <a:pt x="54" y="1804"/>
                  </a:lnTo>
                  <a:lnTo>
                    <a:pt x="31" y="1711"/>
                  </a:lnTo>
                  <a:lnTo>
                    <a:pt x="14" y="1617"/>
                  </a:lnTo>
                  <a:lnTo>
                    <a:pt x="3" y="1519"/>
                  </a:lnTo>
                  <a:lnTo>
                    <a:pt x="0" y="1421"/>
                  </a:lnTo>
                  <a:lnTo>
                    <a:pt x="3" y="1320"/>
                  </a:lnTo>
                  <a:lnTo>
                    <a:pt x="14" y="1220"/>
                  </a:lnTo>
                  <a:lnTo>
                    <a:pt x="32" y="1123"/>
                  </a:lnTo>
                  <a:lnTo>
                    <a:pt x="56" y="1028"/>
                  </a:lnTo>
                  <a:lnTo>
                    <a:pt x="86" y="936"/>
                  </a:lnTo>
                  <a:lnTo>
                    <a:pt x="122" y="846"/>
                  </a:lnTo>
                  <a:lnTo>
                    <a:pt x="163" y="759"/>
                  </a:lnTo>
                  <a:lnTo>
                    <a:pt x="211" y="677"/>
                  </a:lnTo>
                  <a:lnTo>
                    <a:pt x="263" y="597"/>
                  </a:lnTo>
                  <a:lnTo>
                    <a:pt x="322" y="522"/>
                  </a:lnTo>
                  <a:lnTo>
                    <a:pt x="384" y="451"/>
                  </a:lnTo>
                  <a:lnTo>
                    <a:pt x="452" y="383"/>
                  </a:lnTo>
                  <a:lnTo>
                    <a:pt x="522" y="320"/>
                  </a:lnTo>
                  <a:lnTo>
                    <a:pt x="599" y="263"/>
                  </a:lnTo>
                  <a:lnTo>
                    <a:pt x="677" y="210"/>
                  </a:lnTo>
                  <a:lnTo>
                    <a:pt x="761" y="163"/>
                  </a:lnTo>
                  <a:lnTo>
                    <a:pt x="847" y="120"/>
                  </a:lnTo>
                  <a:lnTo>
                    <a:pt x="936" y="84"/>
                  </a:lnTo>
                  <a:lnTo>
                    <a:pt x="1029" y="55"/>
                  </a:lnTo>
                  <a:lnTo>
                    <a:pt x="1123" y="31"/>
                  </a:lnTo>
                  <a:lnTo>
                    <a:pt x="1221" y="13"/>
                  </a:lnTo>
                  <a:lnTo>
                    <a:pt x="1320" y="3"/>
                  </a:lnTo>
                  <a:lnTo>
                    <a:pt x="14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1" name="Freeform 63">
              <a:extLst>
                <a:ext uri="{FF2B5EF4-FFF2-40B4-BE49-F238E27FC236}">
                  <a16:creationId xmlns:a16="http://schemas.microsoft.com/office/drawing/2014/main" id="{7E743163-E52A-41E2-9A1D-FD310B5E2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" y="3033"/>
              <a:ext cx="2177" cy="806"/>
            </a:xfrm>
            <a:custGeom>
              <a:avLst/>
              <a:gdLst>
                <a:gd name="T0" fmla="*/ 814 w 2177"/>
                <a:gd name="T1" fmla="*/ 397 h 806"/>
                <a:gd name="T2" fmla="*/ 835 w 2177"/>
                <a:gd name="T3" fmla="*/ 420 h 806"/>
                <a:gd name="T4" fmla="*/ 865 w 2177"/>
                <a:gd name="T5" fmla="*/ 429 h 806"/>
                <a:gd name="T6" fmla="*/ 887 w 2177"/>
                <a:gd name="T7" fmla="*/ 426 h 806"/>
                <a:gd name="T8" fmla="*/ 918 w 2177"/>
                <a:gd name="T9" fmla="*/ 404 h 806"/>
                <a:gd name="T10" fmla="*/ 1035 w 2177"/>
                <a:gd name="T11" fmla="*/ 244 h 806"/>
                <a:gd name="T12" fmla="*/ 1036 w 2177"/>
                <a:gd name="T13" fmla="*/ 242 h 806"/>
                <a:gd name="T14" fmla="*/ 1258 w 2177"/>
                <a:gd name="T15" fmla="*/ 404 h 806"/>
                <a:gd name="T16" fmla="*/ 1289 w 2177"/>
                <a:gd name="T17" fmla="*/ 426 h 806"/>
                <a:gd name="T18" fmla="*/ 1312 w 2177"/>
                <a:gd name="T19" fmla="*/ 429 h 806"/>
                <a:gd name="T20" fmla="*/ 1340 w 2177"/>
                <a:gd name="T21" fmla="*/ 420 h 806"/>
                <a:gd name="T22" fmla="*/ 1362 w 2177"/>
                <a:gd name="T23" fmla="*/ 397 h 806"/>
                <a:gd name="T24" fmla="*/ 2058 w 2177"/>
                <a:gd name="T25" fmla="*/ 174 h 806"/>
                <a:gd name="T26" fmla="*/ 2110 w 2177"/>
                <a:gd name="T27" fmla="*/ 203 h 806"/>
                <a:gd name="T28" fmla="*/ 2150 w 2177"/>
                <a:gd name="T29" fmla="*/ 246 h 806"/>
                <a:gd name="T30" fmla="*/ 2177 w 2177"/>
                <a:gd name="T31" fmla="*/ 297 h 806"/>
                <a:gd name="T32" fmla="*/ 2048 w 2177"/>
                <a:gd name="T33" fmla="*/ 433 h 806"/>
                <a:gd name="T34" fmla="*/ 1901 w 2177"/>
                <a:gd name="T35" fmla="*/ 550 h 806"/>
                <a:gd name="T36" fmla="*/ 1740 w 2177"/>
                <a:gd name="T37" fmla="*/ 646 h 806"/>
                <a:gd name="T38" fmla="*/ 1567 w 2177"/>
                <a:gd name="T39" fmla="*/ 723 h 806"/>
                <a:gd name="T40" fmla="*/ 1382 w 2177"/>
                <a:gd name="T41" fmla="*/ 775 h 806"/>
                <a:gd name="T42" fmla="*/ 1188 w 2177"/>
                <a:gd name="T43" fmla="*/ 803 h 806"/>
                <a:gd name="T44" fmla="*/ 989 w 2177"/>
                <a:gd name="T45" fmla="*/ 803 h 806"/>
                <a:gd name="T46" fmla="*/ 794 w 2177"/>
                <a:gd name="T47" fmla="*/ 775 h 806"/>
                <a:gd name="T48" fmla="*/ 609 w 2177"/>
                <a:gd name="T49" fmla="*/ 723 h 806"/>
                <a:gd name="T50" fmla="*/ 435 w 2177"/>
                <a:gd name="T51" fmla="*/ 646 h 806"/>
                <a:gd name="T52" fmla="*/ 274 w 2177"/>
                <a:gd name="T53" fmla="*/ 550 h 806"/>
                <a:gd name="T54" fmla="*/ 129 w 2177"/>
                <a:gd name="T55" fmla="*/ 432 h 806"/>
                <a:gd name="T56" fmla="*/ 0 w 2177"/>
                <a:gd name="T57" fmla="*/ 297 h 806"/>
                <a:gd name="T58" fmla="*/ 27 w 2177"/>
                <a:gd name="T59" fmla="*/ 244 h 806"/>
                <a:gd name="T60" fmla="*/ 67 w 2177"/>
                <a:gd name="T61" fmla="*/ 201 h 806"/>
                <a:gd name="T62" fmla="*/ 118 w 2177"/>
                <a:gd name="T63" fmla="*/ 174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77" h="806">
                  <a:moveTo>
                    <a:pt x="596" y="0"/>
                  </a:moveTo>
                  <a:lnTo>
                    <a:pt x="814" y="397"/>
                  </a:lnTo>
                  <a:lnTo>
                    <a:pt x="824" y="410"/>
                  </a:lnTo>
                  <a:lnTo>
                    <a:pt x="835" y="420"/>
                  </a:lnTo>
                  <a:lnTo>
                    <a:pt x="849" y="426"/>
                  </a:lnTo>
                  <a:lnTo>
                    <a:pt x="865" y="429"/>
                  </a:lnTo>
                  <a:lnTo>
                    <a:pt x="868" y="429"/>
                  </a:lnTo>
                  <a:lnTo>
                    <a:pt x="887" y="426"/>
                  </a:lnTo>
                  <a:lnTo>
                    <a:pt x="904" y="417"/>
                  </a:lnTo>
                  <a:lnTo>
                    <a:pt x="918" y="404"/>
                  </a:lnTo>
                  <a:lnTo>
                    <a:pt x="1035" y="244"/>
                  </a:lnTo>
                  <a:lnTo>
                    <a:pt x="1035" y="244"/>
                  </a:lnTo>
                  <a:lnTo>
                    <a:pt x="1036" y="242"/>
                  </a:lnTo>
                  <a:lnTo>
                    <a:pt x="1036" y="242"/>
                  </a:lnTo>
                  <a:lnTo>
                    <a:pt x="1088" y="172"/>
                  </a:lnTo>
                  <a:lnTo>
                    <a:pt x="1258" y="404"/>
                  </a:lnTo>
                  <a:lnTo>
                    <a:pt x="1272" y="417"/>
                  </a:lnTo>
                  <a:lnTo>
                    <a:pt x="1289" y="426"/>
                  </a:lnTo>
                  <a:lnTo>
                    <a:pt x="1308" y="429"/>
                  </a:lnTo>
                  <a:lnTo>
                    <a:pt x="1312" y="429"/>
                  </a:lnTo>
                  <a:lnTo>
                    <a:pt x="1327" y="426"/>
                  </a:lnTo>
                  <a:lnTo>
                    <a:pt x="1340" y="420"/>
                  </a:lnTo>
                  <a:lnTo>
                    <a:pt x="1352" y="410"/>
                  </a:lnTo>
                  <a:lnTo>
                    <a:pt x="1362" y="397"/>
                  </a:lnTo>
                  <a:lnTo>
                    <a:pt x="1580" y="0"/>
                  </a:lnTo>
                  <a:lnTo>
                    <a:pt x="2058" y="174"/>
                  </a:lnTo>
                  <a:lnTo>
                    <a:pt x="2085" y="186"/>
                  </a:lnTo>
                  <a:lnTo>
                    <a:pt x="2110" y="203"/>
                  </a:lnTo>
                  <a:lnTo>
                    <a:pt x="2131" y="222"/>
                  </a:lnTo>
                  <a:lnTo>
                    <a:pt x="2150" y="246"/>
                  </a:lnTo>
                  <a:lnTo>
                    <a:pt x="2165" y="272"/>
                  </a:lnTo>
                  <a:lnTo>
                    <a:pt x="2177" y="297"/>
                  </a:lnTo>
                  <a:lnTo>
                    <a:pt x="2115" y="367"/>
                  </a:lnTo>
                  <a:lnTo>
                    <a:pt x="2048" y="433"/>
                  </a:lnTo>
                  <a:lnTo>
                    <a:pt x="1976" y="494"/>
                  </a:lnTo>
                  <a:lnTo>
                    <a:pt x="1901" y="550"/>
                  </a:lnTo>
                  <a:lnTo>
                    <a:pt x="1822" y="601"/>
                  </a:lnTo>
                  <a:lnTo>
                    <a:pt x="1740" y="646"/>
                  </a:lnTo>
                  <a:lnTo>
                    <a:pt x="1655" y="688"/>
                  </a:lnTo>
                  <a:lnTo>
                    <a:pt x="1567" y="723"/>
                  </a:lnTo>
                  <a:lnTo>
                    <a:pt x="1475" y="752"/>
                  </a:lnTo>
                  <a:lnTo>
                    <a:pt x="1382" y="775"/>
                  </a:lnTo>
                  <a:lnTo>
                    <a:pt x="1286" y="792"/>
                  </a:lnTo>
                  <a:lnTo>
                    <a:pt x="1188" y="803"/>
                  </a:lnTo>
                  <a:lnTo>
                    <a:pt x="1088" y="806"/>
                  </a:lnTo>
                  <a:lnTo>
                    <a:pt x="989" y="803"/>
                  </a:lnTo>
                  <a:lnTo>
                    <a:pt x="890" y="792"/>
                  </a:lnTo>
                  <a:lnTo>
                    <a:pt x="794" y="775"/>
                  </a:lnTo>
                  <a:lnTo>
                    <a:pt x="700" y="752"/>
                  </a:lnTo>
                  <a:lnTo>
                    <a:pt x="609" y="723"/>
                  </a:lnTo>
                  <a:lnTo>
                    <a:pt x="521" y="688"/>
                  </a:lnTo>
                  <a:lnTo>
                    <a:pt x="435" y="646"/>
                  </a:lnTo>
                  <a:lnTo>
                    <a:pt x="353" y="601"/>
                  </a:lnTo>
                  <a:lnTo>
                    <a:pt x="274" y="550"/>
                  </a:lnTo>
                  <a:lnTo>
                    <a:pt x="200" y="494"/>
                  </a:lnTo>
                  <a:lnTo>
                    <a:pt x="129" y="432"/>
                  </a:lnTo>
                  <a:lnTo>
                    <a:pt x="62" y="367"/>
                  </a:lnTo>
                  <a:lnTo>
                    <a:pt x="0" y="297"/>
                  </a:lnTo>
                  <a:lnTo>
                    <a:pt x="12" y="269"/>
                  </a:lnTo>
                  <a:lnTo>
                    <a:pt x="27" y="244"/>
                  </a:lnTo>
                  <a:lnTo>
                    <a:pt x="45" y="222"/>
                  </a:lnTo>
                  <a:lnTo>
                    <a:pt x="67" y="201"/>
                  </a:lnTo>
                  <a:lnTo>
                    <a:pt x="90" y="186"/>
                  </a:lnTo>
                  <a:lnTo>
                    <a:pt x="118" y="174"/>
                  </a:lnTo>
                  <a:lnTo>
                    <a:pt x="5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705CA85D-1C92-41CD-8E28-7A254A125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" y="2968"/>
              <a:ext cx="287" cy="319"/>
            </a:xfrm>
            <a:custGeom>
              <a:avLst/>
              <a:gdLst>
                <a:gd name="T0" fmla="*/ 222 w 287"/>
                <a:gd name="T1" fmla="*/ 0 h 319"/>
                <a:gd name="T2" fmla="*/ 287 w 287"/>
                <a:gd name="T3" fmla="*/ 23 h 319"/>
                <a:gd name="T4" fmla="*/ 125 w 287"/>
                <a:gd name="T5" fmla="*/ 319 h 319"/>
                <a:gd name="T6" fmla="*/ 0 w 287"/>
                <a:gd name="T7" fmla="*/ 148 h 319"/>
                <a:gd name="T8" fmla="*/ 222 w 287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319">
                  <a:moveTo>
                    <a:pt x="222" y="0"/>
                  </a:moveTo>
                  <a:lnTo>
                    <a:pt x="287" y="23"/>
                  </a:lnTo>
                  <a:lnTo>
                    <a:pt x="125" y="319"/>
                  </a:lnTo>
                  <a:lnTo>
                    <a:pt x="0" y="148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3" name="Freeform 65">
              <a:extLst>
                <a:ext uri="{FF2B5EF4-FFF2-40B4-BE49-F238E27FC236}">
                  <a16:creationId xmlns:a16="http://schemas.microsoft.com/office/drawing/2014/main" id="{94EA793C-84B0-40CC-9A9B-67F9A9E6D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4" y="451"/>
              <a:ext cx="723" cy="724"/>
            </a:xfrm>
            <a:custGeom>
              <a:avLst/>
              <a:gdLst>
                <a:gd name="T0" fmla="*/ 62 w 723"/>
                <a:gd name="T1" fmla="*/ 0 h 724"/>
                <a:gd name="T2" fmla="*/ 626 w 723"/>
                <a:gd name="T3" fmla="*/ 0 h 724"/>
                <a:gd name="T4" fmla="*/ 646 w 723"/>
                <a:gd name="T5" fmla="*/ 3 h 724"/>
                <a:gd name="T6" fmla="*/ 663 w 723"/>
                <a:gd name="T7" fmla="*/ 12 h 724"/>
                <a:gd name="T8" fmla="*/ 676 w 723"/>
                <a:gd name="T9" fmla="*/ 25 h 724"/>
                <a:gd name="T10" fmla="*/ 685 w 723"/>
                <a:gd name="T11" fmla="*/ 41 h 724"/>
                <a:gd name="T12" fmla="*/ 688 w 723"/>
                <a:gd name="T13" fmla="*/ 62 h 724"/>
                <a:gd name="T14" fmla="*/ 685 w 723"/>
                <a:gd name="T15" fmla="*/ 81 h 724"/>
                <a:gd name="T16" fmla="*/ 676 w 723"/>
                <a:gd name="T17" fmla="*/ 97 h 724"/>
                <a:gd name="T18" fmla="*/ 663 w 723"/>
                <a:gd name="T19" fmla="*/ 111 h 724"/>
                <a:gd name="T20" fmla="*/ 646 w 723"/>
                <a:gd name="T21" fmla="*/ 120 h 724"/>
                <a:gd name="T22" fmla="*/ 626 w 723"/>
                <a:gd name="T23" fmla="*/ 122 h 724"/>
                <a:gd name="T24" fmla="*/ 210 w 723"/>
                <a:gd name="T25" fmla="*/ 122 h 724"/>
                <a:gd name="T26" fmla="*/ 706 w 723"/>
                <a:gd name="T27" fmla="*/ 619 h 724"/>
                <a:gd name="T28" fmla="*/ 717 w 723"/>
                <a:gd name="T29" fmla="*/ 634 h 724"/>
                <a:gd name="T30" fmla="*/ 723 w 723"/>
                <a:gd name="T31" fmla="*/ 653 h 724"/>
                <a:gd name="T32" fmla="*/ 723 w 723"/>
                <a:gd name="T33" fmla="*/ 671 h 724"/>
                <a:gd name="T34" fmla="*/ 717 w 723"/>
                <a:gd name="T35" fmla="*/ 690 h 724"/>
                <a:gd name="T36" fmla="*/ 706 w 723"/>
                <a:gd name="T37" fmla="*/ 706 h 724"/>
                <a:gd name="T38" fmla="*/ 693 w 723"/>
                <a:gd name="T39" fmla="*/ 715 h 724"/>
                <a:gd name="T40" fmla="*/ 677 w 723"/>
                <a:gd name="T41" fmla="*/ 721 h 724"/>
                <a:gd name="T42" fmla="*/ 662 w 723"/>
                <a:gd name="T43" fmla="*/ 724 h 724"/>
                <a:gd name="T44" fmla="*/ 646 w 723"/>
                <a:gd name="T45" fmla="*/ 721 h 724"/>
                <a:gd name="T46" fmla="*/ 632 w 723"/>
                <a:gd name="T47" fmla="*/ 715 h 724"/>
                <a:gd name="T48" fmla="*/ 619 w 723"/>
                <a:gd name="T49" fmla="*/ 706 h 724"/>
                <a:gd name="T50" fmla="*/ 123 w 723"/>
                <a:gd name="T51" fmla="*/ 209 h 724"/>
                <a:gd name="T52" fmla="*/ 123 w 723"/>
                <a:gd name="T53" fmla="*/ 626 h 724"/>
                <a:gd name="T54" fmla="*/ 119 w 723"/>
                <a:gd name="T55" fmla="*/ 646 h 724"/>
                <a:gd name="T56" fmla="*/ 111 w 723"/>
                <a:gd name="T57" fmla="*/ 663 h 724"/>
                <a:gd name="T58" fmla="*/ 98 w 723"/>
                <a:gd name="T59" fmla="*/ 676 h 724"/>
                <a:gd name="T60" fmla="*/ 81 w 723"/>
                <a:gd name="T61" fmla="*/ 684 h 724"/>
                <a:gd name="T62" fmla="*/ 62 w 723"/>
                <a:gd name="T63" fmla="*/ 688 h 724"/>
                <a:gd name="T64" fmla="*/ 42 w 723"/>
                <a:gd name="T65" fmla="*/ 684 h 724"/>
                <a:gd name="T66" fmla="*/ 25 w 723"/>
                <a:gd name="T67" fmla="*/ 676 h 724"/>
                <a:gd name="T68" fmla="*/ 12 w 723"/>
                <a:gd name="T69" fmla="*/ 663 h 724"/>
                <a:gd name="T70" fmla="*/ 4 w 723"/>
                <a:gd name="T71" fmla="*/ 646 h 724"/>
                <a:gd name="T72" fmla="*/ 0 w 723"/>
                <a:gd name="T73" fmla="*/ 626 h 724"/>
                <a:gd name="T74" fmla="*/ 0 w 723"/>
                <a:gd name="T75" fmla="*/ 62 h 724"/>
                <a:gd name="T76" fmla="*/ 1 w 723"/>
                <a:gd name="T77" fmla="*/ 50 h 724"/>
                <a:gd name="T78" fmla="*/ 5 w 723"/>
                <a:gd name="T79" fmla="*/ 38 h 724"/>
                <a:gd name="T80" fmla="*/ 13 w 723"/>
                <a:gd name="T81" fmla="*/ 23 h 724"/>
                <a:gd name="T82" fmla="*/ 24 w 723"/>
                <a:gd name="T83" fmla="*/ 13 h 724"/>
                <a:gd name="T84" fmla="*/ 38 w 723"/>
                <a:gd name="T85" fmla="*/ 4 h 724"/>
                <a:gd name="T86" fmla="*/ 50 w 723"/>
                <a:gd name="T87" fmla="*/ 1 h 724"/>
                <a:gd name="T88" fmla="*/ 62 w 723"/>
                <a:gd name="T89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3" h="724">
                  <a:moveTo>
                    <a:pt x="62" y="0"/>
                  </a:moveTo>
                  <a:lnTo>
                    <a:pt x="626" y="0"/>
                  </a:lnTo>
                  <a:lnTo>
                    <a:pt x="646" y="3"/>
                  </a:lnTo>
                  <a:lnTo>
                    <a:pt x="663" y="12"/>
                  </a:lnTo>
                  <a:lnTo>
                    <a:pt x="676" y="25"/>
                  </a:lnTo>
                  <a:lnTo>
                    <a:pt x="685" y="41"/>
                  </a:lnTo>
                  <a:lnTo>
                    <a:pt x="688" y="62"/>
                  </a:lnTo>
                  <a:lnTo>
                    <a:pt x="685" y="81"/>
                  </a:lnTo>
                  <a:lnTo>
                    <a:pt x="676" y="97"/>
                  </a:lnTo>
                  <a:lnTo>
                    <a:pt x="663" y="111"/>
                  </a:lnTo>
                  <a:lnTo>
                    <a:pt x="646" y="120"/>
                  </a:lnTo>
                  <a:lnTo>
                    <a:pt x="626" y="122"/>
                  </a:lnTo>
                  <a:lnTo>
                    <a:pt x="210" y="122"/>
                  </a:lnTo>
                  <a:lnTo>
                    <a:pt x="706" y="619"/>
                  </a:lnTo>
                  <a:lnTo>
                    <a:pt x="717" y="634"/>
                  </a:lnTo>
                  <a:lnTo>
                    <a:pt x="723" y="653"/>
                  </a:lnTo>
                  <a:lnTo>
                    <a:pt x="723" y="671"/>
                  </a:lnTo>
                  <a:lnTo>
                    <a:pt x="717" y="690"/>
                  </a:lnTo>
                  <a:lnTo>
                    <a:pt x="706" y="706"/>
                  </a:lnTo>
                  <a:lnTo>
                    <a:pt x="693" y="715"/>
                  </a:lnTo>
                  <a:lnTo>
                    <a:pt x="677" y="721"/>
                  </a:lnTo>
                  <a:lnTo>
                    <a:pt x="662" y="724"/>
                  </a:lnTo>
                  <a:lnTo>
                    <a:pt x="646" y="721"/>
                  </a:lnTo>
                  <a:lnTo>
                    <a:pt x="632" y="715"/>
                  </a:lnTo>
                  <a:lnTo>
                    <a:pt x="619" y="706"/>
                  </a:lnTo>
                  <a:lnTo>
                    <a:pt x="123" y="209"/>
                  </a:lnTo>
                  <a:lnTo>
                    <a:pt x="123" y="626"/>
                  </a:lnTo>
                  <a:lnTo>
                    <a:pt x="119" y="646"/>
                  </a:lnTo>
                  <a:lnTo>
                    <a:pt x="111" y="663"/>
                  </a:lnTo>
                  <a:lnTo>
                    <a:pt x="98" y="676"/>
                  </a:lnTo>
                  <a:lnTo>
                    <a:pt x="81" y="684"/>
                  </a:lnTo>
                  <a:lnTo>
                    <a:pt x="62" y="688"/>
                  </a:lnTo>
                  <a:lnTo>
                    <a:pt x="42" y="684"/>
                  </a:lnTo>
                  <a:lnTo>
                    <a:pt x="25" y="676"/>
                  </a:lnTo>
                  <a:lnTo>
                    <a:pt x="12" y="663"/>
                  </a:lnTo>
                  <a:lnTo>
                    <a:pt x="4" y="646"/>
                  </a:lnTo>
                  <a:lnTo>
                    <a:pt x="0" y="626"/>
                  </a:lnTo>
                  <a:lnTo>
                    <a:pt x="0" y="62"/>
                  </a:lnTo>
                  <a:lnTo>
                    <a:pt x="1" y="50"/>
                  </a:lnTo>
                  <a:lnTo>
                    <a:pt x="5" y="38"/>
                  </a:lnTo>
                  <a:lnTo>
                    <a:pt x="13" y="23"/>
                  </a:lnTo>
                  <a:lnTo>
                    <a:pt x="24" y="13"/>
                  </a:lnTo>
                  <a:lnTo>
                    <a:pt x="38" y="4"/>
                  </a:lnTo>
                  <a:lnTo>
                    <a:pt x="50" y="1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4" name="Freeform 66">
              <a:extLst>
                <a:ext uri="{FF2B5EF4-FFF2-40B4-BE49-F238E27FC236}">
                  <a16:creationId xmlns:a16="http://schemas.microsoft.com/office/drawing/2014/main" id="{69321334-282B-4E8B-B247-A4282A639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" y="451"/>
              <a:ext cx="722" cy="724"/>
            </a:xfrm>
            <a:custGeom>
              <a:avLst/>
              <a:gdLst>
                <a:gd name="T0" fmla="*/ 96 w 722"/>
                <a:gd name="T1" fmla="*/ 0 h 724"/>
                <a:gd name="T2" fmla="*/ 660 w 722"/>
                <a:gd name="T3" fmla="*/ 0 h 724"/>
                <a:gd name="T4" fmla="*/ 672 w 722"/>
                <a:gd name="T5" fmla="*/ 1 h 724"/>
                <a:gd name="T6" fmla="*/ 684 w 722"/>
                <a:gd name="T7" fmla="*/ 4 h 724"/>
                <a:gd name="T8" fmla="*/ 699 w 722"/>
                <a:gd name="T9" fmla="*/ 13 h 724"/>
                <a:gd name="T10" fmla="*/ 709 w 722"/>
                <a:gd name="T11" fmla="*/ 23 h 724"/>
                <a:gd name="T12" fmla="*/ 718 w 722"/>
                <a:gd name="T13" fmla="*/ 38 h 724"/>
                <a:gd name="T14" fmla="*/ 721 w 722"/>
                <a:gd name="T15" fmla="*/ 50 h 724"/>
                <a:gd name="T16" fmla="*/ 722 w 722"/>
                <a:gd name="T17" fmla="*/ 62 h 724"/>
                <a:gd name="T18" fmla="*/ 722 w 722"/>
                <a:gd name="T19" fmla="*/ 626 h 724"/>
                <a:gd name="T20" fmla="*/ 719 w 722"/>
                <a:gd name="T21" fmla="*/ 646 h 724"/>
                <a:gd name="T22" fmla="*/ 710 w 722"/>
                <a:gd name="T23" fmla="*/ 663 h 724"/>
                <a:gd name="T24" fmla="*/ 697 w 722"/>
                <a:gd name="T25" fmla="*/ 676 h 724"/>
                <a:gd name="T26" fmla="*/ 681 w 722"/>
                <a:gd name="T27" fmla="*/ 684 h 724"/>
                <a:gd name="T28" fmla="*/ 660 w 722"/>
                <a:gd name="T29" fmla="*/ 688 h 724"/>
                <a:gd name="T30" fmla="*/ 641 w 722"/>
                <a:gd name="T31" fmla="*/ 684 h 724"/>
                <a:gd name="T32" fmla="*/ 625 w 722"/>
                <a:gd name="T33" fmla="*/ 676 h 724"/>
                <a:gd name="T34" fmla="*/ 611 w 722"/>
                <a:gd name="T35" fmla="*/ 663 h 724"/>
                <a:gd name="T36" fmla="*/ 602 w 722"/>
                <a:gd name="T37" fmla="*/ 646 h 724"/>
                <a:gd name="T38" fmla="*/ 600 w 722"/>
                <a:gd name="T39" fmla="*/ 626 h 724"/>
                <a:gd name="T40" fmla="*/ 600 w 722"/>
                <a:gd name="T41" fmla="*/ 209 h 724"/>
                <a:gd name="T42" fmla="*/ 103 w 722"/>
                <a:gd name="T43" fmla="*/ 706 h 724"/>
                <a:gd name="T44" fmla="*/ 90 w 722"/>
                <a:gd name="T45" fmla="*/ 715 h 724"/>
                <a:gd name="T46" fmla="*/ 76 w 722"/>
                <a:gd name="T47" fmla="*/ 721 h 724"/>
                <a:gd name="T48" fmla="*/ 60 w 722"/>
                <a:gd name="T49" fmla="*/ 724 h 724"/>
                <a:gd name="T50" fmla="*/ 44 w 722"/>
                <a:gd name="T51" fmla="*/ 721 h 724"/>
                <a:gd name="T52" fmla="*/ 29 w 722"/>
                <a:gd name="T53" fmla="*/ 715 h 724"/>
                <a:gd name="T54" fmla="*/ 16 w 722"/>
                <a:gd name="T55" fmla="*/ 706 h 724"/>
                <a:gd name="T56" fmla="*/ 4 w 722"/>
                <a:gd name="T57" fmla="*/ 690 h 724"/>
                <a:gd name="T58" fmla="*/ 0 w 722"/>
                <a:gd name="T59" fmla="*/ 671 h 724"/>
                <a:gd name="T60" fmla="*/ 0 w 722"/>
                <a:gd name="T61" fmla="*/ 653 h 724"/>
                <a:gd name="T62" fmla="*/ 4 w 722"/>
                <a:gd name="T63" fmla="*/ 634 h 724"/>
                <a:gd name="T64" fmla="*/ 16 w 722"/>
                <a:gd name="T65" fmla="*/ 619 h 724"/>
                <a:gd name="T66" fmla="*/ 513 w 722"/>
                <a:gd name="T67" fmla="*/ 122 h 724"/>
                <a:gd name="T68" fmla="*/ 96 w 722"/>
                <a:gd name="T69" fmla="*/ 122 h 724"/>
                <a:gd name="T70" fmla="*/ 76 w 722"/>
                <a:gd name="T71" fmla="*/ 120 h 724"/>
                <a:gd name="T72" fmla="*/ 59 w 722"/>
                <a:gd name="T73" fmla="*/ 111 h 724"/>
                <a:gd name="T74" fmla="*/ 46 w 722"/>
                <a:gd name="T75" fmla="*/ 97 h 724"/>
                <a:gd name="T76" fmla="*/ 38 w 722"/>
                <a:gd name="T77" fmla="*/ 81 h 724"/>
                <a:gd name="T78" fmla="*/ 34 w 722"/>
                <a:gd name="T79" fmla="*/ 62 h 724"/>
                <a:gd name="T80" fmla="*/ 38 w 722"/>
                <a:gd name="T81" fmla="*/ 41 h 724"/>
                <a:gd name="T82" fmla="*/ 46 w 722"/>
                <a:gd name="T83" fmla="*/ 25 h 724"/>
                <a:gd name="T84" fmla="*/ 59 w 722"/>
                <a:gd name="T85" fmla="*/ 12 h 724"/>
                <a:gd name="T86" fmla="*/ 76 w 722"/>
                <a:gd name="T87" fmla="*/ 3 h 724"/>
                <a:gd name="T88" fmla="*/ 96 w 722"/>
                <a:gd name="T89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2" h="724">
                  <a:moveTo>
                    <a:pt x="96" y="0"/>
                  </a:moveTo>
                  <a:lnTo>
                    <a:pt x="660" y="0"/>
                  </a:lnTo>
                  <a:lnTo>
                    <a:pt x="672" y="1"/>
                  </a:lnTo>
                  <a:lnTo>
                    <a:pt x="684" y="4"/>
                  </a:lnTo>
                  <a:lnTo>
                    <a:pt x="699" y="13"/>
                  </a:lnTo>
                  <a:lnTo>
                    <a:pt x="709" y="23"/>
                  </a:lnTo>
                  <a:lnTo>
                    <a:pt x="718" y="38"/>
                  </a:lnTo>
                  <a:lnTo>
                    <a:pt x="721" y="50"/>
                  </a:lnTo>
                  <a:lnTo>
                    <a:pt x="722" y="62"/>
                  </a:lnTo>
                  <a:lnTo>
                    <a:pt x="722" y="626"/>
                  </a:lnTo>
                  <a:lnTo>
                    <a:pt x="719" y="646"/>
                  </a:lnTo>
                  <a:lnTo>
                    <a:pt x="710" y="663"/>
                  </a:lnTo>
                  <a:lnTo>
                    <a:pt x="697" y="676"/>
                  </a:lnTo>
                  <a:lnTo>
                    <a:pt x="681" y="684"/>
                  </a:lnTo>
                  <a:lnTo>
                    <a:pt x="660" y="688"/>
                  </a:lnTo>
                  <a:lnTo>
                    <a:pt x="641" y="684"/>
                  </a:lnTo>
                  <a:lnTo>
                    <a:pt x="625" y="676"/>
                  </a:lnTo>
                  <a:lnTo>
                    <a:pt x="611" y="663"/>
                  </a:lnTo>
                  <a:lnTo>
                    <a:pt x="602" y="646"/>
                  </a:lnTo>
                  <a:lnTo>
                    <a:pt x="600" y="626"/>
                  </a:lnTo>
                  <a:lnTo>
                    <a:pt x="600" y="209"/>
                  </a:lnTo>
                  <a:lnTo>
                    <a:pt x="103" y="706"/>
                  </a:lnTo>
                  <a:lnTo>
                    <a:pt x="90" y="715"/>
                  </a:lnTo>
                  <a:lnTo>
                    <a:pt x="76" y="721"/>
                  </a:lnTo>
                  <a:lnTo>
                    <a:pt x="60" y="724"/>
                  </a:lnTo>
                  <a:lnTo>
                    <a:pt x="44" y="721"/>
                  </a:lnTo>
                  <a:lnTo>
                    <a:pt x="29" y="715"/>
                  </a:lnTo>
                  <a:lnTo>
                    <a:pt x="16" y="706"/>
                  </a:lnTo>
                  <a:lnTo>
                    <a:pt x="4" y="690"/>
                  </a:lnTo>
                  <a:lnTo>
                    <a:pt x="0" y="671"/>
                  </a:lnTo>
                  <a:lnTo>
                    <a:pt x="0" y="653"/>
                  </a:lnTo>
                  <a:lnTo>
                    <a:pt x="4" y="634"/>
                  </a:lnTo>
                  <a:lnTo>
                    <a:pt x="16" y="619"/>
                  </a:lnTo>
                  <a:lnTo>
                    <a:pt x="513" y="122"/>
                  </a:lnTo>
                  <a:lnTo>
                    <a:pt x="96" y="122"/>
                  </a:lnTo>
                  <a:lnTo>
                    <a:pt x="76" y="120"/>
                  </a:lnTo>
                  <a:lnTo>
                    <a:pt x="59" y="111"/>
                  </a:lnTo>
                  <a:lnTo>
                    <a:pt x="46" y="97"/>
                  </a:lnTo>
                  <a:lnTo>
                    <a:pt x="38" y="81"/>
                  </a:lnTo>
                  <a:lnTo>
                    <a:pt x="34" y="62"/>
                  </a:lnTo>
                  <a:lnTo>
                    <a:pt x="38" y="41"/>
                  </a:lnTo>
                  <a:lnTo>
                    <a:pt x="46" y="25"/>
                  </a:lnTo>
                  <a:lnTo>
                    <a:pt x="59" y="12"/>
                  </a:lnTo>
                  <a:lnTo>
                    <a:pt x="76" y="3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5" name="Freeform 67">
              <a:extLst>
                <a:ext uri="{FF2B5EF4-FFF2-40B4-BE49-F238E27FC236}">
                  <a16:creationId xmlns:a16="http://schemas.microsoft.com/office/drawing/2014/main" id="{9214026A-187E-415C-91B6-C6C4B4FFE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4" y="3660"/>
              <a:ext cx="723" cy="723"/>
            </a:xfrm>
            <a:custGeom>
              <a:avLst/>
              <a:gdLst>
                <a:gd name="T0" fmla="*/ 652 w 723"/>
                <a:gd name="T1" fmla="*/ 0 h 723"/>
                <a:gd name="T2" fmla="*/ 672 w 723"/>
                <a:gd name="T3" fmla="*/ 0 h 723"/>
                <a:gd name="T4" fmla="*/ 689 w 723"/>
                <a:gd name="T5" fmla="*/ 6 h 723"/>
                <a:gd name="T6" fmla="*/ 706 w 723"/>
                <a:gd name="T7" fmla="*/ 17 h 723"/>
                <a:gd name="T8" fmla="*/ 717 w 723"/>
                <a:gd name="T9" fmla="*/ 34 h 723"/>
                <a:gd name="T10" fmla="*/ 723 w 723"/>
                <a:gd name="T11" fmla="*/ 51 h 723"/>
                <a:gd name="T12" fmla="*/ 723 w 723"/>
                <a:gd name="T13" fmla="*/ 71 h 723"/>
                <a:gd name="T14" fmla="*/ 717 w 723"/>
                <a:gd name="T15" fmla="*/ 88 h 723"/>
                <a:gd name="T16" fmla="*/ 706 w 723"/>
                <a:gd name="T17" fmla="*/ 104 h 723"/>
                <a:gd name="T18" fmla="*/ 210 w 723"/>
                <a:gd name="T19" fmla="*/ 600 h 723"/>
                <a:gd name="T20" fmla="*/ 626 w 723"/>
                <a:gd name="T21" fmla="*/ 600 h 723"/>
                <a:gd name="T22" fmla="*/ 646 w 723"/>
                <a:gd name="T23" fmla="*/ 604 h 723"/>
                <a:gd name="T24" fmla="*/ 663 w 723"/>
                <a:gd name="T25" fmla="*/ 612 h 723"/>
                <a:gd name="T26" fmla="*/ 676 w 723"/>
                <a:gd name="T27" fmla="*/ 625 h 723"/>
                <a:gd name="T28" fmla="*/ 685 w 723"/>
                <a:gd name="T29" fmla="*/ 642 h 723"/>
                <a:gd name="T30" fmla="*/ 688 w 723"/>
                <a:gd name="T31" fmla="*/ 661 h 723"/>
                <a:gd name="T32" fmla="*/ 685 w 723"/>
                <a:gd name="T33" fmla="*/ 681 h 723"/>
                <a:gd name="T34" fmla="*/ 676 w 723"/>
                <a:gd name="T35" fmla="*/ 698 h 723"/>
                <a:gd name="T36" fmla="*/ 663 w 723"/>
                <a:gd name="T37" fmla="*/ 711 h 723"/>
                <a:gd name="T38" fmla="*/ 646 w 723"/>
                <a:gd name="T39" fmla="*/ 719 h 723"/>
                <a:gd name="T40" fmla="*/ 626 w 723"/>
                <a:gd name="T41" fmla="*/ 723 h 723"/>
                <a:gd name="T42" fmla="*/ 62 w 723"/>
                <a:gd name="T43" fmla="*/ 723 h 723"/>
                <a:gd name="T44" fmla="*/ 50 w 723"/>
                <a:gd name="T45" fmla="*/ 722 h 723"/>
                <a:gd name="T46" fmla="*/ 38 w 723"/>
                <a:gd name="T47" fmla="*/ 718 h 723"/>
                <a:gd name="T48" fmla="*/ 24 w 723"/>
                <a:gd name="T49" fmla="*/ 710 h 723"/>
                <a:gd name="T50" fmla="*/ 13 w 723"/>
                <a:gd name="T51" fmla="*/ 699 h 723"/>
                <a:gd name="T52" fmla="*/ 5 w 723"/>
                <a:gd name="T53" fmla="*/ 685 h 723"/>
                <a:gd name="T54" fmla="*/ 1 w 723"/>
                <a:gd name="T55" fmla="*/ 673 h 723"/>
                <a:gd name="T56" fmla="*/ 0 w 723"/>
                <a:gd name="T57" fmla="*/ 661 h 723"/>
                <a:gd name="T58" fmla="*/ 0 w 723"/>
                <a:gd name="T59" fmla="*/ 97 h 723"/>
                <a:gd name="T60" fmla="*/ 4 w 723"/>
                <a:gd name="T61" fmla="*/ 78 h 723"/>
                <a:gd name="T62" fmla="*/ 12 w 723"/>
                <a:gd name="T63" fmla="*/ 60 h 723"/>
                <a:gd name="T64" fmla="*/ 25 w 723"/>
                <a:gd name="T65" fmla="*/ 47 h 723"/>
                <a:gd name="T66" fmla="*/ 42 w 723"/>
                <a:gd name="T67" fmla="*/ 38 h 723"/>
                <a:gd name="T68" fmla="*/ 62 w 723"/>
                <a:gd name="T69" fmla="*/ 35 h 723"/>
                <a:gd name="T70" fmla="*/ 81 w 723"/>
                <a:gd name="T71" fmla="*/ 38 h 723"/>
                <a:gd name="T72" fmla="*/ 98 w 723"/>
                <a:gd name="T73" fmla="*/ 47 h 723"/>
                <a:gd name="T74" fmla="*/ 111 w 723"/>
                <a:gd name="T75" fmla="*/ 60 h 723"/>
                <a:gd name="T76" fmla="*/ 119 w 723"/>
                <a:gd name="T77" fmla="*/ 78 h 723"/>
                <a:gd name="T78" fmla="*/ 123 w 723"/>
                <a:gd name="T79" fmla="*/ 97 h 723"/>
                <a:gd name="T80" fmla="*/ 123 w 723"/>
                <a:gd name="T81" fmla="*/ 513 h 723"/>
                <a:gd name="T82" fmla="*/ 619 w 723"/>
                <a:gd name="T83" fmla="*/ 17 h 723"/>
                <a:gd name="T84" fmla="*/ 635 w 723"/>
                <a:gd name="T85" fmla="*/ 6 h 723"/>
                <a:gd name="T86" fmla="*/ 652 w 723"/>
                <a:gd name="T87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23" h="723">
                  <a:moveTo>
                    <a:pt x="652" y="0"/>
                  </a:moveTo>
                  <a:lnTo>
                    <a:pt x="672" y="0"/>
                  </a:lnTo>
                  <a:lnTo>
                    <a:pt x="689" y="6"/>
                  </a:lnTo>
                  <a:lnTo>
                    <a:pt x="706" y="17"/>
                  </a:lnTo>
                  <a:lnTo>
                    <a:pt x="717" y="34"/>
                  </a:lnTo>
                  <a:lnTo>
                    <a:pt x="723" y="51"/>
                  </a:lnTo>
                  <a:lnTo>
                    <a:pt x="723" y="71"/>
                  </a:lnTo>
                  <a:lnTo>
                    <a:pt x="717" y="88"/>
                  </a:lnTo>
                  <a:lnTo>
                    <a:pt x="706" y="104"/>
                  </a:lnTo>
                  <a:lnTo>
                    <a:pt x="210" y="600"/>
                  </a:lnTo>
                  <a:lnTo>
                    <a:pt x="626" y="600"/>
                  </a:lnTo>
                  <a:lnTo>
                    <a:pt x="646" y="604"/>
                  </a:lnTo>
                  <a:lnTo>
                    <a:pt x="663" y="612"/>
                  </a:lnTo>
                  <a:lnTo>
                    <a:pt x="676" y="625"/>
                  </a:lnTo>
                  <a:lnTo>
                    <a:pt x="685" y="642"/>
                  </a:lnTo>
                  <a:lnTo>
                    <a:pt x="688" y="661"/>
                  </a:lnTo>
                  <a:lnTo>
                    <a:pt x="685" y="681"/>
                  </a:lnTo>
                  <a:lnTo>
                    <a:pt x="676" y="698"/>
                  </a:lnTo>
                  <a:lnTo>
                    <a:pt x="663" y="711"/>
                  </a:lnTo>
                  <a:lnTo>
                    <a:pt x="646" y="719"/>
                  </a:lnTo>
                  <a:lnTo>
                    <a:pt x="626" y="723"/>
                  </a:lnTo>
                  <a:lnTo>
                    <a:pt x="62" y="723"/>
                  </a:lnTo>
                  <a:lnTo>
                    <a:pt x="50" y="722"/>
                  </a:lnTo>
                  <a:lnTo>
                    <a:pt x="38" y="718"/>
                  </a:lnTo>
                  <a:lnTo>
                    <a:pt x="24" y="710"/>
                  </a:lnTo>
                  <a:lnTo>
                    <a:pt x="13" y="699"/>
                  </a:lnTo>
                  <a:lnTo>
                    <a:pt x="5" y="685"/>
                  </a:lnTo>
                  <a:lnTo>
                    <a:pt x="1" y="673"/>
                  </a:lnTo>
                  <a:lnTo>
                    <a:pt x="0" y="661"/>
                  </a:lnTo>
                  <a:lnTo>
                    <a:pt x="0" y="97"/>
                  </a:lnTo>
                  <a:lnTo>
                    <a:pt x="4" y="78"/>
                  </a:lnTo>
                  <a:lnTo>
                    <a:pt x="12" y="60"/>
                  </a:lnTo>
                  <a:lnTo>
                    <a:pt x="25" y="47"/>
                  </a:lnTo>
                  <a:lnTo>
                    <a:pt x="42" y="38"/>
                  </a:lnTo>
                  <a:lnTo>
                    <a:pt x="62" y="35"/>
                  </a:lnTo>
                  <a:lnTo>
                    <a:pt x="81" y="38"/>
                  </a:lnTo>
                  <a:lnTo>
                    <a:pt x="98" y="47"/>
                  </a:lnTo>
                  <a:lnTo>
                    <a:pt x="111" y="60"/>
                  </a:lnTo>
                  <a:lnTo>
                    <a:pt x="119" y="78"/>
                  </a:lnTo>
                  <a:lnTo>
                    <a:pt x="123" y="97"/>
                  </a:lnTo>
                  <a:lnTo>
                    <a:pt x="123" y="513"/>
                  </a:lnTo>
                  <a:lnTo>
                    <a:pt x="619" y="17"/>
                  </a:lnTo>
                  <a:lnTo>
                    <a:pt x="635" y="6"/>
                  </a:lnTo>
                  <a:lnTo>
                    <a:pt x="6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6" name="Freeform 68">
              <a:extLst>
                <a:ext uri="{FF2B5EF4-FFF2-40B4-BE49-F238E27FC236}">
                  <a16:creationId xmlns:a16="http://schemas.microsoft.com/office/drawing/2014/main" id="{ABD5B456-C765-4AC3-97F1-589091234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" y="3660"/>
              <a:ext cx="722" cy="723"/>
            </a:xfrm>
            <a:custGeom>
              <a:avLst/>
              <a:gdLst>
                <a:gd name="T0" fmla="*/ 51 w 722"/>
                <a:gd name="T1" fmla="*/ 0 h 723"/>
                <a:gd name="T2" fmla="*/ 69 w 722"/>
                <a:gd name="T3" fmla="*/ 0 h 723"/>
                <a:gd name="T4" fmla="*/ 88 w 722"/>
                <a:gd name="T5" fmla="*/ 6 h 723"/>
                <a:gd name="T6" fmla="*/ 103 w 722"/>
                <a:gd name="T7" fmla="*/ 17 h 723"/>
                <a:gd name="T8" fmla="*/ 600 w 722"/>
                <a:gd name="T9" fmla="*/ 513 h 723"/>
                <a:gd name="T10" fmla="*/ 600 w 722"/>
                <a:gd name="T11" fmla="*/ 97 h 723"/>
                <a:gd name="T12" fmla="*/ 602 w 722"/>
                <a:gd name="T13" fmla="*/ 78 h 723"/>
                <a:gd name="T14" fmla="*/ 611 w 722"/>
                <a:gd name="T15" fmla="*/ 60 h 723"/>
                <a:gd name="T16" fmla="*/ 625 w 722"/>
                <a:gd name="T17" fmla="*/ 47 h 723"/>
                <a:gd name="T18" fmla="*/ 641 w 722"/>
                <a:gd name="T19" fmla="*/ 38 h 723"/>
                <a:gd name="T20" fmla="*/ 660 w 722"/>
                <a:gd name="T21" fmla="*/ 35 h 723"/>
                <a:gd name="T22" fmla="*/ 681 w 722"/>
                <a:gd name="T23" fmla="*/ 38 h 723"/>
                <a:gd name="T24" fmla="*/ 697 w 722"/>
                <a:gd name="T25" fmla="*/ 47 h 723"/>
                <a:gd name="T26" fmla="*/ 710 w 722"/>
                <a:gd name="T27" fmla="*/ 60 h 723"/>
                <a:gd name="T28" fmla="*/ 719 w 722"/>
                <a:gd name="T29" fmla="*/ 78 h 723"/>
                <a:gd name="T30" fmla="*/ 722 w 722"/>
                <a:gd name="T31" fmla="*/ 97 h 723"/>
                <a:gd name="T32" fmla="*/ 722 w 722"/>
                <a:gd name="T33" fmla="*/ 661 h 723"/>
                <a:gd name="T34" fmla="*/ 721 w 722"/>
                <a:gd name="T35" fmla="*/ 673 h 723"/>
                <a:gd name="T36" fmla="*/ 718 w 722"/>
                <a:gd name="T37" fmla="*/ 685 h 723"/>
                <a:gd name="T38" fmla="*/ 709 w 722"/>
                <a:gd name="T39" fmla="*/ 699 h 723"/>
                <a:gd name="T40" fmla="*/ 699 w 722"/>
                <a:gd name="T41" fmla="*/ 710 h 723"/>
                <a:gd name="T42" fmla="*/ 684 w 722"/>
                <a:gd name="T43" fmla="*/ 718 h 723"/>
                <a:gd name="T44" fmla="*/ 672 w 722"/>
                <a:gd name="T45" fmla="*/ 722 h 723"/>
                <a:gd name="T46" fmla="*/ 660 w 722"/>
                <a:gd name="T47" fmla="*/ 723 h 723"/>
                <a:gd name="T48" fmla="*/ 96 w 722"/>
                <a:gd name="T49" fmla="*/ 723 h 723"/>
                <a:gd name="T50" fmla="*/ 76 w 722"/>
                <a:gd name="T51" fmla="*/ 719 h 723"/>
                <a:gd name="T52" fmla="*/ 59 w 722"/>
                <a:gd name="T53" fmla="*/ 711 h 723"/>
                <a:gd name="T54" fmla="*/ 46 w 722"/>
                <a:gd name="T55" fmla="*/ 698 h 723"/>
                <a:gd name="T56" fmla="*/ 38 w 722"/>
                <a:gd name="T57" fmla="*/ 681 h 723"/>
                <a:gd name="T58" fmla="*/ 34 w 722"/>
                <a:gd name="T59" fmla="*/ 661 h 723"/>
                <a:gd name="T60" fmla="*/ 38 w 722"/>
                <a:gd name="T61" fmla="*/ 642 h 723"/>
                <a:gd name="T62" fmla="*/ 46 w 722"/>
                <a:gd name="T63" fmla="*/ 625 h 723"/>
                <a:gd name="T64" fmla="*/ 59 w 722"/>
                <a:gd name="T65" fmla="*/ 612 h 723"/>
                <a:gd name="T66" fmla="*/ 76 w 722"/>
                <a:gd name="T67" fmla="*/ 604 h 723"/>
                <a:gd name="T68" fmla="*/ 96 w 722"/>
                <a:gd name="T69" fmla="*/ 600 h 723"/>
                <a:gd name="T70" fmla="*/ 513 w 722"/>
                <a:gd name="T71" fmla="*/ 600 h 723"/>
                <a:gd name="T72" fmla="*/ 16 w 722"/>
                <a:gd name="T73" fmla="*/ 104 h 723"/>
                <a:gd name="T74" fmla="*/ 4 w 722"/>
                <a:gd name="T75" fmla="*/ 88 h 723"/>
                <a:gd name="T76" fmla="*/ 0 w 722"/>
                <a:gd name="T77" fmla="*/ 71 h 723"/>
                <a:gd name="T78" fmla="*/ 0 w 722"/>
                <a:gd name="T79" fmla="*/ 51 h 723"/>
                <a:gd name="T80" fmla="*/ 4 w 722"/>
                <a:gd name="T81" fmla="*/ 34 h 723"/>
                <a:gd name="T82" fmla="*/ 16 w 722"/>
                <a:gd name="T83" fmla="*/ 17 h 723"/>
                <a:gd name="T84" fmla="*/ 32 w 722"/>
                <a:gd name="T85" fmla="*/ 6 h 723"/>
                <a:gd name="T86" fmla="*/ 51 w 722"/>
                <a:gd name="T87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22" h="723">
                  <a:moveTo>
                    <a:pt x="51" y="0"/>
                  </a:moveTo>
                  <a:lnTo>
                    <a:pt x="69" y="0"/>
                  </a:lnTo>
                  <a:lnTo>
                    <a:pt x="88" y="6"/>
                  </a:lnTo>
                  <a:lnTo>
                    <a:pt x="103" y="17"/>
                  </a:lnTo>
                  <a:lnTo>
                    <a:pt x="600" y="513"/>
                  </a:lnTo>
                  <a:lnTo>
                    <a:pt x="600" y="97"/>
                  </a:lnTo>
                  <a:lnTo>
                    <a:pt x="602" y="78"/>
                  </a:lnTo>
                  <a:lnTo>
                    <a:pt x="611" y="60"/>
                  </a:lnTo>
                  <a:lnTo>
                    <a:pt x="625" y="47"/>
                  </a:lnTo>
                  <a:lnTo>
                    <a:pt x="641" y="38"/>
                  </a:lnTo>
                  <a:lnTo>
                    <a:pt x="660" y="35"/>
                  </a:lnTo>
                  <a:lnTo>
                    <a:pt x="681" y="38"/>
                  </a:lnTo>
                  <a:lnTo>
                    <a:pt x="697" y="47"/>
                  </a:lnTo>
                  <a:lnTo>
                    <a:pt x="710" y="60"/>
                  </a:lnTo>
                  <a:lnTo>
                    <a:pt x="719" y="78"/>
                  </a:lnTo>
                  <a:lnTo>
                    <a:pt x="722" y="97"/>
                  </a:lnTo>
                  <a:lnTo>
                    <a:pt x="722" y="661"/>
                  </a:lnTo>
                  <a:lnTo>
                    <a:pt x="721" y="673"/>
                  </a:lnTo>
                  <a:lnTo>
                    <a:pt x="718" y="685"/>
                  </a:lnTo>
                  <a:lnTo>
                    <a:pt x="709" y="699"/>
                  </a:lnTo>
                  <a:lnTo>
                    <a:pt x="699" y="710"/>
                  </a:lnTo>
                  <a:lnTo>
                    <a:pt x="684" y="718"/>
                  </a:lnTo>
                  <a:lnTo>
                    <a:pt x="672" y="722"/>
                  </a:lnTo>
                  <a:lnTo>
                    <a:pt x="660" y="723"/>
                  </a:lnTo>
                  <a:lnTo>
                    <a:pt x="96" y="723"/>
                  </a:lnTo>
                  <a:lnTo>
                    <a:pt x="76" y="719"/>
                  </a:lnTo>
                  <a:lnTo>
                    <a:pt x="59" y="711"/>
                  </a:lnTo>
                  <a:lnTo>
                    <a:pt x="46" y="698"/>
                  </a:lnTo>
                  <a:lnTo>
                    <a:pt x="38" y="681"/>
                  </a:lnTo>
                  <a:lnTo>
                    <a:pt x="34" y="661"/>
                  </a:lnTo>
                  <a:lnTo>
                    <a:pt x="38" y="642"/>
                  </a:lnTo>
                  <a:lnTo>
                    <a:pt x="46" y="625"/>
                  </a:lnTo>
                  <a:lnTo>
                    <a:pt x="59" y="612"/>
                  </a:lnTo>
                  <a:lnTo>
                    <a:pt x="76" y="604"/>
                  </a:lnTo>
                  <a:lnTo>
                    <a:pt x="96" y="600"/>
                  </a:lnTo>
                  <a:lnTo>
                    <a:pt x="513" y="600"/>
                  </a:lnTo>
                  <a:lnTo>
                    <a:pt x="16" y="104"/>
                  </a:lnTo>
                  <a:lnTo>
                    <a:pt x="4" y="88"/>
                  </a:lnTo>
                  <a:lnTo>
                    <a:pt x="0" y="71"/>
                  </a:lnTo>
                  <a:lnTo>
                    <a:pt x="0" y="51"/>
                  </a:lnTo>
                  <a:lnTo>
                    <a:pt x="4" y="34"/>
                  </a:lnTo>
                  <a:lnTo>
                    <a:pt x="16" y="17"/>
                  </a:lnTo>
                  <a:lnTo>
                    <a:pt x="32" y="6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0" name="Group 59">
            <a:extLst>
              <a:ext uri="{FF2B5EF4-FFF2-40B4-BE49-F238E27FC236}">
                <a16:creationId xmlns:a16="http://schemas.microsoft.com/office/drawing/2014/main" id="{27BC8366-9CE7-4D83-B46B-635D926B9049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 flipV="1">
            <a:off x="6935109" y="3434933"/>
            <a:ext cx="349564" cy="329453"/>
            <a:chOff x="2290" y="1976"/>
            <a:chExt cx="1356" cy="1278"/>
          </a:xfrm>
          <a:solidFill>
            <a:schemeClr val="bg1"/>
          </a:solidFill>
        </p:grpSpPr>
        <p:sp>
          <p:nvSpPr>
            <p:cNvPr id="41" name="Freeform 61">
              <a:extLst>
                <a:ext uri="{FF2B5EF4-FFF2-40B4-BE49-F238E27FC236}">
                  <a16:creationId xmlns:a16="http://schemas.microsoft.com/office/drawing/2014/main" id="{A242022C-CAF5-4FEB-B456-174889B7A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5" y="1976"/>
              <a:ext cx="467" cy="505"/>
            </a:xfrm>
            <a:custGeom>
              <a:avLst/>
              <a:gdLst>
                <a:gd name="T0" fmla="*/ 730 w 1401"/>
                <a:gd name="T1" fmla="*/ 0 h 1516"/>
                <a:gd name="T2" fmla="*/ 813 w 1401"/>
                <a:gd name="T3" fmla="*/ 13 h 1516"/>
                <a:gd name="T4" fmla="*/ 884 w 1401"/>
                <a:gd name="T5" fmla="*/ 50 h 1516"/>
                <a:gd name="T6" fmla="*/ 940 w 1401"/>
                <a:gd name="T7" fmla="*/ 106 h 1516"/>
                <a:gd name="T8" fmla="*/ 977 w 1401"/>
                <a:gd name="T9" fmla="*/ 178 h 1516"/>
                <a:gd name="T10" fmla="*/ 990 w 1401"/>
                <a:gd name="T11" fmla="*/ 260 h 1516"/>
                <a:gd name="T12" fmla="*/ 988 w 1401"/>
                <a:gd name="T13" fmla="*/ 574 h 1516"/>
                <a:gd name="T14" fmla="*/ 968 w 1401"/>
                <a:gd name="T15" fmla="*/ 621 h 1516"/>
                <a:gd name="T16" fmla="*/ 932 w 1401"/>
                <a:gd name="T17" fmla="*/ 655 h 1516"/>
                <a:gd name="T18" fmla="*/ 932 w 1401"/>
                <a:gd name="T19" fmla="*/ 938 h 1516"/>
                <a:gd name="T20" fmla="*/ 937 w 1401"/>
                <a:gd name="T21" fmla="*/ 944 h 1516"/>
                <a:gd name="T22" fmla="*/ 953 w 1401"/>
                <a:gd name="T23" fmla="*/ 953 h 1516"/>
                <a:gd name="T24" fmla="*/ 995 w 1401"/>
                <a:gd name="T25" fmla="*/ 975 h 1516"/>
                <a:gd name="T26" fmla="*/ 1057 w 1401"/>
                <a:gd name="T27" fmla="*/ 1009 h 1516"/>
                <a:gd name="T28" fmla="*/ 1132 w 1401"/>
                <a:gd name="T29" fmla="*/ 1054 h 1516"/>
                <a:gd name="T30" fmla="*/ 1216 w 1401"/>
                <a:gd name="T31" fmla="*/ 1109 h 1516"/>
                <a:gd name="T32" fmla="*/ 1306 w 1401"/>
                <a:gd name="T33" fmla="*/ 1174 h 1516"/>
                <a:gd name="T34" fmla="*/ 1368 w 1401"/>
                <a:gd name="T35" fmla="*/ 1227 h 1516"/>
                <a:gd name="T36" fmla="*/ 1393 w 1401"/>
                <a:gd name="T37" fmla="*/ 1269 h 1516"/>
                <a:gd name="T38" fmla="*/ 1401 w 1401"/>
                <a:gd name="T39" fmla="*/ 1319 h 1516"/>
                <a:gd name="T40" fmla="*/ 0 w 1401"/>
                <a:gd name="T41" fmla="*/ 1516 h 1516"/>
                <a:gd name="T42" fmla="*/ 1 w 1401"/>
                <a:gd name="T43" fmla="*/ 1294 h 1516"/>
                <a:gd name="T44" fmla="*/ 18 w 1401"/>
                <a:gd name="T45" fmla="*/ 1248 h 1516"/>
                <a:gd name="T46" fmla="*/ 50 w 1401"/>
                <a:gd name="T47" fmla="*/ 1210 h 1516"/>
                <a:gd name="T48" fmla="*/ 140 w 1401"/>
                <a:gd name="T49" fmla="*/ 1141 h 1516"/>
                <a:gd name="T50" fmla="*/ 228 w 1401"/>
                <a:gd name="T51" fmla="*/ 1081 h 1516"/>
                <a:gd name="T52" fmla="*/ 308 w 1401"/>
                <a:gd name="T53" fmla="*/ 1031 h 1516"/>
                <a:gd name="T54" fmla="*/ 377 w 1401"/>
                <a:gd name="T55" fmla="*/ 991 h 1516"/>
                <a:gd name="T56" fmla="*/ 429 w 1401"/>
                <a:gd name="T57" fmla="*/ 963 h 1516"/>
                <a:gd name="T58" fmla="*/ 461 w 1401"/>
                <a:gd name="T59" fmla="*/ 947 h 1516"/>
                <a:gd name="T60" fmla="*/ 466 w 1401"/>
                <a:gd name="T61" fmla="*/ 942 h 1516"/>
                <a:gd name="T62" fmla="*/ 469 w 1401"/>
                <a:gd name="T63" fmla="*/ 936 h 1516"/>
                <a:gd name="T64" fmla="*/ 449 w 1401"/>
                <a:gd name="T65" fmla="*/ 641 h 1516"/>
                <a:gd name="T66" fmla="*/ 420 w 1401"/>
                <a:gd name="T67" fmla="*/ 600 h 1516"/>
                <a:gd name="T68" fmla="*/ 411 w 1401"/>
                <a:gd name="T69" fmla="*/ 548 h 1516"/>
                <a:gd name="T70" fmla="*/ 413 w 1401"/>
                <a:gd name="T71" fmla="*/ 218 h 1516"/>
                <a:gd name="T72" fmla="*/ 439 w 1401"/>
                <a:gd name="T73" fmla="*/ 141 h 1516"/>
                <a:gd name="T74" fmla="*/ 486 w 1401"/>
                <a:gd name="T75" fmla="*/ 76 h 1516"/>
                <a:gd name="T76" fmla="*/ 550 w 1401"/>
                <a:gd name="T77" fmla="*/ 29 h 1516"/>
                <a:gd name="T78" fmla="*/ 628 w 1401"/>
                <a:gd name="T79" fmla="*/ 3 h 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1" h="1516">
                  <a:moveTo>
                    <a:pt x="670" y="0"/>
                  </a:moveTo>
                  <a:lnTo>
                    <a:pt x="730" y="0"/>
                  </a:lnTo>
                  <a:lnTo>
                    <a:pt x="773" y="3"/>
                  </a:lnTo>
                  <a:lnTo>
                    <a:pt x="813" y="13"/>
                  </a:lnTo>
                  <a:lnTo>
                    <a:pt x="850" y="29"/>
                  </a:lnTo>
                  <a:lnTo>
                    <a:pt x="884" y="50"/>
                  </a:lnTo>
                  <a:lnTo>
                    <a:pt x="914" y="76"/>
                  </a:lnTo>
                  <a:lnTo>
                    <a:pt x="940" y="106"/>
                  </a:lnTo>
                  <a:lnTo>
                    <a:pt x="962" y="141"/>
                  </a:lnTo>
                  <a:lnTo>
                    <a:pt x="977" y="178"/>
                  </a:lnTo>
                  <a:lnTo>
                    <a:pt x="987" y="218"/>
                  </a:lnTo>
                  <a:lnTo>
                    <a:pt x="990" y="260"/>
                  </a:lnTo>
                  <a:lnTo>
                    <a:pt x="990" y="548"/>
                  </a:lnTo>
                  <a:lnTo>
                    <a:pt x="988" y="574"/>
                  </a:lnTo>
                  <a:lnTo>
                    <a:pt x="981" y="599"/>
                  </a:lnTo>
                  <a:lnTo>
                    <a:pt x="968" y="621"/>
                  </a:lnTo>
                  <a:lnTo>
                    <a:pt x="952" y="641"/>
                  </a:lnTo>
                  <a:lnTo>
                    <a:pt x="932" y="655"/>
                  </a:lnTo>
                  <a:lnTo>
                    <a:pt x="932" y="934"/>
                  </a:lnTo>
                  <a:lnTo>
                    <a:pt x="932" y="938"/>
                  </a:lnTo>
                  <a:lnTo>
                    <a:pt x="935" y="941"/>
                  </a:lnTo>
                  <a:lnTo>
                    <a:pt x="937" y="944"/>
                  </a:lnTo>
                  <a:lnTo>
                    <a:pt x="940" y="946"/>
                  </a:lnTo>
                  <a:lnTo>
                    <a:pt x="953" y="953"/>
                  </a:lnTo>
                  <a:lnTo>
                    <a:pt x="972" y="962"/>
                  </a:lnTo>
                  <a:lnTo>
                    <a:pt x="995" y="975"/>
                  </a:lnTo>
                  <a:lnTo>
                    <a:pt x="1025" y="990"/>
                  </a:lnTo>
                  <a:lnTo>
                    <a:pt x="1057" y="1009"/>
                  </a:lnTo>
                  <a:lnTo>
                    <a:pt x="1093" y="1030"/>
                  </a:lnTo>
                  <a:lnTo>
                    <a:pt x="1132" y="1054"/>
                  </a:lnTo>
                  <a:lnTo>
                    <a:pt x="1174" y="1080"/>
                  </a:lnTo>
                  <a:lnTo>
                    <a:pt x="1216" y="1109"/>
                  </a:lnTo>
                  <a:lnTo>
                    <a:pt x="1261" y="1141"/>
                  </a:lnTo>
                  <a:lnTo>
                    <a:pt x="1306" y="1174"/>
                  </a:lnTo>
                  <a:lnTo>
                    <a:pt x="1351" y="1210"/>
                  </a:lnTo>
                  <a:lnTo>
                    <a:pt x="1368" y="1227"/>
                  </a:lnTo>
                  <a:lnTo>
                    <a:pt x="1383" y="1247"/>
                  </a:lnTo>
                  <a:lnTo>
                    <a:pt x="1393" y="1269"/>
                  </a:lnTo>
                  <a:lnTo>
                    <a:pt x="1399" y="1294"/>
                  </a:lnTo>
                  <a:lnTo>
                    <a:pt x="1401" y="1319"/>
                  </a:lnTo>
                  <a:lnTo>
                    <a:pt x="1401" y="1516"/>
                  </a:lnTo>
                  <a:lnTo>
                    <a:pt x="0" y="1516"/>
                  </a:lnTo>
                  <a:lnTo>
                    <a:pt x="0" y="1319"/>
                  </a:lnTo>
                  <a:lnTo>
                    <a:pt x="1" y="1294"/>
                  </a:lnTo>
                  <a:lnTo>
                    <a:pt x="8" y="1270"/>
                  </a:lnTo>
                  <a:lnTo>
                    <a:pt x="18" y="1248"/>
                  </a:lnTo>
                  <a:lnTo>
                    <a:pt x="32" y="1228"/>
                  </a:lnTo>
                  <a:lnTo>
                    <a:pt x="50" y="1210"/>
                  </a:lnTo>
                  <a:lnTo>
                    <a:pt x="95" y="1175"/>
                  </a:lnTo>
                  <a:lnTo>
                    <a:pt x="140" y="1141"/>
                  </a:lnTo>
                  <a:lnTo>
                    <a:pt x="185" y="1110"/>
                  </a:lnTo>
                  <a:lnTo>
                    <a:pt x="228" y="1081"/>
                  </a:lnTo>
                  <a:lnTo>
                    <a:pt x="269" y="1054"/>
                  </a:lnTo>
                  <a:lnTo>
                    <a:pt x="308" y="1031"/>
                  </a:lnTo>
                  <a:lnTo>
                    <a:pt x="344" y="1010"/>
                  </a:lnTo>
                  <a:lnTo>
                    <a:pt x="377" y="991"/>
                  </a:lnTo>
                  <a:lnTo>
                    <a:pt x="406" y="975"/>
                  </a:lnTo>
                  <a:lnTo>
                    <a:pt x="429" y="963"/>
                  </a:lnTo>
                  <a:lnTo>
                    <a:pt x="448" y="953"/>
                  </a:lnTo>
                  <a:lnTo>
                    <a:pt x="461" y="947"/>
                  </a:lnTo>
                  <a:lnTo>
                    <a:pt x="464" y="944"/>
                  </a:lnTo>
                  <a:lnTo>
                    <a:pt x="466" y="942"/>
                  </a:lnTo>
                  <a:lnTo>
                    <a:pt x="467" y="939"/>
                  </a:lnTo>
                  <a:lnTo>
                    <a:pt x="469" y="936"/>
                  </a:lnTo>
                  <a:lnTo>
                    <a:pt x="469" y="657"/>
                  </a:lnTo>
                  <a:lnTo>
                    <a:pt x="449" y="641"/>
                  </a:lnTo>
                  <a:lnTo>
                    <a:pt x="433" y="622"/>
                  </a:lnTo>
                  <a:lnTo>
                    <a:pt x="420" y="600"/>
                  </a:lnTo>
                  <a:lnTo>
                    <a:pt x="413" y="575"/>
                  </a:lnTo>
                  <a:lnTo>
                    <a:pt x="411" y="548"/>
                  </a:lnTo>
                  <a:lnTo>
                    <a:pt x="411" y="260"/>
                  </a:lnTo>
                  <a:lnTo>
                    <a:pt x="413" y="218"/>
                  </a:lnTo>
                  <a:lnTo>
                    <a:pt x="423" y="178"/>
                  </a:lnTo>
                  <a:lnTo>
                    <a:pt x="439" y="141"/>
                  </a:lnTo>
                  <a:lnTo>
                    <a:pt x="460" y="106"/>
                  </a:lnTo>
                  <a:lnTo>
                    <a:pt x="486" y="76"/>
                  </a:lnTo>
                  <a:lnTo>
                    <a:pt x="517" y="50"/>
                  </a:lnTo>
                  <a:lnTo>
                    <a:pt x="550" y="29"/>
                  </a:lnTo>
                  <a:lnTo>
                    <a:pt x="588" y="13"/>
                  </a:lnTo>
                  <a:lnTo>
                    <a:pt x="628" y="3"/>
                  </a:lnTo>
                  <a:lnTo>
                    <a:pt x="6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2" name="Freeform 62">
              <a:extLst>
                <a:ext uri="{FF2B5EF4-FFF2-40B4-BE49-F238E27FC236}">
                  <a16:creationId xmlns:a16="http://schemas.microsoft.com/office/drawing/2014/main" id="{44A4E1A3-9E1D-4E58-A547-8FC9BFC8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" y="2749"/>
              <a:ext cx="467" cy="505"/>
            </a:xfrm>
            <a:custGeom>
              <a:avLst/>
              <a:gdLst>
                <a:gd name="T0" fmla="*/ 732 w 1401"/>
                <a:gd name="T1" fmla="*/ 0 h 1516"/>
                <a:gd name="T2" fmla="*/ 815 w 1401"/>
                <a:gd name="T3" fmla="*/ 13 h 1516"/>
                <a:gd name="T4" fmla="*/ 885 w 1401"/>
                <a:gd name="T5" fmla="*/ 50 h 1516"/>
                <a:gd name="T6" fmla="*/ 942 w 1401"/>
                <a:gd name="T7" fmla="*/ 107 h 1516"/>
                <a:gd name="T8" fmla="*/ 979 w 1401"/>
                <a:gd name="T9" fmla="*/ 179 h 1516"/>
                <a:gd name="T10" fmla="*/ 992 w 1401"/>
                <a:gd name="T11" fmla="*/ 260 h 1516"/>
                <a:gd name="T12" fmla="*/ 990 w 1401"/>
                <a:gd name="T13" fmla="*/ 575 h 1516"/>
                <a:gd name="T14" fmla="*/ 969 w 1401"/>
                <a:gd name="T15" fmla="*/ 622 h 1516"/>
                <a:gd name="T16" fmla="*/ 934 w 1401"/>
                <a:gd name="T17" fmla="*/ 658 h 1516"/>
                <a:gd name="T18" fmla="*/ 934 w 1401"/>
                <a:gd name="T19" fmla="*/ 938 h 1516"/>
                <a:gd name="T20" fmla="*/ 938 w 1401"/>
                <a:gd name="T21" fmla="*/ 944 h 1516"/>
                <a:gd name="T22" fmla="*/ 954 w 1401"/>
                <a:gd name="T23" fmla="*/ 953 h 1516"/>
                <a:gd name="T24" fmla="*/ 997 w 1401"/>
                <a:gd name="T25" fmla="*/ 975 h 1516"/>
                <a:gd name="T26" fmla="*/ 1059 w 1401"/>
                <a:gd name="T27" fmla="*/ 1010 h 1516"/>
                <a:gd name="T28" fmla="*/ 1134 w 1401"/>
                <a:gd name="T29" fmla="*/ 1054 h 1516"/>
                <a:gd name="T30" fmla="*/ 1218 w 1401"/>
                <a:gd name="T31" fmla="*/ 1110 h 1516"/>
                <a:gd name="T32" fmla="*/ 1307 w 1401"/>
                <a:gd name="T33" fmla="*/ 1174 h 1516"/>
                <a:gd name="T34" fmla="*/ 1373 w 1401"/>
                <a:gd name="T35" fmla="*/ 1232 h 1516"/>
                <a:gd name="T36" fmla="*/ 1398 w 1401"/>
                <a:gd name="T37" fmla="*/ 1288 h 1516"/>
                <a:gd name="T38" fmla="*/ 1401 w 1401"/>
                <a:gd name="T39" fmla="*/ 1516 h 1516"/>
                <a:gd name="T40" fmla="*/ 0 w 1401"/>
                <a:gd name="T41" fmla="*/ 1320 h 1516"/>
                <a:gd name="T42" fmla="*/ 9 w 1401"/>
                <a:gd name="T43" fmla="*/ 1270 h 1516"/>
                <a:gd name="T44" fmla="*/ 32 w 1401"/>
                <a:gd name="T45" fmla="*/ 1228 h 1516"/>
                <a:gd name="T46" fmla="*/ 95 w 1401"/>
                <a:gd name="T47" fmla="*/ 1175 h 1516"/>
                <a:gd name="T48" fmla="*/ 185 w 1401"/>
                <a:gd name="T49" fmla="*/ 1111 h 1516"/>
                <a:gd name="T50" fmla="*/ 269 w 1401"/>
                <a:gd name="T51" fmla="*/ 1055 h 1516"/>
                <a:gd name="T52" fmla="*/ 345 w 1401"/>
                <a:gd name="T53" fmla="*/ 1010 h 1516"/>
                <a:gd name="T54" fmla="*/ 406 w 1401"/>
                <a:gd name="T55" fmla="*/ 976 h 1516"/>
                <a:gd name="T56" fmla="*/ 448 w 1401"/>
                <a:gd name="T57" fmla="*/ 954 h 1516"/>
                <a:gd name="T58" fmla="*/ 464 w 1401"/>
                <a:gd name="T59" fmla="*/ 946 h 1516"/>
                <a:gd name="T60" fmla="*/ 468 w 1401"/>
                <a:gd name="T61" fmla="*/ 939 h 1516"/>
                <a:gd name="T62" fmla="*/ 469 w 1401"/>
                <a:gd name="T63" fmla="*/ 658 h 1516"/>
                <a:gd name="T64" fmla="*/ 433 w 1401"/>
                <a:gd name="T65" fmla="*/ 622 h 1516"/>
                <a:gd name="T66" fmla="*/ 414 w 1401"/>
                <a:gd name="T67" fmla="*/ 575 h 1516"/>
                <a:gd name="T68" fmla="*/ 411 w 1401"/>
                <a:gd name="T69" fmla="*/ 260 h 1516"/>
                <a:gd name="T70" fmla="*/ 423 w 1401"/>
                <a:gd name="T71" fmla="*/ 179 h 1516"/>
                <a:gd name="T72" fmla="*/ 461 w 1401"/>
                <a:gd name="T73" fmla="*/ 107 h 1516"/>
                <a:gd name="T74" fmla="*/ 517 w 1401"/>
                <a:gd name="T75" fmla="*/ 50 h 1516"/>
                <a:gd name="T76" fmla="*/ 589 w 1401"/>
                <a:gd name="T77" fmla="*/ 13 h 1516"/>
                <a:gd name="T78" fmla="*/ 670 w 1401"/>
                <a:gd name="T79" fmla="*/ 0 h 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1" h="1516">
                  <a:moveTo>
                    <a:pt x="670" y="0"/>
                  </a:moveTo>
                  <a:lnTo>
                    <a:pt x="732" y="0"/>
                  </a:lnTo>
                  <a:lnTo>
                    <a:pt x="774" y="3"/>
                  </a:lnTo>
                  <a:lnTo>
                    <a:pt x="815" y="13"/>
                  </a:lnTo>
                  <a:lnTo>
                    <a:pt x="852" y="29"/>
                  </a:lnTo>
                  <a:lnTo>
                    <a:pt x="885" y="50"/>
                  </a:lnTo>
                  <a:lnTo>
                    <a:pt x="916" y="76"/>
                  </a:lnTo>
                  <a:lnTo>
                    <a:pt x="942" y="107"/>
                  </a:lnTo>
                  <a:lnTo>
                    <a:pt x="963" y="140"/>
                  </a:lnTo>
                  <a:lnTo>
                    <a:pt x="979" y="179"/>
                  </a:lnTo>
                  <a:lnTo>
                    <a:pt x="988" y="218"/>
                  </a:lnTo>
                  <a:lnTo>
                    <a:pt x="992" y="260"/>
                  </a:lnTo>
                  <a:lnTo>
                    <a:pt x="992" y="549"/>
                  </a:lnTo>
                  <a:lnTo>
                    <a:pt x="990" y="575"/>
                  </a:lnTo>
                  <a:lnTo>
                    <a:pt x="981" y="600"/>
                  </a:lnTo>
                  <a:lnTo>
                    <a:pt x="969" y="622"/>
                  </a:lnTo>
                  <a:lnTo>
                    <a:pt x="953" y="642"/>
                  </a:lnTo>
                  <a:lnTo>
                    <a:pt x="934" y="658"/>
                  </a:lnTo>
                  <a:lnTo>
                    <a:pt x="934" y="934"/>
                  </a:lnTo>
                  <a:lnTo>
                    <a:pt x="934" y="938"/>
                  </a:lnTo>
                  <a:lnTo>
                    <a:pt x="935" y="942"/>
                  </a:lnTo>
                  <a:lnTo>
                    <a:pt x="938" y="944"/>
                  </a:lnTo>
                  <a:lnTo>
                    <a:pt x="942" y="947"/>
                  </a:lnTo>
                  <a:lnTo>
                    <a:pt x="954" y="953"/>
                  </a:lnTo>
                  <a:lnTo>
                    <a:pt x="972" y="963"/>
                  </a:lnTo>
                  <a:lnTo>
                    <a:pt x="997" y="975"/>
                  </a:lnTo>
                  <a:lnTo>
                    <a:pt x="1026" y="991"/>
                  </a:lnTo>
                  <a:lnTo>
                    <a:pt x="1059" y="1010"/>
                  </a:lnTo>
                  <a:lnTo>
                    <a:pt x="1095" y="1031"/>
                  </a:lnTo>
                  <a:lnTo>
                    <a:pt x="1134" y="1054"/>
                  </a:lnTo>
                  <a:lnTo>
                    <a:pt x="1175" y="1080"/>
                  </a:lnTo>
                  <a:lnTo>
                    <a:pt x="1218" y="1110"/>
                  </a:lnTo>
                  <a:lnTo>
                    <a:pt x="1262" y="1141"/>
                  </a:lnTo>
                  <a:lnTo>
                    <a:pt x="1307" y="1174"/>
                  </a:lnTo>
                  <a:lnTo>
                    <a:pt x="1351" y="1210"/>
                  </a:lnTo>
                  <a:lnTo>
                    <a:pt x="1373" y="1232"/>
                  </a:lnTo>
                  <a:lnTo>
                    <a:pt x="1389" y="1258"/>
                  </a:lnTo>
                  <a:lnTo>
                    <a:pt x="1398" y="1288"/>
                  </a:lnTo>
                  <a:lnTo>
                    <a:pt x="1401" y="1318"/>
                  </a:lnTo>
                  <a:lnTo>
                    <a:pt x="1401" y="1516"/>
                  </a:lnTo>
                  <a:lnTo>
                    <a:pt x="0" y="1516"/>
                  </a:lnTo>
                  <a:lnTo>
                    <a:pt x="0" y="1320"/>
                  </a:lnTo>
                  <a:lnTo>
                    <a:pt x="2" y="1294"/>
                  </a:lnTo>
                  <a:lnTo>
                    <a:pt x="9" y="1270"/>
                  </a:lnTo>
                  <a:lnTo>
                    <a:pt x="19" y="1248"/>
                  </a:lnTo>
                  <a:lnTo>
                    <a:pt x="32" y="1228"/>
                  </a:lnTo>
                  <a:lnTo>
                    <a:pt x="51" y="1211"/>
                  </a:lnTo>
                  <a:lnTo>
                    <a:pt x="95" y="1175"/>
                  </a:lnTo>
                  <a:lnTo>
                    <a:pt x="141" y="1142"/>
                  </a:lnTo>
                  <a:lnTo>
                    <a:pt x="185" y="1111"/>
                  </a:lnTo>
                  <a:lnTo>
                    <a:pt x="229" y="1081"/>
                  </a:lnTo>
                  <a:lnTo>
                    <a:pt x="269" y="1055"/>
                  </a:lnTo>
                  <a:lnTo>
                    <a:pt x="309" y="1031"/>
                  </a:lnTo>
                  <a:lnTo>
                    <a:pt x="345" y="1010"/>
                  </a:lnTo>
                  <a:lnTo>
                    <a:pt x="378" y="991"/>
                  </a:lnTo>
                  <a:lnTo>
                    <a:pt x="406" y="976"/>
                  </a:lnTo>
                  <a:lnTo>
                    <a:pt x="430" y="963"/>
                  </a:lnTo>
                  <a:lnTo>
                    <a:pt x="448" y="954"/>
                  </a:lnTo>
                  <a:lnTo>
                    <a:pt x="462" y="947"/>
                  </a:lnTo>
                  <a:lnTo>
                    <a:pt x="464" y="946"/>
                  </a:lnTo>
                  <a:lnTo>
                    <a:pt x="467" y="942"/>
                  </a:lnTo>
                  <a:lnTo>
                    <a:pt x="468" y="939"/>
                  </a:lnTo>
                  <a:lnTo>
                    <a:pt x="469" y="936"/>
                  </a:lnTo>
                  <a:lnTo>
                    <a:pt x="469" y="658"/>
                  </a:lnTo>
                  <a:lnTo>
                    <a:pt x="449" y="642"/>
                  </a:lnTo>
                  <a:lnTo>
                    <a:pt x="433" y="622"/>
                  </a:lnTo>
                  <a:lnTo>
                    <a:pt x="421" y="600"/>
                  </a:lnTo>
                  <a:lnTo>
                    <a:pt x="414" y="575"/>
                  </a:lnTo>
                  <a:lnTo>
                    <a:pt x="411" y="549"/>
                  </a:lnTo>
                  <a:lnTo>
                    <a:pt x="411" y="260"/>
                  </a:lnTo>
                  <a:lnTo>
                    <a:pt x="414" y="218"/>
                  </a:lnTo>
                  <a:lnTo>
                    <a:pt x="423" y="179"/>
                  </a:lnTo>
                  <a:lnTo>
                    <a:pt x="440" y="140"/>
                  </a:lnTo>
                  <a:lnTo>
                    <a:pt x="461" y="107"/>
                  </a:lnTo>
                  <a:lnTo>
                    <a:pt x="486" y="76"/>
                  </a:lnTo>
                  <a:lnTo>
                    <a:pt x="517" y="50"/>
                  </a:lnTo>
                  <a:lnTo>
                    <a:pt x="551" y="29"/>
                  </a:lnTo>
                  <a:lnTo>
                    <a:pt x="589" y="13"/>
                  </a:lnTo>
                  <a:lnTo>
                    <a:pt x="628" y="3"/>
                  </a:lnTo>
                  <a:lnTo>
                    <a:pt x="6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3" name="Freeform 63">
              <a:extLst>
                <a:ext uri="{FF2B5EF4-FFF2-40B4-BE49-F238E27FC236}">
                  <a16:creationId xmlns:a16="http://schemas.microsoft.com/office/drawing/2014/main" id="{939BA5FB-38D1-4395-9F93-49236FA87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2749"/>
              <a:ext cx="468" cy="505"/>
            </a:xfrm>
            <a:custGeom>
              <a:avLst/>
              <a:gdLst>
                <a:gd name="T0" fmla="*/ 732 w 1403"/>
                <a:gd name="T1" fmla="*/ 0 h 1516"/>
                <a:gd name="T2" fmla="*/ 814 w 1403"/>
                <a:gd name="T3" fmla="*/ 13 h 1516"/>
                <a:gd name="T4" fmla="*/ 886 w 1403"/>
                <a:gd name="T5" fmla="*/ 50 h 1516"/>
                <a:gd name="T6" fmla="*/ 941 w 1403"/>
                <a:gd name="T7" fmla="*/ 107 h 1516"/>
                <a:gd name="T8" fmla="*/ 978 w 1403"/>
                <a:gd name="T9" fmla="*/ 179 h 1516"/>
                <a:gd name="T10" fmla="*/ 992 w 1403"/>
                <a:gd name="T11" fmla="*/ 260 h 1516"/>
                <a:gd name="T12" fmla="*/ 989 w 1403"/>
                <a:gd name="T13" fmla="*/ 575 h 1516"/>
                <a:gd name="T14" fmla="*/ 970 w 1403"/>
                <a:gd name="T15" fmla="*/ 622 h 1516"/>
                <a:gd name="T16" fmla="*/ 934 w 1403"/>
                <a:gd name="T17" fmla="*/ 658 h 1516"/>
                <a:gd name="T18" fmla="*/ 934 w 1403"/>
                <a:gd name="T19" fmla="*/ 938 h 1516"/>
                <a:gd name="T20" fmla="*/ 939 w 1403"/>
                <a:gd name="T21" fmla="*/ 944 h 1516"/>
                <a:gd name="T22" fmla="*/ 955 w 1403"/>
                <a:gd name="T23" fmla="*/ 953 h 1516"/>
                <a:gd name="T24" fmla="*/ 997 w 1403"/>
                <a:gd name="T25" fmla="*/ 975 h 1516"/>
                <a:gd name="T26" fmla="*/ 1058 w 1403"/>
                <a:gd name="T27" fmla="*/ 1010 h 1516"/>
                <a:gd name="T28" fmla="*/ 1134 w 1403"/>
                <a:gd name="T29" fmla="*/ 1054 h 1516"/>
                <a:gd name="T30" fmla="*/ 1218 w 1403"/>
                <a:gd name="T31" fmla="*/ 1110 h 1516"/>
                <a:gd name="T32" fmla="*/ 1308 w 1403"/>
                <a:gd name="T33" fmla="*/ 1174 h 1516"/>
                <a:gd name="T34" fmla="*/ 1369 w 1403"/>
                <a:gd name="T35" fmla="*/ 1227 h 1516"/>
                <a:gd name="T36" fmla="*/ 1394 w 1403"/>
                <a:gd name="T37" fmla="*/ 1270 h 1516"/>
                <a:gd name="T38" fmla="*/ 1403 w 1403"/>
                <a:gd name="T39" fmla="*/ 1318 h 1516"/>
                <a:gd name="T40" fmla="*/ 0 w 1403"/>
                <a:gd name="T41" fmla="*/ 1516 h 1516"/>
                <a:gd name="T42" fmla="*/ 2 w 1403"/>
                <a:gd name="T43" fmla="*/ 1294 h 1516"/>
                <a:gd name="T44" fmla="*/ 19 w 1403"/>
                <a:gd name="T45" fmla="*/ 1248 h 1516"/>
                <a:gd name="T46" fmla="*/ 51 w 1403"/>
                <a:gd name="T47" fmla="*/ 1211 h 1516"/>
                <a:gd name="T48" fmla="*/ 141 w 1403"/>
                <a:gd name="T49" fmla="*/ 1142 h 1516"/>
                <a:gd name="T50" fmla="*/ 228 w 1403"/>
                <a:gd name="T51" fmla="*/ 1081 h 1516"/>
                <a:gd name="T52" fmla="*/ 308 w 1403"/>
                <a:gd name="T53" fmla="*/ 1031 h 1516"/>
                <a:gd name="T54" fmla="*/ 377 w 1403"/>
                <a:gd name="T55" fmla="*/ 991 h 1516"/>
                <a:gd name="T56" fmla="*/ 429 w 1403"/>
                <a:gd name="T57" fmla="*/ 963 h 1516"/>
                <a:gd name="T58" fmla="*/ 461 w 1403"/>
                <a:gd name="T59" fmla="*/ 947 h 1516"/>
                <a:gd name="T60" fmla="*/ 468 w 1403"/>
                <a:gd name="T61" fmla="*/ 942 h 1516"/>
                <a:gd name="T62" fmla="*/ 469 w 1403"/>
                <a:gd name="T63" fmla="*/ 936 h 1516"/>
                <a:gd name="T64" fmla="*/ 449 w 1403"/>
                <a:gd name="T65" fmla="*/ 642 h 1516"/>
                <a:gd name="T66" fmla="*/ 421 w 1403"/>
                <a:gd name="T67" fmla="*/ 600 h 1516"/>
                <a:gd name="T68" fmla="*/ 411 w 1403"/>
                <a:gd name="T69" fmla="*/ 549 h 1516"/>
                <a:gd name="T70" fmla="*/ 415 w 1403"/>
                <a:gd name="T71" fmla="*/ 218 h 1516"/>
                <a:gd name="T72" fmla="*/ 439 w 1403"/>
                <a:gd name="T73" fmla="*/ 140 h 1516"/>
                <a:gd name="T74" fmla="*/ 487 w 1403"/>
                <a:gd name="T75" fmla="*/ 76 h 1516"/>
                <a:gd name="T76" fmla="*/ 551 w 1403"/>
                <a:gd name="T77" fmla="*/ 29 h 1516"/>
                <a:gd name="T78" fmla="*/ 628 w 1403"/>
                <a:gd name="T79" fmla="*/ 3 h 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3" h="1516">
                  <a:moveTo>
                    <a:pt x="671" y="0"/>
                  </a:moveTo>
                  <a:lnTo>
                    <a:pt x="732" y="0"/>
                  </a:lnTo>
                  <a:lnTo>
                    <a:pt x="775" y="3"/>
                  </a:lnTo>
                  <a:lnTo>
                    <a:pt x="814" y="13"/>
                  </a:lnTo>
                  <a:lnTo>
                    <a:pt x="851" y="29"/>
                  </a:lnTo>
                  <a:lnTo>
                    <a:pt x="886" y="50"/>
                  </a:lnTo>
                  <a:lnTo>
                    <a:pt x="915" y="76"/>
                  </a:lnTo>
                  <a:lnTo>
                    <a:pt x="941" y="107"/>
                  </a:lnTo>
                  <a:lnTo>
                    <a:pt x="963" y="140"/>
                  </a:lnTo>
                  <a:lnTo>
                    <a:pt x="978" y="179"/>
                  </a:lnTo>
                  <a:lnTo>
                    <a:pt x="988" y="218"/>
                  </a:lnTo>
                  <a:lnTo>
                    <a:pt x="992" y="260"/>
                  </a:lnTo>
                  <a:lnTo>
                    <a:pt x="992" y="549"/>
                  </a:lnTo>
                  <a:lnTo>
                    <a:pt x="989" y="575"/>
                  </a:lnTo>
                  <a:lnTo>
                    <a:pt x="982" y="600"/>
                  </a:lnTo>
                  <a:lnTo>
                    <a:pt x="970" y="622"/>
                  </a:lnTo>
                  <a:lnTo>
                    <a:pt x="954" y="642"/>
                  </a:lnTo>
                  <a:lnTo>
                    <a:pt x="934" y="658"/>
                  </a:lnTo>
                  <a:lnTo>
                    <a:pt x="934" y="934"/>
                  </a:lnTo>
                  <a:lnTo>
                    <a:pt x="934" y="938"/>
                  </a:lnTo>
                  <a:lnTo>
                    <a:pt x="936" y="942"/>
                  </a:lnTo>
                  <a:lnTo>
                    <a:pt x="939" y="944"/>
                  </a:lnTo>
                  <a:lnTo>
                    <a:pt x="941" y="947"/>
                  </a:lnTo>
                  <a:lnTo>
                    <a:pt x="955" y="953"/>
                  </a:lnTo>
                  <a:lnTo>
                    <a:pt x="973" y="963"/>
                  </a:lnTo>
                  <a:lnTo>
                    <a:pt x="997" y="975"/>
                  </a:lnTo>
                  <a:lnTo>
                    <a:pt x="1026" y="991"/>
                  </a:lnTo>
                  <a:lnTo>
                    <a:pt x="1058" y="1010"/>
                  </a:lnTo>
                  <a:lnTo>
                    <a:pt x="1094" y="1031"/>
                  </a:lnTo>
                  <a:lnTo>
                    <a:pt x="1134" y="1054"/>
                  </a:lnTo>
                  <a:lnTo>
                    <a:pt x="1176" y="1080"/>
                  </a:lnTo>
                  <a:lnTo>
                    <a:pt x="1218" y="1110"/>
                  </a:lnTo>
                  <a:lnTo>
                    <a:pt x="1262" y="1141"/>
                  </a:lnTo>
                  <a:lnTo>
                    <a:pt x="1308" y="1174"/>
                  </a:lnTo>
                  <a:lnTo>
                    <a:pt x="1352" y="1210"/>
                  </a:lnTo>
                  <a:lnTo>
                    <a:pt x="1369" y="1227"/>
                  </a:lnTo>
                  <a:lnTo>
                    <a:pt x="1384" y="1248"/>
                  </a:lnTo>
                  <a:lnTo>
                    <a:pt x="1394" y="1270"/>
                  </a:lnTo>
                  <a:lnTo>
                    <a:pt x="1400" y="1294"/>
                  </a:lnTo>
                  <a:lnTo>
                    <a:pt x="1403" y="1318"/>
                  </a:lnTo>
                  <a:lnTo>
                    <a:pt x="1403" y="1516"/>
                  </a:lnTo>
                  <a:lnTo>
                    <a:pt x="0" y="1516"/>
                  </a:lnTo>
                  <a:lnTo>
                    <a:pt x="0" y="1320"/>
                  </a:lnTo>
                  <a:lnTo>
                    <a:pt x="2" y="1294"/>
                  </a:lnTo>
                  <a:lnTo>
                    <a:pt x="9" y="1270"/>
                  </a:lnTo>
                  <a:lnTo>
                    <a:pt x="19" y="1248"/>
                  </a:lnTo>
                  <a:lnTo>
                    <a:pt x="33" y="1228"/>
                  </a:lnTo>
                  <a:lnTo>
                    <a:pt x="51" y="1211"/>
                  </a:lnTo>
                  <a:lnTo>
                    <a:pt x="96" y="1175"/>
                  </a:lnTo>
                  <a:lnTo>
                    <a:pt x="141" y="1142"/>
                  </a:lnTo>
                  <a:lnTo>
                    <a:pt x="185" y="1111"/>
                  </a:lnTo>
                  <a:lnTo>
                    <a:pt x="228" y="1081"/>
                  </a:lnTo>
                  <a:lnTo>
                    <a:pt x="269" y="1055"/>
                  </a:lnTo>
                  <a:lnTo>
                    <a:pt x="308" y="1031"/>
                  </a:lnTo>
                  <a:lnTo>
                    <a:pt x="344" y="1010"/>
                  </a:lnTo>
                  <a:lnTo>
                    <a:pt x="377" y="991"/>
                  </a:lnTo>
                  <a:lnTo>
                    <a:pt x="406" y="976"/>
                  </a:lnTo>
                  <a:lnTo>
                    <a:pt x="429" y="963"/>
                  </a:lnTo>
                  <a:lnTo>
                    <a:pt x="449" y="954"/>
                  </a:lnTo>
                  <a:lnTo>
                    <a:pt x="461" y="947"/>
                  </a:lnTo>
                  <a:lnTo>
                    <a:pt x="465" y="946"/>
                  </a:lnTo>
                  <a:lnTo>
                    <a:pt x="468" y="942"/>
                  </a:lnTo>
                  <a:lnTo>
                    <a:pt x="469" y="939"/>
                  </a:lnTo>
                  <a:lnTo>
                    <a:pt x="469" y="936"/>
                  </a:lnTo>
                  <a:lnTo>
                    <a:pt x="469" y="658"/>
                  </a:lnTo>
                  <a:lnTo>
                    <a:pt x="449" y="642"/>
                  </a:lnTo>
                  <a:lnTo>
                    <a:pt x="433" y="622"/>
                  </a:lnTo>
                  <a:lnTo>
                    <a:pt x="421" y="600"/>
                  </a:lnTo>
                  <a:lnTo>
                    <a:pt x="413" y="575"/>
                  </a:lnTo>
                  <a:lnTo>
                    <a:pt x="411" y="549"/>
                  </a:lnTo>
                  <a:lnTo>
                    <a:pt x="411" y="260"/>
                  </a:lnTo>
                  <a:lnTo>
                    <a:pt x="415" y="218"/>
                  </a:lnTo>
                  <a:lnTo>
                    <a:pt x="424" y="179"/>
                  </a:lnTo>
                  <a:lnTo>
                    <a:pt x="439" y="140"/>
                  </a:lnTo>
                  <a:lnTo>
                    <a:pt x="461" y="107"/>
                  </a:lnTo>
                  <a:lnTo>
                    <a:pt x="487" y="76"/>
                  </a:lnTo>
                  <a:lnTo>
                    <a:pt x="517" y="50"/>
                  </a:lnTo>
                  <a:lnTo>
                    <a:pt x="551" y="29"/>
                  </a:lnTo>
                  <a:lnTo>
                    <a:pt x="588" y="13"/>
                  </a:lnTo>
                  <a:lnTo>
                    <a:pt x="628" y="3"/>
                  </a:lnTo>
                  <a:lnTo>
                    <a:pt x="6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4" name="Freeform 64">
              <a:extLst>
                <a:ext uri="{FF2B5EF4-FFF2-40B4-BE49-F238E27FC236}">
                  <a16:creationId xmlns:a16="http://schemas.microsoft.com/office/drawing/2014/main" id="{3180435B-F70C-4735-959A-B7BB1FC28F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3" y="2579"/>
              <a:ext cx="491" cy="493"/>
            </a:xfrm>
            <a:custGeom>
              <a:avLst/>
              <a:gdLst>
                <a:gd name="T0" fmla="*/ 673 w 1475"/>
                <a:gd name="T1" fmla="*/ 157 h 1478"/>
                <a:gd name="T2" fmla="*/ 552 w 1475"/>
                <a:gd name="T3" fmla="*/ 184 h 1478"/>
                <a:gd name="T4" fmla="*/ 443 w 1475"/>
                <a:gd name="T5" fmla="*/ 234 h 1478"/>
                <a:gd name="T6" fmla="*/ 345 w 1475"/>
                <a:gd name="T7" fmla="*/ 305 h 1478"/>
                <a:gd name="T8" fmla="*/ 265 w 1475"/>
                <a:gd name="T9" fmla="*/ 394 h 1478"/>
                <a:gd name="T10" fmla="*/ 205 w 1475"/>
                <a:gd name="T11" fmla="*/ 498 h 1478"/>
                <a:gd name="T12" fmla="*/ 165 w 1475"/>
                <a:gd name="T13" fmla="*/ 614 h 1478"/>
                <a:gd name="T14" fmla="*/ 153 w 1475"/>
                <a:gd name="T15" fmla="*/ 740 h 1478"/>
                <a:gd name="T16" fmla="*/ 165 w 1475"/>
                <a:gd name="T17" fmla="*/ 866 h 1478"/>
                <a:gd name="T18" fmla="*/ 205 w 1475"/>
                <a:gd name="T19" fmla="*/ 982 h 1478"/>
                <a:gd name="T20" fmla="*/ 265 w 1475"/>
                <a:gd name="T21" fmla="*/ 1086 h 1478"/>
                <a:gd name="T22" fmla="*/ 345 w 1475"/>
                <a:gd name="T23" fmla="*/ 1174 h 1478"/>
                <a:gd name="T24" fmla="*/ 443 w 1475"/>
                <a:gd name="T25" fmla="*/ 1246 h 1478"/>
                <a:gd name="T26" fmla="*/ 552 w 1475"/>
                <a:gd name="T27" fmla="*/ 1297 h 1478"/>
                <a:gd name="T28" fmla="*/ 673 w 1475"/>
                <a:gd name="T29" fmla="*/ 1323 h 1478"/>
                <a:gd name="T30" fmla="*/ 802 w 1475"/>
                <a:gd name="T31" fmla="*/ 1323 h 1478"/>
                <a:gd name="T32" fmla="*/ 923 w 1475"/>
                <a:gd name="T33" fmla="*/ 1297 h 1478"/>
                <a:gd name="T34" fmla="*/ 1034 w 1475"/>
                <a:gd name="T35" fmla="*/ 1246 h 1478"/>
                <a:gd name="T36" fmla="*/ 1130 w 1475"/>
                <a:gd name="T37" fmla="*/ 1174 h 1478"/>
                <a:gd name="T38" fmla="*/ 1210 w 1475"/>
                <a:gd name="T39" fmla="*/ 1086 h 1478"/>
                <a:gd name="T40" fmla="*/ 1272 w 1475"/>
                <a:gd name="T41" fmla="*/ 982 h 1478"/>
                <a:gd name="T42" fmla="*/ 1310 w 1475"/>
                <a:gd name="T43" fmla="*/ 866 h 1478"/>
                <a:gd name="T44" fmla="*/ 1323 w 1475"/>
                <a:gd name="T45" fmla="*/ 740 h 1478"/>
                <a:gd name="T46" fmla="*/ 1310 w 1475"/>
                <a:gd name="T47" fmla="*/ 614 h 1478"/>
                <a:gd name="T48" fmla="*/ 1272 w 1475"/>
                <a:gd name="T49" fmla="*/ 498 h 1478"/>
                <a:gd name="T50" fmla="*/ 1210 w 1475"/>
                <a:gd name="T51" fmla="*/ 394 h 1478"/>
                <a:gd name="T52" fmla="*/ 1130 w 1475"/>
                <a:gd name="T53" fmla="*/ 305 h 1478"/>
                <a:gd name="T54" fmla="*/ 1034 w 1475"/>
                <a:gd name="T55" fmla="*/ 234 h 1478"/>
                <a:gd name="T56" fmla="*/ 923 w 1475"/>
                <a:gd name="T57" fmla="*/ 184 h 1478"/>
                <a:gd name="T58" fmla="*/ 802 w 1475"/>
                <a:gd name="T59" fmla="*/ 157 h 1478"/>
                <a:gd name="T60" fmla="*/ 738 w 1475"/>
                <a:gd name="T61" fmla="*/ 0 h 1478"/>
                <a:gd name="T62" fmla="*/ 887 w 1475"/>
                <a:gd name="T63" fmla="*/ 15 h 1478"/>
                <a:gd name="T64" fmla="*/ 1025 w 1475"/>
                <a:gd name="T65" fmla="*/ 58 h 1478"/>
                <a:gd name="T66" fmla="*/ 1151 w 1475"/>
                <a:gd name="T67" fmla="*/ 127 h 1478"/>
                <a:gd name="T68" fmla="*/ 1259 w 1475"/>
                <a:gd name="T69" fmla="*/ 218 h 1478"/>
                <a:gd name="T70" fmla="*/ 1349 w 1475"/>
                <a:gd name="T71" fmla="*/ 326 h 1478"/>
                <a:gd name="T72" fmla="*/ 1417 w 1475"/>
                <a:gd name="T73" fmla="*/ 452 h 1478"/>
                <a:gd name="T74" fmla="*/ 1460 w 1475"/>
                <a:gd name="T75" fmla="*/ 590 h 1478"/>
                <a:gd name="T76" fmla="*/ 1475 w 1475"/>
                <a:gd name="T77" fmla="*/ 739 h 1478"/>
                <a:gd name="T78" fmla="*/ 1460 w 1475"/>
                <a:gd name="T79" fmla="*/ 888 h 1478"/>
                <a:gd name="T80" fmla="*/ 1417 w 1475"/>
                <a:gd name="T81" fmla="*/ 1026 h 1478"/>
                <a:gd name="T82" fmla="*/ 1349 w 1475"/>
                <a:gd name="T83" fmla="*/ 1152 h 1478"/>
                <a:gd name="T84" fmla="*/ 1259 w 1475"/>
                <a:gd name="T85" fmla="*/ 1261 h 1478"/>
                <a:gd name="T86" fmla="*/ 1151 w 1475"/>
                <a:gd name="T87" fmla="*/ 1351 h 1478"/>
                <a:gd name="T88" fmla="*/ 1025 w 1475"/>
                <a:gd name="T89" fmla="*/ 1420 h 1478"/>
                <a:gd name="T90" fmla="*/ 887 w 1475"/>
                <a:gd name="T91" fmla="*/ 1463 h 1478"/>
                <a:gd name="T92" fmla="*/ 738 w 1475"/>
                <a:gd name="T93" fmla="*/ 1478 h 1478"/>
                <a:gd name="T94" fmla="*/ 589 w 1475"/>
                <a:gd name="T95" fmla="*/ 1463 h 1478"/>
                <a:gd name="T96" fmla="*/ 451 w 1475"/>
                <a:gd name="T97" fmla="*/ 1420 h 1478"/>
                <a:gd name="T98" fmla="*/ 325 w 1475"/>
                <a:gd name="T99" fmla="*/ 1351 h 1478"/>
                <a:gd name="T100" fmla="*/ 217 w 1475"/>
                <a:gd name="T101" fmla="*/ 1261 h 1478"/>
                <a:gd name="T102" fmla="*/ 126 w 1475"/>
                <a:gd name="T103" fmla="*/ 1152 h 1478"/>
                <a:gd name="T104" fmla="*/ 58 w 1475"/>
                <a:gd name="T105" fmla="*/ 1026 h 1478"/>
                <a:gd name="T106" fmla="*/ 15 w 1475"/>
                <a:gd name="T107" fmla="*/ 888 h 1478"/>
                <a:gd name="T108" fmla="*/ 0 w 1475"/>
                <a:gd name="T109" fmla="*/ 739 h 1478"/>
                <a:gd name="T110" fmla="*/ 15 w 1475"/>
                <a:gd name="T111" fmla="*/ 590 h 1478"/>
                <a:gd name="T112" fmla="*/ 58 w 1475"/>
                <a:gd name="T113" fmla="*/ 452 h 1478"/>
                <a:gd name="T114" fmla="*/ 126 w 1475"/>
                <a:gd name="T115" fmla="*/ 326 h 1478"/>
                <a:gd name="T116" fmla="*/ 216 w 1475"/>
                <a:gd name="T117" fmla="*/ 218 h 1478"/>
                <a:gd name="T118" fmla="*/ 325 w 1475"/>
                <a:gd name="T119" fmla="*/ 127 h 1478"/>
                <a:gd name="T120" fmla="*/ 450 w 1475"/>
                <a:gd name="T121" fmla="*/ 58 h 1478"/>
                <a:gd name="T122" fmla="*/ 589 w 1475"/>
                <a:gd name="T123" fmla="*/ 15 h 1478"/>
                <a:gd name="T124" fmla="*/ 738 w 1475"/>
                <a:gd name="T125" fmla="*/ 0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75" h="1478">
                  <a:moveTo>
                    <a:pt x="738" y="153"/>
                  </a:moveTo>
                  <a:lnTo>
                    <a:pt x="673" y="157"/>
                  </a:lnTo>
                  <a:lnTo>
                    <a:pt x="612" y="167"/>
                  </a:lnTo>
                  <a:lnTo>
                    <a:pt x="552" y="184"/>
                  </a:lnTo>
                  <a:lnTo>
                    <a:pt x="496" y="206"/>
                  </a:lnTo>
                  <a:lnTo>
                    <a:pt x="443" y="234"/>
                  </a:lnTo>
                  <a:lnTo>
                    <a:pt x="392" y="267"/>
                  </a:lnTo>
                  <a:lnTo>
                    <a:pt x="345" y="305"/>
                  </a:lnTo>
                  <a:lnTo>
                    <a:pt x="303" y="347"/>
                  </a:lnTo>
                  <a:lnTo>
                    <a:pt x="265" y="394"/>
                  </a:lnTo>
                  <a:lnTo>
                    <a:pt x="232" y="445"/>
                  </a:lnTo>
                  <a:lnTo>
                    <a:pt x="205" y="498"/>
                  </a:lnTo>
                  <a:lnTo>
                    <a:pt x="182" y="555"/>
                  </a:lnTo>
                  <a:lnTo>
                    <a:pt x="165" y="614"/>
                  </a:lnTo>
                  <a:lnTo>
                    <a:pt x="155" y="676"/>
                  </a:lnTo>
                  <a:lnTo>
                    <a:pt x="153" y="740"/>
                  </a:lnTo>
                  <a:lnTo>
                    <a:pt x="155" y="804"/>
                  </a:lnTo>
                  <a:lnTo>
                    <a:pt x="165" y="866"/>
                  </a:lnTo>
                  <a:lnTo>
                    <a:pt x="182" y="925"/>
                  </a:lnTo>
                  <a:lnTo>
                    <a:pt x="205" y="982"/>
                  </a:lnTo>
                  <a:lnTo>
                    <a:pt x="232" y="1036"/>
                  </a:lnTo>
                  <a:lnTo>
                    <a:pt x="265" y="1086"/>
                  </a:lnTo>
                  <a:lnTo>
                    <a:pt x="303" y="1132"/>
                  </a:lnTo>
                  <a:lnTo>
                    <a:pt x="345" y="1174"/>
                  </a:lnTo>
                  <a:lnTo>
                    <a:pt x="392" y="1213"/>
                  </a:lnTo>
                  <a:lnTo>
                    <a:pt x="443" y="1246"/>
                  </a:lnTo>
                  <a:lnTo>
                    <a:pt x="496" y="1274"/>
                  </a:lnTo>
                  <a:lnTo>
                    <a:pt x="552" y="1297"/>
                  </a:lnTo>
                  <a:lnTo>
                    <a:pt x="612" y="1313"/>
                  </a:lnTo>
                  <a:lnTo>
                    <a:pt x="673" y="1323"/>
                  </a:lnTo>
                  <a:lnTo>
                    <a:pt x="738" y="1326"/>
                  </a:lnTo>
                  <a:lnTo>
                    <a:pt x="802" y="1323"/>
                  </a:lnTo>
                  <a:lnTo>
                    <a:pt x="863" y="1313"/>
                  </a:lnTo>
                  <a:lnTo>
                    <a:pt x="923" y="1297"/>
                  </a:lnTo>
                  <a:lnTo>
                    <a:pt x="979" y="1273"/>
                  </a:lnTo>
                  <a:lnTo>
                    <a:pt x="1034" y="1246"/>
                  </a:lnTo>
                  <a:lnTo>
                    <a:pt x="1083" y="1213"/>
                  </a:lnTo>
                  <a:lnTo>
                    <a:pt x="1130" y="1174"/>
                  </a:lnTo>
                  <a:lnTo>
                    <a:pt x="1172" y="1132"/>
                  </a:lnTo>
                  <a:lnTo>
                    <a:pt x="1210" y="1086"/>
                  </a:lnTo>
                  <a:lnTo>
                    <a:pt x="1243" y="1035"/>
                  </a:lnTo>
                  <a:lnTo>
                    <a:pt x="1272" y="982"/>
                  </a:lnTo>
                  <a:lnTo>
                    <a:pt x="1294" y="925"/>
                  </a:lnTo>
                  <a:lnTo>
                    <a:pt x="1310" y="866"/>
                  </a:lnTo>
                  <a:lnTo>
                    <a:pt x="1320" y="804"/>
                  </a:lnTo>
                  <a:lnTo>
                    <a:pt x="1323" y="740"/>
                  </a:lnTo>
                  <a:lnTo>
                    <a:pt x="1320" y="676"/>
                  </a:lnTo>
                  <a:lnTo>
                    <a:pt x="1310" y="614"/>
                  </a:lnTo>
                  <a:lnTo>
                    <a:pt x="1294" y="555"/>
                  </a:lnTo>
                  <a:lnTo>
                    <a:pt x="1272" y="498"/>
                  </a:lnTo>
                  <a:lnTo>
                    <a:pt x="1243" y="445"/>
                  </a:lnTo>
                  <a:lnTo>
                    <a:pt x="1210" y="394"/>
                  </a:lnTo>
                  <a:lnTo>
                    <a:pt x="1172" y="347"/>
                  </a:lnTo>
                  <a:lnTo>
                    <a:pt x="1130" y="305"/>
                  </a:lnTo>
                  <a:lnTo>
                    <a:pt x="1083" y="267"/>
                  </a:lnTo>
                  <a:lnTo>
                    <a:pt x="1034" y="234"/>
                  </a:lnTo>
                  <a:lnTo>
                    <a:pt x="979" y="206"/>
                  </a:lnTo>
                  <a:lnTo>
                    <a:pt x="923" y="184"/>
                  </a:lnTo>
                  <a:lnTo>
                    <a:pt x="863" y="167"/>
                  </a:lnTo>
                  <a:lnTo>
                    <a:pt x="802" y="157"/>
                  </a:lnTo>
                  <a:lnTo>
                    <a:pt x="738" y="153"/>
                  </a:lnTo>
                  <a:close/>
                  <a:moveTo>
                    <a:pt x="738" y="0"/>
                  </a:moveTo>
                  <a:lnTo>
                    <a:pt x="813" y="4"/>
                  </a:lnTo>
                  <a:lnTo>
                    <a:pt x="887" y="15"/>
                  </a:lnTo>
                  <a:lnTo>
                    <a:pt x="957" y="34"/>
                  </a:lnTo>
                  <a:lnTo>
                    <a:pt x="1025" y="58"/>
                  </a:lnTo>
                  <a:lnTo>
                    <a:pt x="1089" y="90"/>
                  </a:lnTo>
                  <a:lnTo>
                    <a:pt x="1151" y="127"/>
                  </a:lnTo>
                  <a:lnTo>
                    <a:pt x="1208" y="169"/>
                  </a:lnTo>
                  <a:lnTo>
                    <a:pt x="1259" y="218"/>
                  </a:lnTo>
                  <a:lnTo>
                    <a:pt x="1307" y="269"/>
                  </a:lnTo>
                  <a:lnTo>
                    <a:pt x="1349" y="326"/>
                  </a:lnTo>
                  <a:lnTo>
                    <a:pt x="1386" y="388"/>
                  </a:lnTo>
                  <a:lnTo>
                    <a:pt x="1417" y="452"/>
                  </a:lnTo>
                  <a:lnTo>
                    <a:pt x="1442" y="520"/>
                  </a:lnTo>
                  <a:lnTo>
                    <a:pt x="1460" y="590"/>
                  </a:lnTo>
                  <a:lnTo>
                    <a:pt x="1472" y="663"/>
                  </a:lnTo>
                  <a:lnTo>
                    <a:pt x="1475" y="739"/>
                  </a:lnTo>
                  <a:lnTo>
                    <a:pt x="1472" y="814"/>
                  </a:lnTo>
                  <a:lnTo>
                    <a:pt x="1460" y="888"/>
                  </a:lnTo>
                  <a:lnTo>
                    <a:pt x="1442" y="958"/>
                  </a:lnTo>
                  <a:lnTo>
                    <a:pt x="1417" y="1026"/>
                  </a:lnTo>
                  <a:lnTo>
                    <a:pt x="1386" y="1091"/>
                  </a:lnTo>
                  <a:lnTo>
                    <a:pt x="1349" y="1152"/>
                  </a:lnTo>
                  <a:lnTo>
                    <a:pt x="1307" y="1209"/>
                  </a:lnTo>
                  <a:lnTo>
                    <a:pt x="1259" y="1261"/>
                  </a:lnTo>
                  <a:lnTo>
                    <a:pt x="1208" y="1309"/>
                  </a:lnTo>
                  <a:lnTo>
                    <a:pt x="1151" y="1351"/>
                  </a:lnTo>
                  <a:lnTo>
                    <a:pt x="1089" y="1388"/>
                  </a:lnTo>
                  <a:lnTo>
                    <a:pt x="1025" y="1420"/>
                  </a:lnTo>
                  <a:lnTo>
                    <a:pt x="957" y="1445"/>
                  </a:lnTo>
                  <a:lnTo>
                    <a:pt x="887" y="1463"/>
                  </a:lnTo>
                  <a:lnTo>
                    <a:pt x="813" y="1475"/>
                  </a:lnTo>
                  <a:lnTo>
                    <a:pt x="738" y="1478"/>
                  </a:lnTo>
                  <a:lnTo>
                    <a:pt x="662" y="1475"/>
                  </a:lnTo>
                  <a:lnTo>
                    <a:pt x="589" y="1463"/>
                  </a:lnTo>
                  <a:lnTo>
                    <a:pt x="519" y="1445"/>
                  </a:lnTo>
                  <a:lnTo>
                    <a:pt x="451" y="1420"/>
                  </a:lnTo>
                  <a:lnTo>
                    <a:pt x="386" y="1388"/>
                  </a:lnTo>
                  <a:lnTo>
                    <a:pt x="325" y="1351"/>
                  </a:lnTo>
                  <a:lnTo>
                    <a:pt x="269" y="1309"/>
                  </a:lnTo>
                  <a:lnTo>
                    <a:pt x="217" y="1261"/>
                  </a:lnTo>
                  <a:lnTo>
                    <a:pt x="169" y="1209"/>
                  </a:lnTo>
                  <a:lnTo>
                    <a:pt x="126" y="1152"/>
                  </a:lnTo>
                  <a:lnTo>
                    <a:pt x="89" y="1092"/>
                  </a:lnTo>
                  <a:lnTo>
                    <a:pt x="58" y="1026"/>
                  </a:lnTo>
                  <a:lnTo>
                    <a:pt x="33" y="958"/>
                  </a:lnTo>
                  <a:lnTo>
                    <a:pt x="15" y="888"/>
                  </a:lnTo>
                  <a:lnTo>
                    <a:pt x="3" y="815"/>
                  </a:lnTo>
                  <a:lnTo>
                    <a:pt x="0" y="739"/>
                  </a:lnTo>
                  <a:lnTo>
                    <a:pt x="3" y="663"/>
                  </a:lnTo>
                  <a:lnTo>
                    <a:pt x="15" y="590"/>
                  </a:lnTo>
                  <a:lnTo>
                    <a:pt x="33" y="520"/>
                  </a:lnTo>
                  <a:lnTo>
                    <a:pt x="58" y="452"/>
                  </a:lnTo>
                  <a:lnTo>
                    <a:pt x="89" y="388"/>
                  </a:lnTo>
                  <a:lnTo>
                    <a:pt x="126" y="326"/>
                  </a:lnTo>
                  <a:lnTo>
                    <a:pt x="169" y="269"/>
                  </a:lnTo>
                  <a:lnTo>
                    <a:pt x="216" y="218"/>
                  </a:lnTo>
                  <a:lnTo>
                    <a:pt x="269" y="169"/>
                  </a:lnTo>
                  <a:lnTo>
                    <a:pt x="325" y="127"/>
                  </a:lnTo>
                  <a:lnTo>
                    <a:pt x="386" y="90"/>
                  </a:lnTo>
                  <a:lnTo>
                    <a:pt x="450" y="58"/>
                  </a:lnTo>
                  <a:lnTo>
                    <a:pt x="518" y="34"/>
                  </a:lnTo>
                  <a:lnTo>
                    <a:pt x="589" y="15"/>
                  </a:lnTo>
                  <a:lnTo>
                    <a:pt x="662" y="4"/>
                  </a:lnTo>
                  <a:lnTo>
                    <a:pt x="7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5" name="Freeform 65">
              <a:extLst>
                <a:ext uri="{FF2B5EF4-FFF2-40B4-BE49-F238E27FC236}">
                  <a16:creationId xmlns:a16="http://schemas.microsoft.com/office/drawing/2014/main" id="{669EEEF8-FA19-4384-8E0F-C8618C488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" y="2675"/>
              <a:ext cx="157" cy="302"/>
            </a:xfrm>
            <a:custGeom>
              <a:avLst/>
              <a:gdLst>
                <a:gd name="T0" fmla="*/ 259 w 469"/>
                <a:gd name="T1" fmla="*/ 0 h 906"/>
                <a:gd name="T2" fmla="*/ 291 w 469"/>
                <a:gd name="T3" fmla="*/ 16 h 906"/>
                <a:gd name="T4" fmla="*/ 294 w 469"/>
                <a:gd name="T5" fmla="*/ 73 h 906"/>
                <a:gd name="T6" fmla="*/ 305 w 469"/>
                <a:gd name="T7" fmla="*/ 97 h 906"/>
                <a:gd name="T8" fmla="*/ 378 w 469"/>
                <a:gd name="T9" fmla="*/ 113 h 906"/>
                <a:gd name="T10" fmla="*/ 437 w 469"/>
                <a:gd name="T11" fmla="*/ 143 h 906"/>
                <a:gd name="T12" fmla="*/ 427 w 469"/>
                <a:gd name="T13" fmla="*/ 201 h 906"/>
                <a:gd name="T14" fmla="*/ 407 w 469"/>
                <a:gd name="T15" fmla="*/ 255 h 906"/>
                <a:gd name="T16" fmla="*/ 380 w 469"/>
                <a:gd name="T17" fmla="*/ 253 h 906"/>
                <a:gd name="T18" fmla="*/ 239 w 469"/>
                <a:gd name="T19" fmla="*/ 226 h 906"/>
                <a:gd name="T20" fmla="*/ 186 w 469"/>
                <a:gd name="T21" fmla="*/ 243 h 906"/>
                <a:gd name="T22" fmla="*/ 165 w 469"/>
                <a:gd name="T23" fmla="*/ 284 h 906"/>
                <a:gd name="T24" fmla="*/ 189 w 469"/>
                <a:gd name="T25" fmla="*/ 327 h 906"/>
                <a:gd name="T26" fmla="*/ 249 w 469"/>
                <a:gd name="T27" fmla="*/ 361 h 906"/>
                <a:gd name="T28" fmla="*/ 360 w 469"/>
                <a:gd name="T29" fmla="*/ 411 h 906"/>
                <a:gd name="T30" fmla="*/ 439 w 469"/>
                <a:gd name="T31" fmla="*/ 486 h 906"/>
                <a:gd name="T32" fmla="*/ 469 w 469"/>
                <a:gd name="T33" fmla="*/ 584 h 906"/>
                <a:gd name="T34" fmla="*/ 445 w 469"/>
                <a:gd name="T35" fmla="*/ 684 h 906"/>
                <a:gd name="T36" fmla="*/ 375 w 469"/>
                <a:gd name="T37" fmla="*/ 759 h 906"/>
                <a:gd name="T38" fmla="*/ 301 w 469"/>
                <a:gd name="T39" fmla="*/ 790 h 906"/>
                <a:gd name="T40" fmla="*/ 288 w 469"/>
                <a:gd name="T41" fmla="*/ 821 h 906"/>
                <a:gd name="T42" fmla="*/ 285 w 469"/>
                <a:gd name="T43" fmla="*/ 891 h 906"/>
                <a:gd name="T44" fmla="*/ 262 w 469"/>
                <a:gd name="T45" fmla="*/ 906 h 906"/>
                <a:gd name="T46" fmla="*/ 178 w 469"/>
                <a:gd name="T47" fmla="*/ 899 h 906"/>
                <a:gd name="T48" fmla="*/ 170 w 469"/>
                <a:gd name="T49" fmla="*/ 834 h 906"/>
                <a:gd name="T50" fmla="*/ 163 w 469"/>
                <a:gd name="T51" fmla="*/ 804 h 906"/>
                <a:gd name="T52" fmla="*/ 100 w 469"/>
                <a:gd name="T53" fmla="*/ 790 h 906"/>
                <a:gd name="T54" fmla="*/ 12 w 469"/>
                <a:gd name="T55" fmla="*/ 757 h 906"/>
                <a:gd name="T56" fmla="*/ 0 w 469"/>
                <a:gd name="T57" fmla="*/ 729 h 906"/>
                <a:gd name="T58" fmla="*/ 27 w 469"/>
                <a:gd name="T59" fmla="*/ 637 h 906"/>
                <a:gd name="T60" fmla="*/ 48 w 469"/>
                <a:gd name="T61" fmla="*/ 628 h 906"/>
                <a:gd name="T62" fmla="*/ 142 w 469"/>
                <a:gd name="T63" fmla="*/ 664 h 906"/>
                <a:gd name="T64" fmla="*/ 239 w 469"/>
                <a:gd name="T65" fmla="*/ 669 h 906"/>
                <a:gd name="T66" fmla="*/ 297 w 469"/>
                <a:gd name="T67" fmla="*/ 634 h 906"/>
                <a:gd name="T68" fmla="*/ 305 w 469"/>
                <a:gd name="T69" fmla="*/ 582 h 906"/>
                <a:gd name="T70" fmla="*/ 259 w 469"/>
                <a:gd name="T71" fmla="*/ 533 h 906"/>
                <a:gd name="T72" fmla="*/ 170 w 469"/>
                <a:gd name="T73" fmla="*/ 495 h 906"/>
                <a:gd name="T74" fmla="*/ 82 w 469"/>
                <a:gd name="T75" fmla="*/ 447 h 906"/>
                <a:gd name="T76" fmla="*/ 24 w 469"/>
                <a:gd name="T77" fmla="*/ 380 h 906"/>
                <a:gd name="T78" fmla="*/ 5 w 469"/>
                <a:gd name="T79" fmla="*/ 291 h 906"/>
                <a:gd name="T80" fmla="*/ 37 w 469"/>
                <a:gd name="T81" fmla="*/ 194 h 906"/>
                <a:gd name="T82" fmla="*/ 111 w 469"/>
                <a:gd name="T83" fmla="*/ 129 h 906"/>
                <a:gd name="T84" fmla="*/ 169 w 469"/>
                <a:gd name="T85" fmla="*/ 106 h 906"/>
                <a:gd name="T86" fmla="*/ 179 w 469"/>
                <a:gd name="T87" fmla="*/ 82 h 906"/>
                <a:gd name="T88" fmla="*/ 180 w 469"/>
                <a:gd name="T89" fmla="*/ 18 h 906"/>
                <a:gd name="T90" fmla="*/ 197 w 469"/>
                <a:gd name="T91" fmla="*/ 1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9" h="906">
                  <a:moveTo>
                    <a:pt x="211" y="0"/>
                  </a:moveTo>
                  <a:lnTo>
                    <a:pt x="236" y="0"/>
                  </a:lnTo>
                  <a:lnTo>
                    <a:pt x="259" y="0"/>
                  </a:lnTo>
                  <a:lnTo>
                    <a:pt x="276" y="2"/>
                  </a:lnTo>
                  <a:lnTo>
                    <a:pt x="286" y="7"/>
                  </a:lnTo>
                  <a:lnTo>
                    <a:pt x="291" y="16"/>
                  </a:lnTo>
                  <a:lnTo>
                    <a:pt x="292" y="32"/>
                  </a:lnTo>
                  <a:lnTo>
                    <a:pt x="292" y="56"/>
                  </a:lnTo>
                  <a:lnTo>
                    <a:pt x="294" y="73"/>
                  </a:lnTo>
                  <a:lnTo>
                    <a:pt x="295" y="85"/>
                  </a:lnTo>
                  <a:lnTo>
                    <a:pt x="297" y="92"/>
                  </a:lnTo>
                  <a:lnTo>
                    <a:pt x="305" y="97"/>
                  </a:lnTo>
                  <a:lnTo>
                    <a:pt x="316" y="100"/>
                  </a:lnTo>
                  <a:lnTo>
                    <a:pt x="333" y="103"/>
                  </a:lnTo>
                  <a:lnTo>
                    <a:pt x="378" y="113"/>
                  </a:lnTo>
                  <a:lnTo>
                    <a:pt x="421" y="129"/>
                  </a:lnTo>
                  <a:lnTo>
                    <a:pt x="432" y="135"/>
                  </a:lnTo>
                  <a:lnTo>
                    <a:pt x="437" y="143"/>
                  </a:lnTo>
                  <a:lnTo>
                    <a:pt x="439" y="153"/>
                  </a:lnTo>
                  <a:lnTo>
                    <a:pt x="438" y="164"/>
                  </a:lnTo>
                  <a:lnTo>
                    <a:pt x="427" y="201"/>
                  </a:lnTo>
                  <a:lnTo>
                    <a:pt x="416" y="237"/>
                  </a:lnTo>
                  <a:lnTo>
                    <a:pt x="412" y="249"/>
                  </a:lnTo>
                  <a:lnTo>
                    <a:pt x="407" y="255"/>
                  </a:lnTo>
                  <a:lnTo>
                    <a:pt x="400" y="259"/>
                  </a:lnTo>
                  <a:lnTo>
                    <a:pt x="391" y="258"/>
                  </a:lnTo>
                  <a:lnTo>
                    <a:pt x="380" y="253"/>
                  </a:lnTo>
                  <a:lnTo>
                    <a:pt x="334" y="236"/>
                  </a:lnTo>
                  <a:lnTo>
                    <a:pt x="288" y="227"/>
                  </a:lnTo>
                  <a:lnTo>
                    <a:pt x="239" y="226"/>
                  </a:lnTo>
                  <a:lnTo>
                    <a:pt x="221" y="228"/>
                  </a:lnTo>
                  <a:lnTo>
                    <a:pt x="202" y="233"/>
                  </a:lnTo>
                  <a:lnTo>
                    <a:pt x="186" y="243"/>
                  </a:lnTo>
                  <a:lnTo>
                    <a:pt x="175" y="254"/>
                  </a:lnTo>
                  <a:lnTo>
                    <a:pt x="168" y="269"/>
                  </a:lnTo>
                  <a:lnTo>
                    <a:pt x="165" y="284"/>
                  </a:lnTo>
                  <a:lnTo>
                    <a:pt x="168" y="298"/>
                  </a:lnTo>
                  <a:lnTo>
                    <a:pt x="177" y="313"/>
                  </a:lnTo>
                  <a:lnTo>
                    <a:pt x="189" y="327"/>
                  </a:lnTo>
                  <a:lnTo>
                    <a:pt x="209" y="340"/>
                  </a:lnTo>
                  <a:lnTo>
                    <a:pt x="228" y="352"/>
                  </a:lnTo>
                  <a:lnTo>
                    <a:pt x="249" y="361"/>
                  </a:lnTo>
                  <a:lnTo>
                    <a:pt x="288" y="376"/>
                  </a:lnTo>
                  <a:lnTo>
                    <a:pt x="325" y="392"/>
                  </a:lnTo>
                  <a:lnTo>
                    <a:pt x="360" y="411"/>
                  </a:lnTo>
                  <a:lnTo>
                    <a:pt x="392" y="433"/>
                  </a:lnTo>
                  <a:lnTo>
                    <a:pt x="418" y="458"/>
                  </a:lnTo>
                  <a:lnTo>
                    <a:pt x="439" y="486"/>
                  </a:lnTo>
                  <a:lnTo>
                    <a:pt x="455" y="517"/>
                  </a:lnTo>
                  <a:lnTo>
                    <a:pt x="465" y="550"/>
                  </a:lnTo>
                  <a:lnTo>
                    <a:pt x="469" y="584"/>
                  </a:lnTo>
                  <a:lnTo>
                    <a:pt x="468" y="618"/>
                  </a:lnTo>
                  <a:lnTo>
                    <a:pt x="459" y="652"/>
                  </a:lnTo>
                  <a:lnTo>
                    <a:pt x="445" y="684"/>
                  </a:lnTo>
                  <a:lnTo>
                    <a:pt x="424" y="715"/>
                  </a:lnTo>
                  <a:lnTo>
                    <a:pt x="401" y="739"/>
                  </a:lnTo>
                  <a:lnTo>
                    <a:pt x="375" y="759"/>
                  </a:lnTo>
                  <a:lnTo>
                    <a:pt x="346" y="775"/>
                  </a:lnTo>
                  <a:lnTo>
                    <a:pt x="313" y="786"/>
                  </a:lnTo>
                  <a:lnTo>
                    <a:pt x="301" y="790"/>
                  </a:lnTo>
                  <a:lnTo>
                    <a:pt x="292" y="797"/>
                  </a:lnTo>
                  <a:lnTo>
                    <a:pt x="289" y="807"/>
                  </a:lnTo>
                  <a:lnTo>
                    <a:pt x="288" y="821"/>
                  </a:lnTo>
                  <a:lnTo>
                    <a:pt x="288" y="850"/>
                  </a:lnTo>
                  <a:lnTo>
                    <a:pt x="288" y="879"/>
                  </a:lnTo>
                  <a:lnTo>
                    <a:pt x="285" y="891"/>
                  </a:lnTo>
                  <a:lnTo>
                    <a:pt x="281" y="899"/>
                  </a:lnTo>
                  <a:lnTo>
                    <a:pt x="273" y="905"/>
                  </a:lnTo>
                  <a:lnTo>
                    <a:pt x="262" y="906"/>
                  </a:lnTo>
                  <a:lnTo>
                    <a:pt x="197" y="906"/>
                  </a:lnTo>
                  <a:lnTo>
                    <a:pt x="186" y="905"/>
                  </a:lnTo>
                  <a:lnTo>
                    <a:pt x="178" y="899"/>
                  </a:lnTo>
                  <a:lnTo>
                    <a:pt x="173" y="890"/>
                  </a:lnTo>
                  <a:lnTo>
                    <a:pt x="170" y="878"/>
                  </a:lnTo>
                  <a:lnTo>
                    <a:pt x="170" y="834"/>
                  </a:lnTo>
                  <a:lnTo>
                    <a:pt x="170" y="820"/>
                  </a:lnTo>
                  <a:lnTo>
                    <a:pt x="168" y="810"/>
                  </a:lnTo>
                  <a:lnTo>
                    <a:pt x="163" y="804"/>
                  </a:lnTo>
                  <a:lnTo>
                    <a:pt x="154" y="800"/>
                  </a:lnTo>
                  <a:lnTo>
                    <a:pt x="140" y="797"/>
                  </a:lnTo>
                  <a:lnTo>
                    <a:pt x="100" y="790"/>
                  </a:lnTo>
                  <a:lnTo>
                    <a:pt x="63" y="780"/>
                  </a:lnTo>
                  <a:lnTo>
                    <a:pt x="26" y="765"/>
                  </a:lnTo>
                  <a:lnTo>
                    <a:pt x="12" y="757"/>
                  </a:lnTo>
                  <a:lnTo>
                    <a:pt x="4" y="749"/>
                  </a:lnTo>
                  <a:lnTo>
                    <a:pt x="0" y="741"/>
                  </a:lnTo>
                  <a:lnTo>
                    <a:pt x="0" y="729"/>
                  </a:lnTo>
                  <a:lnTo>
                    <a:pt x="4" y="715"/>
                  </a:lnTo>
                  <a:lnTo>
                    <a:pt x="22" y="649"/>
                  </a:lnTo>
                  <a:lnTo>
                    <a:pt x="27" y="637"/>
                  </a:lnTo>
                  <a:lnTo>
                    <a:pt x="32" y="631"/>
                  </a:lnTo>
                  <a:lnTo>
                    <a:pt x="38" y="627"/>
                  </a:lnTo>
                  <a:lnTo>
                    <a:pt x="48" y="628"/>
                  </a:lnTo>
                  <a:lnTo>
                    <a:pt x="59" y="634"/>
                  </a:lnTo>
                  <a:lnTo>
                    <a:pt x="100" y="652"/>
                  </a:lnTo>
                  <a:lnTo>
                    <a:pt x="142" y="664"/>
                  </a:lnTo>
                  <a:lnTo>
                    <a:pt x="185" y="671"/>
                  </a:lnTo>
                  <a:lnTo>
                    <a:pt x="212" y="673"/>
                  </a:lnTo>
                  <a:lnTo>
                    <a:pt x="239" y="669"/>
                  </a:lnTo>
                  <a:lnTo>
                    <a:pt x="267" y="660"/>
                  </a:lnTo>
                  <a:lnTo>
                    <a:pt x="285" y="649"/>
                  </a:lnTo>
                  <a:lnTo>
                    <a:pt x="297" y="634"/>
                  </a:lnTo>
                  <a:lnTo>
                    <a:pt x="305" y="618"/>
                  </a:lnTo>
                  <a:lnTo>
                    <a:pt x="307" y="601"/>
                  </a:lnTo>
                  <a:lnTo>
                    <a:pt x="305" y="582"/>
                  </a:lnTo>
                  <a:lnTo>
                    <a:pt x="296" y="565"/>
                  </a:lnTo>
                  <a:lnTo>
                    <a:pt x="281" y="549"/>
                  </a:lnTo>
                  <a:lnTo>
                    <a:pt x="259" y="533"/>
                  </a:lnTo>
                  <a:lnTo>
                    <a:pt x="235" y="522"/>
                  </a:lnTo>
                  <a:lnTo>
                    <a:pt x="202" y="507"/>
                  </a:lnTo>
                  <a:lnTo>
                    <a:pt x="170" y="495"/>
                  </a:lnTo>
                  <a:lnTo>
                    <a:pt x="138" y="480"/>
                  </a:lnTo>
                  <a:lnTo>
                    <a:pt x="107" y="464"/>
                  </a:lnTo>
                  <a:lnTo>
                    <a:pt x="82" y="447"/>
                  </a:lnTo>
                  <a:lnTo>
                    <a:pt x="58" y="427"/>
                  </a:lnTo>
                  <a:lnTo>
                    <a:pt x="38" y="405"/>
                  </a:lnTo>
                  <a:lnTo>
                    <a:pt x="24" y="380"/>
                  </a:lnTo>
                  <a:lnTo>
                    <a:pt x="12" y="354"/>
                  </a:lnTo>
                  <a:lnTo>
                    <a:pt x="6" y="324"/>
                  </a:lnTo>
                  <a:lnTo>
                    <a:pt x="5" y="291"/>
                  </a:lnTo>
                  <a:lnTo>
                    <a:pt x="11" y="255"/>
                  </a:lnTo>
                  <a:lnTo>
                    <a:pt x="21" y="222"/>
                  </a:lnTo>
                  <a:lnTo>
                    <a:pt x="37" y="194"/>
                  </a:lnTo>
                  <a:lnTo>
                    <a:pt x="57" y="169"/>
                  </a:lnTo>
                  <a:lnTo>
                    <a:pt x="82" y="148"/>
                  </a:lnTo>
                  <a:lnTo>
                    <a:pt x="111" y="129"/>
                  </a:lnTo>
                  <a:lnTo>
                    <a:pt x="144" y="116"/>
                  </a:lnTo>
                  <a:lnTo>
                    <a:pt x="159" y="110"/>
                  </a:lnTo>
                  <a:lnTo>
                    <a:pt x="169" y="106"/>
                  </a:lnTo>
                  <a:lnTo>
                    <a:pt x="174" y="101"/>
                  </a:lnTo>
                  <a:lnTo>
                    <a:pt x="178" y="94"/>
                  </a:lnTo>
                  <a:lnTo>
                    <a:pt x="179" y="82"/>
                  </a:lnTo>
                  <a:lnTo>
                    <a:pt x="179" y="68"/>
                  </a:lnTo>
                  <a:lnTo>
                    <a:pt x="179" y="32"/>
                  </a:lnTo>
                  <a:lnTo>
                    <a:pt x="180" y="18"/>
                  </a:lnTo>
                  <a:lnTo>
                    <a:pt x="183" y="8"/>
                  </a:lnTo>
                  <a:lnTo>
                    <a:pt x="188" y="3"/>
                  </a:lnTo>
                  <a:lnTo>
                    <a:pt x="197" y="1"/>
                  </a:lnTo>
                  <a:lnTo>
                    <a:pt x="2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A43F2E4A-9E93-4738-9E19-201ACDB21D0F}"/>
              </a:ext>
            </a:extLst>
          </p:cNvPr>
          <p:cNvSpPr/>
          <p:nvPr/>
        </p:nvSpPr>
        <p:spPr>
          <a:xfrm>
            <a:off x="956656" y="1863662"/>
            <a:ext cx="112460" cy="1124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D20506-74A5-48C5-A863-F5AAE9FC9891}"/>
              </a:ext>
            </a:extLst>
          </p:cNvPr>
          <p:cNvSpPr txBox="1"/>
          <p:nvPr/>
        </p:nvSpPr>
        <p:spPr>
          <a:xfrm>
            <a:off x="1069116" y="1972057"/>
            <a:ext cx="1636898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cons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E3A1116-5CC7-47AB-B565-66DE50B57865}"/>
              </a:ext>
            </a:extLst>
          </p:cNvPr>
          <p:cNvSpPr/>
          <p:nvPr/>
        </p:nvSpPr>
        <p:spPr>
          <a:xfrm>
            <a:off x="1069116" y="1769491"/>
            <a:ext cx="2196727" cy="27699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b="1" dirty="0">
                <a:solidFill>
                  <a:schemeClr val="accent2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Write Subtitle Here</a:t>
            </a:r>
            <a:endParaRPr lang="en-US" sz="900" b="1" dirty="0">
              <a:solidFill>
                <a:schemeClr val="accent2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E0B9B5C-7A15-4981-ABC3-7816AA13BAFA}"/>
              </a:ext>
            </a:extLst>
          </p:cNvPr>
          <p:cNvSpPr/>
          <p:nvPr/>
        </p:nvSpPr>
        <p:spPr>
          <a:xfrm>
            <a:off x="3003700" y="1863662"/>
            <a:ext cx="112460" cy="1124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61CA278-331F-4919-9A78-E097834B6785}"/>
              </a:ext>
            </a:extLst>
          </p:cNvPr>
          <p:cNvSpPr txBox="1"/>
          <p:nvPr/>
        </p:nvSpPr>
        <p:spPr>
          <a:xfrm>
            <a:off x="3116160" y="1972057"/>
            <a:ext cx="1636898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cons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9E7941D-29D3-4509-809B-95E1D53B6BA6}"/>
              </a:ext>
            </a:extLst>
          </p:cNvPr>
          <p:cNvSpPr/>
          <p:nvPr/>
        </p:nvSpPr>
        <p:spPr>
          <a:xfrm>
            <a:off x="3116160" y="1769491"/>
            <a:ext cx="2196727" cy="27699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b="1" dirty="0">
                <a:solidFill>
                  <a:schemeClr val="accent3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Write Subtitle Here</a:t>
            </a:r>
            <a:endParaRPr lang="en-US" sz="900" b="1" dirty="0">
              <a:solidFill>
                <a:schemeClr val="accent3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5B978D3-822A-4CEC-95A9-DBD09241C4BD}"/>
              </a:ext>
            </a:extLst>
          </p:cNvPr>
          <p:cNvSpPr/>
          <p:nvPr/>
        </p:nvSpPr>
        <p:spPr>
          <a:xfrm>
            <a:off x="956656" y="2980913"/>
            <a:ext cx="112460" cy="112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FDDD104-9963-41BA-9BC0-89262B492B25}"/>
              </a:ext>
            </a:extLst>
          </p:cNvPr>
          <p:cNvSpPr txBox="1"/>
          <p:nvPr/>
        </p:nvSpPr>
        <p:spPr>
          <a:xfrm>
            <a:off x="1069116" y="3089308"/>
            <a:ext cx="1636898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cons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652C6D2-65D4-4FE5-BEC9-659CF52C08C0}"/>
              </a:ext>
            </a:extLst>
          </p:cNvPr>
          <p:cNvSpPr/>
          <p:nvPr/>
        </p:nvSpPr>
        <p:spPr>
          <a:xfrm>
            <a:off x="1069116" y="2886742"/>
            <a:ext cx="2196727" cy="27699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b="1" dirty="0">
                <a:solidFill>
                  <a:schemeClr val="accent4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Write Subtitle Here</a:t>
            </a:r>
            <a:endParaRPr lang="en-US" sz="900" b="1" dirty="0">
              <a:solidFill>
                <a:schemeClr val="accent4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63BF2D2-7615-42DA-ACD5-E32B627706E9}"/>
              </a:ext>
            </a:extLst>
          </p:cNvPr>
          <p:cNvSpPr/>
          <p:nvPr/>
        </p:nvSpPr>
        <p:spPr>
          <a:xfrm>
            <a:off x="3003700" y="2980913"/>
            <a:ext cx="112460" cy="1124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5BC1FF-AD4C-41F9-9327-2BB9699A2E0F}"/>
              </a:ext>
            </a:extLst>
          </p:cNvPr>
          <p:cNvSpPr txBox="1"/>
          <p:nvPr/>
        </p:nvSpPr>
        <p:spPr>
          <a:xfrm>
            <a:off x="3116160" y="3089308"/>
            <a:ext cx="1636898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cons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01424E6-C966-436A-AAC3-380D12E03344}"/>
              </a:ext>
            </a:extLst>
          </p:cNvPr>
          <p:cNvSpPr/>
          <p:nvPr/>
        </p:nvSpPr>
        <p:spPr>
          <a:xfrm>
            <a:off x="3116160" y="2886742"/>
            <a:ext cx="2196727" cy="27699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b="1" dirty="0">
                <a:solidFill>
                  <a:schemeClr val="accent2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Write Subtitle Here</a:t>
            </a:r>
            <a:endParaRPr lang="en-US" sz="900" b="1" dirty="0">
              <a:solidFill>
                <a:schemeClr val="accent2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48518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AED01F8-0CAA-4273-A8A6-6007978F7C3C}"/>
              </a:ext>
            </a:extLst>
          </p:cNvPr>
          <p:cNvGrpSpPr/>
          <p:nvPr/>
        </p:nvGrpSpPr>
        <p:grpSpPr>
          <a:xfrm>
            <a:off x="0" y="0"/>
            <a:ext cx="692508" cy="817859"/>
            <a:chOff x="0" y="0"/>
            <a:chExt cx="1375357" cy="162431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A2CF9AE-75F6-4F52-9901-D39A1D5F9C85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C655DDA-74DF-4F8F-9EC0-27714E5CA939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382DC1F-92F6-4DF9-A9EE-7B6AFB5685F0}"/>
              </a:ext>
            </a:extLst>
          </p:cNvPr>
          <p:cNvSpPr/>
          <p:nvPr/>
        </p:nvSpPr>
        <p:spPr>
          <a:xfrm>
            <a:off x="6349723" y="4670074"/>
            <a:ext cx="2571035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825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825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7CACB5-45F9-466A-BB8A-99CB568CBCE1}"/>
              </a:ext>
            </a:extLst>
          </p:cNvPr>
          <p:cNvSpPr txBox="1"/>
          <p:nvPr/>
        </p:nvSpPr>
        <p:spPr>
          <a:xfrm>
            <a:off x="732834" y="1178020"/>
            <a:ext cx="2822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700" b="1" dirty="0">
                <a:latin typeface="+mj-lt"/>
              </a:rPr>
              <a:t>About Sample Leasson Here</a:t>
            </a:r>
            <a:endParaRPr lang="en-US" sz="2700" b="1"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72964B-7F5B-4935-826A-39C9546648BC}"/>
              </a:ext>
            </a:extLst>
          </p:cNvPr>
          <p:cNvSpPr/>
          <p:nvPr/>
        </p:nvSpPr>
        <p:spPr>
          <a:xfrm>
            <a:off x="732834" y="1008238"/>
            <a:ext cx="1151612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School Program -</a:t>
            </a:r>
            <a:endParaRPr lang="en-US" sz="825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87BFA5-161C-4B38-BB3E-C037D14198F1}"/>
              </a:ext>
            </a:extLst>
          </p:cNvPr>
          <p:cNvSpPr txBox="1"/>
          <p:nvPr/>
        </p:nvSpPr>
        <p:spPr>
          <a:xfrm>
            <a:off x="753421" y="3687120"/>
            <a:ext cx="29900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7CF18B-DF0C-4239-BE4B-DCE5EE8743A8}"/>
              </a:ext>
            </a:extLst>
          </p:cNvPr>
          <p:cNvSpPr txBox="1"/>
          <p:nvPr/>
        </p:nvSpPr>
        <p:spPr>
          <a:xfrm>
            <a:off x="732834" y="3312450"/>
            <a:ext cx="177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b="1" dirty="0">
                <a:solidFill>
                  <a:schemeClr val="accent3"/>
                </a:solidFill>
                <a:ea typeface="Source Sans Pro" panose="020B0503030403020204" pitchFamily="34" charset="0"/>
              </a:rPr>
              <a:t>Detail Here :</a:t>
            </a:r>
            <a:endParaRPr lang="en-US" sz="1200" b="1" dirty="0">
              <a:solidFill>
                <a:schemeClr val="accent3"/>
              </a:solidFill>
              <a:ea typeface="Source Sans Pro" panose="020B0503030403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3AA29-B215-49D0-91C6-65052D75191B}"/>
              </a:ext>
            </a:extLst>
          </p:cNvPr>
          <p:cNvSpPr txBox="1"/>
          <p:nvPr/>
        </p:nvSpPr>
        <p:spPr>
          <a:xfrm>
            <a:off x="753421" y="3965481"/>
            <a:ext cx="29900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endParaRPr lang="en-US" sz="750" dirty="0">
              <a:solidFill>
                <a:schemeClr val="bg1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244972-9D95-4627-860B-B1D825A76F0A}"/>
              </a:ext>
            </a:extLst>
          </p:cNvPr>
          <p:cNvSpPr txBox="1"/>
          <p:nvPr/>
        </p:nvSpPr>
        <p:spPr>
          <a:xfrm>
            <a:off x="732834" y="2199052"/>
            <a:ext cx="3063503" cy="95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labore et dolore magna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sectetur</a:t>
            </a:r>
            <a:endParaRPr lang="en-US" sz="750" dirty="0">
              <a:solidFill>
                <a:schemeClr val="bg1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4007564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AED01F8-0CAA-4273-A8A6-6007978F7C3C}"/>
              </a:ext>
            </a:extLst>
          </p:cNvPr>
          <p:cNvGrpSpPr/>
          <p:nvPr/>
        </p:nvGrpSpPr>
        <p:grpSpPr>
          <a:xfrm>
            <a:off x="0" y="0"/>
            <a:ext cx="692508" cy="817859"/>
            <a:chOff x="0" y="0"/>
            <a:chExt cx="1375357" cy="162431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A2CF9AE-75F6-4F52-9901-D39A1D5F9C85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C655DDA-74DF-4F8F-9EC0-27714E5CA939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382DC1F-92F6-4DF9-A9EE-7B6AFB5685F0}"/>
              </a:ext>
            </a:extLst>
          </p:cNvPr>
          <p:cNvSpPr/>
          <p:nvPr/>
        </p:nvSpPr>
        <p:spPr>
          <a:xfrm>
            <a:off x="6349723" y="4670074"/>
            <a:ext cx="2571035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825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825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8EBC1E-2783-461D-8386-ABEDDA85F060}"/>
              </a:ext>
            </a:extLst>
          </p:cNvPr>
          <p:cNvSpPr txBox="1"/>
          <p:nvPr/>
        </p:nvSpPr>
        <p:spPr>
          <a:xfrm>
            <a:off x="5000953" y="1107383"/>
            <a:ext cx="323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700" b="1" dirty="0">
                <a:latin typeface="+mj-lt"/>
              </a:rPr>
              <a:t>About Art &amp; Music Regristration</a:t>
            </a:r>
            <a:endParaRPr lang="en-US" sz="2700" b="1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9A64DC-BDBB-446C-B182-309785FFACED}"/>
              </a:ext>
            </a:extLst>
          </p:cNvPr>
          <p:cNvSpPr/>
          <p:nvPr/>
        </p:nvSpPr>
        <p:spPr>
          <a:xfrm>
            <a:off x="5000953" y="937601"/>
            <a:ext cx="1151612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ntroduction -</a:t>
            </a:r>
            <a:endParaRPr lang="en-US" sz="825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AD1EC1-6C6A-4535-A50B-95BD1AC7C650}"/>
              </a:ext>
            </a:extLst>
          </p:cNvPr>
          <p:cNvSpPr/>
          <p:nvPr/>
        </p:nvSpPr>
        <p:spPr>
          <a:xfrm>
            <a:off x="629759" y="2755549"/>
            <a:ext cx="1914525" cy="19145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DBD7E3-8B58-436F-8898-4A3D0012C353}"/>
              </a:ext>
            </a:extLst>
          </p:cNvPr>
          <p:cNvSpPr txBox="1"/>
          <p:nvPr/>
        </p:nvSpPr>
        <p:spPr>
          <a:xfrm>
            <a:off x="847107" y="3648320"/>
            <a:ext cx="1479830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adipi</a:t>
            </a:r>
            <a:r>
              <a:rPr lang="id-ID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scing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eiusmod</a:t>
            </a:r>
            <a:endParaRPr lang="en-US" sz="750" dirty="0">
              <a:solidFill>
                <a:schemeClr val="bg1"/>
              </a:solidFill>
              <a:ea typeface="Source Sans Pro" panose="020B0503030403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5752FC-3E5D-4FDB-B44D-2828ADF41239}"/>
              </a:ext>
            </a:extLst>
          </p:cNvPr>
          <p:cNvSpPr txBox="1"/>
          <p:nvPr/>
        </p:nvSpPr>
        <p:spPr>
          <a:xfrm>
            <a:off x="701197" y="3215572"/>
            <a:ext cx="1771651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050" b="1" dirty="0">
                <a:solidFill>
                  <a:schemeClr val="bg1"/>
                </a:solidFill>
                <a:ea typeface="Source Sans Pro" panose="020B0503030403020204" pitchFamily="34" charset="0"/>
              </a:rPr>
              <a:t>Art &amp; Music School</a:t>
            </a:r>
            <a:endParaRPr lang="en-US" sz="1050" b="1" dirty="0">
              <a:solidFill>
                <a:schemeClr val="bg1"/>
              </a:solidFill>
              <a:ea typeface="Source Sans Pro" panose="020B0503030403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7696A6-0951-4E8C-A47B-0859B61D0808}"/>
              </a:ext>
            </a:extLst>
          </p:cNvPr>
          <p:cNvCxnSpPr>
            <a:cxnSpLocks/>
          </p:cNvCxnSpPr>
          <p:nvPr/>
        </p:nvCxnSpPr>
        <p:spPr>
          <a:xfrm>
            <a:off x="1394617" y="3572885"/>
            <a:ext cx="38481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1AA3AD-363A-48AE-BA6D-F8BA90C2A5A6}"/>
              </a:ext>
            </a:extLst>
          </p:cNvPr>
          <p:cNvSpPr txBox="1"/>
          <p:nvPr/>
        </p:nvSpPr>
        <p:spPr>
          <a:xfrm>
            <a:off x="5035253" y="2555974"/>
            <a:ext cx="340755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labore et dolore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465A56-8DB3-46D0-9C8E-8D1B936FCF85}"/>
              </a:ext>
            </a:extLst>
          </p:cNvPr>
          <p:cNvSpPr txBox="1"/>
          <p:nvPr/>
        </p:nvSpPr>
        <p:spPr>
          <a:xfrm>
            <a:off x="5035253" y="3124904"/>
            <a:ext cx="340755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labore et dolore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EC0B5-78B7-402A-A8FE-594C8788AF85}"/>
              </a:ext>
            </a:extLst>
          </p:cNvPr>
          <p:cNvSpPr txBox="1"/>
          <p:nvPr/>
        </p:nvSpPr>
        <p:spPr>
          <a:xfrm>
            <a:off x="5035253" y="3693834"/>
            <a:ext cx="340755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labore et dolore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0CADF7-0A03-4676-A7BB-3D2C33319911}"/>
              </a:ext>
            </a:extLst>
          </p:cNvPr>
          <p:cNvSpPr/>
          <p:nvPr/>
        </p:nvSpPr>
        <p:spPr>
          <a:xfrm>
            <a:off x="5000953" y="2177016"/>
            <a:ext cx="2196727" cy="27699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b="1" dirty="0">
                <a:solidFill>
                  <a:schemeClr val="accent1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Detail Here :</a:t>
            </a:r>
            <a:endParaRPr lang="en-US" sz="900" b="1" dirty="0">
              <a:solidFill>
                <a:schemeClr val="accent1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297536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AED01F8-0CAA-4273-A8A6-6007978F7C3C}"/>
              </a:ext>
            </a:extLst>
          </p:cNvPr>
          <p:cNvGrpSpPr/>
          <p:nvPr/>
        </p:nvGrpSpPr>
        <p:grpSpPr>
          <a:xfrm>
            <a:off x="0" y="0"/>
            <a:ext cx="692508" cy="817859"/>
            <a:chOff x="0" y="0"/>
            <a:chExt cx="1375357" cy="162431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A2CF9AE-75F6-4F52-9901-D39A1D5F9C85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C655DDA-74DF-4F8F-9EC0-27714E5CA939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382DC1F-92F6-4DF9-A9EE-7B6AFB5685F0}"/>
              </a:ext>
            </a:extLst>
          </p:cNvPr>
          <p:cNvSpPr/>
          <p:nvPr/>
        </p:nvSpPr>
        <p:spPr>
          <a:xfrm>
            <a:off x="6349723" y="4670074"/>
            <a:ext cx="2571035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825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825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E3112B-C44C-4B2D-8BC3-D75E2217597B}"/>
              </a:ext>
            </a:extLst>
          </p:cNvPr>
          <p:cNvSpPr/>
          <p:nvPr/>
        </p:nvSpPr>
        <p:spPr>
          <a:xfrm>
            <a:off x="2642729" y="642479"/>
            <a:ext cx="3858543" cy="3858543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742E40-0561-4C36-8B1F-E39AB1C5DF1C}"/>
              </a:ext>
            </a:extLst>
          </p:cNvPr>
          <p:cNvSpPr txBox="1"/>
          <p:nvPr/>
        </p:nvSpPr>
        <p:spPr>
          <a:xfrm>
            <a:off x="2905330" y="3473310"/>
            <a:ext cx="1939894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788" b="1" dirty="0">
                <a:solidFill>
                  <a:schemeClr val="bg1"/>
                </a:solidFill>
              </a:rPr>
              <a:t>Our Contact :</a:t>
            </a:r>
            <a:endParaRPr lang="en-US" sz="788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ED77EE-0963-4270-97B9-5777126657DB}"/>
              </a:ext>
            </a:extLst>
          </p:cNvPr>
          <p:cNvSpPr txBox="1"/>
          <p:nvPr/>
        </p:nvSpPr>
        <p:spPr>
          <a:xfrm>
            <a:off x="2905330" y="3669518"/>
            <a:ext cx="193989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25" dirty="0">
                <a:solidFill>
                  <a:schemeClr val="bg1"/>
                </a:solidFill>
              </a:rPr>
              <a:t>+52 555 522 52</a:t>
            </a:r>
            <a:endParaRPr lang="en-US" sz="825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7C8193-D91A-4806-B33C-818AFE3276A3}"/>
              </a:ext>
            </a:extLst>
          </p:cNvPr>
          <p:cNvSpPr txBox="1"/>
          <p:nvPr/>
        </p:nvSpPr>
        <p:spPr>
          <a:xfrm>
            <a:off x="4451577" y="3473310"/>
            <a:ext cx="150996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788" b="1" dirty="0">
                <a:solidFill>
                  <a:schemeClr val="bg1"/>
                </a:solidFill>
              </a:rPr>
              <a:t>Websites :</a:t>
            </a:r>
            <a:endParaRPr lang="en-US" sz="788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D454A0-C6D4-4436-A116-FC1EE69E86AC}"/>
              </a:ext>
            </a:extLst>
          </p:cNvPr>
          <p:cNvSpPr txBox="1"/>
          <p:nvPr/>
        </p:nvSpPr>
        <p:spPr>
          <a:xfrm>
            <a:off x="4451577" y="3669518"/>
            <a:ext cx="150996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25" dirty="0">
                <a:solidFill>
                  <a:schemeClr val="bg1"/>
                </a:solidFill>
              </a:rPr>
              <a:t>www.ourprojects.com</a:t>
            </a:r>
            <a:endParaRPr lang="en-US" sz="825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2961F5-1602-440C-B6F0-E3B573DF2C5A}"/>
              </a:ext>
            </a:extLst>
          </p:cNvPr>
          <p:cNvSpPr txBox="1"/>
          <p:nvPr/>
        </p:nvSpPr>
        <p:spPr>
          <a:xfrm>
            <a:off x="3076984" y="2283102"/>
            <a:ext cx="29900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adipi</a:t>
            </a:r>
            <a:r>
              <a:rPr lang="id-ID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scing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labore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aliqua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. Ut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enim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ad</a:t>
            </a:r>
            <a:r>
              <a:rPr lang="id-ID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con</a:t>
            </a:r>
            <a:r>
              <a:rPr lang="id-ID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sectetur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adipis</a:t>
            </a:r>
            <a:r>
              <a:rPr lang="id-ID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cing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id-ID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labore et dolore magna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aliqua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. Ut </a:t>
            </a:r>
            <a:r>
              <a:rPr lang="en-US" sz="750" dirty="0" err="1">
                <a:solidFill>
                  <a:schemeClr val="bg1"/>
                </a:solidFill>
                <a:ea typeface="Source Sans Pro" panose="020B0503030403020204" pitchFamily="34" charset="0"/>
              </a:rPr>
              <a:t>enim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 ad</a:t>
            </a:r>
            <a:r>
              <a:rPr lang="id-ID" sz="75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/>
                </a:solidFill>
                <a:ea typeface="Source Sans Pro" panose="020B0503030403020204" pitchFamily="34" charset="0"/>
              </a:rPr>
              <a:t>con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87732-0841-496E-A358-4DD6D6DCB773}"/>
              </a:ext>
            </a:extLst>
          </p:cNvPr>
          <p:cNvSpPr txBox="1"/>
          <p:nvPr/>
        </p:nvSpPr>
        <p:spPr>
          <a:xfrm>
            <a:off x="2200662" y="1497435"/>
            <a:ext cx="47426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700" b="1" dirty="0">
                <a:solidFill>
                  <a:schemeClr val="bg1"/>
                </a:solidFill>
                <a:latin typeface="+mj-lt"/>
              </a:rPr>
              <a:t>Get In Touch</a:t>
            </a:r>
            <a:endParaRPr lang="en-US" sz="2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606DA3-B1A0-45C2-BC3B-B01059E6A38E}"/>
              </a:ext>
            </a:extLst>
          </p:cNvPr>
          <p:cNvSpPr/>
          <p:nvPr/>
        </p:nvSpPr>
        <p:spPr>
          <a:xfrm>
            <a:off x="3996194" y="1341940"/>
            <a:ext cx="1151612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id-ID" sz="825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ontact us -</a:t>
            </a:r>
            <a:endParaRPr lang="en-US" sz="825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601383-B128-4856-A262-6446F794C882}"/>
              </a:ext>
            </a:extLst>
          </p:cNvPr>
          <p:cNvCxnSpPr>
            <a:cxnSpLocks/>
          </p:cNvCxnSpPr>
          <p:nvPr/>
        </p:nvCxnSpPr>
        <p:spPr>
          <a:xfrm>
            <a:off x="3225438" y="3258350"/>
            <a:ext cx="26931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12623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A2C9AFB-509F-4BF1-A4C4-88B1708CDEBF}"/>
              </a:ext>
            </a:extLst>
          </p:cNvPr>
          <p:cNvSpPr/>
          <p:nvPr/>
        </p:nvSpPr>
        <p:spPr>
          <a:xfrm>
            <a:off x="1031518" y="3408406"/>
            <a:ext cx="495991" cy="388085"/>
          </a:xfrm>
          <a:custGeom>
            <a:avLst/>
            <a:gdLst/>
            <a:ahLst/>
            <a:cxnLst/>
            <a:rect l="l" t="t" r="r" b="b"/>
            <a:pathLst>
              <a:path w="661321" h="517446">
                <a:moveTo>
                  <a:pt x="661321" y="0"/>
                </a:moveTo>
                <a:lnTo>
                  <a:pt x="643652" y="100965"/>
                </a:lnTo>
                <a:cubicBezTo>
                  <a:pt x="599900" y="100965"/>
                  <a:pt x="566245" y="112745"/>
                  <a:pt x="542687" y="136303"/>
                </a:cubicBezTo>
                <a:cubicBezTo>
                  <a:pt x="519128" y="159862"/>
                  <a:pt x="503142" y="195199"/>
                  <a:pt x="494728" y="242316"/>
                </a:cubicBezTo>
                <a:lnTo>
                  <a:pt x="484632" y="300371"/>
                </a:lnTo>
                <a:lnTo>
                  <a:pt x="610838" y="300371"/>
                </a:lnTo>
                <a:lnTo>
                  <a:pt x="572976" y="517446"/>
                </a:lnTo>
                <a:lnTo>
                  <a:pt x="343281" y="517446"/>
                </a:lnTo>
                <a:cubicBezTo>
                  <a:pt x="341598" y="502302"/>
                  <a:pt x="340757" y="479584"/>
                  <a:pt x="340757" y="449295"/>
                </a:cubicBezTo>
                <a:cubicBezTo>
                  <a:pt x="340757" y="393764"/>
                  <a:pt x="344964" y="339074"/>
                  <a:pt x="353377" y="285226"/>
                </a:cubicBezTo>
                <a:cubicBezTo>
                  <a:pt x="370205" y="190993"/>
                  <a:pt x="404701" y="119896"/>
                  <a:pt x="456866" y="71938"/>
                </a:cubicBezTo>
                <a:cubicBezTo>
                  <a:pt x="509032" y="23979"/>
                  <a:pt x="577183" y="0"/>
                  <a:pt x="661321" y="0"/>
                </a:cubicBezTo>
                <a:close/>
                <a:moveTo>
                  <a:pt x="320564" y="0"/>
                </a:moveTo>
                <a:lnTo>
                  <a:pt x="302895" y="100965"/>
                </a:lnTo>
                <a:cubicBezTo>
                  <a:pt x="259143" y="100965"/>
                  <a:pt x="225488" y="112745"/>
                  <a:pt x="201930" y="136303"/>
                </a:cubicBezTo>
                <a:cubicBezTo>
                  <a:pt x="178371" y="159862"/>
                  <a:pt x="162385" y="195199"/>
                  <a:pt x="153971" y="242316"/>
                </a:cubicBezTo>
                <a:lnTo>
                  <a:pt x="143875" y="300371"/>
                </a:lnTo>
                <a:lnTo>
                  <a:pt x="270081" y="300371"/>
                </a:lnTo>
                <a:lnTo>
                  <a:pt x="232219" y="517446"/>
                </a:lnTo>
                <a:lnTo>
                  <a:pt x="2524" y="517446"/>
                </a:lnTo>
                <a:cubicBezTo>
                  <a:pt x="841" y="502302"/>
                  <a:pt x="0" y="479584"/>
                  <a:pt x="0" y="449295"/>
                </a:cubicBezTo>
                <a:cubicBezTo>
                  <a:pt x="0" y="393764"/>
                  <a:pt x="4207" y="339074"/>
                  <a:pt x="12620" y="285226"/>
                </a:cubicBezTo>
                <a:cubicBezTo>
                  <a:pt x="29448" y="190993"/>
                  <a:pt x="63944" y="119896"/>
                  <a:pt x="116109" y="71938"/>
                </a:cubicBezTo>
                <a:cubicBezTo>
                  <a:pt x="168275" y="23979"/>
                  <a:pt x="236426" y="0"/>
                  <a:pt x="32056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B3BA7C-55F3-451D-A70D-8067124474B9}"/>
              </a:ext>
            </a:extLst>
          </p:cNvPr>
          <p:cNvGrpSpPr/>
          <p:nvPr/>
        </p:nvGrpSpPr>
        <p:grpSpPr>
          <a:xfrm>
            <a:off x="0" y="0"/>
            <a:ext cx="692508" cy="817859"/>
            <a:chOff x="0" y="0"/>
            <a:chExt cx="1375357" cy="1624310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D465D08-FCFF-45D9-9340-E56AE67F3DFE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EA6C6C5-2A2B-42C6-B51F-1FFB1506E6F5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CE5D1B1-C046-4278-8CDE-734A7B6342BE}"/>
              </a:ext>
            </a:extLst>
          </p:cNvPr>
          <p:cNvSpPr/>
          <p:nvPr/>
        </p:nvSpPr>
        <p:spPr>
          <a:xfrm>
            <a:off x="1057669" y="2396925"/>
            <a:ext cx="4185844" cy="83099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pers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sit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spiciatis</a:t>
            </a:r>
            <a:endParaRPr lang="en-US" sz="825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41A32F7-2894-419D-87D3-8A153FD8613D}"/>
              </a:ext>
            </a:extLst>
          </p:cNvPr>
          <p:cNvSpPr/>
          <p:nvPr/>
        </p:nvSpPr>
        <p:spPr>
          <a:xfrm>
            <a:off x="1057669" y="3580422"/>
            <a:ext cx="3200006" cy="45012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825" i="1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825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i="1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825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i="1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i="1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i="1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825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i="1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825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825" i="1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825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i="1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825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i="1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825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825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i="1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i="1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</a:t>
            </a:r>
            <a:r>
              <a:rPr lang="id-ID" sz="825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i="1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spiciatis</a:t>
            </a:r>
            <a:endParaRPr lang="en-US" sz="825" i="1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7001A-7A90-4A36-B706-CFB7DCF8B97A}"/>
              </a:ext>
            </a:extLst>
          </p:cNvPr>
          <p:cNvSpPr txBox="1"/>
          <p:nvPr/>
        </p:nvSpPr>
        <p:spPr>
          <a:xfrm>
            <a:off x="1031518" y="1218257"/>
            <a:ext cx="3396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700" b="1" dirty="0">
                <a:latin typeface="+mj-lt"/>
              </a:rPr>
              <a:t>Welcome To </a:t>
            </a:r>
          </a:p>
          <a:p>
            <a:r>
              <a:rPr lang="id-ID" sz="2700" b="1" dirty="0">
                <a:latin typeface="+mj-lt"/>
              </a:rPr>
              <a:t>Art &amp; Music School</a:t>
            </a:r>
            <a:endParaRPr lang="en-US" sz="2700" b="1" dirty="0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F0F889-C872-4B6F-B837-99529DD83344}"/>
              </a:ext>
            </a:extLst>
          </p:cNvPr>
          <p:cNvSpPr/>
          <p:nvPr/>
        </p:nvSpPr>
        <p:spPr>
          <a:xfrm>
            <a:off x="1031518" y="1048475"/>
            <a:ext cx="1151612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ntroduction -</a:t>
            </a:r>
            <a:endParaRPr lang="en-US" sz="825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919069-E09C-45FB-A40D-730AAB5181C5}"/>
              </a:ext>
            </a:extLst>
          </p:cNvPr>
          <p:cNvSpPr/>
          <p:nvPr/>
        </p:nvSpPr>
        <p:spPr>
          <a:xfrm>
            <a:off x="241991" y="4670074"/>
            <a:ext cx="2571035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825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825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209414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7E794733-3819-4D40-B9CA-E1616D17423B}"/>
              </a:ext>
            </a:extLst>
          </p:cNvPr>
          <p:cNvSpPr/>
          <p:nvPr/>
        </p:nvSpPr>
        <p:spPr>
          <a:xfrm flipH="1">
            <a:off x="4929188" y="2471738"/>
            <a:ext cx="1060371" cy="10603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6945BB-7BE0-48D5-9A97-8C8244960E8C}"/>
              </a:ext>
            </a:extLst>
          </p:cNvPr>
          <p:cNvGrpSpPr/>
          <p:nvPr/>
        </p:nvGrpSpPr>
        <p:grpSpPr>
          <a:xfrm>
            <a:off x="0" y="0"/>
            <a:ext cx="692508" cy="817859"/>
            <a:chOff x="0" y="0"/>
            <a:chExt cx="1375357" cy="162431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99D158-2FBF-4F3B-BA3C-FB11B10E1996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A2E607B-AA92-4212-ABCC-492069C7B874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5E43D7-D567-4085-9D25-32DBF54AF0C7}"/>
              </a:ext>
            </a:extLst>
          </p:cNvPr>
          <p:cNvSpPr txBox="1"/>
          <p:nvPr/>
        </p:nvSpPr>
        <p:spPr>
          <a:xfrm>
            <a:off x="1077503" y="1415223"/>
            <a:ext cx="3023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000" b="1" dirty="0">
                <a:latin typeface="+mj-lt"/>
              </a:rPr>
              <a:t>Thanks For Watching Our Presentation</a:t>
            </a:r>
            <a:endParaRPr lang="en-US" sz="3000" b="1" dirty="0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38922B-4805-4C11-8089-346CA990865E}"/>
              </a:ext>
            </a:extLst>
          </p:cNvPr>
          <p:cNvSpPr/>
          <p:nvPr/>
        </p:nvSpPr>
        <p:spPr>
          <a:xfrm>
            <a:off x="1077503" y="1224204"/>
            <a:ext cx="1637122" cy="31162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05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Closing Section -</a:t>
            </a:r>
            <a:endParaRPr lang="en-US" sz="105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FB897-DBCA-4875-A7EC-0AE99A383242}"/>
              </a:ext>
            </a:extLst>
          </p:cNvPr>
          <p:cNvSpPr txBox="1"/>
          <p:nvPr/>
        </p:nvSpPr>
        <p:spPr>
          <a:xfrm>
            <a:off x="1077503" y="2973797"/>
            <a:ext cx="2990033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cing</a:t>
            </a:r>
            <a:endParaRPr lang="en-US" sz="750" dirty="0">
              <a:solidFill>
                <a:schemeClr val="bg1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FA87B3-AB39-46B1-A1C4-7D117EEFF831}"/>
              </a:ext>
            </a:extLst>
          </p:cNvPr>
          <p:cNvSpPr/>
          <p:nvPr/>
        </p:nvSpPr>
        <p:spPr>
          <a:xfrm>
            <a:off x="1200266" y="3790119"/>
            <a:ext cx="951271" cy="12917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71CC22-0CBD-4D5B-B756-82BC2158B816}"/>
              </a:ext>
            </a:extLst>
          </p:cNvPr>
          <p:cNvSpPr txBox="1"/>
          <p:nvPr/>
        </p:nvSpPr>
        <p:spPr>
          <a:xfrm>
            <a:off x="5124477" y="2715787"/>
            <a:ext cx="7143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ea typeface="Source Sans Pro" panose="020B0503030403020204" pitchFamily="34" charset="0"/>
              </a:rPr>
              <a:t>2</a:t>
            </a:r>
            <a:r>
              <a:rPr lang="id-ID" sz="1800" b="1" dirty="0">
                <a:solidFill>
                  <a:schemeClr val="bg1"/>
                </a:solidFill>
                <a:ea typeface="Source Sans Pro" panose="020B0503030403020204" pitchFamily="34" charset="0"/>
              </a:rPr>
              <a:t>021</a:t>
            </a:r>
            <a:endParaRPr lang="en-US" sz="1800" b="1" dirty="0">
              <a:solidFill>
                <a:schemeClr val="bg1"/>
              </a:solidFill>
              <a:ea typeface="Source Sans Pro" panose="020B0503030403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95421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FF6A4712-6533-4916-B256-C8F7B10B4121}"/>
              </a:ext>
            </a:extLst>
          </p:cNvPr>
          <p:cNvGrpSpPr/>
          <p:nvPr/>
        </p:nvGrpSpPr>
        <p:grpSpPr>
          <a:xfrm flipH="1">
            <a:off x="8451492" y="0"/>
            <a:ext cx="692508" cy="817859"/>
            <a:chOff x="0" y="0"/>
            <a:chExt cx="1375357" cy="162431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5779455-AEFF-49EE-830B-4BBF895C313E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8FBD82E-53D8-42D4-AA43-05D415B01999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35EADD0E-83B5-4ED2-BE81-DDA80B17BDC1}"/>
              </a:ext>
            </a:extLst>
          </p:cNvPr>
          <p:cNvSpPr/>
          <p:nvPr/>
        </p:nvSpPr>
        <p:spPr>
          <a:xfrm>
            <a:off x="241991" y="4670074"/>
            <a:ext cx="2571035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825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825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B6E12B2-F1D0-4FCA-BA86-7CEA440E89B7}"/>
              </a:ext>
            </a:extLst>
          </p:cNvPr>
          <p:cNvSpPr txBox="1"/>
          <p:nvPr/>
        </p:nvSpPr>
        <p:spPr>
          <a:xfrm>
            <a:off x="4681832" y="1177362"/>
            <a:ext cx="2595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700" b="1" dirty="0">
                <a:latin typeface="+mj-lt"/>
              </a:rPr>
              <a:t>About Art &amp; Music History</a:t>
            </a:r>
            <a:endParaRPr lang="en-US" sz="2700" b="1" dirty="0">
              <a:latin typeface="+mj-l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24692E6-50B0-415E-ADC6-F84577FA9136}"/>
              </a:ext>
            </a:extLst>
          </p:cNvPr>
          <p:cNvSpPr/>
          <p:nvPr/>
        </p:nvSpPr>
        <p:spPr>
          <a:xfrm>
            <a:off x="4681832" y="1007580"/>
            <a:ext cx="1151612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bout Us -</a:t>
            </a:r>
            <a:endParaRPr lang="en-US" sz="825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16E6C-CA86-41FA-8E1C-FCF8C890E692}"/>
              </a:ext>
            </a:extLst>
          </p:cNvPr>
          <p:cNvSpPr txBox="1"/>
          <p:nvPr/>
        </p:nvSpPr>
        <p:spPr>
          <a:xfrm>
            <a:off x="4681832" y="2247391"/>
            <a:ext cx="3409950" cy="95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tempor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labore et dolore magna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C3A093-F826-4E90-B10A-5455DC6A7501}"/>
              </a:ext>
            </a:extLst>
          </p:cNvPr>
          <p:cNvSpPr txBox="1"/>
          <p:nvPr/>
        </p:nvSpPr>
        <p:spPr>
          <a:xfrm>
            <a:off x="4708838" y="3734848"/>
            <a:ext cx="299083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tempor</a:t>
            </a:r>
            <a:r>
              <a:rPr lang="en-US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75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10AD36-0115-40F5-BFCF-F9F4B787B78D}"/>
              </a:ext>
            </a:extLst>
          </p:cNvPr>
          <p:cNvSpPr txBox="1"/>
          <p:nvPr/>
        </p:nvSpPr>
        <p:spPr>
          <a:xfrm>
            <a:off x="4769546" y="3514351"/>
            <a:ext cx="200823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050" b="1" dirty="0">
                <a:solidFill>
                  <a:schemeClr val="accent1"/>
                </a:solidFill>
                <a:ea typeface="Source Sans Pro" panose="020B0503030403020204" pitchFamily="34" charset="0"/>
                <a:cs typeface="Lato Heavy" panose="020F0502020204030203" pitchFamily="34" charset="0"/>
              </a:rPr>
              <a:t>Since - 2000</a:t>
            </a:r>
            <a:endParaRPr lang="en-US" sz="1050" b="1" dirty="0">
              <a:solidFill>
                <a:schemeClr val="accent1"/>
              </a:solidFill>
              <a:ea typeface="Source Sans Pro" panose="020B0503030403020204" pitchFamily="34" charset="0"/>
              <a:cs typeface="Lato Heavy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53400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C415880-E142-481D-8137-CC56C06EAC2A}"/>
              </a:ext>
            </a:extLst>
          </p:cNvPr>
          <p:cNvGrpSpPr/>
          <p:nvPr/>
        </p:nvGrpSpPr>
        <p:grpSpPr>
          <a:xfrm>
            <a:off x="0" y="0"/>
            <a:ext cx="692508" cy="817859"/>
            <a:chOff x="0" y="0"/>
            <a:chExt cx="1375357" cy="162431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6D242B4-8CE2-41D8-83D0-9A2AD5FE7721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0579357-563F-4968-9917-761DC084DD49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534391C-97B6-4D46-A0FA-9B3DB5A6F0BD}"/>
              </a:ext>
            </a:extLst>
          </p:cNvPr>
          <p:cNvSpPr/>
          <p:nvPr/>
        </p:nvSpPr>
        <p:spPr>
          <a:xfrm>
            <a:off x="6285604" y="4670074"/>
            <a:ext cx="2571035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825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825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A529D3-803D-4198-B1A8-8FDE0EB547EE}"/>
              </a:ext>
            </a:extLst>
          </p:cNvPr>
          <p:cNvSpPr txBox="1"/>
          <p:nvPr/>
        </p:nvSpPr>
        <p:spPr>
          <a:xfrm>
            <a:off x="4524324" y="976297"/>
            <a:ext cx="3178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700" b="1" dirty="0">
                <a:latin typeface="+mj-lt"/>
              </a:rPr>
              <a:t>Why Choose Art &amp; Music School ?</a:t>
            </a:r>
            <a:endParaRPr lang="en-US" sz="2700" b="1" dirty="0"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C9291E-B5C7-473B-B387-62283055AEFC}"/>
              </a:ext>
            </a:extLst>
          </p:cNvPr>
          <p:cNvSpPr/>
          <p:nvPr/>
        </p:nvSpPr>
        <p:spPr>
          <a:xfrm>
            <a:off x="4524324" y="806515"/>
            <a:ext cx="1151612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  <a:r>
              <a:rPr lang="id-ID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verview-</a:t>
            </a:r>
            <a:endParaRPr lang="en-US" sz="825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E62C51-063E-4199-B59D-A7935A419884}"/>
              </a:ext>
            </a:extLst>
          </p:cNvPr>
          <p:cNvSpPr/>
          <p:nvPr/>
        </p:nvSpPr>
        <p:spPr>
          <a:xfrm>
            <a:off x="4524324" y="1995384"/>
            <a:ext cx="3690954" cy="64056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1265C9-FA2D-402A-B031-0A7818A98848}"/>
              </a:ext>
            </a:extLst>
          </p:cNvPr>
          <p:cNvSpPr/>
          <p:nvPr/>
        </p:nvSpPr>
        <p:spPr>
          <a:xfrm>
            <a:off x="4494618" y="3618877"/>
            <a:ext cx="1749682" cy="45012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endParaRPr lang="en-US" sz="825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917A9E-1F39-4655-A34B-F59F174E7732}"/>
              </a:ext>
            </a:extLst>
          </p:cNvPr>
          <p:cNvSpPr/>
          <p:nvPr/>
        </p:nvSpPr>
        <p:spPr>
          <a:xfrm>
            <a:off x="6435890" y="3618877"/>
            <a:ext cx="1749682" cy="45012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endParaRPr lang="en-US" sz="825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A4090-A6F2-4D73-BFAD-967F8C3CCFFE}"/>
              </a:ext>
            </a:extLst>
          </p:cNvPr>
          <p:cNvSpPr/>
          <p:nvPr/>
        </p:nvSpPr>
        <p:spPr>
          <a:xfrm>
            <a:off x="4494618" y="3355627"/>
            <a:ext cx="1266650" cy="27699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b="1" dirty="0">
                <a:solidFill>
                  <a:schemeClr val="accent3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First Aspects </a:t>
            </a:r>
            <a:endParaRPr lang="en-US" sz="900" b="1" dirty="0">
              <a:solidFill>
                <a:schemeClr val="accent3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92526-F4DC-44D2-8C9D-5D6D2079A73B}"/>
              </a:ext>
            </a:extLst>
          </p:cNvPr>
          <p:cNvSpPr/>
          <p:nvPr/>
        </p:nvSpPr>
        <p:spPr>
          <a:xfrm>
            <a:off x="6435890" y="3355627"/>
            <a:ext cx="1266650" cy="27699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b="1" dirty="0">
                <a:solidFill>
                  <a:schemeClr val="accent1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Second ASpects</a:t>
            </a:r>
            <a:endParaRPr lang="en-US" sz="900" b="1" dirty="0">
              <a:solidFill>
                <a:schemeClr val="accent1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16" name="Freeform 50">
            <a:extLst>
              <a:ext uri="{FF2B5EF4-FFF2-40B4-BE49-F238E27FC236}">
                <a16:creationId xmlns:a16="http://schemas.microsoft.com/office/drawing/2014/main" id="{575A1067-66BD-47C7-A2D3-B9FCD279D00E}"/>
              </a:ext>
            </a:extLst>
          </p:cNvPr>
          <p:cNvSpPr>
            <a:spLocks noEditPoints="1"/>
          </p:cNvSpPr>
          <p:nvPr/>
        </p:nvSpPr>
        <p:spPr bwMode="auto">
          <a:xfrm>
            <a:off x="4585790" y="3009676"/>
            <a:ext cx="266595" cy="260604"/>
          </a:xfrm>
          <a:custGeom>
            <a:avLst/>
            <a:gdLst>
              <a:gd name="T0" fmla="*/ 282575 w 112"/>
              <a:gd name="T1" fmla="*/ 20273 h 109"/>
              <a:gd name="T2" fmla="*/ 262391 w 112"/>
              <a:gd name="T3" fmla="*/ 0 h 109"/>
              <a:gd name="T4" fmla="*/ 216977 w 112"/>
              <a:gd name="T5" fmla="*/ 53218 h 109"/>
              <a:gd name="T6" fmla="*/ 128673 w 112"/>
              <a:gd name="T7" fmla="*/ 17739 h 109"/>
              <a:gd name="T8" fmla="*/ 0 w 112"/>
              <a:gd name="T9" fmla="*/ 146982 h 109"/>
              <a:gd name="T10" fmla="*/ 128673 w 112"/>
              <a:gd name="T11" fmla="*/ 276225 h 109"/>
              <a:gd name="T12" fmla="*/ 257345 w 112"/>
              <a:gd name="T13" fmla="*/ 146982 h 109"/>
              <a:gd name="T14" fmla="*/ 237161 w 112"/>
              <a:gd name="T15" fmla="*/ 78559 h 109"/>
              <a:gd name="T16" fmla="*/ 282575 w 112"/>
              <a:gd name="T17" fmla="*/ 20273 h 109"/>
              <a:gd name="T18" fmla="*/ 239684 w 112"/>
              <a:gd name="T19" fmla="*/ 146982 h 109"/>
              <a:gd name="T20" fmla="*/ 128673 w 112"/>
              <a:gd name="T21" fmla="*/ 255952 h 109"/>
              <a:gd name="T22" fmla="*/ 20184 w 112"/>
              <a:gd name="T23" fmla="*/ 146982 h 109"/>
              <a:gd name="T24" fmla="*/ 128673 w 112"/>
              <a:gd name="T25" fmla="*/ 35478 h 109"/>
              <a:gd name="T26" fmla="*/ 204362 w 112"/>
              <a:gd name="T27" fmla="*/ 65889 h 109"/>
              <a:gd name="T28" fmla="*/ 126150 w 112"/>
              <a:gd name="T29" fmla="*/ 157119 h 109"/>
              <a:gd name="T30" fmla="*/ 65598 w 112"/>
              <a:gd name="T31" fmla="*/ 98833 h 109"/>
              <a:gd name="T32" fmla="*/ 45414 w 112"/>
              <a:gd name="T33" fmla="*/ 136845 h 109"/>
              <a:gd name="T34" fmla="*/ 108489 w 112"/>
              <a:gd name="T35" fmla="*/ 207802 h 109"/>
              <a:gd name="T36" fmla="*/ 121104 w 112"/>
              <a:gd name="T37" fmla="*/ 225542 h 109"/>
              <a:gd name="T38" fmla="*/ 136242 w 112"/>
              <a:gd name="T39" fmla="*/ 207802 h 109"/>
              <a:gd name="T40" fmla="*/ 224546 w 112"/>
              <a:gd name="T41" fmla="*/ 93764 h 109"/>
              <a:gd name="T42" fmla="*/ 239684 w 112"/>
              <a:gd name="T43" fmla="*/ 146982 h 10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12" h="109">
                <a:moveTo>
                  <a:pt x="112" y="8"/>
                </a:moveTo>
                <a:cubicBezTo>
                  <a:pt x="104" y="0"/>
                  <a:pt x="104" y="0"/>
                  <a:pt x="104" y="0"/>
                </a:cubicBezTo>
                <a:cubicBezTo>
                  <a:pt x="86" y="21"/>
                  <a:pt x="86" y="21"/>
                  <a:pt x="86" y="21"/>
                </a:cubicBezTo>
                <a:cubicBezTo>
                  <a:pt x="77" y="12"/>
                  <a:pt x="65" y="7"/>
                  <a:pt x="51" y="7"/>
                </a:cubicBezTo>
                <a:cubicBezTo>
                  <a:pt x="23" y="7"/>
                  <a:pt x="0" y="30"/>
                  <a:pt x="0" y="58"/>
                </a:cubicBezTo>
                <a:cubicBezTo>
                  <a:pt x="0" y="86"/>
                  <a:pt x="23" y="109"/>
                  <a:pt x="51" y="109"/>
                </a:cubicBezTo>
                <a:cubicBezTo>
                  <a:pt x="79" y="109"/>
                  <a:pt x="102" y="86"/>
                  <a:pt x="102" y="58"/>
                </a:cubicBezTo>
                <a:cubicBezTo>
                  <a:pt x="102" y="48"/>
                  <a:pt x="99" y="38"/>
                  <a:pt x="94" y="31"/>
                </a:cubicBezTo>
                <a:lnTo>
                  <a:pt x="112" y="8"/>
                </a:lnTo>
                <a:close/>
                <a:moveTo>
                  <a:pt x="95" y="58"/>
                </a:moveTo>
                <a:cubicBezTo>
                  <a:pt x="95" y="82"/>
                  <a:pt x="75" y="101"/>
                  <a:pt x="51" y="101"/>
                </a:cubicBezTo>
                <a:cubicBezTo>
                  <a:pt x="27" y="101"/>
                  <a:pt x="8" y="82"/>
                  <a:pt x="8" y="58"/>
                </a:cubicBezTo>
                <a:cubicBezTo>
                  <a:pt x="8" y="34"/>
                  <a:pt x="27" y="14"/>
                  <a:pt x="51" y="14"/>
                </a:cubicBezTo>
                <a:cubicBezTo>
                  <a:pt x="63" y="14"/>
                  <a:pt x="73" y="19"/>
                  <a:pt x="81" y="26"/>
                </a:cubicBezTo>
                <a:cubicBezTo>
                  <a:pt x="50" y="62"/>
                  <a:pt x="50" y="62"/>
                  <a:pt x="50" y="62"/>
                </a:cubicBezTo>
                <a:cubicBezTo>
                  <a:pt x="26" y="39"/>
                  <a:pt x="26" y="39"/>
                  <a:pt x="26" y="39"/>
                </a:cubicBezTo>
                <a:cubicBezTo>
                  <a:pt x="18" y="54"/>
                  <a:pt x="18" y="54"/>
                  <a:pt x="18" y="54"/>
                </a:cubicBezTo>
                <a:cubicBezTo>
                  <a:pt x="43" y="82"/>
                  <a:pt x="43" y="82"/>
                  <a:pt x="43" y="82"/>
                </a:cubicBezTo>
                <a:cubicBezTo>
                  <a:pt x="48" y="89"/>
                  <a:pt x="48" y="89"/>
                  <a:pt x="48" y="89"/>
                </a:cubicBezTo>
                <a:cubicBezTo>
                  <a:pt x="54" y="82"/>
                  <a:pt x="54" y="82"/>
                  <a:pt x="54" y="82"/>
                </a:cubicBezTo>
                <a:cubicBezTo>
                  <a:pt x="89" y="37"/>
                  <a:pt x="89" y="37"/>
                  <a:pt x="89" y="37"/>
                </a:cubicBezTo>
                <a:cubicBezTo>
                  <a:pt x="93" y="43"/>
                  <a:pt x="95" y="50"/>
                  <a:pt x="95" y="5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en-US" sz="1013" dirty="0"/>
          </a:p>
        </p:txBody>
      </p:sp>
      <p:sp>
        <p:nvSpPr>
          <p:cNvPr id="17" name="Freeform 116">
            <a:extLst>
              <a:ext uri="{FF2B5EF4-FFF2-40B4-BE49-F238E27FC236}">
                <a16:creationId xmlns:a16="http://schemas.microsoft.com/office/drawing/2014/main" id="{9C9D9036-A810-4F89-AD90-BB549E688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648" y="3009676"/>
            <a:ext cx="280605" cy="289514"/>
          </a:xfrm>
          <a:custGeom>
            <a:avLst/>
            <a:gdLst>
              <a:gd name="T0" fmla="*/ 179798 w 445"/>
              <a:gd name="T1" fmla="*/ 71025 h 462"/>
              <a:gd name="T2" fmla="*/ 179798 w 445"/>
              <a:gd name="T3" fmla="*/ 71025 h 462"/>
              <a:gd name="T4" fmla="*/ 119566 w 445"/>
              <a:gd name="T5" fmla="*/ 3574 h 462"/>
              <a:gd name="T6" fmla="*/ 16182 w 445"/>
              <a:gd name="T7" fmla="*/ 110781 h 462"/>
              <a:gd name="T8" fmla="*/ 4045 w 445"/>
              <a:gd name="T9" fmla="*/ 142497 h 462"/>
              <a:gd name="T10" fmla="*/ 36409 w 445"/>
              <a:gd name="T11" fmla="*/ 158578 h 462"/>
              <a:gd name="T12" fmla="*/ 44050 w 445"/>
              <a:gd name="T13" fmla="*/ 154558 h 462"/>
              <a:gd name="T14" fmla="*/ 60232 w 445"/>
              <a:gd name="T15" fmla="*/ 166172 h 462"/>
              <a:gd name="T16" fmla="*/ 71919 w 445"/>
              <a:gd name="T17" fmla="*/ 193867 h 462"/>
              <a:gd name="T18" fmla="*/ 84055 w 445"/>
              <a:gd name="T19" fmla="*/ 201908 h 462"/>
              <a:gd name="T20" fmla="*/ 107879 w 445"/>
              <a:gd name="T21" fmla="*/ 193867 h 462"/>
              <a:gd name="T22" fmla="*/ 111924 w 445"/>
              <a:gd name="T23" fmla="*/ 185827 h 462"/>
              <a:gd name="T24" fmla="*/ 103833 w 445"/>
              <a:gd name="T25" fmla="*/ 174213 h 462"/>
              <a:gd name="T26" fmla="*/ 91697 w 445"/>
              <a:gd name="T27" fmla="*/ 150538 h 462"/>
              <a:gd name="T28" fmla="*/ 103833 w 445"/>
              <a:gd name="T29" fmla="*/ 138477 h 462"/>
              <a:gd name="T30" fmla="*/ 187439 w 445"/>
              <a:gd name="T31" fmla="*/ 158578 h 462"/>
              <a:gd name="T32" fmla="*/ 179798 w 445"/>
              <a:gd name="T33" fmla="*/ 71025 h 462"/>
              <a:gd name="T34" fmla="*/ 175303 w 445"/>
              <a:gd name="T35" fmla="*/ 138477 h 462"/>
              <a:gd name="T36" fmla="*/ 175303 w 445"/>
              <a:gd name="T37" fmla="*/ 138477 h 462"/>
              <a:gd name="T38" fmla="*/ 135747 w 445"/>
              <a:gd name="T39" fmla="*/ 91127 h 462"/>
              <a:gd name="T40" fmla="*/ 127656 w 445"/>
              <a:gd name="T41" fmla="*/ 27695 h 462"/>
              <a:gd name="T42" fmla="*/ 163616 w 445"/>
              <a:gd name="T43" fmla="*/ 79066 h 462"/>
              <a:gd name="T44" fmla="*/ 175303 w 445"/>
              <a:gd name="T45" fmla="*/ 138477 h 46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45" h="462">
                <a:moveTo>
                  <a:pt x="400" y="159"/>
                </a:moveTo>
                <a:lnTo>
                  <a:pt x="400" y="159"/>
                </a:lnTo>
                <a:cubicBezTo>
                  <a:pt x="364" y="71"/>
                  <a:pt x="302" y="0"/>
                  <a:pt x="266" y="8"/>
                </a:cubicBezTo>
                <a:cubicBezTo>
                  <a:pt x="213" y="36"/>
                  <a:pt x="302" y="142"/>
                  <a:pt x="36" y="248"/>
                </a:cubicBezTo>
                <a:cubicBezTo>
                  <a:pt x="9" y="257"/>
                  <a:pt x="0" y="292"/>
                  <a:pt x="9" y="319"/>
                </a:cubicBezTo>
                <a:cubicBezTo>
                  <a:pt x="18" y="337"/>
                  <a:pt x="53" y="363"/>
                  <a:pt x="81" y="355"/>
                </a:cubicBezTo>
                <a:lnTo>
                  <a:pt x="98" y="346"/>
                </a:lnTo>
                <a:cubicBezTo>
                  <a:pt x="116" y="372"/>
                  <a:pt x="134" y="355"/>
                  <a:pt x="134" y="372"/>
                </a:cubicBezTo>
                <a:cubicBezTo>
                  <a:pt x="143" y="390"/>
                  <a:pt x="160" y="425"/>
                  <a:pt x="160" y="434"/>
                </a:cubicBezTo>
                <a:cubicBezTo>
                  <a:pt x="169" y="443"/>
                  <a:pt x="178" y="461"/>
                  <a:pt x="187" y="452"/>
                </a:cubicBezTo>
                <a:cubicBezTo>
                  <a:pt x="196" y="452"/>
                  <a:pt x="231" y="443"/>
                  <a:pt x="240" y="434"/>
                </a:cubicBezTo>
                <a:cubicBezTo>
                  <a:pt x="257" y="434"/>
                  <a:pt x="257" y="425"/>
                  <a:pt x="249" y="416"/>
                </a:cubicBezTo>
                <a:cubicBezTo>
                  <a:pt x="249" y="408"/>
                  <a:pt x="231" y="399"/>
                  <a:pt x="231" y="390"/>
                </a:cubicBezTo>
                <a:cubicBezTo>
                  <a:pt x="222" y="381"/>
                  <a:pt x="213" y="346"/>
                  <a:pt x="204" y="337"/>
                </a:cubicBezTo>
                <a:cubicBezTo>
                  <a:pt x="196" y="328"/>
                  <a:pt x="213" y="310"/>
                  <a:pt x="231" y="310"/>
                </a:cubicBezTo>
                <a:cubicBezTo>
                  <a:pt x="355" y="302"/>
                  <a:pt x="373" y="372"/>
                  <a:pt x="417" y="355"/>
                </a:cubicBezTo>
                <a:cubicBezTo>
                  <a:pt x="444" y="346"/>
                  <a:pt x="444" y="248"/>
                  <a:pt x="400" y="159"/>
                </a:cubicBezTo>
                <a:close/>
                <a:moveTo>
                  <a:pt x="390" y="310"/>
                </a:moveTo>
                <a:lnTo>
                  <a:pt x="390" y="310"/>
                </a:lnTo>
                <a:cubicBezTo>
                  <a:pt x="381" y="310"/>
                  <a:pt x="328" y="275"/>
                  <a:pt x="302" y="204"/>
                </a:cubicBezTo>
                <a:cubicBezTo>
                  <a:pt x="275" y="133"/>
                  <a:pt x="275" y="62"/>
                  <a:pt x="284" y="62"/>
                </a:cubicBezTo>
                <a:cubicBezTo>
                  <a:pt x="293" y="62"/>
                  <a:pt x="337" y="106"/>
                  <a:pt x="364" y="177"/>
                </a:cubicBezTo>
                <a:cubicBezTo>
                  <a:pt x="400" y="248"/>
                  <a:pt x="390" y="302"/>
                  <a:pt x="390" y="3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25718" tIns="12859" rIns="25718" bIns="12859" anchor="ctr"/>
          <a:lstStyle/>
          <a:p>
            <a:endParaRPr lang="en-US" sz="1013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3836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F647F730-B820-4E13-80A2-0628064B036F}"/>
              </a:ext>
            </a:extLst>
          </p:cNvPr>
          <p:cNvGrpSpPr/>
          <p:nvPr/>
        </p:nvGrpSpPr>
        <p:grpSpPr>
          <a:xfrm>
            <a:off x="0" y="0"/>
            <a:ext cx="692508" cy="817859"/>
            <a:chOff x="0" y="0"/>
            <a:chExt cx="1375357" cy="162431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5AE58C5-C40E-4121-8DFC-69F1FB46F0C8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0E5830F-E9BD-46CC-B8EE-505B5362C422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68F61C9-D966-4398-AB61-99A5F0D0A445}"/>
              </a:ext>
            </a:extLst>
          </p:cNvPr>
          <p:cNvSpPr/>
          <p:nvPr/>
        </p:nvSpPr>
        <p:spPr>
          <a:xfrm>
            <a:off x="6285604" y="4670074"/>
            <a:ext cx="2571035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825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825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D86C5A-859C-4D45-B3E9-7CC6D070903F}"/>
              </a:ext>
            </a:extLst>
          </p:cNvPr>
          <p:cNvSpPr txBox="1"/>
          <p:nvPr/>
        </p:nvSpPr>
        <p:spPr>
          <a:xfrm>
            <a:off x="1075127" y="1255654"/>
            <a:ext cx="2572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700" b="1" dirty="0">
                <a:latin typeface="+mj-lt"/>
              </a:rPr>
              <a:t>Emphasizes Of Major Area</a:t>
            </a:r>
            <a:endParaRPr lang="en-US" sz="2700" b="1" dirty="0">
              <a:latin typeface="+mj-lt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341FFE-929A-4ECA-96FA-C655E1173F32}"/>
              </a:ext>
            </a:extLst>
          </p:cNvPr>
          <p:cNvSpPr/>
          <p:nvPr/>
        </p:nvSpPr>
        <p:spPr>
          <a:xfrm>
            <a:off x="1075127" y="1085872"/>
            <a:ext cx="1151612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  <a:r>
              <a:rPr lang="id-ID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verview-</a:t>
            </a:r>
            <a:endParaRPr lang="en-US" sz="825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D0824E-BEBC-499D-B351-771BA606714C}"/>
              </a:ext>
            </a:extLst>
          </p:cNvPr>
          <p:cNvSpPr/>
          <p:nvPr/>
        </p:nvSpPr>
        <p:spPr>
          <a:xfrm>
            <a:off x="1075127" y="2716116"/>
            <a:ext cx="2843730" cy="64056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endParaRPr lang="en-US" sz="825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225A7C-7597-45DE-826E-692CBEC9086C}"/>
              </a:ext>
            </a:extLst>
          </p:cNvPr>
          <p:cNvSpPr/>
          <p:nvPr/>
        </p:nvSpPr>
        <p:spPr>
          <a:xfrm>
            <a:off x="1075127" y="2427384"/>
            <a:ext cx="2196727" cy="31162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050" b="1" dirty="0">
                <a:solidFill>
                  <a:schemeClr val="accent3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Vocalizing</a:t>
            </a:r>
            <a:endParaRPr lang="en-US" sz="1050" b="1" dirty="0">
              <a:solidFill>
                <a:schemeClr val="accent3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35E9E7-340B-48BE-B381-0B143219E7BC}"/>
              </a:ext>
            </a:extLst>
          </p:cNvPr>
          <p:cNvSpPr/>
          <p:nvPr/>
        </p:nvSpPr>
        <p:spPr>
          <a:xfrm>
            <a:off x="1075127" y="3840448"/>
            <a:ext cx="4333787" cy="45012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endParaRPr lang="en-US" sz="825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7CD78-9FFB-4D95-B591-44F6AF97825D}"/>
              </a:ext>
            </a:extLst>
          </p:cNvPr>
          <p:cNvSpPr/>
          <p:nvPr/>
        </p:nvSpPr>
        <p:spPr>
          <a:xfrm>
            <a:off x="1075127" y="3551716"/>
            <a:ext cx="2196727" cy="31162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050" b="1" dirty="0">
                <a:solidFill>
                  <a:schemeClr val="accent1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Music Instrument </a:t>
            </a:r>
            <a:endParaRPr lang="en-US" sz="1050" b="1" dirty="0">
              <a:solidFill>
                <a:schemeClr val="accent1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9083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90D6440-B898-43DE-A95D-0C63834BE205}"/>
              </a:ext>
            </a:extLst>
          </p:cNvPr>
          <p:cNvGrpSpPr/>
          <p:nvPr/>
        </p:nvGrpSpPr>
        <p:grpSpPr>
          <a:xfrm>
            <a:off x="0" y="0"/>
            <a:ext cx="692508" cy="817859"/>
            <a:chOff x="0" y="0"/>
            <a:chExt cx="1375357" cy="162431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72F1269-EC74-4A55-BCDE-EE49EEFEE0C3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04226F7-3F5D-402E-B971-FCE7180BA5C5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FC9BC43-8DA6-4C69-999A-750661425578}"/>
              </a:ext>
            </a:extLst>
          </p:cNvPr>
          <p:cNvSpPr txBox="1"/>
          <p:nvPr/>
        </p:nvSpPr>
        <p:spPr>
          <a:xfrm>
            <a:off x="1091795" y="852541"/>
            <a:ext cx="2922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700" b="1" dirty="0">
                <a:latin typeface="+mj-lt"/>
              </a:rPr>
              <a:t>Creativity And Self-Expression</a:t>
            </a:r>
            <a:endParaRPr lang="en-US" sz="2700" b="1" dirty="0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8FC696-56B8-4D41-9A1B-5B6FEBF8EFCD}"/>
              </a:ext>
            </a:extLst>
          </p:cNvPr>
          <p:cNvSpPr/>
          <p:nvPr/>
        </p:nvSpPr>
        <p:spPr>
          <a:xfrm>
            <a:off x="1091795" y="682759"/>
            <a:ext cx="1151612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  <a:r>
              <a:rPr lang="id-ID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verview-</a:t>
            </a:r>
            <a:endParaRPr lang="en-US" sz="825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1783BE9-28FD-40CA-A2A5-06F0B3F18033}"/>
              </a:ext>
            </a:extLst>
          </p:cNvPr>
          <p:cNvSpPr/>
          <p:nvPr/>
        </p:nvSpPr>
        <p:spPr>
          <a:xfrm>
            <a:off x="1045555" y="2065043"/>
            <a:ext cx="2395707" cy="2395698"/>
          </a:xfrm>
          <a:custGeom>
            <a:avLst/>
            <a:gdLst>
              <a:gd name="connsiteX0" fmla="*/ 2340551 w 4681102"/>
              <a:gd name="connsiteY0" fmla="*/ 0 h 4681088"/>
              <a:gd name="connsiteX1" fmla="*/ 4681102 w 4681102"/>
              <a:gd name="connsiteY1" fmla="*/ 2340544 h 4681088"/>
              <a:gd name="connsiteX2" fmla="*/ 2340551 w 4681102"/>
              <a:gd name="connsiteY2" fmla="*/ 4681088 h 4681088"/>
              <a:gd name="connsiteX3" fmla="*/ 0 w 4681102"/>
              <a:gd name="connsiteY3" fmla="*/ 2340544 h 4681088"/>
              <a:gd name="connsiteX4" fmla="*/ 2340551 w 4681102"/>
              <a:gd name="connsiteY4" fmla="*/ 0 h 468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1102" h="4681088">
                <a:moveTo>
                  <a:pt x="2340551" y="0"/>
                </a:moveTo>
                <a:cubicBezTo>
                  <a:pt x="3633202" y="0"/>
                  <a:pt x="4681102" y="1047897"/>
                  <a:pt x="4681102" y="2340544"/>
                </a:cubicBezTo>
                <a:cubicBezTo>
                  <a:pt x="4681102" y="3633191"/>
                  <a:pt x="3633202" y="4681088"/>
                  <a:pt x="2340551" y="4681088"/>
                </a:cubicBezTo>
                <a:cubicBezTo>
                  <a:pt x="1047900" y="4681088"/>
                  <a:pt x="0" y="3633191"/>
                  <a:pt x="0" y="2340544"/>
                </a:cubicBezTo>
                <a:cubicBezTo>
                  <a:pt x="0" y="1047897"/>
                  <a:pt x="1047900" y="0"/>
                  <a:pt x="23405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6C27F1-72ED-46B2-B757-DB48B067CCB3}"/>
              </a:ext>
            </a:extLst>
          </p:cNvPr>
          <p:cNvSpPr/>
          <p:nvPr/>
        </p:nvSpPr>
        <p:spPr>
          <a:xfrm>
            <a:off x="4014592" y="852541"/>
            <a:ext cx="4105544" cy="64056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128588" indent="-128588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CFEB3-D99B-495F-98BE-D7395CDAE23B}"/>
              </a:ext>
            </a:extLst>
          </p:cNvPr>
          <p:cNvSpPr/>
          <p:nvPr/>
        </p:nvSpPr>
        <p:spPr>
          <a:xfrm>
            <a:off x="4014592" y="1769986"/>
            <a:ext cx="4105544" cy="64056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128588" indent="-128588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57348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DF7700A1-27A0-4A4F-9BA5-3EF6FF47D1E9}"/>
              </a:ext>
            </a:extLst>
          </p:cNvPr>
          <p:cNvSpPr/>
          <p:nvPr/>
        </p:nvSpPr>
        <p:spPr>
          <a:xfrm>
            <a:off x="7448550" y="4019993"/>
            <a:ext cx="600075" cy="600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8791D97-5EBB-414F-B9D2-AFE738FBBA1C}"/>
              </a:ext>
            </a:extLst>
          </p:cNvPr>
          <p:cNvSpPr/>
          <p:nvPr/>
        </p:nvSpPr>
        <p:spPr>
          <a:xfrm>
            <a:off x="6752564" y="693801"/>
            <a:ext cx="441261" cy="4412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449A9D-1DBB-4DDF-95F2-01C77218DCFC}"/>
              </a:ext>
            </a:extLst>
          </p:cNvPr>
          <p:cNvGrpSpPr/>
          <p:nvPr/>
        </p:nvGrpSpPr>
        <p:grpSpPr>
          <a:xfrm>
            <a:off x="0" y="0"/>
            <a:ext cx="692508" cy="817859"/>
            <a:chOff x="0" y="0"/>
            <a:chExt cx="1375357" cy="162431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44EAE81-747F-4671-B3E1-6C4BD4E200FD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BE5F36F-3859-48E8-93F5-7934A2CACF08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2373DCF7-2016-4C5E-ACEF-5D4D012C8F1A}"/>
              </a:ext>
            </a:extLst>
          </p:cNvPr>
          <p:cNvSpPr/>
          <p:nvPr/>
        </p:nvSpPr>
        <p:spPr>
          <a:xfrm>
            <a:off x="241991" y="4670074"/>
            <a:ext cx="2571035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825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825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2C86B9-62B7-47E6-A05C-D09F6ECAC6A4}"/>
              </a:ext>
            </a:extLst>
          </p:cNvPr>
          <p:cNvSpPr txBox="1"/>
          <p:nvPr/>
        </p:nvSpPr>
        <p:spPr>
          <a:xfrm>
            <a:off x="1009944" y="1261564"/>
            <a:ext cx="2612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700" b="1" dirty="0">
                <a:latin typeface="+mj-lt"/>
              </a:rPr>
              <a:t>Art &amp; Music School Vision </a:t>
            </a:r>
            <a:endParaRPr lang="en-US" sz="2700" b="1" dirty="0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ADD6E44-1C5A-4A5B-96C9-743C21482880}"/>
              </a:ext>
            </a:extLst>
          </p:cNvPr>
          <p:cNvSpPr/>
          <p:nvPr/>
        </p:nvSpPr>
        <p:spPr>
          <a:xfrm>
            <a:off x="1009944" y="1091782"/>
            <a:ext cx="1151612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bout Us-</a:t>
            </a:r>
            <a:endParaRPr lang="en-US" sz="825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05D1D-EEDE-4EE5-BE4E-E5D811BD4F81}"/>
              </a:ext>
            </a:extLst>
          </p:cNvPr>
          <p:cNvSpPr txBox="1"/>
          <p:nvPr/>
        </p:nvSpPr>
        <p:spPr>
          <a:xfrm>
            <a:off x="1009944" y="2236294"/>
            <a:ext cx="34099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tempor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</a:t>
            </a:r>
            <a:r>
              <a:rPr lang="id-ID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ing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75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93DE1C-29E7-468D-BB0B-4BAF91CF9C43}"/>
              </a:ext>
            </a:extLst>
          </p:cNvPr>
          <p:cNvSpPr/>
          <p:nvPr/>
        </p:nvSpPr>
        <p:spPr>
          <a:xfrm>
            <a:off x="1050955" y="3287071"/>
            <a:ext cx="2571035" cy="1077623"/>
          </a:xfrm>
          <a:prstGeom prst="roundRect">
            <a:avLst>
              <a:gd name="adj" fmla="val 6420"/>
            </a:avLst>
          </a:prstGeom>
          <a:solidFill>
            <a:schemeClr val="bg1"/>
          </a:solidFill>
          <a:ln>
            <a:noFill/>
          </a:ln>
          <a:effectLst>
            <a:outerShdw blurRad="266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2B1CA6E-9B88-4A57-9308-FDEC925BDF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1981392"/>
              </p:ext>
            </p:extLst>
          </p:nvPr>
        </p:nvGraphicFramePr>
        <p:xfrm>
          <a:off x="1245037" y="3400026"/>
          <a:ext cx="832823" cy="824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C0C139A-1B27-4111-9AD3-E5E04D2B32F2}"/>
              </a:ext>
            </a:extLst>
          </p:cNvPr>
          <p:cNvSpPr txBox="1"/>
          <p:nvPr/>
        </p:nvSpPr>
        <p:spPr>
          <a:xfrm>
            <a:off x="1360976" y="3687383"/>
            <a:ext cx="6009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50" b="1" dirty="0">
                <a:solidFill>
                  <a:schemeClr val="accent3"/>
                </a:solidFill>
              </a:rPr>
              <a:t>67%</a:t>
            </a:r>
            <a:endParaRPr lang="en-US" sz="1050" b="1" dirty="0">
              <a:solidFill>
                <a:schemeClr val="accent3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6FCC7F-AAA2-48D6-8CAC-6E3CBB3920C8}"/>
              </a:ext>
            </a:extLst>
          </p:cNvPr>
          <p:cNvSpPr/>
          <p:nvPr/>
        </p:nvSpPr>
        <p:spPr>
          <a:xfrm>
            <a:off x="2115812" y="3573101"/>
            <a:ext cx="155973" cy="15597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921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5EEB1CC4-6476-44CE-859B-6E62EE0D4207}"/>
              </a:ext>
            </a:extLst>
          </p:cNvPr>
          <p:cNvSpPr>
            <a:spLocks/>
          </p:cNvSpPr>
          <p:nvPr/>
        </p:nvSpPr>
        <p:spPr bwMode="auto">
          <a:xfrm>
            <a:off x="2184376" y="3617536"/>
            <a:ext cx="37895" cy="67104"/>
          </a:xfrm>
          <a:custGeom>
            <a:avLst/>
            <a:gdLst>
              <a:gd name="T0" fmla="*/ 6350 w 96"/>
              <a:gd name="T1" fmla="*/ 33734 h 168"/>
              <a:gd name="T2" fmla="*/ 106363 w 96"/>
              <a:gd name="T3" fmla="*/ 134938 h 168"/>
              <a:gd name="T4" fmla="*/ 4763 w 96"/>
              <a:gd name="T5" fmla="*/ 237747 h 168"/>
              <a:gd name="T6" fmla="*/ 4763 w 96"/>
              <a:gd name="T7" fmla="*/ 237747 h 168"/>
              <a:gd name="T8" fmla="*/ 0 w 96"/>
              <a:gd name="T9" fmla="*/ 250598 h 168"/>
              <a:gd name="T10" fmla="*/ 19050 w 96"/>
              <a:gd name="T11" fmla="*/ 269875 h 168"/>
              <a:gd name="T12" fmla="*/ 31750 w 96"/>
              <a:gd name="T13" fmla="*/ 265056 h 168"/>
              <a:gd name="T14" fmla="*/ 31750 w 96"/>
              <a:gd name="T15" fmla="*/ 265056 h 168"/>
              <a:gd name="T16" fmla="*/ 146050 w 96"/>
              <a:gd name="T17" fmla="*/ 149395 h 168"/>
              <a:gd name="T18" fmla="*/ 146050 w 96"/>
              <a:gd name="T19" fmla="*/ 149395 h 168"/>
              <a:gd name="T20" fmla="*/ 152400 w 96"/>
              <a:gd name="T21" fmla="*/ 134938 h 168"/>
              <a:gd name="T22" fmla="*/ 152400 w 96"/>
              <a:gd name="T23" fmla="*/ 134938 h 168"/>
              <a:gd name="T24" fmla="*/ 152400 w 96"/>
              <a:gd name="T25" fmla="*/ 134938 h 168"/>
              <a:gd name="T26" fmla="*/ 146050 w 96"/>
              <a:gd name="T27" fmla="*/ 120480 h 168"/>
              <a:gd name="T28" fmla="*/ 146050 w 96"/>
              <a:gd name="T29" fmla="*/ 120480 h 168"/>
              <a:gd name="T30" fmla="*/ 31750 w 96"/>
              <a:gd name="T31" fmla="*/ 4819 h 168"/>
              <a:gd name="T32" fmla="*/ 31750 w 96"/>
              <a:gd name="T33" fmla="*/ 4819 h 168"/>
              <a:gd name="T34" fmla="*/ 19050 w 96"/>
              <a:gd name="T35" fmla="*/ 0 h 168"/>
              <a:gd name="T36" fmla="*/ 0 w 96"/>
              <a:gd name="T37" fmla="*/ 19277 h 168"/>
              <a:gd name="T38" fmla="*/ 6350 w 96"/>
              <a:gd name="T39" fmla="*/ 33734 h 1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6" h="168">
                <a:moveTo>
                  <a:pt x="4" y="21"/>
                </a:moveTo>
                <a:cubicBezTo>
                  <a:pt x="67" y="84"/>
                  <a:pt x="67" y="84"/>
                  <a:pt x="67" y="84"/>
                </a:cubicBezTo>
                <a:cubicBezTo>
                  <a:pt x="3" y="148"/>
                  <a:pt x="3" y="148"/>
                  <a:pt x="3" y="148"/>
                </a:cubicBezTo>
                <a:cubicBezTo>
                  <a:pt x="3" y="148"/>
                  <a:pt x="3" y="148"/>
                  <a:pt x="3" y="148"/>
                </a:cubicBezTo>
                <a:cubicBezTo>
                  <a:pt x="1" y="150"/>
                  <a:pt x="0" y="153"/>
                  <a:pt x="0" y="156"/>
                </a:cubicBezTo>
                <a:cubicBezTo>
                  <a:pt x="0" y="163"/>
                  <a:pt x="5" y="168"/>
                  <a:pt x="12" y="168"/>
                </a:cubicBezTo>
                <a:cubicBezTo>
                  <a:pt x="15" y="168"/>
                  <a:pt x="18" y="167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92" y="93"/>
                  <a:pt x="92" y="93"/>
                  <a:pt x="92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5" y="90"/>
                  <a:pt x="96" y="87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1"/>
                  <a:pt x="95" y="77"/>
                  <a:pt x="92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18" y="1"/>
                  <a:pt x="15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6"/>
                  <a:pt x="2" y="19"/>
                  <a:pt x="4" y="21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 sz="1013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968846E-51EB-4BDE-9781-61C08371A3EA}"/>
              </a:ext>
            </a:extLst>
          </p:cNvPr>
          <p:cNvSpPr/>
          <p:nvPr/>
        </p:nvSpPr>
        <p:spPr>
          <a:xfrm>
            <a:off x="2115812" y="3916216"/>
            <a:ext cx="155973" cy="15597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921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36631799-57A3-493D-B290-5AA6E8288DAC}"/>
              </a:ext>
            </a:extLst>
          </p:cNvPr>
          <p:cNvSpPr>
            <a:spLocks/>
          </p:cNvSpPr>
          <p:nvPr/>
        </p:nvSpPr>
        <p:spPr bwMode="auto">
          <a:xfrm>
            <a:off x="2184376" y="3960650"/>
            <a:ext cx="37895" cy="67104"/>
          </a:xfrm>
          <a:custGeom>
            <a:avLst/>
            <a:gdLst>
              <a:gd name="T0" fmla="*/ 6350 w 96"/>
              <a:gd name="T1" fmla="*/ 33734 h 168"/>
              <a:gd name="T2" fmla="*/ 106363 w 96"/>
              <a:gd name="T3" fmla="*/ 134938 h 168"/>
              <a:gd name="T4" fmla="*/ 4763 w 96"/>
              <a:gd name="T5" fmla="*/ 237747 h 168"/>
              <a:gd name="T6" fmla="*/ 4763 w 96"/>
              <a:gd name="T7" fmla="*/ 237747 h 168"/>
              <a:gd name="T8" fmla="*/ 0 w 96"/>
              <a:gd name="T9" fmla="*/ 250598 h 168"/>
              <a:gd name="T10" fmla="*/ 19050 w 96"/>
              <a:gd name="T11" fmla="*/ 269875 h 168"/>
              <a:gd name="T12" fmla="*/ 31750 w 96"/>
              <a:gd name="T13" fmla="*/ 265056 h 168"/>
              <a:gd name="T14" fmla="*/ 31750 w 96"/>
              <a:gd name="T15" fmla="*/ 265056 h 168"/>
              <a:gd name="T16" fmla="*/ 146050 w 96"/>
              <a:gd name="T17" fmla="*/ 149395 h 168"/>
              <a:gd name="T18" fmla="*/ 146050 w 96"/>
              <a:gd name="T19" fmla="*/ 149395 h 168"/>
              <a:gd name="T20" fmla="*/ 152400 w 96"/>
              <a:gd name="T21" fmla="*/ 134938 h 168"/>
              <a:gd name="T22" fmla="*/ 152400 w 96"/>
              <a:gd name="T23" fmla="*/ 134938 h 168"/>
              <a:gd name="T24" fmla="*/ 152400 w 96"/>
              <a:gd name="T25" fmla="*/ 134938 h 168"/>
              <a:gd name="T26" fmla="*/ 146050 w 96"/>
              <a:gd name="T27" fmla="*/ 120480 h 168"/>
              <a:gd name="T28" fmla="*/ 146050 w 96"/>
              <a:gd name="T29" fmla="*/ 120480 h 168"/>
              <a:gd name="T30" fmla="*/ 31750 w 96"/>
              <a:gd name="T31" fmla="*/ 4819 h 168"/>
              <a:gd name="T32" fmla="*/ 31750 w 96"/>
              <a:gd name="T33" fmla="*/ 4819 h 168"/>
              <a:gd name="T34" fmla="*/ 19050 w 96"/>
              <a:gd name="T35" fmla="*/ 0 h 168"/>
              <a:gd name="T36" fmla="*/ 0 w 96"/>
              <a:gd name="T37" fmla="*/ 19277 h 168"/>
              <a:gd name="T38" fmla="*/ 6350 w 96"/>
              <a:gd name="T39" fmla="*/ 33734 h 1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6" h="168">
                <a:moveTo>
                  <a:pt x="4" y="21"/>
                </a:moveTo>
                <a:cubicBezTo>
                  <a:pt x="67" y="84"/>
                  <a:pt x="67" y="84"/>
                  <a:pt x="67" y="84"/>
                </a:cubicBezTo>
                <a:cubicBezTo>
                  <a:pt x="3" y="148"/>
                  <a:pt x="3" y="148"/>
                  <a:pt x="3" y="148"/>
                </a:cubicBezTo>
                <a:cubicBezTo>
                  <a:pt x="3" y="148"/>
                  <a:pt x="3" y="148"/>
                  <a:pt x="3" y="148"/>
                </a:cubicBezTo>
                <a:cubicBezTo>
                  <a:pt x="1" y="150"/>
                  <a:pt x="0" y="153"/>
                  <a:pt x="0" y="156"/>
                </a:cubicBezTo>
                <a:cubicBezTo>
                  <a:pt x="0" y="163"/>
                  <a:pt x="5" y="168"/>
                  <a:pt x="12" y="168"/>
                </a:cubicBezTo>
                <a:cubicBezTo>
                  <a:pt x="15" y="168"/>
                  <a:pt x="18" y="167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92" y="93"/>
                  <a:pt x="92" y="93"/>
                  <a:pt x="92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5" y="90"/>
                  <a:pt x="96" y="87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1"/>
                  <a:pt x="95" y="77"/>
                  <a:pt x="92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18" y="1"/>
                  <a:pt x="15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6"/>
                  <a:pt x="2" y="19"/>
                  <a:pt x="4" y="21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 sz="1013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3C717B-E996-46CD-A4FF-849D8E51A8AB}"/>
              </a:ext>
            </a:extLst>
          </p:cNvPr>
          <p:cNvSpPr/>
          <p:nvPr/>
        </p:nvSpPr>
        <p:spPr>
          <a:xfrm>
            <a:off x="2300977" y="3473170"/>
            <a:ext cx="1307439" cy="31162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050" b="1" dirty="0">
                <a:solidFill>
                  <a:schemeClr val="accent3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Detail Here</a:t>
            </a:r>
            <a:endParaRPr lang="en-US" sz="1050" b="1" dirty="0">
              <a:solidFill>
                <a:schemeClr val="accent3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B62BF0-0D24-425E-9A55-56B51F991B5D}"/>
              </a:ext>
            </a:extLst>
          </p:cNvPr>
          <p:cNvSpPr/>
          <p:nvPr/>
        </p:nvSpPr>
        <p:spPr>
          <a:xfrm>
            <a:off x="2300977" y="3812458"/>
            <a:ext cx="1307439" cy="31162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050" b="1" dirty="0">
                <a:solidFill>
                  <a:schemeClr val="accent3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Subtitle Here</a:t>
            </a:r>
            <a:endParaRPr lang="en-US" sz="1050" b="1" dirty="0">
              <a:solidFill>
                <a:schemeClr val="accent3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39422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218">
            <a:extLst>
              <a:ext uri="{FF2B5EF4-FFF2-40B4-BE49-F238E27FC236}">
                <a16:creationId xmlns:a16="http://schemas.microsoft.com/office/drawing/2014/main" id="{3CE5D1B1-C046-4278-8CDE-734A7B6342BE}"/>
              </a:ext>
            </a:extLst>
          </p:cNvPr>
          <p:cNvSpPr/>
          <p:nvPr/>
        </p:nvSpPr>
        <p:spPr>
          <a:xfrm>
            <a:off x="4310046" y="2761402"/>
            <a:ext cx="3690954" cy="64056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55C922D2-B77A-4781-8CCA-B27BEA6C8DF9}"/>
              </a:ext>
            </a:extLst>
          </p:cNvPr>
          <p:cNvSpPr/>
          <p:nvPr/>
        </p:nvSpPr>
        <p:spPr>
          <a:xfrm>
            <a:off x="3845365" y="2646103"/>
            <a:ext cx="331349" cy="3313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8" dirty="0">
              <a:latin typeface="+mj-lt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6B2C8EB-7ED7-4159-9AA2-695F6704B19C}"/>
              </a:ext>
            </a:extLst>
          </p:cNvPr>
          <p:cNvSpPr/>
          <p:nvPr/>
        </p:nvSpPr>
        <p:spPr>
          <a:xfrm>
            <a:off x="4310046" y="2541328"/>
            <a:ext cx="2196727" cy="31162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050" b="1" dirty="0">
                <a:solidFill>
                  <a:schemeClr val="accent3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Art &amp; Music School Mission #2</a:t>
            </a:r>
            <a:endParaRPr lang="en-US" sz="1050" b="1" dirty="0">
              <a:solidFill>
                <a:schemeClr val="accent3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F1A15A-D412-4C44-9D17-81D119320656}"/>
              </a:ext>
            </a:extLst>
          </p:cNvPr>
          <p:cNvSpPr/>
          <p:nvPr/>
        </p:nvSpPr>
        <p:spPr>
          <a:xfrm>
            <a:off x="4310046" y="3862641"/>
            <a:ext cx="3690954" cy="45012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endParaRPr lang="en-US" sz="825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A65CFBB-4C64-417E-A6AF-1CDA8238B3F9}"/>
              </a:ext>
            </a:extLst>
          </p:cNvPr>
          <p:cNvSpPr/>
          <p:nvPr/>
        </p:nvSpPr>
        <p:spPr>
          <a:xfrm>
            <a:off x="3845365" y="3741942"/>
            <a:ext cx="331349" cy="3313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8" dirty="0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E149F5-780F-474B-980E-E365A1FBC361}"/>
              </a:ext>
            </a:extLst>
          </p:cNvPr>
          <p:cNvSpPr/>
          <p:nvPr/>
        </p:nvSpPr>
        <p:spPr>
          <a:xfrm>
            <a:off x="4310046" y="3642567"/>
            <a:ext cx="2196727" cy="31162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050" b="1" dirty="0">
                <a:solidFill>
                  <a:schemeClr val="accent1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Art &amp; Music School Mission #2</a:t>
            </a:r>
            <a:endParaRPr lang="en-US" sz="1050" b="1" dirty="0">
              <a:solidFill>
                <a:schemeClr val="accent1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0D0BDCD-10B7-4002-B04B-EE34BDCB401B}"/>
              </a:ext>
            </a:extLst>
          </p:cNvPr>
          <p:cNvGrpSpPr/>
          <p:nvPr/>
        </p:nvGrpSpPr>
        <p:grpSpPr>
          <a:xfrm>
            <a:off x="0" y="0"/>
            <a:ext cx="692508" cy="817859"/>
            <a:chOff x="0" y="0"/>
            <a:chExt cx="1375357" cy="162431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BD0A734-1630-4988-97C1-D7FD1B4DDC8F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1909425-E0D6-4B18-AC68-0BF047EC766F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3EC37CA-A472-4234-A755-6A734C81E7A5}"/>
              </a:ext>
            </a:extLst>
          </p:cNvPr>
          <p:cNvSpPr txBox="1"/>
          <p:nvPr/>
        </p:nvSpPr>
        <p:spPr>
          <a:xfrm>
            <a:off x="1076652" y="777312"/>
            <a:ext cx="2768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700" b="1" dirty="0">
                <a:latin typeface="+mj-lt"/>
              </a:rPr>
              <a:t>Art &amp; Music</a:t>
            </a:r>
          </a:p>
          <a:p>
            <a:r>
              <a:rPr lang="id-ID" sz="2700" b="1" dirty="0">
                <a:latin typeface="+mj-lt"/>
              </a:rPr>
              <a:t>School Mission</a:t>
            </a:r>
            <a:endParaRPr lang="en-US" sz="2700" b="1" dirty="0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B515A5-ACB9-44C1-A834-804D929F5F69}"/>
              </a:ext>
            </a:extLst>
          </p:cNvPr>
          <p:cNvSpPr/>
          <p:nvPr/>
        </p:nvSpPr>
        <p:spPr>
          <a:xfrm>
            <a:off x="1076652" y="607530"/>
            <a:ext cx="1151612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825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bout Us-</a:t>
            </a:r>
            <a:endParaRPr lang="en-US" sz="825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4C23ACC-42DE-4420-B6BD-732361784D15}"/>
              </a:ext>
            </a:extLst>
          </p:cNvPr>
          <p:cNvSpPr/>
          <p:nvPr/>
        </p:nvSpPr>
        <p:spPr>
          <a:xfrm>
            <a:off x="6337246" y="4670074"/>
            <a:ext cx="2571035" cy="2596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825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825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34DB085-86BE-4338-BD45-DBB24F513D0C}"/>
              </a:ext>
            </a:extLst>
          </p:cNvPr>
          <p:cNvSpPr/>
          <p:nvPr/>
        </p:nvSpPr>
        <p:spPr>
          <a:xfrm>
            <a:off x="1076652" y="1730164"/>
            <a:ext cx="4549248" cy="45012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id-ID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25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endParaRPr lang="en-US" sz="825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Freeform 112">
            <a:extLst>
              <a:ext uri="{FF2B5EF4-FFF2-40B4-BE49-F238E27FC236}">
                <a16:creationId xmlns:a16="http://schemas.microsoft.com/office/drawing/2014/main" id="{B6DFD2C5-F4E1-4E51-8375-9B7D8D379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536" y="3851211"/>
            <a:ext cx="163679" cy="131202"/>
          </a:xfrm>
          <a:custGeom>
            <a:avLst/>
            <a:gdLst>
              <a:gd name="T0" fmla="*/ 179752 w 444"/>
              <a:gd name="T1" fmla="*/ 16214 h 356"/>
              <a:gd name="T2" fmla="*/ 179752 w 444"/>
              <a:gd name="T3" fmla="*/ 16214 h 356"/>
              <a:gd name="T4" fmla="*/ 111726 w 444"/>
              <a:gd name="T5" fmla="*/ 16214 h 356"/>
              <a:gd name="T6" fmla="*/ 99562 w 444"/>
              <a:gd name="T7" fmla="*/ 27924 h 356"/>
              <a:gd name="T8" fmla="*/ 87849 w 444"/>
              <a:gd name="T9" fmla="*/ 16214 h 356"/>
              <a:gd name="T10" fmla="*/ 20273 w 444"/>
              <a:gd name="T11" fmla="*/ 16214 h 356"/>
              <a:gd name="T12" fmla="*/ 20273 w 444"/>
              <a:gd name="T13" fmla="*/ 83772 h 356"/>
              <a:gd name="T14" fmla="*/ 99562 w 444"/>
              <a:gd name="T15" fmla="*/ 159887 h 356"/>
              <a:gd name="T16" fmla="*/ 179752 w 444"/>
              <a:gd name="T17" fmla="*/ 83772 h 356"/>
              <a:gd name="T18" fmla="*/ 179752 w 444"/>
              <a:gd name="T19" fmla="*/ 16214 h 3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44" h="356">
                <a:moveTo>
                  <a:pt x="399" y="36"/>
                </a:moveTo>
                <a:lnTo>
                  <a:pt x="399" y="36"/>
                </a:lnTo>
                <a:cubicBezTo>
                  <a:pt x="355" y="0"/>
                  <a:pt x="293" y="0"/>
                  <a:pt x="248" y="36"/>
                </a:cubicBezTo>
                <a:cubicBezTo>
                  <a:pt x="221" y="62"/>
                  <a:pt x="221" y="62"/>
                  <a:pt x="221" y="62"/>
                </a:cubicBezTo>
                <a:cubicBezTo>
                  <a:pt x="195" y="36"/>
                  <a:pt x="195" y="36"/>
                  <a:pt x="195" y="36"/>
                </a:cubicBezTo>
                <a:cubicBezTo>
                  <a:pt x="151" y="0"/>
                  <a:pt x="89" y="0"/>
                  <a:pt x="45" y="36"/>
                </a:cubicBezTo>
                <a:cubicBezTo>
                  <a:pt x="0" y="80"/>
                  <a:pt x="0" y="151"/>
                  <a:pt x="45" y="186"/>
                </a:cubicBezTo>
                <a:cubicBezTo>
                  <a:pt x="221" y="355"/>
                  <a:pt x="221" y="355"/>
                  <a:pt x="221" y="355"/>
                </a:cubicBezTo>
                <a:cubicBezTo>
                  <a:pt x="399" y="186"/>
                  <a:pt x="399" y="186"/>
                  <a:pt x="399" y="186"/>
                </a:cubicBezTo>
                <a:cubicBezTo>
                  <a:pt x="443" y="151"/>
                  <a:pt x="443" y="80"/>
                  <a:pt x="399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25718" tIns="12859" rIns="25718" bIns="12859" anchor="ctr"/>
          <a:lstStyle/>
          <a:p>
            <a:endParaRPr lang="en-US" sz="1013" dirty="0"/>
          </a:p>
        </p:txBody>
      </p:sp>
      <p:grpSp>
        <p:nvGrpSpPr>
          <p:cNvPr id="23" name="Group 1">
            <a:extLst>
              <a:ext uri="{FF2B5EF4-FFF2-40B4-BE49-F238E27FC236}">
                <a16:creationId xmlns:a16="http://schemas.microsoft.com/office/drawing/2014/main" id="{65F84788-5B00-4990-98D7-50B03C0E9FE6}"/>
              </a:ext>
            </a:extLst>
          </p:cNvPr>
          <p:cNvGrpSpPr>
            <a:grpSpLocks/>
          </p:cNvGrpSpPr>
          <p:nvPr/>
        </p:nvGrpSpPr>
        <p:grpSpPr bwMode="auto">
          <a:xfrm>
            <a:off x="3934462" y="2739769"/>
            <a:ext cx="170174" cy="167575"/>
            <a:chOff x="7197121" y="8332916"/>
            <a:chExt cx="553830" cy="543285"/>
          </a:xfrm>
          <a:solidFill>
            <a:schemeClr val="bg1"/>
          </a:solidFill>
        </p:grpSpPr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5C6F9DEF-C843-4D82-8836-F7E968E1A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121" y="8332916"/>
              <a:ext cx="553830" cy="543285"/>
            </a:xfrm>
            <a:custGeom>
              <a:avLst/>
              <a:gdLst>
                <a:gd name="T0" fmla="*/ 276915 w 462"/>
                <a:gd name="T1" fmla="*/ 0 h 453"/>
                <a:gd name="T2" fmla="*/ 276915 w 462"/>
                <a:gd name="T3" fmla="*/ 0 h 453"/>
                <a:gd name="T4" fmla="*/ 0 w 462"/>
                <a:gd name="T5" fmla="*/ 266246 h 453"/>
                <a:gd name="T6" fmla="*/ 276915 w 462"/>
                <a:gd name="T7" fmla="*/ 542086 h 453"/>
                <a:gd name="T8" fmla="*/ 552631 w 462"/>
                <a:gd name="T9" fmla="*/ 266246 h 453"/>
                <a:gd name="T10" fmla="*/ 276915 w 462"/>
                <a:gd name="T11" fmla="*/ 0 h 453"/>
                <a:gd name="T12" fmla="*/ 276915 w 462"/>
                <a:gd name="T13" fmla="*/ 478523 h 453"/>
                <a:gd name="T14" fmla="*/ 276915 w 462"/>
                <a:gd name="T15" fmla="*/ 478523 h 453"/>
                <a:gd name="T16" fmla="*/ 63535 w 462"/>
                <a:gd name="T17" fmla="*/ 266246 h 453"/>
                <a:gd name="T18" fmla="*/ 276915 w 462"/>
                <a:gd name="T19" fmla="*/ 53969 h 453"/>
                <a:gd name="T20" fmla="*/ 489097 w 462"/>
                <a:gd name="T21" fmla="*/ 266246 h 453"/>
                <a:gd name="T22" fmla="*/ 276915 w 462"/>
                <a:gd name="T23" fmla="*/ 478523 h 45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62" h="453">
                  <a:moveTo>
                    <a:pt x="231" y="0"/>
                  </a:moveTo>
                  <a:lnTo>
                    <a:pt x="231" y="0"/>
                  </a:lnTo>
                  <a:cubicBezTo>
                    <a:pt x="106" y="0"/>
                    <a:pt x="0" y="98"/>
                    <a:pt x="0" y="222"/>
                  </a:cubicBezTo>
                  <a:cubicBezTo>
                    <a:pt x="0" y="346"/>
                    <a:pt x="106" y="452"/>
                    <a:pt x="231" y="452"/>
                  </a:cubicBezTo>
                  <a:cubicBezTo>
                    <a:pt x="355" y="452"/>
                    <a:pt x="461" y="346"/>
                    <a:pt x="461" y="222"/>
                  </a:cubicBezTo>
                  <a:cubicBezTo>
                    <a:pt x="461" y="98"/>
                    <a:pt x="355" y="0"/>
                    <a:pt x="231" y="0"/>
                  </a:cubicBezTo>
                  <a:close/>
                  <a:moveTo>
                    <a:pt x="231" y="399"/>
                  </a:moveTo>
                  <a:lnTo>
                    <a:pt x="231" y="399"/>
                  </a:lnTo>
                  <a:cubicBezTo>
                    <a:pt x="133" y="399"/>
                    <a:pt x="53" y="319"/>
                    <a:pt x="53" y="222"/>
                  </a:cubicBezTo>
                  <a:cubicBezTo>
                    <a:pt x="53" y="124"/>
                    <a:pt x="133" y="45"/>
                    <a:pt x="231" y="45"/>
                  </a:cubicBezTo>
                  <a:cubicBezTo>
                    <a:pt x="328" y="45"/>
                    <a:pt x="408" y="124"/>
                    <a:pt x="408" y="222"/>
                  </a:cubicBezTo>
                  <a:cubicBezTo>
                    <a:pt x="408" y="319"/>
                    <a:pt x="328" y="399"/>
                    <a:pt x="231" y="3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992CF9A7-948B-45C5-A32E-8758F6BD5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0784" y="8450839"/>
              <a:ext cx="126832" cy="261114"/>
            </a:xfrm>
            <a:custGeom>
              <a:avLst/>
              <a:gdLst>
                <a:gd name="T0" fmla="*/ 42672 w 107"/>
                <a:gd name="T1" fmla="*/ 0 h 222"/>
                <a:gd name="T2" fmla="*/ 0 w 107"/>
                <a:gd name="T3" fmla="*/ 0 h 222"/>
                <a:gd name="T4" fmla="*/ 0 w 107"/>
                <a:gd name="T5" fmla="*/ 156433 h 222"/>
                <a:gd name="T6" fmla="*/ 105496 w 107"/>
                <a:gd name="T7" fmla="*/ 259938 h 222"/>
                <a:gd name="T8" fmla="*/ 125647 w 107"/>
                <a:gd name="T9" fmla="*/ 229357 h 222"/>
                <a:gd name="T10" fmla="*/ 42672 w 107"/>
                <a:gd name="T11" fmla="*/ 134086 h 222"/>
                <a:gd name="T12" fmla="*/ 42672 w 107"/>
                <a:gd name="T13" fmla="*/ 0 h 2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7" h="222">
                  <a:moveTo>
                    <a:pt x="36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89" y="221"/>
                  </a:lnTo>
                  <a:lnTo>
                    <a:pt x="106" y="195"/>
                  </a:lnTo>
                  <a:lnTo>
                    <a:pt x="36" y="114"/>
                  </a:lnTo>
                  <a:lnTo>
                    <a:pt x="36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81910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Art and Music School">
      <a:dk1>
        <a:sysClr val="windowText" lastClr="000000"/>
      </a:dk1>
      <a:lt1>
        <a:sysClr val="window" lastClr="FFFFFF"/>
      </a:lt1>
      <a:dk2>
        <a:srgbClr val="F2F2F2"/>
      </a:dk2>
      <a:lt2>
        <a:srgbClr val="E7E6E6"/>
      </a:lt2>
      <a:accent1>
        <a:srgbClr val="D20E1C"/>
      </a:accent1>
      <a:accent2>
        <a:srgbClr val="8B409A"/>
      </a:accent2>
      <a:accent3>
        <a:srgbClr val="01B2D4"/>
      </a:accent3>
      <a:accent4>
        <a:srgbClr val="D20E1C"/>
      </a:accent4>
      <a:accent5>
        <a:srgbClr val="8B409A"/>
      </a:accent5>
      <a:accent6>
        <a:srgbClr val="937863"/>
      </a:accent6>
      <a:hlink>
        <a:srgbClr val="0563C1"/>
      </a:hlink>
      <a:folHlink>
        <a:srgbClr val="954F72"/>
      </a:folHlink>
    </a:clrScheme>
    <a:fontScheme name="Custom Art and Music School">
      <a:majorFont>
        <a:latin typeface="Raleway"/>
        <a:ea typeface=""/>
        <a:cs typeface=""/>
      </a:majorFont>
      <a:minorFont>
        <a:latin typeface="Poppi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688</TotalTime>
  <Words>2512</Words>
  <Application>Microsoft Office PowerPoint</Application>
  <PresentationFormat>On-screen Show (16:9)</PresentationFormat>
  <Paragraphs>254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Calibri</vt:lpstr>
      <vt:lpstr>Lato Heavy</vt:lpstr>
      <vt:lpstr>Open Sans</vt:lpstr>
      <vt:lpstr>Open Sans (Heading)</vt:lpstr>
      <vt:lpstr>Poppins</vt:lpstr>
      <vt:lpstr>Raleway</vt:lpstr>
      <vt:lpstr>Rubik</vt:lpstr>
      <vt:lpstr>Source Sans Pro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elmous</dc:creator>
  <cp:lastModifiedBy>Savira</cp:lastModifiedBy>
  <cp:revision>54</cp:revision>
  <dcterms:created xsi:type="dcterms:W3CDTF">2021-06-17T03:37:16Z</dcterms:created>
  <dcterms:modified xsi:type="dcterms:W3CDTF">2021-06-18T08:04:56Z</dcterms:modified>
</cp:coreProperties>
</file>