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84"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6358" b="26358"/>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15204" r="4494" b="24815"/>
          <a:stretch>
            <a:fillRect/>
          </a:stretch>
        </p:blipFill>
        <p:spPr>
          <a:xfrm>
            <a:off x="4560169" y="1639260"/>
            <a:ext cx="4172942" cy="3085141"/>
          </a:xfrm>
          <a:custGeom>
            <a:avLst/>
            <a:gdLst>
              <a:gd name="connsiteX0" fmla="*/ 3081928 w 4172942"/>
              <a:gd name="connsiteY0" fmla="*/ 2527922 h 3085141"/>
              <a:gd name="connsiteX1" fmla="*/ 3507385 w 4172942"/>
              <a:gd name="connsiteY1" fmla="*/ 2527922 h 3085141"/>
              <a:gd name="connsiteX2" fmla="*/ 3563088 w 4172942"/>
              <a:gd name="connsiteY2" fmla="*/ 2585738 h 3085141"/>
              <a:gd name="connsiteX3" fmla="*/ 3563088 w 4172942"/>
              <a:gd name="connsiteY3" fmla="*/ 3027327 h 3085141"/>
              <a:gd name="connsiteX4" fmla="*/ 3507385 w 4172942"/>
              <a:gd name="connsiteY4" fmla="*/ 3085141 h 3085141"/>
              <a:gd name="connsiteX5" fmla="*/ 3081928 w 4172942"/>
              <a:gd name="connsiteY5" fmla="*/ 3085141 h 3085141"/>
              <a:gd name="connsiteX6" fmla="*/ 3026224 w 4172942"/>
              <a:gd name="connsiteY6" fmla="*/ 3027327 h 3085141"/>
              <a:gd name="connsiteX7" fmla="*/ 3026224 w 4172942"/>
              <a:gd name="connsiteY7" fmla="*/ 2585738 h 3085141"/>
              <a:gd name="connsiteX8" fmla="*/ 3081928 w 4172942"/>
              <a:gd name="connsiteY8" fmla="*/ 2527922 h 3085141"/>
              <a:gd name="connsiteX9" fmla="*/ 2486479 w 4172942"/>
              <a:gd name="connsiteY9" fmla="*/ 2527922 h 3085141"/>
              <a:gd name="connsiteX10" fmla="*/ 2911937 w 4172942"/>
              <a:gd name="connsiteY10" fmla="*/ 2527922 h 3085141"/>
              <a:gd name="connsiteX11" fmla="*/ 2967640 w 4172942"/>
              <a:gd name="connsiteY11" fmla="*/ 2585738 h 3085141"/>
              <a:gd name="connsiteX12" fmla="*/ 2967640 w 4172942"/>
              <a:gd name="connsiteY12" fmla="*/ 3027327 h 3085141"/>
              <a:gd name="connsiteX13" fmla="*/ 2911937 w 4172942"/>
              <a:gd name="connsiteY13" fmla="*/ 3085141 h 3085141"/>
              <a:gd name="connsiteX14" fmla="*/ 2486479 w 4172942"/>
              <a:gd name="connsiteY14" fmla="*/ 3085141 h 3085141"/>
              <a:gd name="connsiteX15" fmla="*/ 2430776 w 4172942"/>
              <a:gd name="connsiteY15" fmla="*/ 3027327 h 3085141"/>
              <a:gd name="connsiteX16" fmla="*/ 2430776 w 4172942"/>
              <a:gd name="connsiteY16" fmla="*/ 2585738 h 3085141"/>
              <a:gd name="connsiteX17" fmla="*/ 2486479 w 4172942"/>
              <a:gd name="connsiteY17" fmla="*/ 2527922 h 3085141"/>
              <a:gd name="connsiteX18" fmla="*/ 1261967 w 4172942"/>
              <a:gd name="connsiteY18" fmla="*/ 2527922 h 3085141"/>
              <a:gd name="connsiteX19" fmla="*/ 1687424 w 4172942"/>
              <a:gd name="connsiteY19" fmla="*/ 2527922 h 3085141"/>
              <a:gd name="connsiteX20" fmla="*/ 1743128 w 4172942"/>
              <a:gd name="connsiteY20" fmla="*/ 2585738 h 3085141"/>
              <a:gd name="connsiteX21" fmla="*/ 1743128 w 4172942"/>
              <a:gd name="connsiteY21" fmla="*/ 3027327 h 3085141"/>
              <a:gd name="connsiteX22" fmla="*/ 1687424 w 4172942"/>
              <a:gd name="connsiteY22" fmla="*/ 3085141 h 3085141"/>
              <a:gd name="connsiteX23" fmla="*/ 1261967 w 4172942"/>
              <a:gd name="connsiteY23" fmla="*/ 3085141 h 3085141"/>
              <a:gd name="connsiteX24" fmla="*/ 1206264 w 4172942"/>
              <a:gd name="connsiteY24" fmla="*/ 3027327 h 3085141"/>
              <a:gd name="connsiteX25" fmla="*/ 1206264 w 4172942"/>
              <a:gd name="connsiteY25" fmla="*/ 2585738 h 3085141"/>
              <a:gd name="connsiteX26" fmla="*/ 1261967 w 4172942"/>
              <a:gd name="connsiteY26" fmla="*/ 2527922 h 3085141"/>
              <a:gd name="connsiteX27" fmla="*/ 55703 w 4172942"/>
              <a:gd name="connsiteY27" fmla="*/ 2527922 h 3085141"/>
              <a:gd name="connsiteX28" fmla="*/ 481162 w 4172942"/>
              <a:gd name="connsiteY28" fmla="*/ 2527922 h 3085141"/>
              <a:gd name="connsiteX29" fmla="*/ 536865 w 4172942"/>
              <a:gd name="connsiteY29" fmla="*/ 2585738 h 3085141"/>
              <a:gd name="connsiteX30" fmla="*/ 536865 w 4172942"/>
              <a:gd name="connsiteY30" fmla="*/ 3027327 h 3085141"/>
              <a:gd name="connsiteX31" fmla="*/ 482122 w 4172942"/>
              <a:gd name="connsiteY31" fmla="*/ 3085141 h 3085141"/>
              <a:gd name="connsiteX32" fmla="*/ 55703 w 4172942"/>
              <a:gd name="connsiteY32" fmla="*/ 3085141 h 3085141"/>
              <a:gd name="connsiteX33" fmla="*/ 0 w 4172942"/>
              <a:gd name="connsiteY33" fmla="*/ 3027327 h 3085141"/>
              <a:gd name="connsiteX34" fmla="*/ 0 w 4172942"/>
              <a:gd name="connsiteY34" fmla="*/ 2585738 h 3085141"/>
              <a:gd name="connsiteX35" fmla="*/ 55703 w 4172942"/>
              <a:gd name="connsiteY35" fmla="*/ 2527922 h 3085141"/>
              <a:gd name="connsiteX36" fmla="*/ 3081928 w 4172942"/>
              <a:gd name="connsiteY36" fmla="*/ 1878995 h 3085141"/>
              <a:gd name="connsiteX37" fmla="*/ 3507385 w 4172942"/>
              <a:gd name="connsiteY37" fmla="*/ 1878995 h 3085141"/>
              <a:gd name="connsiteX38" fmla="*/ 3563088 w 4172942"/>
              <a:gd name="connsiteY38" fmla="*/ 1936811 h 3085141"/>
              <a:gd name="connsiteX39" fmla="*/ 3563088 w 4172942"/>
              <a:gd name="connsiteY39" fmla="*/ 2378400 h 3085141"/>
              <a:gd name="connsiteX40" fmla="*/ 3507385 w 4172942"/>
              <a:gd name="connsiteY40" fmla="*/ 2436214 h 3085141"/>
              <a:gd name="connsiteX41" fmla="*/ 3081928 w 4172942"/>
              <a:gd name="connsiteY41" fmla="*/ 2436214 h 3085141"/>
              <a:gd name="connsiteX42" fmla="*/ 3026224 w 4172942"/>
              <a:gd name="connsiteY42" fmla="*/ 2378400 h 3085141"/>
              <a:gd name="connsiteX43" fmla="*/ 3026224 w 4172942"/>
              <a:gd name="connsiteY43" fmla="*/ 1936811 h 3085141"/>
              <a:gd name="connsiteX44" fmla="*/ 3081928 w 4172942"/>
              <a:gd name="connsiteY44" fmla="*/ 1878995 h 3085141"/>
              <a:gd name="connsiteX45" fmla="*/ 55703 w 4172942"/>
              <a:gd name="connsiteY45" fmla="*/ 1878995 h 3085141"/>
              <a:gd name="connsiteX46" fmla="*/ 481162 w 4172942"/>
              <a:gd name="connsiteY46" fmla="*/ 1878995 h 3085141"/>
              <a:gd name="connsiteX47" fmla="*/ 536865 w 4172942"/>
              <a:gd name="connsiteY47" fmla="*/ 1936811 h 3085141"/>
              <a:gd name="connsiteX48" fmla="*/ 536865 w 4172942"/>
              <a:gd name="connsiteY48" fmla="*/ 2378400 h 3085141"/>
              <a:gd name="connsiteX49" fmla="*/ 482122 w 4172942"/>
              <a:gd name="connsiteY49" fmla="*/ 2436214 h 3085141"/>
              <a:gd name="connsiteX50" fmla="*/ 55703 w 4172942"/>
              <a:gd name="connsiteY50" fmla="*/ 2436214 h 3085141"/>
              <a:gd name="connsiteX51" fmla="*/ 0 w 4172942"/>
              <a:gd name="connsiteY51" fmla="*/ 2378400 h 3085141"/>
              <a:gd name="connsiteX52" fmla="*/ 0 w 4172942"/>
              <a:gd name="connsiteY52" fmla="*/ 1936811 h 3085141"/>
              <a:gd name="connsiteX53" fmla="*/ 55703 w 4172942"/>
              <a:gd name="connsiteY53" fmla="*/ 1878995 h 3085141"/>
              <a:gd name="connsiteX54" fmla="*/ 3081928 w 4172942"/>
              <a:gd name="connsiteY54" fmla="*/ 1252996 h 3085141"/>
              <a:gd name="connsiteX55" fmla="*/ 3507385 w 4172942"/>
              <a:gd name="connsiteY55" fmla="*/ 1252996 h 3085141"/>
              <a:gd name="connsiteX56" fmla="*/ 3563088 w 4172942"/>
              <a:gd name="connsiteY56" fmla="*/ 1310812 h 3085141"/>
              <a:gd name="connsiteX57" fmla="*/ 3563088 w 4172942"/>
              <a:gd name="connsiteY57" fmla="*/ 1752401 h 3085141"/>
              <a:gd name="connsiteX58" fmla="*/ 3507385 w 4172942"/>
              <a:gd name="connsiteY58" fmla="*/ 1810217 h 3085141"/>
              <a:gd name="connsiteX59" fmla="*/ 3081928 w 4172942"/>
              <a:gd name="connsiteY59" fmla="*/ 1810217 h 3085141"/>
              <a:gd name="connsiteX60" fmla="*/ 3026224 w 4172942"/>
              <a:gd name="connsiteY60" fmla="*/ 1752401 h 3085141"/>
              <a:gd name="connsiteX61" fmla="*/ 3026224 w 4172942"/>
              <a:gd name="connsiteY61" fmla="*/ 1310812 h 3085141"/>
              <a:gd name="connsiteX62" fmla="*/ 3081928 w 4172942"/>
              <a:gd name="connsiteY62" fmla="*/ 1252996 h 3085141"/>
              <a:gd name="connsiteX63" fmla="*/ 651152 w 4172942"/>
              <a:gd name="connsiteY63" fmla="*/ 626996 h 3085141"/>
              <a:gd name="connsiteX64" fmla="*/ 2910976 w 4172942"/>
              <a:gd name="connsiteY64" fmla="*/ 626996 h 3085141"/>
              <a:gd name="connsiteX65" fmla="*/ 2966680 w 4172942"/>
              <a:gd name="connsiteY65" fmla="*/ 684812 h 3085141"/>
              <a:gd name="connsiteX66" fmla="*/ 2966680 w 4172942"/>
              <a:gd name="connsiteY66" fmla="*/ 2377403 h 3085141"/>
              <a:gd name="connsiteX67" fmla="*/ 2911936 w 4172942"/>
              <a:gd name="connsiteY67" fmla="*/ 2436215 h 3085141"/>
              <a:gd name="connsiteX68" fmla="*/ 651152 w 4172942"/>
              <a:gd name="connsiteY68" fmla="*/ 2436215 h 3085141"/>
              <a:gd name="connsiteX69" fmla="*/ 595449 w 4172942"/>
              <a:gd name="connsiteY69" fmla="*/ 2378400 h 3085141"/>
              <a:gd name="connsiteX70" fmla="*/ 595449 w 4172942"/>
              <a:gd name="connsiteY70" fmla="*/ 684812 h 3085141"/>
              <a:gd name="connsiteX71" fmla="*/ 651152 w 4172942"/>
              <a:gd name="connsiteY71" fmla="*/ 626996 h 3085141"/>
              <a:gd name="connsiteX72" fmla="*/ 3691782 w 4172942"/>
              <a:gd name="connsiteY72" fmla="*/ 625999 h 3085141"/>
              <a:gd name="connsiteX73" fmla="*/ 4117239 w 4172942"/>
              <a:gd name="connsiteY73" fmla="*/ 625999 h 3085141"/>
              <a:gd name="connsiteX74" fmla="*/ 4172942 w 4172942"/>
              <a:gd name="connsiteY74" fmla="*/ 683814 h 3085141"/>
              <a:gd name="connsiteX75" fmla="*/ 4172942 w 4172942"/>
              <a:gd name="connsiteY75" fmla="*/ 1125404 h 3085141"/>
              <a:gd name="connsiteX76" fmla="*/ 4117239 w 4172942"/>
              <a:gd name="connsiteY76" fmla="*/ 1184216 h 3085141"/>
              <a:gd name="connsiteX77" fmla="*/ 3691782 w 4172942"/>
              <a:gd name="connsiteY77" fmla="*/ 1184216 h 3085141"/>
              <a:gd name="connsiteX78" fmla="*/ 3636079 w 4172942"/>
              <a:gd name="connsiteY78" fmla="*/ 1126401 h 3085141"/>
              <a:gd name="connsiteX79" fmla="*/ 3636079 w 4172942"/>
              <a:gd name="connsiteY79" fmla="*/ 683814 h 3085141"/>
              <a:gd name="connsiteX80" fmla="*/ 3691782 w 4172942"/>
              <a:gd name="connsiteY80" fmla="*/ 625999 h 3085141"/>
              <a:gd name="connsiteX81" fmla="*/ 55703 w 4172942"/>
              <a:gd name="connsiteY81" fmla="*/ 625999 h 3085141"/>
              <a:gd name="connsiteX82" fmla="*/ 481162 w 4172942"/>
              <a:gd name="connsiteY82" fmla="*/ 625999 h 3085141"/>
              <a:gd name="connsiteX83" fmla="*/ 536865 w 4172942"/>
              <a:gd name="connsiteY83" fmla="*/ 683814 h 3085141"/>
              <a:gd name="connsiteX84" fmla="*/ 536865 w 4172942"/>
              <a:gd name="connsiteY84" fmla="*/ 1125404 h 3085141"/>
              <a:gd name="connsiteX85" fmla="*/ 482122 w 4172942"/>
              <a:gd name="connsiteY85" fmla="*/ 1184216 h 3085141"/>
              <a:gd name="connsiteX86" fmla="*/ 55703 w 4172942"/>
              <a:gd name="connsiteY86" fmla="*/ 1184216 h 3085141"/>
              <a:gd name="connsiteX87" fmla="*/ 0 w 4172942"/>
              <a:gd name="connsiteY87" fmla="*/ 1126401 h 3085141"/>
              <a:gd name="connsiteX88" fmla="*/ 0 w 4172942"/>
              <a:gd name="connsiteY88" fmla="*/ 683814 h 3085141"/>
              <a:gd name="connsiteX89" fmla="*/ 55703 w 4172942"/>
              <a:gd name="connsiteY89" fmla="*/ 625999 h 3085141"/>
              <a:gd name="connsiteX90" fmla="*/ 3081928 w 4172942"/>
              <a:gd name="connsiteY90" fmla="*/ 0 h 3085141"/>
              <a:gd name="connsiteX91" fmla="*/ 3507385 w 4172942"/>
              <a:gd name="connsiteY91" fmla="*/ 0 h 3085141"/>
              <a:gd name="connsiteX92" fmla="*/ 3563088 w 4172942"/>
              <a:gd name="connsiteY92" fmla="*/ 57815 h 3085141"/>
              <a:gd name="connsiteX93" fmla="*/ 3563088 w 4172942"/>
              <a:gd name="connsiteY93" fmla="*/ 499405 h 3085141"/>
              <a:gd name="connsiteX94" fmla="*/ 3507385 w 4172942"/>
              <a:gd name="connsiteY94" fmla="*/ 558217 h 3085141"/>
              <a:gd name="connsiteX95" fmla="*/ 3081928 w 4172942"/>
              <a:gd name="connsiteY95" fmla="*/ 558217 h 3085141"/>
              <a:gd name="connsiteX96" fmla="*/ 3026224 w 4172942"/>
              <a:gd name="connsiteY96" fmla="*/ 500402 h 3085141"/>
              <a:gd name="connsiteX97" fmla="*/ 3026224 w 4172942"/>
              <a:gd name="connsiteY97" fmla="*/ 57815 h 3085141"/>
              <a:gd name="connsiteX98" fmla="*/ 3081928 w 4172942"/>
              <a:gd name="connsiteY98" fmla="*/ 0 h 3085141"/>
              <a:gd name="connsiteX99" fmla="*/ 2486479 w 4172942"/>
              <a:gd name="connsiteY99" fmla="*/ 0 h 3085141"/>
              <a:gd name="connsiteX100" fmla="*/ 2911937 w 4172942"/>
              <a:gd name="connsiteY100" fmla="*/ 0 h 3085141"/>
              <a:gd name="connsiteX101" fmla="*/ 2967640 w 4172942"/>
              <a:gd name="connsiteY101" fmla="*/ 57815 h 3085141"/>
              <a:gd name="connsiteX102" fmla="*/ 2967640 w 4172942"/>
              <a:gd name="connsiteY102" fmla="*/ 499405 h 3085141"/>
              <a:gd name="connsiteX103" fmla="*/ 2911937 w 4172942"/>
              <a:gd name="connsiteY103" fmla="*/ 558217 h 3085141"/>
              <a:gd name="connsiteX104" fmla="*/ 2486479 w 4172942"/>
              <a:gd name="connsiteY104" fmla="*/ 558217 h 3085141"/>
              <a:gd name="connsiteX105" fmla="*/ 2430776 w 4172942"/>
              <a:gd name="connsiteY105" fmla="*/ 500402 h 3085141"/>
              <a:gd name="connsiteX106" fmla="*/ 2430776 w 4172942"/>
              <a:gd name="connsiteY106" fmla="*/ 57815 h 3085141"/>
              <a:gd name="connsiteX107" fmla="*/ 2486479 w 4172942"/>
              <a:gd name="connsiteY107" fmla="*/ 0 h 3085141"/>
              <a:gd name="connsiteX108" fmla="*/ 1876624 w 4172942"/>
              <a:gd name="connsiteY108" fmla="*/ 0 h 3085141"/>
              <a:gd name="connsiteX109" fmla="*/ 2302081 w 4172942"/>
              <a:gd name="connsiteY109" fmla="*/ 0 h 3085141"/>
              <a:gd name="connsiteX110" fmla="*/ 2357784 w 4172942"/>
              <a:gd name="connsiteY110" fmla="*/ 57815 h 3085141"/>
              <a:gd name="connsiteX111" fmla="*/ 2357784 w 4172942"/>
              <a:gd name="connsiteY111" fmla="*/ 499405 h 3085141"/>
              <a:gd name="connsiteX112" fmla="*/ 2302081 w 4172942"/>
              <a:gd name="connsiteY112" fmla="*/ 558217 h 3085141"/>
              <a:gd name="connsiteX113" fmla="*/ 1876624 w 4172942"/>
              <a:gd name="connsiteY113" fmla="*/ 558217 h 3085141"/>
              <a:gd name="connsiteX114" fmla="*/ 1820921 w 4172942"/>
              <a:gd name="connsiteY114" fmla="*/ 500402 h 3085141"/>
              <a:gd name="connsiteX115" fmla="*/ 1820921 w 4172942"/>
              <a:gd name="connsiteY115" fmla="*/ 57815 h 3085141"/>
              <a:gd name="connsiteX116" fmla="*/ 1876624 w 4172942"/>
              <a:gd name="connsiteY116" fmla="*/ 0 h 3085141"/>
              <a:gd name="connsiteX117" fmla="*/ 652112 w 4172942"/>
              <a:gd name="connsiteY117" fmla="*/ 0 h 3085141"/>
              <a:gd name="connsiteX118" fmla="*/ 1077570 w 4172942"/>
              <a:gd name="connsiteY118" fmla="*/ 0 h 3085141"/>
              <a:gd name="connsiteX119" fmla="*/ 1133273 w 4172942"/>
              <a:gd name="connsiteY119" fmla="*/ 57815 h 3085141"/>
              <a:gd name="connsiteX120" fmla="*/ 1133273 w 4172942"/>
              <a:gd name="connsiteY120" fmla="*/ 499405 h 3085141"/>
              <a:gd name="connsiteX121" fmla="*/ 1077570 w 4172942"/>
              <a:gd name="connsiteY121" fmla="*/ 558217 h 3085141"/>
              <a:gd name="connsiteX122" fmla="*/ 652112 w 4172942"/>
              <a:gd name="connsiteY122" fmla="*/ 558217 h 3085141"/>
              <a:gd name="connsiteX123" fmla="*/ 596409 w 4172942"/>
              <a:gd name="connsiteY123" fmla="*/ 500402 h 3085141"/>
              <a:gd name="connsiteX124" fmla="*/ 596409 w 4172942"/>
              <a:gd name="connsiteY124" fmla="*/ 57815 h 3085141"/>
              <a:gd name="connsiteX125" fmla="*/ 652112 w 4172942"/>
              <a:gd name="connsiteY125" fmla="*/ 0 h 308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4172942" h="3085141">
                <a:moveTo>
                  <a:pt x="3081928" y="2527922"/>
                </a:moveTo>
                <a:lnTo>
                  <a:pt x="3507385" y="2527922"/>
                </a:lnTo>
                <a:cubicBezTo>
                  <a:pt x="3538117" y="2527922"/>
                  <a:pt x="3563088" y="2553840"/>
                  <a:pt x="3563088" y="2585738"/>
                </a:cubicBezTo>
                <a:lnTo>
                  <a:pt x="3563088" y="3027327"/>
                </a:lnTo>
                <a:cubicBezTo>
                  <a:pt x="3563088" y="3059224"/>
                  <a:pt x="3538117" y="3085141"/>
                  <a:pt x="3507385" y="3085141"/>
                </a:cubicBezTo>
                <a:lnTo>
                  <a:pt x="3081928" y="3085141"/>
                </a:lnTo>
                <a:cubicBezTo>
                  <a:pt x="3051195" y="3085141"/>
                  <a:pt x="3026224" y="3059224"/>
                  <a:pt x="3026224" y="3027327"/>
                </a:cubicBezTo>
                <a:lnTo>
                  <a:pt x="3026224" y="2585738"/>
                </a:lnTo>
                <a:cubicBezTo>
                  <a:pt x="3026224" y="2553840"/>
                  <a:pt x="3051195" y="2527922"/>
                  <a:pt x="3081928" y="2527922"/>
                </a:cubicBezTo>
                <a:close/>
                <a:moveTo>
                  <a:pt x="2486479" y="2527922"/>
                </a:moveTo>
                <a:lnTo>
                  <a:pt x="2911937" y="2527922"/>
                </a:lnTo>
                <a:cubicBezTo>
                  <a:pt x="2942669" y="2527922"/>
                  <a:pt x="2967640" y="2553840"/>
                  <a:pt x="2967640" y="2585738"/>
                </a:cubicBezTo>
                <a:lnTo>
                  <a:pt x="2967640" y="3027327"/>
                </a:lnTo>
                <a:cubicBezTo>
                  <a:pt x="2967640" y="3059224"/>
                  <a:pt x="2942669" y="3085141"/>
                  <a:pt x="2911937" y="3085141"/>
                </a:cubicBezTo>
                <a:lnTo>
                  <a:pt x="2486479" y="3085141"/>
                </a:lnTo>
                <a:cubicBezTo>
                  <a:pt x="2455747" y="3085141"/>
                  <a:pt x="2430776" y="3059224"/>
                  <a:pt x="2430776" y="3027327"/>
                </a:cubicBezTo>
                <a:lnTo>
                  <a:pt x="2430776" y="2585738"/>
                </a:lnTo>
                <a:cubicBezTo>
                  <a:pt x="2430776" y="2553840"/>
                  <a:pt x="2455747" y="2527922"/>
                  <a:pt x="2486479" y="2527922"/>
                </a:cubicBezTo>
                <a:close/>
                <a:moveTo>
                  <a:pt x="1261967" y="2527922"/>
                </a:moveTo>
                <a:lnTo>
                  <a:pt x="1687424" y="2527922"/>
                </a:lnTo>
                <a:cubicBezTo>
                  <a:pt x="1718157" y="2527922"/>
                  <a:pt x="1743128" y="2553840"/>
                  <a:pt x="1743128" y="2585738"/>
                </a:cubicBezTo>
                <a:lnTo>
                  <a:pt x="1743128" y="3027327"/>
                </a:lnTo>
                <a:cubicBezTo>
                  <a:pt x="1743128" y="3059224"/>
                  <a:pt x="1718157" y="3085141"/>
                  <a:pt x="1687424" y="3085141"/>
                </a:cubicBezTo>
                <a:lnTo>
                  <a:pt x="1261967" y="3085141"/>
                </a:lnTo>
                <a:cubicBezTo>
                  <a:pt x="1231235" y="3085141"/>
                  <a:pt x="1206264" y="3059224"/>
                  <a:pt x="1206264" y="3027327"/>
                </a:cubicBezTo>
                <a:lnTo>
                  <a:pt x="1206264" y="2585738"/>
                </a:lnTo>
                <a:cubicBezTo>
                  <a:pt x="1206264" y="2553840"/>
                  <a:pt x="1231235" y="2527922"/>
                  <a:pt x="1261967" y="2527922"/>
                </a:cubicBezTo>
                <a:close/>
                <a:moveTo>
                  <a:pt x="55703" y="2527922"/>
                </a:moveTo>
                <a:lnTo>
                  <a:pt x="481162" y="2527922"/>
                </a:lnTo>
                <a:cubicBezTo>
                  <a:pt x="511895" y="2527922"/>
                  <a:pt x="536865" y="2553840"/>
                  <a:pt x="536865" y="2585738"/>
                </a:cubicBezTo>
                <a:lnTo>
                  <a:pt x="536865" y="3027327"/>
                </a:lnTo>
                <a:cubicBezTo>
                  <a:pt x="537825" y="3059224"/>
                  <a:pt x="512855" y="3085141"/>
                  <a:pt x="482122" y="3085141"/>
                </a:cubicBezTo>
                <a:lnTo>
                  <a:pt x="55703" y="3085141"/>
                </a:lnTo>
                <a:cubicBezTo>
                  <a:pt x="24971" y="3085141"/>
                  <a:pt x="0" y="3059224"/>
                  <a:pt x="0" y="3027327"/>
                </a:cubicBezTo>
                <a:lnTo>
                  <a:pt x="0" y="2585738"/>
                </a:lnTo>
                <a:cubicBezTo>
                  <a:pt x="0" y="2553840"/>
                  <a:pt x="24971" y="2527922"/>
                  <a:pt x="55703" y="2527922"/>
                </a:cubicBezTo>
                <a:close/>
                <a:moveTo>
                  <a:pt x="3081928" y="1878995"/>
                </a:moveTo>
                <a:lnTo>
                  <a:pt x="3507385" y="1878995"/>
                </a:lnTo>
                <a:cubicBezTo>
                  <a:pt x="3538117" y="1878995"/>
                  <a:pt x="3563088" y="1904913"/>
                  <a:pt x="3563088" y="1936811"/>
                </a:cubicBezTo>
                <a:lnTo>
                  <a:pt x="3563088" y="2378400"/>
                </a:lnTo>
                <a:cubicBezTo>
                  <a:pt x="3563088" y="2409300"/>
                  <a:pt x="3538117" y="2436214"/>
                  <a:pt x="3507385" y="2436214"/>
                </a:cubicBezTo>
                <a:lnTo>
                  <a:pt x="3081928" y="2436214"/>
                </a:lnTo>
                <a:cubicBezTo>
                  <a:pt x="3051195" y="2436214"/>
                  <a:pt x="3026224" y="2410298"/>
                  <a:pt x="3026224" y="2378400"/>
                </a:cubicBezTo>
                <a:lnTo>
                  <a:pt x="3026224" y="1936811"/>
                </a:lnTo>
                <a:cubicBezTo>
                  <a:pt x="3026224" y="1904913"/>
                  <a:pt x="3051195" y="1878995"/>
                  <a:pt x="3081928" y="1878995"/>
                </a:cubicBezTo>
                <a:close/>
                <a:moveTo>
                  <a:pt x="55703" y="1878995"/>
                </a:moveTo>
                <a:lnTo>
                  <a:pt x="481162" y="1878995"/>
                </a:lnTo>
                <a:cubicBezTo>
                  <a:pt x="511895" y="1878995"/>
                  <a:pt x="536865" y="1904913"/>
                  <a:pt x="536865" y="1936811"/>
                </a:cubicBezTo>
                <a:lnTo>
                  <a:pt x="536865" y="2378400"/>
                </a:lnTo>
                <a:cubicBezTo>
                  <a:pt x="537825" y="2409300"/>
                  <a:pt x="512855" y="2436214"/>
                  <a:pt x="482122" y="2436214"/>
                </a:cubicBezTo>
                <a:lnTo>
                  <a:pt x="55703" y="2436214"/>
                </a:lnTo>
                <a:cubicBezTo>
                  <a:pt x="24971" y="2436214"/>
                  <a:pt x="0" y="2410298"/>
                  <a:pt x="0" y="2378400"/>
                </a:cubicBezTo>
                <a:lnTo>
                  <a:pt x="0" y="1936811"/>
                </a:lnTo>
                <a:cubicBezTo>
                  <a:pt x="0" y="1904913"/>
                  <a:pt x="24971" y="1878995"/>
                  <a:pt x="55703" y="1878995"/>
                </a:cubicBezTo>
                <a:close/>
                <a:moveTo>
                  <a:pt x="3081928" y="1252996"/>
                </a:moveTo>
                <a:lnTo>
                  <a:pt x="3507385" y="1252996"/>
                </a:lnTo>
                <a:cubicBezTo>
                  <a:pt x="3538117" y="1252996"/>
                  <a:pt x="3563088" y="1278914"/>
                  <a:pt x="3563088" y="1310812"/>
                </a:cubicBezTo>
                <a:lnTo>
                  <a:pt x="3563088" y="1752401"/>
                </a:lnTo>
                <a:cubicBezTo>
                  <a:pt x="3563088" y="1784299"/>
                  <a:pt x="3538117" y="1810217"/>
                  <a:pt x="3507385" y="1810217"/>
                </a:cubicBezTo>
                <a:lnTo>
                  <a:pt x="3081928" y="1810217"/>
                </a:lnTo>
                <a:cubicBezTo>
                  <a:pt x="3051195" y="1810217"/>
                  <a:pt x="3026224" y="1784299"/>
                  <a:pt x="3026224" y="1752401"/>
                </a:cubicBezTo>
                <a:lnTo>
                  <a:pt x="3026224" y="1310812"/>
                </a:lnTo>
                <a:cubicBezTo>
                  <a:pt x="3026224" y="1278914"/>
                  <a:pt x="3051195" y="1252996"/>
                  <a:pt x="3081928" y="1252996"/>
                </a:cubicBezTo>
                <a:close/>
                <a:moveTo>
                  <a:pt x="651152" y="626996"/>
                </a:moveTo>
                <a:lnTo>
                  <a:pt x="2910976" y="626996"/>
                </a:lnTo>
                <a:cubicBezTo>
                  <a:pt x="2941709" y="626996"/>
                  <a:pt x="2966680" y="652914"/>
                  <a:pt x="2966680" y="684812"/>
                </a:cubicBezTo>
                <a:lnTo>
                  <a:pt x="2966680" y="2377403"/>
                </a:lnTo>
                <a:cubicBezTo>
                  <a:pt x="2967640" y="2409301"/>
                  <a:pt x="2942669" y="2436215"/>
                  <a:pt x="2911936" y="2436215"/>
                </a:cubicBezTo>
                <a:lnTo>
                  <a:pt x="651152" y="2436215"/>
                </a:lnTo>
                <a:cubicBezTo>
                  <a:pt x="620420" y="2436215"/>
                  <a:pt x="595449" y="2410299"/>
                  <a:pt x="595449" y="2378400"/>
                </a:cubicBezTo>
                <a:lnTo>
                  <a:pt x="595449" y="684812"/>
                </a:lnTo>
                <a:cubicBezTo>
                  <a:pt x="595449" y="652914"/>
                  <a:pt x="620420" y="626996"/>
                  <a:pt x="651152" y="626996"/>
                </a:cubicBezTo>
                <a:close/>
                <a:moveTo>
                  <a:pt x="3691782" y="625999"/>
                </a:moveTo>
                <a:lnTo>
                  <a:pt x="4117239" y="625999"/>
                </a:lnTo>
                <a:cubicBezTo>
                  <a:pt x="4147971" y="625999"/>
                  <a:pt x="4172942" y="651916"/>
                  <a:pt x="4172942" y="683814"/>
                </a:cubicBezTo>
                <a:lnTo>
                  <a:pt x="4172942" y="1125404"/>
                </a:lnTo>
                <a:cubicBezTo>
                  <a:pt x="4172942" y="1157302"/>
                  <a:pt x="4147971" y="1184216"/>
                  <a:pt x="4117239" y="1184216"/>
                </a:cubicBezTo>
                <a:lnTo>
                  <a:pt x="3691782" y="1184216"/>
                </a:lnTo>
                <a:cubicBezTo>
                  <a:pt x="3661049" y="1184216"/>
                  <a:pt x="3636079" y="1158299"/>
                  <a:pt x="3636079" y="1126401"/>
                </a:cubicBezTo>
                <a:lnTo>
                  <a:pt x="3636079" y="683814"/>
                </a:lnTo>
                <a:cubicBezTo>
                  <a:pt x="3636079" y="651916"/>
                  <a:pt x="3661049" y="625999"/>
                  <a:pt x="3691782" y="625999"/>
                </a:cubicBezTo>
                <a:close/>
                <a:moveTo>
                  <a:pt x="55703" y="625999"/>
                </a:moveTo>
                <a:lnTo>
                  <a:pt x="481162" y="625999"/>
                </a:lnTo>
                <a:cubicBezTo>
                  <a:pt x="511895" y="625999"/>
                  <a:pt x="536865" y="651916"/>
                  <a:pt x="536865" y="683814"/>
                </a:cubicBezTo>
                <a:lnTo>
                  <a:pt x="536865" y="1125404"/>
                </a:lnTo>
                <a:cubicBezTo>
                  <a:pt x="537825" y="1157302"/>
                  <a:pt x="512855" y="1184216"/>
                  <a:pt x="482122" y="1184216"/>
                </a:cubicBezTo>
                <a:lnTo>
                  <a:pt x="55703" y="1184216"/>
                </a:lnTo>
                <a:cubicBezTo>
                  <a:pt x="24971" y="1184216"/>
                  <a:pt x="0" y="1158299"/>
                  <a:pt x="0" y="1126401"/>
                </a:cubicBezTo>
                <a:lnTo>
                  <a:pt x="0" y="683814"/>
                </a:lnTo>
                <a:cubicBezTo>
                  <a:pt x="0" y="651916"/>
                  <a:pt x="24971" y="625999"/>
                  <a:pt x="55703" y="625999"/>
                </a:cubicBezTo>
                <a:close/>
                <a:moveTo>
                  <a:pt x="3081928" y="0"/>
                </a:moveTo>
                <a:lnTo>
                  <a:pt x="3507385" y="0"/>
                </a:lnTo>
                <a:cubicBezTo>
                  <a:pt x="3538117" y="0"/>
                  <a:pt x="3563088" y="25917"/>
                  <a:pt x="3563088" y="57815"/>
                </a:cubicBezTo>
                <a:lnTo>
                  <a:pt x="3563088" y="499405"/>
                </a:lnTo>
                <a:cubicBezTo>
                  <a:pt x="3563088" y="532300"/>
                  <a:pt x="3538117" y="558217"/>
                  <a:pt x="3507385" y="558217"/>
                </a:cubicBezTo>
                <a:lnTo>
                  <a:pt x="3081928" y="558217"/>
                </a:lnTo>
                <a:cubicBezTo>
                  <a:pt x="3051195" y="558217"/>
                  <a:pt x="3026224" y="532300"/>
                  <a:pt x="3026224" y="500402"/>
                </a:cubicBezTo>
                <a:lnTo>
                  <a:pt x="3026224" y="57815"/>
                </a:lnTo>
                <a:cubicBezTo>
                  <a:pt x="3026224" y="25917"/>
                  <a:pt x="3051195" y="0"/>
                  <a:pt x="3081928" y="0"/>
                </a:cubicBezTo>
                <a:close/>
                <a:moveTo>
                  <a:pt x="2486479" y="0"/>
                </a:moveTo>
                <a:lnTo>
                  <a:pt x="2911937" y="0"/>
                </a:lnTo>
                <a:cubicBezTo>
                  <a:pt x="2942669" y="0"/>
                  <a:pt x="2967640" y="25917"/>
                  <a:pt x="2967640" y="57815"/>
                </a:cubicBezTo>
                <a:lnTo>
                  <a:pt x="2967640" y="499405"/>
                </a:lnTo>
                <a:cubicBezTo>
                  <a:pt x="2967640" y="532300"/>
                  <a:pt x="2942669" y="558217"/>
                  <a:pt x="2911937" y="558217"/>
                </a:cubicBezTo>
                <a:lnTo>
                  <a:pt x="2486479" y="558217"/>
                </a:lnTo>
                <a:cubicBezTo>
                  <a:pt x="2455747" y="558217"/>
                  <a:pt x="2430776" y="532300"/>
                  <a:pt x="2430776" y="500402"/>
                </a:cubicBezTo>
                <a:lnTo>
                  <a:pt x="2430776" y="57815"/>
                </a:lnTo>
                <a:cubicBezTo>
                  <a:pt x="2430776" y="25917"/>
                  <a:pt x="2455747" y="0"/>
                  <a:pt x="2486479" y="0"/>
                </a:cubicBezTo>
                <a:close/>
                <a:moveTo>
                  <a:pt x="1876624" y="0"/>
                </a:moveTo>
                <a:lnTo>
                  <a:pt x="2302081" y="0"/>
                </a:lnTo>
                <a:cubicBezTo>
                  <a:pt x="2332813" y="0"/>
                  <a:pt x="2357784" y="25917"/>
                  <a:pt x="2357784" y="57815"/>
                </a:cubicBezTo>
                <a:lnTo>
                  <a:pt x="2357784" y="499405"/>
                </a:lnTo>
                <a:cubicBezTo>
                  <a:pt x="2357784" y="532300"/>
                  <a:pt x="2332813" y="558217"/>
                  <a:pt x="2302081" y="558217"/>
                </a:cubicBezTo>
                <a:lnTo>
                  <a:pt x="1876624" y="558217"/>
                </a:lnTo>
                <a:cubicBezTo>
                  <a:pt x="1845891" y="558217"/>
                  <a:pt x="1820921" y="532300"/>
                  <a:pt x="1820921" y="500402"/>
                </a:cubicBezTo>
                <a:lnTo>
                  <a:pt x="1820921" y="57815"/>
                </a:lnTo>
                <a:cubicBezTo>
                  <a:pt x="1820921" y="25917"/>
                  <a:pt x="1845891" y="0"/>
                  <a:pt x="1876624" y="0"/>
                </a:cubicBezTo>
                <a:close/>
                <a:moveTo>
                  <a:pt x="652112" y="0"/>
                </a:moveTo>
                <a:lnTo>
                  <a:pt x="1077570" y="0"/>
                </a:lnTo>
                <a:cubicBezTo>
                  <a:pt x="1108302" y="0"/>
                  <a:pt x="1133273" y="25917"/>
                  <a:pt x="1133273" y="57815"/>
                </a:cubicBezTo>
                <a:lnTo>
                  <a:pt x="1133273" y="499405"/>
                </a:lnTo>
                <a:cubicBezTo>
                  <a:pt x="1133273" y="532300"/>
                  <a:pt x="1108302" y="558217"/>
                  <a:pt x="1077570" y="558217"/>
                </a:cubicBezTo>
                <a:lnTo>
                  <a:pt x="652112" y="558217"/>
                </a:lnTo>
                <a:cubicBezTo>
                  <a:pt x="621380" y="558217"/>
                  <a:pt x="596409" y="532300"/>
                  <a:pt x="596409" y="500402"/>
                </a:cubicBezTo>
                <a:lnTo>
                  <a:pt x="596409" y="57815"/>
                </a:lnTo>
                <a:cubicBezTo>
                  <a:pt x="596409" y="25917"/>
                  <a:pt x="621380" y="0"/>
                  <a:pt x="652112"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0867" t="9093" r="27524" b="19907"/>
          <a:stretch>
            <a:fillRect/>
          </a:stretch>
        </p:blipFill>
        <p:spPr>
          <a:xfrm>
            <a:off x="15480" y="3175000"/>
            <a:ext cx="5633523" cy="3651914"/>
          </a:xfrm>
          <a:custGeom>
            <a:avLst/>
            <a:gdLst>
              <a:gd name="connsiteX0" fmla="*/ 5130870 w 5633523"/>
              <a:gd name="connsiteY0" fmla="*/ 3103882 h 3651914"/>
              <a:gd name="connsiteX1" fmla="*/ 5575332 w 5633523"/>
              <a:gd name="connsiteY1" fmla="*/ 3103882 h 3651914"/>
              <a:gd name="connsiteX2" fmla="*/ 5633523 w 5633523"/>
              <a:gd name="connsiteY2" fmla="*/ 3160744 h 3651914"/>
              <a:gd name="connsiteX3" fmla="*/ 5633523 w 5633523"/>
              <a:gd name="connsiteY3" fmla="*/ 3595052 h 3651914"/>
              <a:gd name="connsiteX4" fmla="*/ 5575332 w 5633523"/>
              <a:gd name="connsiteY4" fmla="*/ 3651914 h 3651914"/>
              <a:gd name="connsiteX5" fmla="*/ 5130870 w 5633523"/>
              <a:gd name="connsiteY5" fmla="*/ 3651914 h 3651914"/>
              <a:gd name="connsiteX6" fmla="*/ 5072679 w 5633523"/>
              <a:gd name="connsiteY6" fmla="*/ 3595052 h 3651914"/>
              <a:gd name="connsiteX7" fmla="*/ 5072679 w 5633523"/>
              <a:gd name="connsiteY7" fmla="*/ 3160744 h 3651914"/>
              <a:gd name="connsiteX8" fmla="*/ 5130870 w 5633523"/>
              <a:gd name="connsiteY8" fmla="*/ 3103882 h 3651914"/>
              <a:gd name="connsiteX9" fmla="*/ 3856680 w 5633523"/>
              <a:gd name="connsiteY9" fmla="*/ 3103882 h 3651914"/>
              <a:gd name="connsiteX10" fmla="*/ 4301142 w 5633523"/>
              <a:gd name="connsiteY10" fmla="*/ 3103882 h 3651914"/>
              <a:gd name="connsiteX11" fmla="*/ 4359333 w 5633523"/>
              <a:gd name="connsiteY11" fmla="*/ 3160744 h 3651914"/>
              <a:gd name="connsiteX12" fmla="*/ 4359333 w 5633523"/>
              <a:gd name="connsiteY12" fmla="*/ 3595052 h 3651914"/>
              <a:gd name="connsiteX13" fmla="*/ 4301142 w 5633523"/>
              <a:gd name="connsiteY13" fmla="*/ 3651914 h 3651914"/>
              <a:gd name="connsiteX14" fmla="*/ 3856680 w 5633523"/>
              <a:gd name="connsiteY14" fmla="*/ 3651914 h 3651914"/>
              <a:gd name="connsiteX15" fmla="*/ 3798489 w 5633523"/>
              <a:gd name="connsiteY15" fmla="*/ 3595052 h 3651914"/>
              <a:gd name="connsiteX16" fmla="*/ 3798489 w 5633523"/>
              <a:gd name="connsiteY16" fmla="*/ 3160744 h 3651914"/>
              <a:gd name="connsiteX17" fmla="*/ 3856680 w 5633523"/>
              <a:gd name="connsiteY17" fmla="*/ 3103882 h 3651914"/>
              <a:gd name="connsiteX18" fmla="*/ 2597541 w 5633523"/>
              <a:gd name="connsiteY18" fmla="*/ 3103882 h 3651914"/>
              <a:gd name="connsiteX19" fmla="*/ 3042002 w 5633523"/>
              <a:gd name="connsiteY19" fmla="*/ 3103882 h 3651914"/>
              <a:gd name="connsiteX20" fmla="*/ 3100193 w 5633523"/>
              <a:gd name="connsiteY20" fmla="*/ 3160744 h 3651914"/>
              <a:gd name="connsiteX21" fmla="*/ 3100193 w 5633523"/>
              <a:gd name="connsiteY21" fmla="*/ 3595052 h 3651914"/>
              <a:gd name="connsiteX22" fmla="*/ 3042002 w 5633523"/>
              <a:gd name="connsiteY22" fmla="*/ 3651914 h 3651914"/>
              <a:gd name="connsiteX23" fmla="*/ 2597541 w 5633523"/>
              <a:gd name="connsiteY23" fmla="*/ 3651914 h 3651914"/>
              <a:gd name="connsiteX24" fmla="*/ 2539349 w 5633523"/>
              <a:gd name="connsiteY24" fmla="*/ 3595052 h 3651914"/>
              <a:gd name="connsiteX25" fmla="*/ 2539349 w 5633523"/>
              <a:gd name="connsiteY25" fmla="*/ 3160744 h 3651914"/>
              <a:gd name="connsiteX26" fmla="*/ 2597541 w 5633523"/>
              <a:gd name="connsiteY26" fmla="*/ 3103882 h 3651914"/>
              <a:gd name="connsiteX27" fmla="*/ 1955430 w 5633523"/>
              <a:gd name="connsiteY27" fmla="*/ 3103882 h 3651914"/>
              <a:gd name="connsiteX28" fmla="*/ 2399892 w 5633523"/>
              <a:gd name="connsiteY28" fmla="*/ 3103882 h 3651914"/>
              <a:gd name="connsiteX29" fmla="*/ 2458083 w 5633523"/>
              <a:gd name="connsiteY29" fmla="*/ 3160744 h 3651914"/>
              <a:gd name="connsiteX30" fmla="*/ 2458083 w 5633523"/>
              <a:gd name="connsiteY30" fmla="*/ 3595052 h 3651914"/>
              <a:gd name="connsiteX31" fmla="*/ 2399892 w 5633523"/>
              <a:gd name="connsiteY31" fmla="*/ 3651914 h 3651914"/>
              <a:gd name="connsiteX32" fmla="*/ 1955430 w 5633523"/>
              <a:gd name="connsiteY32" fmla="*/ 3651914 h 3651914"/>
              <a:gd name="connsiteX33" fmla="*/ 1897238 w 5633523"/>
              <a:gd name="connsiteY33" fmla="*/ 3595052 h 3651914"/>
              <a:gd name="connsiteX34" fmla="*/ 1897238 w 5633523"/>
              <a:gd name="connsiteY34" fmla="*/ 3160744 h 3651914"/>
              <a:gd name="connsiteX35" fmla="*/ 1955430 w 5633523"/>
              <a:gd name="connsiteY35" fmla="*/ 3103882 h 3651914"/>
              <a:gd name="connsiteX36" fmla="*/ 695286 w 5633523"/>
              <a:gd name="connsiteY36" fmla="*/ 3103882 h 3651914"/>
              <a:gd name="connsiteX37" fmla="*/ 1139748 w 5633523"/>
              <a:gd name="connsiteY37" fmla="*/ 3103882 h 3651914"/>
              <a:gd name="connsiteX38" fmla="*/ 1197939 w 5633523"/>
              <a:gd name="connsiteY38" fmla="*/ 3160744 h 3651914"/>
              <a:gd name="connsiteX39" fmla="*/ 1197939 w 5633523"/>
              <a:gd name="connsiteY39" fmla="*/ 3595052 h 3651914"/>
              <a:gd name="connsiteX40" fmla="*/ 1140751 w 5633523"/>
              <a:gd name="connsiteY40" fmla="*/ 3651914 h 3651914"/>
              <a:gd name="connsiteX41" fmla="*/ 695286 w 5633523"/>
              <a:gd name="connsiteY41" fmla="*/ 3651914 h 3651914"/>
              <a:gd name="connsiteX42" fmla="*/ 637094 w 5633523"/>
              <a:gd name="connsiteY42" fmla="*/ 3595052 h 3651914"/>
              <a:gd name="connsiteX43" fmla="*/ 637094 w 5633523"/>
              <a:gd name="connsiteY43" fmla="*/ 3160744 h 3651914"/>
              <a:gd name="connsiteX44" fmla="*/ 695286 w 5633523"/>
              <a:gd name="connsiteY44" fmla="*/ 3103882 h 3651914"/>
              <a:gd name="connsiteX45" fmla="*/ 58192 w 5633523"/>
              <a:gd name="connsiteY45" fmla="*/ 3103882 h 3651914"/>
              <a:gd name="connsiteX46" fmla="*/ 502654 w 5633523"/>
              <a:gd name="connsiteY46" fmla="*/ 3103882 h 3651914"/>
              <a:gd name="connsiteX47" fmla="*/ 560845 w 5633523"/>
              <a:gd name="connsiteY47" fmla="*/ 3160744 h 3651914"/>
              <a:gd name="connsiteX48" fmla="*/ 560845 w 5633523"/>
              <a:gd name="connsiteY48" fmla="*/ 3595052 h 3651914"/>
              <a:gd name="connsiteX49" fmla="*/ 503657 w 5633523"/>
              <a:gd name="connsiteY49" fmla="*/ 3651914 h 3651914"/>
              <a:gd name="connsiteX50" fmla="*/ 58192 w 5633523"/>
              <a:gd name="connsiteY50" fmla="*/ 3651914 h 3651914"/>
              <a:gd name="connsiteX51" fmla="*/ 1 w 5633523"/>
              <a:gd name="connsiteY51" fmla="*/ 3595052 h 3651914"/>
              <a:gd name="connsiteX52" fmla="*/ 1 w 5633523"/>
              <a:gd name="connsiteY52" fmla="*/ 3160744 h 3651914"/>
              <a:gd name="connsiteX53" fmla="*/ 58192 w 5633523"/>
              <a:gd name="connsiteY53" fmla="*/ 3103882 h 3651914"/>
              <a:gd name="connsiteX54" fmla="*/ 5130870 w 5633523"/>
              <a:gd name="connsiteY54" fmla="*/ 2465655 h 3651914"/>
              <a:gd name="connsiteX55" fmla="*/ 5575332 w 5633523"/>
              <a:gd name="connsiteY55" fmla="*/ 2465655 h 3651914"/>
              <a:gd name="connsiteX56" fmla="*/ 5633523 w 5633523"/>
              <a:gd name="connsiteY56" fmla="*/ 2522517 h 3651914"/>
              <a:gd name="connsiteX57" fmla="*/ 5633523 w 5633523"/>
              <a:gd name="connsiteY57" fmla="*/ 2956826 h 3651914"/>
              <a:gd name="connsiteX58" fmla="*/ 5575332 w 5633523"/>
              <a:gd name="connsiteY58" fmla="*/ 3013687 h 3651914"/>
              <a:gd name="connsiteX59" fmla="*/ 5130870 w 5633523"/>
              <a:gd name="connsiteY59" fmla="*/ 3013687 h 3651914"/>
              <a:gd name="connsiteX60" fmla="*/ 5072679 w 5633523"/>
              <a:gd name="connsiteY60" fmla="*/ 2956826 h 3651914"/>
              <a:gd name="connsiteX61" fmla="*/ 5072679 w 5633523"/>
              <a:gd name="connsiteY61" fmla="*/ 2522517 h 3651914"/>
              <a:gd name="connsiteX62" fmla="*/ 5130870 w 5633523"/>
              <a:gd name="connsiteY62" fmla="*/ 2465655 h 3651914"/>
              <a:gd name="connsiteX63" fmla="*/ 58192 w 5633523"/>
              <a:gd name="connsiteY63" fmla="*/ 2465655 h 3651914"/>
              <a:gd name="connsiteX64" fmla="*/ 502654 w 5633523"/>
              <a:gd name="connsiteY64" fmla="*/ 2465655 h 3651914"/>
              <a:gd name="connsiteX65" fmla="*/ 560845 w 5633523"/>
              <a:gd name="connsiteY65" fmla="*/ 2522517 h 3651914"/>
              <a:gd name="connsiteX66" fmla="*/ 560845 w 5633523"/>
              <a:gd name="connsiteY66" fmla="*/ 2956826 h 3651914"/>
              <a:gd name="connsiteX67" fmla="*/ 503657 w 5633523"/>
              <a:gd name="connsiteY67" fmla="*/ 3013687 h 3651914"/>
              <a:gd name="connsiteX68" fmla="*/ 58192 w 5633523"/>
              <a:gd name="connsiteY68" fmla="*/ 3013687 h 3651914"/>
              <a:gd name="connsiteX69" fmla="*/ 1 w 5633523"/>
              <a:gd name="connsiteY69" fmla="*/ 2956826 h 3651914"/>
              <a:gd name="connsiteX70" fmla="*/ 1 w 5633523"/>
              <a:gd name="connsiteY70" fmla="*/ 2522517 h 3651914"/>
              <a:gd name="connsiteX71" fmla="*/ 58192 w 5633523"/>
              <a:gd name="connsiteY71" fmla="*/ 2465655 h 3651914"/>
              <a:gd name="connsiteX72" fmla="*/ 695286 w 5633523"/>
              <a:gd name="connsiteY72" fmla="*/ 1849977 h 3651914"/>
              <a:gd name="connsiteX73" fmla="*/ 1139748 w 5633523"/>
              <a:gd name="connsiteY73" fmla="*/ 1849977 h 3651914"/>
              <a:gd name="connsiteX74" fmla="*/ 1197939 w 5633523"/>
              <a:gd name="connsiteY74" fmla="*/ 1906839 h 3651914"/>
              <a:gd name="connsiteX75" fmla="*/ 1197939 w 5633523"/>
              <a:gd name="connsiteY75" fmla="*/ 2341147 h 3651914"/>
              <a:gd name="connsiteX76" fmla="*/ 1140751 w 5633523"/>
              <a:gd name="connsiteY76" fmla="*/ 2398010 h 3651914"/>
              <a:gd name="connsiteX77" fmla="*/ 695286 w 5633523"/>
              <a:gd name="connsiteY77" fmla="*/ 2398010 h 3651914"/>
              <a:gd name="connsiteX78" fmla="*/ 637094 w 5633523"/>
              <a:gd name="connsiteY78" fmla="*/ 2341147 h 3651914"/>
              <a:gd name="connsiteX79" fmla="*/ 637094 w 5633523"/>
              <a:gd name="connsiteY79" fmla="*/ 1906839 h 3651914"/>
              <a:gd name="connsiteX80" fmla="*/ 695286 w 5633523"/>
              <a:gd name="connsiteY80" fmla="*/ 1849977 h 3651914"/>
              <a:gd name="connsiteX81" fmla="*/ 58192 w 5633523"/>
              <a:gd name="connsiteY81" fmla="*/ 1849977 h 3651914"/>
              <a:gd name="connsiteX82" fmla="*/ 502654 w 5633523"/>
              <a:gd name="connsiteY82" fmla="*/ 1849977 h 3651914"/>
              <a:gd name="connsiteX83" fmla="*/ 560845 w 5633523"/>
              <a:gd name="connsiteY83" fmla="*/ 1906839 h 3651914"/>
              <a:gd name="connsiteX84" fmla="*/ 560845 w 5633523"/>
              <a:gd name="connsiteY84" fmla="*/ 2341147 h 3651914"/>
              <a:gd name="connsiteX85" fmla="*/ 503657 w 5633523"/>
              <a:gd name="connsiteY85" fmla="*/ 2398010 h 3651914"/>
              <a:gd name="connsiteX86" fmla="*/ 58192 w 5633523"/>
              <a:gd name="connsiteY86" fmla="*/ 2398010 h 3651914"/>
              <a:gd name="connsiteX87" fmla="*/ 1 w 5633523"/>
              <a:gd name="connsiteY87" fmla="*/ 2341147 h 3651914"/>
              <a:gd name="connsiteX88" fmla="*/ 1 w 5633523"/>
              <a:gd name="connsiteY88" fmla="*/ 1906839 h 3651914"/>
              <a:gd name="connsiteX89" fmla="*/ 58192 w 5633523"/>
              <a:gd name="connsiteY89" fmla="*/ 1849977 h 3651914"/>
              <a:gd name="connsiteX90" fmla="*/ 5130870 w 5633523"/>
              <a:gd name="connsiteY90" fmla="*/ 1234298 h 3651914"/>
              <a:gd name="connsiteX91" fmla="*/ 5575332 w 5633523"/>
              <a:gd name="connsiteY91" fmla="*/ 1234298 h 3651914"/>
              <a:gd name="connsiteX92" fmla="*/ 5633523 w 5633523"/>
              <a:gd name="connsiteY92" fmla="*/ 1291160 h 3651914"/>
              <a:gd name="connsiteX93" fmla="*/ 5633523 w 5633523"/>
              <a:gd name="connsiteY93" fmla="*/ 1725469 h 3651914"/>
              <a:gd name="connsiteX94" fmla="*/ 5575332 w 5633523"/>
              <a:gd name="connsiteY94" fmla="*/ 1782330 h 3651914"/>
              <a:gd name="connsiteX95" fmla="*/ 5130870 w 5633523"/>
              <a:gd name="connsiteY95" fmla="*/ 1782330 h 3651914"/>
              <a:gd name="connsiteX96" fmla="*/ 5072679 w 5633523"/>
              <a:gd name="connsiteY96" fmla="*/ 1725469 h 3651914"/>
              <a:gd name="connsiteX97" fmla="*/ 5072679 w 5633523"/>
              <a:gd name="connsiteY97" fmla="*/ 1291160 h 3651914"/>
              <a:gd name="connsiteX98" fmla="*/ 5130870 w 5633523"/>
              <a:gd name="connsiteY98" fmla="*/ 1234298 h 3651914"/>
              <a:gd name="connsiteX99" fmla="*/ 695287 w 5633523"/>
              <a:gd name="connsiteY99" fmla="*/ 1234298 h 3651914"/>
              <a:gd name="connsiteX100" fmla="*/ 1139748 w 5633523"/>
              <a:gd name="connsiteY100" fmla="*/ 1234298 h 3651914"/>
              <a:gd name="connsiteX101" fmla="*/ 1197939 w 5633523"/>
              <a:gd name="connsiteY101" fmla="*/ 1291160 h 3651914"/>
              <a:gd name="connsiteX102" fmla="*/ 1197939 w 5633523"/>
              <a:gd name="connsiteY102" fmla="*/ 1725469 h 3651914"/>
              <a:gd name="connsiteX103" fmla="*/ 1140751 w 5633523"/>
              <a:gd name="connsiteY103" fmla="*/ 1782330 h 3651914"/>
              <a:gd name="connsiteX104" fmla="*/ 695287 w 5633523"/>
              <a:gd name="connsiteY104" fmla="*/ 1782330 h 3651914"/>
              <a:gd name="connsiteX105" fmla="*/ 637095 w 5633523"/>
              <a:gd name="connsiteY105" fmla="*/ 1725469 h 3651914"/>
              <a:gd name="connsiteX106" fmla="*/ 637095 w 5633523"/>
              <a:gd name="connsiteY106" fmla="*/ 1291160 h 3651914"/>
              <a:gd name="connsiteX107" fmla="*/ 695287 w 5633523"/>
              <a:gd name="connsiteY107" fmla="*/ 1234298 h 3651914"/>
              <a:gd name="connsiteX108" fmla="*/ 5130870 w 5633523"/>
              <a:gd name="connsiteY108" fmla="*/ 617639 h 3651914"/>
              <a:gd name="connsiteX109" fmla="*/ 5575332 w 5633523"/>
              <a:gd name="connsiteY109" fmla="*/ 617639 h 3651914"/>
              <a:gd name="connsiteX110" fmla="*/ 5633523 w 5633523"/>
              <a:gd name="connsiteY110" fmla="*/ 674502 h 3651914"/>
              <a:gd name="connsiteX111" fmla="*/ 5633523 w 5633523"/>
              <a:gd name="connsiteY111" fmla="*/ 1108810 h 3651914"/>
              <a:gd name="connsiteX112" fmla="*/ 5575332 w 5633523"/>
              <a:gd name="connsiteY112" fmla="*/ 1166652 h 3651914"/>
              <a:gd name="connsiteX113" fmla="*/ 5130870 w 5633523"/>
              <a:gd name="connsiteY113" fmla="*/ 1166652 h 3651914"/>
              <a:gd name="connsiteX114" fmla="*/ 5072679 w 5633523"/>
              <a:gd name="connsiteY114" fmla="*/ 1109790 h 3651914"/>
              <a:gd name="connsiteX115" fmla="*/ 5072679 w 5633523"/>
              <a:gd name="connsiteY115" fmla="*/ 674502 h 3651914"/>
              <a:gd name="connsiteX116" fmla="*/ 5130870 w 5633523"/>
              <a:gd name="connsiteY116" fmla="*/ 617639 h 3651914"/>
              <a:gd name="connsiteX117" fmla="*/ 1317333 w 5633523"/>
              <a:gd name="connsiteY117" fmla="*/ 617639 h 3651914"/>
              <a:gd name="connsiteX118" fmla="*/ 4937234 w 5633523"/>
              <a:gd name="connsiteY118" fmla="*/ 617639 h 3651914"/>
              <a:gd name="connsiteX119" fmla="*/ 4995425 w 5633523"/>
              <a:gd name="connsiteY119" fmla="*/ 674502 h 3651914"/>
              <a:gd name="connsiteX120" fmla="*/ 4995425 w 5633523"/>
              <a:gd name="connsiteY120" fmla="*/ 2955845 h 3651914"/>
              <a:gd name="connsiteX121" fmla="*/ 4938237 w 5633523"/>
              <a:gd name="connsiteY121" fmla="*/ 3013687 h 3651914"/>
              <a:gd name="connsiteX122" fmla="*/ 1317333 w 5633523"/>
              <a:gd name="connsiteY122" fmla="*/ 3013687 h 3651914"/>
              <a:gd name="connsiteX123" fmla="*/ 1259141 w 5633523"/>
              <a:gd name="connsiteY123" fmla="*/ 2956826 h 3651914"/>
              <a:gd name="connsiteX124" fmla="*/ 1259141 w 5633523"/>
              <a:gd name="connsiteY124" fmla="*/ 674502 h 3651914"/>
              <a:gd name="connsiteX125" fmla="*/ 1317333 w 5633523"/>
              <a:gd name="connsiteY125" fmla="*/ 617639 h 3651914"/>
              <a:gd name="connsiteX126" fmla="*/ 58192 w 5633523"/>
              <a:gd name="connsiteY126" fmla="*/ 617639 h 3651914"/>
              <a:gd name="connsiteX127" fmla="*/ 502654 w 5633523"/>
              <a:gd name="connsiteY127" fmla="*/ 617639 h 3651914"/>
              <a:gd name="connsiteX128" fmla="*/ 560845 w 5633523"/>
              <a:gd name="connsiteY128" fmla="*/ 674502 h 3651914"/>
              <a:gd name="connsiteX129" fmla="*/ 560845 w 5633523"/>
              <a:gd name="connsiteY129" fmla="*/ 1108810 h 3651914"/>
              <a:gd name="connsiteX130" fmla="*/ 503657 w 5633523"/>
              <a:gd name="connsiteY130" fmla="*/ 1166652 h 3651914"/>
              <a:gd name="connsiteX131" fmla="*/ 58192 w 5633523"/>
              <a:gd name="connsiteY131" fmla="*/ 1166652 h 3651914"/>
              <a:gd name="connsiteX132" fmla="*/ 1 w 5633523"/>
              <a:gd name="connsiteY132" fmla="*/ 1109790 h 3651914"/>
              <a:gd name="connsiteX133" fmla="*/ 1 w 5633523"/>
              <a:gd name="connsiteY133" fmla="*/ 674502 h 3651914"/>
              <a:gd name="connsiteX134" fmla="*/ 58192 w 5633523"/>
              <a:gd name="connsiteY134" fmla="*/ 617639 h 3651914"/>
              <a:gd name="connsiteX135" fmla="*/ 4493775 w 5633523"/>
              <a:gd name="connsiteY135" fmla="*/ 0 h 3651914"/>
              <a:gd name="connsiteX136" fmla="*/ 4938237 w 5633523"/>
              <a:gd name="connsiteY136" fmla="*/ 0 h 3651914"/>
              <a:gd name="connsiteX137" fmla="*/ 4996428 w 5633523"/>
              <a:gd name="connsiteY137" fmla="*/ 56862 h 3651914"/>
              <a:gd name="connsiteX138" fmla="*/ 4996428 w 5633523"/>
              <a:gd name="connsiteY138" fmla="*/ 491170 h 3651914"/>
              <a:gd name="connsiteX139" fmla="*/ 4938237 w 5633523"/>
              <a:gd name="connsiteY139" fmla="*/ 549013 h 3651914"/>
              <a:gd name="connsiteX140" fmla="*/ 4493775 w 5633523"/>
              <a:gd name="connsiteY140" fmla="*/ 549013 h 3651914"/>
              <a:gd name="connsiteX141" fmla="*/ 4435584 w 5633523"/>
              <a:gd name="connsiteY141" fmla="*/ 492151 h 3651914"/>
              <a:gd name="connsiteX142" fmla="*/ 4435584 w 5633523"/>
              <a:gd name="connsiteY142" fmla="*/ 56862 h 3651914"/>
              <a:gd name="connsiteX143" fmla="*/ 4493775 w 5633523"/>
              <a:gd name="connsiteY143" fmla="*/ 0 h 3651914"/>
              <a:gd name="connsiteX144" fmla="*/ 3234635 w 5633523"/>
              <a:gd name="connsiteY144" fmla="*/ 0 h 3651914"/>
              <a:gd name="connsiteX145" fmla="*/ 3679097 w 5633523"/>
              <a:gd name="connsiteY145" fmla="*/ 0 h 3651914"/>
              <a:gd name="connsiteX146" fmla="*/ 3737288 w 5633523"/>
              <a:gd name="connsiteY146" fmla="*/ 56862 h 3651914"/>
              <a:gd name="connsiteX147" fmla="*/ 3737288 w 5633523"/>
              <a:gd name="connsiteY147" fmla="*/ 491170 h 3651914"/>
              <a:gd name="connsiteX148" fmla="*/ 3679097 w 5633523"/>
              <a:gd name="connsiteY148" fmla="*/ 549013 h 3651914"/>
              <a:gd name="connsiteX149" fmla="*/ 3234635 w 5633523"/>
              <a:gd name="connsiteY149" fmla="*/ 549013 h 3651914"/>
              <a:gd name="connsiteX150" fmla="*/ 3176444 w 5633523"/>
              <a:gd name="connsiteY150" fmla="*/ 492151 h 3651914"/>
              <a:gd name="connsiteX151" fmla="*/ 3176444 w 5633523"/>
              <a:gd name="connsiteY151" fmla="*/ 56862 h 3651914"/>
              <a:gd name="connsiteX152" fmla="*/ 3234635 w 5633523"/>
              <a:gd name="connsiteY152" fmla="*/ 0 h 3651914"/>
              <a:gd name="connsiteX153" fmla="*/ 2597541 w 5633523"/>
              <a:gd name="connsiteY153" fmla="*/ 0 h 3651914"/>
              <a:gd name="connsiteX154" fmla="*/ 3042002 w 5633523"/>
              <a:gd name="connsiteY154" fmla="*/ 0 h 3651914"/>
              <a:gd name="connsiteX155" fmla="*/ 3100193 w 5633523"/>
              <a:gd name="connsiteY155" fmla="*/ 56862 h 3651914"/>
              <a:gd name="connsiteX156" fmla="*/ 3100193 w 5633523"/>
              <a:gd name="connsiteY156" fmla="*/ 491170 h 3651914"/>
              <a:gd name="connsiteX157" fmla="*/ 3042002 w 5633523"/>
              <a:gd name="connsiteY157" fmla="*/ 549013 h 3651914"/>
              <a:gd name="connsiteX158" fmla="*/ 2597541 w 5633523"/>
              <a:gd name="connsiteY158" fmla="*/ 549013 h 3651914"/>
              <a:gd name="connsiteX159" fmla="*/ 2539349 w 5633523"/>
              <a:gd name="connsiteY159" fmla="*/ 492151 h 3651914"/>
              <a:gd name="connsiteX160" fmla="*/ 2539349 w 5633523"/>
              <a:gd name="connsiteY160" fmla="*/ 56862 h 3651914"/>
              <a:gd name="connsiteX161" fmla="*/ 2597541 w 5633523"/>
              <a:gd name="connsiteY161" fmla="*/ 0 h 3651914"/>
              <a:gd name="connsiteX162" fmla="*/ 1318334 w 5633523"/>
              <a:gd name="connsiteY162" fmla="*/ 0 h 3651914"/>
              <a:gd name="connsiteX163" fmla="*/ 1762796 w 5633523"/>
              <a:gd name="connsiteY163" fmla="*/ 0 h 3651914"/>
              <a:gd name="connsiteX164" fmla="*/ 1820987 w 5633523"/>
              <a:gd name="connsiteY164" fmla="*/ 56862 h 3651914"/>
              <a:gd name="connsiteX165" fmla="*/ 1820987 w 5633523"/>
              <a:gd name="connsiteY165" fmla="*/ 491170 h 3651914"/>
              <a:gd name="connsiteX166" fmla="*/ 1762796 w 5633523"/>
              <a:gd name="connsiteY166" fmla="*/ 549013 h 3651914"/>
              <a:gd name="connsiteX167" fmla="*/ 1318334 w 5633523"/>
              <a:gd name="connsiteY167" fmla="*/ 549013 h 3651914"/>
              <a:gd name="connsiteX168" fmla="*/ 1260143 w 5633523"/>
              <a:gd name="connsiteY168" fmla="*/ 492151 h 3651914"/>
              <a:gd name="connsiteX169" fmla="*/ 1260143 w 5633523"/>
              <a:gd name="connsiteY169" fmla="*/ 56862 h 3651914"/>
              <a:gd name="connsiteX170" fmla="*/ 1318334 w 5633523"/>
              <a:gd name="connsiteY170" fmla="*/ 0 h 3651914"/>
              <a:gd name="connsiteX171" fmla="*/ 695286 w 5633523"/>
              <a:gd name="connsiteY171" fmla="*/ 0 h 3651914"/>
              <a:gd name="connsiteX172" fmla="*/ 1139747 w 5633523"/>
              <a:gd name="connsiteY172" fmla="*/ 0 h 3651914"/>
              <a:gd name="connsiteX173" fmla="*/ 1197938 w 5633523"/>
              <a:gd name="connsiteY173" fmla="*/ 56862 h 3651914"/>
              <a:gd name="connsiteX174" fmla="*/ 1197938 w 5633523"/>
              <a:gd name="connsiteY174" fmla="*/ 491170 h 3651914"/>
              <a:gd name="connsiteX175" fmla="*/ 1140750 w 5633523"/>
              <a:gd name="connsiteY175" fmla="*/ 549013 h 3651914"/>
              <a:gd name="connsiteX176" fmla="*/ 695286 w 5633523"/>
              <a:gd name="connsiteY176" fmla="*/ 549013 h 3651914"/>
              <a:gd name="connsiteX177" fmla="*/ 637094 w 5633523"/>
              <a:gd name="connsiteY177" fmla="*/ 492151 h 3651914"/>
              <a:gd name="connsiteX178" fmla="*/ 637094 w 5633523"/>
              <a:gd name="connsiteY178" fmla="*/ 56862 h 3651914"/>
              <a:gd name="connsiteX179" fmla="*/ 695286 w 5633523"/>
              <a:gd name="connsiteY179" fmla="*/ 0 h 3651914"/>
              <a:gd name="connsiteX180" fmla="*/ 58191 w 5633523"/>
              <a:gd name="connsiteY180" fmla="*/ 0 h 3651914"/>
              <a:gd name="connsiteX181" fmla="*/ 502653 w 5633523"/>
              <a:gd name="connsiteY181" fmla="*/ 0 h 3651914"/>
              <a:gd name="connsiteX182" fmla="*/ 561848 w 5633523"/>
              <a:gd name="connsiteY182" fmla="*/ 56862 h 3651914"/>
              <a:gd name="connsiteX183" fmla="*/ 561848 w 5633523"/>
              <a:gd name="connsiteY183" fmla="*/ 491170 h 3651914"/>
              <a:gd name="connsiteX184" fmla="*/ 503657 w 5633523"/>
              <a:gd name="connsiteY184" fmla="*/ 549013 h 3651914"/>
              <a:gd name="connsiteX185" fmla="*/ 58191 w 5633523"/>
              <a:gd name="connsiteY185" fmla="*/ 549013 h 3651914"/>
              <a:gd name="connsiteX186" fmla="*/ 0 w 5633523"/>
              <a:gd name="connsiteY186" fmla="*/ 492151 h 3651914"/>
              <a:gd name="connsiteX187" fmla="*/ 0 w 5633523"/>
              <a:gd name="connsiteY187" fmla="*/ 56862 h 3651914"/>
              <a:gd name="connsiteX188" fmla="*/ 58191 w 5633523"/>
              <a:gd name="connsiteY188" fmla="*/ 0 h 365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33523" h="3651914">
                <a:moveTo>
                  <a:pt x="5130870" y="3103882"/>
                </a:moveTo>
                <a:lnTo>
                  <a:pt x="5575332" y="3103882"/>
                </a:lnTo>
                <a:cubicBezTo>
                  <a:pt x="5607437" y="3103882"/>
                  <a:pt x="5633523" y="3129372"/>
                  <a:pt x="5633523" y="3160744"/>
                </a:cubicBezTo>
                <a:lnTo>
                  <a:pt x="5633523" y="3595052"/>
                </a:lnTo>
                <a:cubicBezTo>
                  <a:pt x="5633523" y="3626424"/>
                  <a:pt x="5607437" y="3651914"/>
                  <a:pt x="5575332" y="3651914"/>
                </a:cubicBezTo>
                <a:lnTo>
                  <a:pt x="5130870" y="3651914"/>
                </a:lnTo>
                <a:cubicBezTo>
                  <a:pt x="5098765" y="3651914"/>
                  <a:pt x="5072679" y="3626424"/>
                  <a:pt x="5072679" y="3595052"/>
                </a:cubicBezTo>
                <a:lnTo>
                  <a:pt x="5072679" y="3160744"/>
                </a:lnTo>
                <a:cubicBezTo>
                  <a:pt x="5072679" y="3129372"/>
                  <a:pt x="5098765" y="3103882"/>
                  <a:pt x="5130870" y="3103882"/>
                </a:cubicBezTo>
                <a:close/>
                <a:moveTo>
                  <a:pt x="3856680" y="3103882"/>
                </a:moveTo>
                <a:lnTo>
                  <a:pt x="4301142" y="3103882"/>
                </a:lnTo>
                <a:cubicBezTo>
                  <a:pt x="4333247" y="3103882"/>
                  <a:pt x="4359333" y="3129372"/>
                  <a:pt x="4359333" y="3160744"/>
                </a:cubicBezTo>
                <a:lnTo>
                  <a:pt x="4359333" y="3595052"/>
                </a:lnTo>
                <a:cubicBezTo>
                  <a:pt x="4359333" y="3626424"/>
                  <a:pt x="4333247" y="3651914"/>
                  <a:pt x="4301142" y="3651914"/>
                </a:cubicBezTo>
                <a:lnTo>
                  <a:pt x="3856680" y="3651914"/>
                </a:lnTo>
                <a:cubicBezTo>
                  <a:pt x="3824575" y="3651914"/>
                  <a:pt x="3798489" y="3626424"/>
                  <a:pt x="3798489" y="3595052"/>
                </a:cubicBezTo>
                <a:lnTo>
                  <a:pt x="3798489" y="3160744"/>
                </a:lnTo>
                <a:cubicBezTo>
                  <a:pt x="3798489" y="3129372"/>
                  <a:pt x="3824575" y="3103882"/>
                  <a:pt x="3856680" y="3103882"/>
                </a:cubicBezTo>
                <a:close/>
                <a:moveTo>
                  <a:pt x="2597541" y="3103882"/>
                </a:moveTo>
                <a:lnTo>
                  <a:pt x="3042002" y="3103882"/>
                </a:lnTo>
                <a:cubicBezTo>
                  <a:pt x="3074107" y="3103882"/>
                  <a:pt x="3100193" y="3129372"/>
                  <a:pt x="3100193" y="3160744"/>
                </a:cubicBezTo>
                <a:lnTo>
                  <a:pt x="3100193" y="3595052"/>
                </a:lnTo>
                <a:cubicBezTo>
                  <a:pt x="3100193" y="3626424"/>
                  <a:pt x="3074107" y="3651914"/>
                  <a:pt x="3042002" y="3651914"/>
                </a:cubicBezTo>
                <a:lnTo>
                  <a:pt x="2597541" y="3651914"/>
                </a:lnTo>
                <a:cubicBezTo>
                  <a:pt x="2565435" y="3651914"/>
                  <a:pt x="2539349" y="3626424"/>
                  <a:pt x="2539349" y="3595052"/>
                </a:cubicBezTo>
                <a:lnTo>
                  <a:pt x="2539349" y="3160744"/>
                </a:lnTo>
                <a:cubicBezTo>
                  <a:pt x="2539349" y="3129372"/>
                  <a:pt x="2565435" y="3103882"/>
                  <a:pt x="2597541" y="3103882"/>
                </a:cubicBezTo>
                <a:close/>
                <a:moveTo>
                  <a:pt x="1955430" y="3103882"/>
                </a:moveTo>
                <a:lnTo>
                  <a:pt x="2399892" y="3103882"/>
                </a:lnTo>
                <a:cubicBezTo>
                  <a:pt x="2431998" y="3103882"/>
                  <a:pt x="2458083" y="3129372"/>
                  <a:pt x="2458083" y="3160744"/>
                </a:cubicBezTo>
                <a:lnTo>
                  <a:pt x="2458083" y="3595052"/>
                </a:lnTo>
                <a:cubicBezTo>
                  <a:pt x="2458083" y="3626424"/>
                  <a:pt x="2431998" y="3651914"/>
                  <a:pt x="2399892" y="3651914"/>
                </a:cubicBezTo>
                <a:lnTo>
                  <a:pt x="1955430" y="3651914"/>
                </a:lnTo>
                <a:cubicBezTo>
                  <a:pt x="1923324" y="3651914"/>
                  <a:pt x="1897238" y="3626424"/>
                  <a:pt x="1897238" y="3595052"/>
                </a:cubicBezTo>
                <a:lnTo>
                  <a:pt x="1897238" y="3160744"/>
                </a:lnTo>
                <a:cubicBezTo>
                  <a:pt x="1897238" y="3129372"/>
                  <a:pt x="1923324" y="3103882"/>
                  <a:pt x="1955430" y="3103882"/>
                </a:cubicBezTo>
                <a:close/>
                <a:moveTo>
                  <a:pt x="695286" y="3103882"/>
                </a:moveTo>
                <a:lnTo>
                  <a:pt x="1139748" y="3103882"/>
                </a:lnTo>
                <a:cubicBezTo>
                  <a:pt x="1171853" y="3103882"/>
                  <a:pt x="1197939" y="3129372"/>
                  <a:pt x="1197939" y="3160744"/>
                </a:cubicBezTo>
                <a:lnTo>
                  <a:pt x="1197939" y="3595052"/>
                </a:lnTo>
                <a:cubicBezTo>
                  <a:pt x="1198943" y="3626424"/>
                  <a:pt x="1172857" y="3651914"/>
                  <a:pt x="1140751" y="3651914"/>
                </a:cubicBezTo>
                <a:lnTo>
                  <a:pt x="695286" y="3651914"/>
                </a:lnTo>
                <a:cubicBezTo>
                  <a:pt x="663180" y="3651914"/>
                  <a:pt x="637094" y="3626424"/>
                  <a:pt x="637094" y="3595052"/>
                </a:cubicBezTo>
                <a:lnTo>
                  <a:pt x="637094" y="3160744"/>
                </a:lnTo>
                <a:cubicBezTo>
                  <a:pt x="637094" y="3129372"/>
                  <a:pt x="663180" y="3103882"/>
                  <a:pt x="695286" y="3103882"/>
                </a:cubicBezTo>
                <a:close/>
                <a:moveTo>
                  <a:pt x="58192" y="3103882"/>
                </a:moveTo>
                <a:lnTo>
                  <a:pt x="502654" y="3103882"/>
                </a:lnTo>
                <a:cubicBezTo>
                  <a:pt x="534759" y="3103882"/>
                  <a:pt x="560845" y="3129372"/>
                  <a:pt x="560845" y="3160744"/>
                </a:cubicBezTo>
                <a:lnTo>
                  <a:pt x="560845" y="3595052"/>
                </a:lnTo>
                <a:cubicBezTo>
                  <a:pt x="561848" y="3626424"/>
                  <a:pt x="535763" y="3651914"/>
                  <a:pt x="503657" y="3651914"/>
                </a:cubicBezTo>
                <a:lnTo>
                  <a:pt x="58192" y="3651914"/>
                </a:lnTo>
                <a:cubicBezTo>
                  <a:pt x="26087" y="3651914"/>
                  <a:pt x="1" y="3626424"/>
                  <a:pt x="1" y="3595052"/>
                </a:cubicBezTo>
                <a:lnTo>
                  <a:pt x="1" y="3160744"/>
                </a:lnTo>
                <a:cubicBezTo>
                  <a:pt x="1" y="3129372"/>
                  <a:pt x="26087" y="3103882"/>
                  <a:pt x="58192" y="3103882"/>
                </a:cubicBezTo>
                <a:close/>
                <a:moveTo>
                  <a:pt x="5130870" y="2465655"/>
                </a:moveTo>
                <a:lnTo>
                  <a:pt x="5575332" y="2465655"/>
                </a:lnTo>
                <a:cubicBezTo>
                  <a:pt x="5607437" y="2465655"/>
                  <a:pt x="5633523" y="2491145"/>
                  <a:pt x="5633523" y="2522517"/>
                </a:cubicBezTo>
                <a:lnTo>
                  <a:pt x="5633523" y="2956826"/>
                </a:lnTo>
                <a:cubicBezTo>
                  <a:pt x="5633523" y="2987218"/>
                  <a:pt x="5607437" y="3013687"/>
                  <a:pt x="5575332" y="3013687"/>
                </a:cubicBezTo>
                <a:lnTo>
                  <a:pt x="5130870" y="3013687"/>
                </a:lnTo>
                <a:cubicBezTo>
                  <a:pt x="5098765" y="3013687"/>
                  <a:pt x="5072679" y="2988198"/>
                  <a:pt x="5072679" y="2956826"/>
                </a:cubicBezTo>
                <a:lnTo>
                  <a:pt x="5072679" y="2522517"/>
                </a:lnTo>
                <a:cubicBezTo>
                  <a:pt x="5072679" y="2491145"/>
                  <a:pt x="5098765" y="2465655"/>
                  <a:pt x="5130870" y="2465655"/>
                </a:cubicBezTo>
                <a:close/>
                <a:moveTo>
                  <a:pt x="58192" y="2465655"/>
                </a:moveTo>
                <a:lnTo>
                  <a:pt x="502654" y="2465655"/>
                </a:lnTo>
                <a:cubicBezTo>
                  <a:pt x="534759" y="2465655"/>
                  <a:pt x="560845" y="2491145"/>
                  <a:pt x="560845" y="2522517"/>
                </a:cubicBezTo>
                <a:lnTo>
                  <a:pt x="560845" y="2956826"/>
                </a:lnTo>
                <a:cubicBezTo>
                  <a:pt x="561848" y="2987218"/>
                  <a:pt x="535763" y="3013687"/>
                  <a:pt x="503657" y="3013687"/>
                </a:cubicBezTo>
                <a:lnTo>
                  <a:pt x="58192" y="3013687"/>
                </a:lnTo>
                <a:cubicBezTo>
                  <a:pt x="26087" y="3013687"/>
                  <a:pt x="1" y="2988198"/>
                  <a:pt x="1" y="2956826"/>
                </a:cubicBezTo>
                <a:lnTo>
                  <a:pt x="1" y="2522517"/>
                </a:lnTo>
                <a:cubicBezTo>
                  <a:pt x="1" y="2491145"/>
                  <a:pt x="26087" y="2465655"/>
                  <a:pt x="58192" y="2465655"/>
                </a:cubicBezTo>
                <a:close/>
                <a:moveTo>
                  <a:pt x="695286" y="1849977"/>
                </a:moveTo>
                <a:lnTo>
                  <a:pt x="1139748" y="1849977"/>
                </a:lnTo>
                <a:cubicBezTo>
                  <a:pt x="1171853" y="1849977"/>
                  <a:pt x="1197939" y="1875467"/>
                  <a:pt x="1197939" y="1906839"/>
                </a:cubicBezTo>
                <a:lnTo>
                  <a:pt x="1197939" y="2341147"/>
                </a:lnTo>
                <a:cubicBezTo>
                  <a:pt x="1198943" y="2372519"/>
                  <a:pt x="1172857" y="2398010"/>
                  <a:pt x="1140751" y="2398010"/>
                </a:cubicBezTo>
                <a:lnTo>
                  <a:pt x="695286" y="2398010"/>
                </a:lnTo>
                <a:cubicBezTo>
                  <a:pt x="663180" y="2398010"/>
                  <a:pt x="637094" y="2372519"/>
                  <a:pt x="637094" y="2341147"/>
                </a:cubicBezTo>
                <a:lnTo>
                  <a:pt x="637094" y="1906839"/>
                </a:lnTo>
                <a:cubicBezTo>
                  <a:pt x="637094" y="1875467"/>
                  <a:pt x="663180" y="1849977"/>
                  <a:pt x="695286" y="1849977"/>
                </a:cubicBezTo>
                <a:close/>
                <a:moveTo>
                  <a:pt x="58192" y="1849977"/>
                </a:moveTo>
                <a:lnTo>
                  <a:pt x="502654" y="1849977"/>
                </a:lnTo>
                <a:cubicBezTo>
                  <a:pt x="534759" y="1849977"/>
                  <a:pt x="560845" y="1875467"/>
                  <a:pt x="560845" y="1906839"/>
                </a:cubicBezTo>
                <a:lnTo>
                  <a:pt x="560845" y="2341147"/>
                </a:lnTo>
                <a:cubicBezTo>
                  <a:pt x="561848" y="2372519"/>
                  <a:pt x="535763" y="2398010"/>
                  <a:pt x="503657" y="2398010"/>
                </a:cubicBezTo>
                <a:lnTo>
                  <a:pt x="58192" y="2398010"/>
                </a:lnTo>
                <a:cubicBezTo>
                  <a:pt x="26087" y="2398010"/>
                  <a:pt x="1" y="2372519"/>
                  <a:pt x="1" y="2341147"/>
                </a:cubicBezTo>
                <a:lnTo>
                  <a:pt x="1" y="1906839"/>
                </a:lnTo>
                <a:cubicBezTo>
                  <a:pt x="1" y="1875467"/>
                  <a:pt x="26087" y="1849977"/>
                  <a:pt x="58192" y="1849977"/>
                </a:cubicBezTo>
                <a:close/>
                <a:moveTo>
                  <a:pt x="5130870" y="1234298"/>
                </a:moveTo>
                <a:lnTo>
                  <a:pt x="5575332" y="1234298"/>
                </a:lnTo>
                <a:cubicBezTo>
                  <a:pt x="5607437" y="1234298"/>
                  <a:pt x="5633523" y="1259788"/>
                  <a:pt x="5633523" y="1291160"/>
                </a:cubicBezTo>
                <a:lnTo>
                  <a:pt x="5633523" y="1725469"/>
                </a:lnTo>
                <a:cubicBezTo>
                  <a:pt x="5633523" y="1755861"/>
                  <a:pt x="5607437" y="1782330"/>
                  <a:pt x="5575332" y="1782330"/>
                </a:cubicBezTo>
                <a:lnTo>
                  <a:pt x="5130870" y="1782330"/>
                </a:lnTo>
                <a:cubicBezTo>
                  <a:pt x="5098765" y="1782330"/>
                  <a:pt x="5072679" y="1756841"/>
                  <a:pt x="5072679" y="1725469"/>
                </a:cubicBezTo>
                <a:lnTo>
                  <a:pt x="5072679" y="1291160"/>
                </a:lnTo>
                <a:cubicBezTo>
                  <a:pt x="5072679" y="1259788"/>
                  <a:pt x="5098765" y="1234298"/>
                  <a:pt x="5130870" y="1234298"/>
                </a:cubicBezTo>
                <a:close/>
                <a:moveTo>
                  <a:pt x="695287" y="1234298"/>
                </a:moveTo>
                <a:lnTo>
                  <a:pt x="1139748" y="1234298"/>
                </a:lnTo>
                <a:cubicBezTo>
                  <a:pt x="1171853" y="1234298"/>
                  <a:pt x="1197939" y="1259788"/>
                  <a:pt x="1197939" y="1291160"/>
                </a:cubicBezTo>
                <a:lnTo>
                  <a:pt x="1197939" y="1725469"/>
                </a:lnTo>
                <a:cubicBezTo>
                  <a:pt x="1198943" y="1755861"/>
                  <a:pt x="1172857" y="1782330"/>
                  <a:pt x="1140751" y="1782330"/>
                </a:cubicBezTo>
                <a:lnTo>
                  <a:pt x="695287" y="1782330"/>
                </a:lnTo>
                <a:cubicBezTo>
                  <a:pt x="663181" y="1782330"/>
                  <a:pt x="637095" y="1756841"/>
                  <a:pt x="637095" y="1725469"/>
                </a:cubicBezTo>
                <a:lnTo>
                  <a:pt x="637095" y="1291160"/>
                </a:lnTo>
                <a:cubicBezTo>
                  <a:pt x="637095" y="1259788"/>
                  <a:pt x="663181" y="1234298"/>
                  <a:pt x="695287" y="1234298"/>
                </a:cubicBezTo>
                <a:close/>
                <a:moveTo>
                  <a:pt x="5130870" y="617639"/>
                </a:moveTo>
                <a:lnTo>
                  <a:pt x="5575332" y="617639"/>
                </a:lnTo>
                <a:cubicBezTo>
                  <a:pt x="5607437" y="617639"/>
                  <a:pt x="5633523" y="643129"/>
                  <a:pt x="5633523" y="674502"/>
                </a:cubicBezTo>
                <a:lnTo>
                  <a:pt x="5633523" y="1108810"/>
                </a:lnTo>
                <a:cubicBezTo>
                  <a:pt x="5633523" y="1141162"/>
                  <a:pt x="5607437" y="1166652"/>
                  <a:pt x="5575332" y="1166652"/>
                </a:cubicBezTo>
                <a:lnTo>
                  <a:pt x="5130870" y="1166652"/>
                </a:lnTo>
                <a:cubicBezTo>
                  <a:pt x="5098765" y="1166652"/>
                  <a:pt x="5072679" y="1141162"/>
                  <a:pt x="5072679" y="1109790"/>
                </a:cubicBezTo>
                <a:lnTo>
                  <a:pt x="5072679" y="674502"/>
                </a:lnTo>
                <a:cubicBezTo>
                  <a:pt x="5072679" y="643129"/>
                  <a:pt x="5098765" y="617639"/>
                  <a:pt x="5130870" y="617639"/>
                </a:cubicBezTo>
                <a:close/>
                <a:moveTo>
                  <a:pt x="1317333" y="617639"/>
                </a:moveTo>
                <a:lnTo>
                  <a:pt x="4937234" y="617639"/>
                </a:lnTo>
                <a:cubicBezTo>
                  <a:pt x="4969339" y="617639"/>
                  <a:pt x="4995425" y="643129"/>
                  <a:pt x="4995425" y="674502"/>
                </a:cubicBezTo>
                <a:lnTo>
                  <a:pt x="4995425" y="2955845"/>
                </a:lnTo>
                <a:cubicBezTo>
                  <a:pt x="4996428" y="2987218"/>
                  <a:pt x="4970342" y="3013687"/>
                  <a:pt x="4938237" y="3013687"/>
                </a:cubicBezTo>
                <a:lnTo>
                  <a:pt x="1317333" y="3013687"/>
                </a:lnTo>
                <a:cubicBezTo>
                  <a:pt x="1285226" y="3013687"/>
                  <a:pt x="1259141" y="2988198"/>
                  <a:pt x="1259141" y="2956826"/>
                </a:cubicBezTo>
                <a:lnTo>
                  <a:pt x="1259141" y="674502"/>
                </a:lnTo>
                <a:cubicBezTo>
                  <a:pt x="1259141" y="643129"/>
                  <a:pt x="1285226" y="617639"/>
                  <a:pt x="1317333" y="617639"/>
                </a:cubicBezTo>
                <a:close/>
                <a:moveTo>
                  <a:pt x="58192" y="617639"/>
                </a:moveTo>
                <a:lnTo>
                  <a:pt x="502654" y="617639"/>
                </a:lnTo>
                <a:cubicBezTo>
                  <a:pt x="534759" y="617639"/>
                  <a:pt x="560845" y="643129"/>
                  <a:pt x="560845" y="674502"/>
                </a:cubicBezTo>
                <a:lnTo>
                  <a:pt x="560845" y="1108810"/>
                </a:lnTo>
                <a:cubicBezTo>
                  <a:pt x="561848" y="1141162"/>
                  <a:pt x="535763" y="1166652"/>
                  <a:pt x="503657" y="1166652"/>
                </a:cubicBezTo>
                <a:lnTo>
                  <a:pt x="58192" y="1166652"/>
                </a:lnTo>
                <a:cubicBezTo>
                  <a:pt x="26087" y="1166652"/>
                  <a:pt x="1" y="1141162"/>
                  <a:pt x="1" y="1109790"/>
                </a:cubicBezTo>
                <a:lnTo>
                  <a:pt x="1" y="674502"/>
                </a:lnTo>
                <a:cubicBezTo>
                  <a:pt x="1" y="643129"/>
                  <a:pt x="26087" y="617639"/>
                  <a:pt x="58192" y="617639"/>
                </a:cubicBezTo>
                <a:close/>
                <a:moveTo>
                  <a:pt x="4493775" y="0"/>
                </a:moveTo>
                <a:lnTo>
                  <a:pt x="4938237" y="0"/>
                </a:lnTo>
                <a:cubicBezTo>
                  <a:pt x="4970342" y="0"/>
                  <a:pt x="4996428" y="25490"/>
                  <a:pt x="4996428" y="56862"/>
                </a:cubicBezTo>
                <a:lnTo>
                  <a:pt x="4996428" y="491170"/>
                </a:lnTo>
                <a:cubicBezTo>
                  <a:pt x="4996428" y="523523"/>
                  <a:pt x="4970342" y="549013"/>
                  <a:pt x="4938237" y="549013"/>
                </a:cubicBezTo>
                <a:lnTo>
                  <a:pt x="4493775" y="549013"/>
                </a:lnTo>
                <a:cubicBezTo>
                  <a:pt x="4461670" y="549013"/>
                  <a:pt x="4435584" y="523523"/>
                  <a:pt x="4435584" y="492151"/>
                </a:cubicBezTo>
                <a:lnTo>
                  <a:pt x="4435584" y="56862"/>
                </a:lnTo>
                <a:cubicBezTo>
                  <a:pt x="4435584" y="25490"/>
                  <a:pt x="4461670" y="0"/>
                  <a:pt x="4493775" y="0"/>
                </a:cubicBezTo>
                <a:close/>
                <a:moveTo>
                  <a:pt x="3234635" y="0"/>
                </a:moveTo>
                <a:lnTo>
                  <a:pt x="3679097" y="0"/>
                </a:lnTo>
                <a:cubicBezTo>
                  <a:pt x="3711202" y="0"/>
                  <a:pt x="3737288" y="25490"/>
                  <a:pt x="3737288" y="56862"/>
                </a:cubicBezTo>
                <a:lnTo>
                  <a:pt x="3737288" y="491170"/>
                </a:lnTo>
                <a:cubicBezTo>
                  <a:pt x="3737288" y="523523"/>
                  <a:pt x="3711202" y="549013"/>
                  <a:pt x="3679097" y="549013"/>
                </a:cubicBezTo>
                <a:lnTo>
                  <a:pt x="3234635" y="549013"/>
                </a:lnTo>
                <a:cubicBezTo>
                  <a:pt x="3202529" y="549013"/>
                  <a:pt x="3176444" y="523523"/>
                  <a:pt x="3176444" y="492151"/>
                </a:cubicBezTo>
                <a:lnTo>
                  <a:pt x="3176444" y="56862"/>
                </a:lnTo>
                <a:cubicBezTo>
                  <a:pt x="3176444" y="25490"/>
                  <a:pt x="3202529" y="0"/>
                  <a:pt x="3234635" y="0"/>
                </a:cubicBezTo>
                <a:close/>
                <a:moveTo>
                  <a:pt x="2597541" y="0"/>
                </a:moveTo>
                <a:lnTo>
                  <a:pt x="3042002" y="0"/>
                </a:lnTo>
                <a:cubicBezTo>
                  <a:pt x="3074107" y="0"/>
                  <a:pt x="3100193" y="25490"/>
                  <a:pt x="3100193" y="56862"/>
                </a:cubicBezTo>
                <a:lnTo>
                  <a:pt x="3100193" y="491170"/>
                </a:lnTo>
                <a:cubicBezTo>
                  <a:pt x="3100193" y="523523"/>
                  <a:pt x="3074107" y="549013"/>
                  <a:pt x="3042002" y="549013"/>
                </a:cubicBezTo>
                <a:lnTo>
                  <a:pt x="2597541" y="549013"/>
                </a:lnTo>
                <a:cubicBezTo>
                  <a:pt x="2565435" y="549013"/>
                  <a:pt x="2539349" y="523523"/>
                  <a:pt x="2539349" y="492151"/>
                </a:cubicBezTo>
                <a:lnTo>
                  <a:pt x="2539349" y="56862"/>
                </a:lnTo>
                <a:cubicBezTo>
                  <a:pt x="2539349" y="25490"/>
                  <a:pt x="2565435" y="0"/>
                  <a:pt x="2597541" y="0"/>
                </a:cubicBezTo>
                <a:close/>
                <a:moveTo>
                  <a:pt x="1318334" y="0"/>
                </a:moveTo>
                <a:lnTo>
                  <a:pt x="1762796" y="0"/>
                </a:lnTo>
                <a:cubicBezTo>
                  <a:pt x="1794902" y="0"/>
                  <a:pt x="1820987" y="25490"/>
                  <a:pt x="1820987" y="56862"/>
                </a:cubicBezTo>
                <a:lnTo>
                  <a:pt x="1820987" y="491170"/>
                </a:lnTo>
                <a:cubicBezTo>
                  <a:pt x="1820987" y="523523"/>
                  <a:pt x="1794902" y="549013"/>
                  <a:pt x="1762796" y="549013"/>
                </a:cubicBezTo>
                <a:lnTo>
                  <a:pt x="1318334" y="549013"/>
                </a:lnTo>
                <a:cubicBezTo>
                  <a:pt x="1286229" y="549013"/>
                  <a:pt x="1260143" y="523523"/>
                  <a:pt x="1260143" y="492151"/>
                </a:cubicBezTo>
                <a:lnTo>
                  <a:pt x="1260143" y="56862"/>
                </a:lnTo>
                <a:cubicBezTo>
                  <a:pt x="1260143" y="25490"/>
                  <a:pt x="1286229" y="0"/>
                  <a:pt x="1318334" y="0"/>
                </a:cubicBezTo>
                <a:close/>
                <a:moveTo>
                  <a:pt x="695286" y="0"/>
                </a:moveTo>
                <a:lnTo>
                  <a:pt x="1139747" y="0"/>
                </a:lnTo>
                <a:cubicBezTo>
                  <a:pt x="1171853" y="0"/>
                  <a:pt x="1197938" y="25490"/>
                  <a:pt x="1197938" y="56862"/>
                </a:cubicBezTo>
                <a:lnTo>
                  <a:pt x="1197938" y="491170"/>
                </a:lnTo>
                <a:cubicBezTo>
                  <a:pt x="1198942" y="523523"/>
                  <a:pt x="1172856" y="549013"/>
                  <a:pt x="1140750" y="549013"/>
                </a:cubicBezTo>
                <a:lnTo>
                  <a:pt x="695286" y="549013"/>
                </a:lnTo>
                <a:cubicBezTo>
                  <a:pt x="663180" y="549013"/>
                  <a:pt x="637094" y="523523"/>
                  <a:pt x="637094" y="492151"/>
                </a:cubicBezTo>
                <a:lnTo>
                  <a:pt x="637094" y="56862"/>
                </a:lnTo>
                <a:cubicBezTo>
                  <a:pt x="637094" y="25490"/>
                  <a:pt x="663180" y="0"/>
                  <a:pt x="695286" y="0"/>
                </a:cubicBezTo>
                <a:close/>
                <a:moveTo>
                  <a:pt x="58191" y="0"/>
                </a:moveTo>
                <a:lnTo>
                  <a:pt x="502653" y="0"/>
                </a:lnTo>
                <a:cubicBezTo>
                  <a:pt x="535762" y="0"/>
                  <a:pt x="561848" y="25490"/>
                  <a:pt x="561848" y="56862"/>
                </a:cubicBezTo>
                <a:lnTo>
                  <a:pt x="561848" y="491170"/>
                </a:lnTo>
                <a:cubicBezTo>
                  <a:pt x="561848" y="523523"/>
                  <a:pt x="535762" y="549013"/>
                  <a:pt x="503657" y="549013"/>
                </a:cubicBezTo>
                <a:lnTo>
                  <a:pt x="58191" y="549013"/>
                </a:lnTo>
                <a:cubicBezTo>
                  <a:pt x="26086" y="549013"/>
                  <a:pt x="0" y="523523"/>
                  <a:pt x="0" y="492151"/>
                </a:cubicBezTo>
                <a:lnTo>
                  <a:pt x="0" y="56862"/>
                </a:lnTo>
                <a:cubicBezTo>
                  <a:pt x="0" y="25490"/>
                  <a:pt x="26086" y="0"/>
                  <a:pt x="58191"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3127" t="32902" r="7699" b="21697"/>
          <a:stretch>
            <a:fillRect/>
          </a:stretch>
        </p:blipFill>
        <p:spPr>
          <a:xfrm>
            <a:off x="5931783"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2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4 w 2667682"/>
              <a:gd name="connsiteY24" fmla="*/ 2279782 h 2335199"/>
              <a:gd name="connsiteX25" fmla="*/ 548214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4 w 2667682"/>
              <a:gd name="connsiteY75" fmla="*/ 1678785 h 2335199"/>
              <a:gd name="connsiteX76" fmla="*/ 548214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29" y="2335199"/>
                  <a:pt x="2185083" y="2310358"/>
                  <a:pt x="2185083" y="2279782"/>
                </a:cubicBezTo>
                <a:lnTo>
                  <a:pt x="2185083" y="1856503"/>
                </a:lnTo>
                <a:cubicBezTo>
                  <a:pt x="2185083" y="1825928"/>
                  <a:pt x="2207529"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2"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4" y="2310358"/>
                  <a:pt x="548214" y="2279782"/>
                </a:cubicBezTo>
                <a:lnTo>
                  <a:pt x="548214" y="1856503"/>
                </a:lnTo>
                <a:cubicBezTo>
                  <a:pt x="548214" y="1825928"/>
                  <a:pt x="570660" y="1801085"/>
                  <a:pt x="598287" y="1801085"/>
                </a:cubicBezTo>
                <a:close/>
                <a:moveTo>
                  <a:pt x="50073" y="1801085"/>
                </a:moveTo>
                <a:lnTo>
                  <a:pt x="432528" y="1801085"/>
                </a:lnTo>
                <a:cubicBezTo>
                  <a:pt x="460155"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29" y="1135113"/>
                  <a:pt x="2185083" y="1110271"/>
                  <a:pt x="2185083" y="1079695"/>
                </a:cubicBezTo>
                <a:lnTo>
                  <a:pt x="2185083" y="655461"/>
                </a:lnTo>
                <a:cubicBezTo>
                  <a:pt x="2185083" y="624886"/>
                  <a:pt x="2207529" y="600043"/>
                  <a:pt x="2235156" y="600043"/>
                </a:cubicBezTo>
                <a:close/>
                <a:moveTo>
                  <a:pt x="50073" y="600043"/>
                </a:moveTo>
                <a:lnTo>
                  <a:pt x="432528" y="600043"/>
                </a:lnTo>
                <a:cubicBezTo>
                  <a:pt x="460155"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29" y="535071"/>
                  <a:pt x="2185083" y="510228"/>
                  <a:pt x="2185083" y="479653"/>
                </a:cubicBezTo>
                <a:lnTo>
                  <a:pt x="2185083" y="55418"/>
                </a:lnTo>
                <a:cubicBezTo>
                  <a:pt x="2185083" y="24843"/>
                  <a:pt x="2207529"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4" y="1710315"/>
                  <a:pt x="548214" y="1678785"/>
                </a:cubicBezTo>
                <a:lnTo>
                  <a:pt x="548214" y="55418"/>
                </a:lnTo>
                <a:cubicBezTo>
                  <a:pt x="548214" y="24843"/>
                  <a:pt x="570660" y="0"/>
                  <a:pt x="598287"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3316" r="36425" b="1124"/>
          <a:stretch>
            <a:fillRect/>
          </a:stretch>
        </p:blipFill>
        <p:spPr>
          <a:xfrm>
            <a:off x="3136278" y="3599539"/>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3 w 2677036"/>
              <a:gd name="connsiteY20" fmla="*/ 1863013 h 2343388"/>
              <a:gd name="connsiteX21" fmla="*/ 484293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3 w 2677036"/>
              <a:gd name="connsiteY38" fmla="*/ 1260866 h 2343388"/>
              <a:gd name="connsiteX39" fmla="*/ 484293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4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4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1" y="2343388"/>
                  <a:pt x="550135" y="2318458"/>
                  <a:pt x="550135" y="2287776"/>
                </a:cubicBezTo>
                <a:lnTo>
                  <a:pt x="550135" y="1863013"/>
                </a:lnTo>
                <a:cubicBezTo>
                  <a:pt x="550135" y="1832330"/>
                  <a:pt x="572661" y="1807400"/>
                  <a:pt x="600383" y="1807400"/>
                </a:cubicBezTo>
                <a:close/>
                <a:moveTo>
                  <a:pt x="50249" y="1807400"/>
                </a:moveTo>
                <a:lnTo>
                  <a:pt x="434044" y="1807400"/>
                </a:lnTo>
                <a:cubicBezTo>
                  <a:pt x="461768" y="1807400"/>
                  <a:pt x="484293" y="1832330"/>
                  <a:pt x="484293" y="1863013"/>
                </a:cubicBezTo>
                <a:lnTo>
                  <a:pt x="484293"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3" y="1230183"/>
                  <a:pt x="484293" y="1260866"/>
                </a:cubicBezTo>
                <a:lnTo>
                  <a:pt x="484293"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4"/>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4"/>
                </a:cubicBezTo>
                <a:lnTo>
                  <a:pt x="0" y="55612"/>
                </a:lnTo>
                <a:cubicBezTo>
                  <a:pt x="0" y="24930"/>
                  <a:pt x="22526" y="0"/>
                  <a:pt x="50249"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7010" t="33936" r="63816" b="20663"/>
          <a:stretch>
            <a:fillRect/>
          </a:stretch>
        </p:blipFill>
        <p:spPr>
          <a:xfrm>
            <a:off x="353871"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1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3 w 2667682"/>
              <a:gd name="connsiteY24" fmla="*/ 2279782 h 2335199"/>
              <a:gd name="connsiteX25" fmla="*/ 548213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3 w 2667682"/>
              <a:gd name="connsiteY75" fmla="*/ 1678785 h 2335199"/>
              <a:gd name="connsiteX76" fmla="*/ 548213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30" y="2335199"/>
                  <a:pt x="2185083" y="2310358"/>
                  <a:pt x="2185083" y="2279782"/>
                </a:cubicBezTo>
                <a:lnTo>
                  <a:pt x="2185083" y="1856503"/>
                </a:lnTo>
                <a:cubicBezTo>
                  <a:pt x="2185083" y="1825928"/>
                  <a:pt x="2207530"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1"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3" y="2310358"/>
                  <a:pt x="548213" y="2279782"/>
                </a:cubicBezTo>
                <a:lnTo>
                  <a:pt x="548213" y="1856503"/>
                </a:lnTo>
                <a:cubicBezTo>
                  <a:pt x="548213" y="1825928"/>
                  <a:pt x="570660" y="1801085"/>
                  <a:pt x="598287" y="1801085"/>
                </a:cubicBezTo>
                <a:close/>
                <a:moveTo>
                  <a:pt x="50073" y="1801085"/>
                </a:moveTo>
                <a:lnTo>
                  <a:pt x="432528" y="1801085"/>
                </a:lnTo>
                <a:cubicBezTo>
                  <a:pt x="460154"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30" y="1135113"/>
                  <a:pt x="2185083" y="1110271"/>
                  <a:pt x="2185083" y="1079695"/>
                </a:cubicBezTo>
                <a:lnTo>
                  <a:pt x="2185083" y="655461"/>
                </a:lnTo>
                <a:cubicBezTo>
                  <a:pt x="2185083" y="624886"/>
                  <a:pt x="2207530" y="600043"/>
                  <a:pt x="2235156" y="600043"/>
                </a:cubicBezTo>
                <a:close/>
                <a:moveTo>
                  <a:pt x="50073" y="600043"/>
                </a:moveTo>
                <a:lnTo>
                  <a:pt x="432528" y="600043"/>
                </a:lnTo>
                <a:cubicBezTo>
                  <a:pt x="460154"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30" y="535071"/>
                  <a:pt x="2185083" y="510228"/>
                  <a:pt x="2185083" y="479653"/>
                </a:cubicBezTo>
                <a:lnTo>
                  <a:pt x="2185083" y="55418"/>
                </a:lnTo>
                <a:cubicBezTo>
                  <a:pt x="2185083" y="24843"/>
                  <a:pt x="2207530"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3" y="1710315"/>
                  <a:pt x="548213" y="1678785"/>
                </a:cubicBezTo>
                <a:lnTo>
                  <a:pt x="548213" y="55418"/>
                </a:lnTo>
                <a:cubicBezTo>
                  <a:pt x="548213" y="24843"/>
                  <a:pt x="570660" y="0"/>
                  <a:pt x="598287"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4440" r="66900" b="50000"/>
          <a:stretch>
            <a:fillRect/>
          </a:stretch>
        </p:blipFill>
        <p:spPr>
          <a:xfrm>
            <a:off x="349617" y="1085612"/>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2 w 2677036"/>
              <a:gd name="connsiteY20" fmla="*/ 1863013 h 2343388"/>
              <a:gd name="connsiteX21" fmla="*/ 484292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2 w 2677036"/>
              <a:gd name="connsiteY38" fmla="*/ 1260866 h 2343388"/>
              <a:gd name="connsiteX39" fmla="*/ 484292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5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5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0" y="2343388"/>
                  <a:pt x="550135" y="2318458"/>
                  <a:pt x="550135" y="2287776"/>
                </a:cubicBezTo>
                <a:lnTo>
                  <a:pt x="550135" y="1863013"/>
                </a:lnTo>
                <a:cubicBezTo>
                  <a:pt x="550135" y="1832330"/>
                  <a:pt x="572660" y="1807400"/>
                  <a:pt x="600383" y="1807400"/>
                </a:cubicBezTo>
                <a:close/>
                <a:moveTo>
                  <a:pt x="50249" y="1807400"/>
                </a:moveTo>
                <a:lnTo>
                  <a:pt x="434044" y="1807400"/>
                </a:lnTo>
                <a:cubicBezTo>
                  <a:pt x="461768" y="1807400"/>
                  <a:pt x="484292" y="1832330"/>
                  <a:pt x="484292" y="1863013"/>
                </a:cubicBezTo>
                <a:lnTo>
                  <a:pt x="484292"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2" y="1230183"/>
                  <a:pt x="484292" y="1260866"/>
                </a:cubicBezTo>
                <a:lnTo>
                  <a:pt x="484292"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5"/>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5"/>
                </a:cubicBezTo>
                <a:lnTo>
                  <a:pt x="0" y="55612"/>
                </a:lnTo>
                <a:cubicBezTo>
                  <a:pt x="0" y="24930"/>
                  <a:pt x="22526" y="0"/>
                  <a:pt x="50249"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4691" r="42034" b="14811"/>
          <a:stretch>
            <a:fillRect/>
          </a:stretch>
        </p:blipFill>
        <p:spPr>
          <a:xfrm>
            <a:off x="2789559" y="1612900"/>
            <a:ext cx="2510895" cy="3626070"/>
          </a:xfrm>
          <a:custGeom>
            <a:avLst/>
            <a:gdLst>
              <a:gd name="connsiteX0" fmla="*/ 2104315 w 2510895"/>
              <a:gd name="connsiteY0" fmla="*/ 3159563 h 3626070"/>
              <a:gd name="connsiteX1" fmla="*/ 2463825 w 2510895"/>
              <a:gd name="connsiteY1" fmla="*/ 3159563 h 3626070"/>
              <a:gd name="connsiteX2" fmla="*/ 2510895 w 2510895"/>
              <a:gd name="connsiteY2" fmla="*/ 3207967 h 3626070"/>
              <a:gd name="connsiteX3" fmla="*/ 2510895 w 2510895"/>
              <a:gd name="connsiteY3" fmla="*/ 3577668 h 3626070"/>
              <a:gd name="connsiteX4" fmla="*/ 2463825 w 2510895"/>
              <a:gd name="connsiteY4" fmla="*/ 3626070 h 3626070"/>
              <a:gd name="connsiteX5" fmla="*/ 2104315 w 2510895"/>
              <a:gd name="connsiteY5" fmla="*/ 3626070 h 3626070"/>
              <a:gd name="connsiteX6" fmla="*/ 2057246 w 2510895"/>
              <a:gd name="connsiteY6" fmla="*/ 3577668 h 3626070"/>
              <a:gd name="connsiteX7" fmla="*/ 2057246 w 2510895"/>
              <a:gd name="connsiteY7" fmla="*/ 3207967 h 3626070"/>
              <a:gd name="connsiteX8" fmla="*/ 2104315 w 2510895"/>
              <a:gd name="connsiteY8" fmla="*/ 3159563 h 3626070"/>
              <a:gd name="connsiteX9" fmla="*/ 1594670 w 2510895"/>
              <a:gd name="connsiteY9" fmla="*/ 3159563 h 3626070"/>
              <a:gd name="connsiteX10" fmla="*/ 1954181 w 2510895"/>
              <a:gd name="connsiteY10" fmla="*/ 3159563 h 3626070"/>
              <a:gd name="connsiteX11" fmla="*/ 2001250 w 2510895"/>
              <a:gd name="connsiteY11" fmla="*/ 3207967 h 3626070"/>
              <a:gd name="connsiteX12" fmla="*/ 2001250 w 2510895"/>
              <a:gd name="connsiteY12" fmla="*/ 3577668 h 3626070"/>
              <a:gd name="connsiteX13" fmla="*/ 1954181 w 2510895"/>
              <a:gd name="connsiteY13" fmla="*/ 3626070 h 3626070"/>
              <a:gd name="connsiteX14" fmla="*/ 1594670 w 2510895"/>
              <a:gd name="connsiteY14" fmla="*/ 3626070 h 3626070"/>
              <a:gd name="connsiteX15" fmla="*/ 1547601 w 2510895"/>
              <a:gd name="connsiteY15" fmla="*/ 3577668 h 3626070"/>
              <a:gd name="connsiteX16" fmla="*/ 1547601 w 2510895"/>
              <a:gd name="connsiteY16" fmla="*/ 3207967 h 3626070"/>
              <a:gd name="connsiteX17" fmla="*/ 1594670 w 2510895"/>
              <a:gd name="connsiteY17" fmla="*/ 3159563 h 3626070"/>
              <a:gd name="connsiteX18" fmla="*/ 575380 w 2510895"/>
              <a:gd name="connsiteY18" fmla="*/ 3159563 h 3626070"/>
              <a:gd name="connsiteX19" fmla="*/ 934892 w 2510895"/>
              <a:gd name="connsiteY19" fmla="*/ 3159563 h 3626070"/>
              <a:gd name="connsiteX20" fmla="*/ 981959 w 2510895"/>
              <a:gd name="connsiteY20" fmla="*/ 3207967 h 3626070"/>
              <a:gd name="connsiteX21" fmla="*/ 981959 w 2510895"/>
              <a:gd name="connsiteY21" fmla="*/ 3577668 h 3626070"/>
              <a:gd name="connsiteX22" fmla="*/ 934892 w 2510895"/>
              <a:gd name="connsiteY22" fmla="*/ 3626070 h 3626070"/>
              <a:gd name="connsiteX23" fmla="*/ 576191 w 2510895"/>
              <a:gd name="connsiteY23" fmla="*/ 3626070 h 3626070"/>
              <a:gd name="connsiteX24" fmla="*/ 528311 w 2510895"/>
              <a:gd name="connsiteY24" fmla="*/ 3577668 h 3626070"/>
              <a:gd name="connsiteX25" fmla="*/ 528311 w 2510895"/>
              <a:gd name="connsiteY25" fmla="*/ 3207967 h 3626070"/>
              <a:gd name="connsiteX26" fmla="*/ 575380 w 2510895"/>
              <a:gd name="connsiteY26" fmla="*/ 3159563 h 3626070"/>
              <a:gd name="connsiteX27" fmla="*/ 47069 w 2510895"/>
              <a:gd name="connsiteY27" fmla="*/ 3159563 h 3626070"/>
              <a:gd name="connsiteX28" fmla="*/ 406581 w 2510895"/>
              <a:gd name="connsiteY28" fmla="*/ 3159563 h 3626070"/>
              <a:gd name="connsiteX29" fmla="*/ 453649 w 2510895"/>
              <a:gd name="connsiteY29" fmla="*/ 3207967 h 3626070"/>
              <a:gd name="connsiteX30" fmla="*/ 453649 w 2510895"/>
              <a:gd name="connsiteY30" fmla="*/ 3577668 h 3626070"/>
              <a:gd name="connsiteX31" fmla="*/ 406581 w 2510895"/>
              <a:gd name="connsiteY31" fmla="*/ 3626070 h 3626070"/>
              <a:gd name="connsiteX32" fmla="*/ 47069 w 2510895"/>
              <a:gd name="connsiteY32" fmla="*/ 3626070 h 3626070"/>
              <a:gd name="connsiteX33" fmla="*/ 0 w 2510895"/>
              <a:gd name="connsiteY33" fmla="*/ 3577668 h 3626070"/>
              <a:gd name="connsiteX34" fmla="*/ 0 w 2510895"/>
              <a:gd name="connsiteY34" fmla="*/ 3207967 h 3626070"/>
              <a:gd name="connsiteX35" fmla="*/ 47069 w 2510895"/>
              <a:gd name="connsiteY35" fmla="*/ 3159563 h 3626070"/>
              <a:gd name="connsiteX36" fmla="*/ 2104315 w 2510895"/>
              <a:gd name="connsiteY36" fmla="*/ 2642149 h 3626070"/>
              <a:gd name="connsiteX37" fmla="*/ 2463825 w 2510895"/>
              <a:gd name="connsiteY37" fmla="*/ 2642149 h 3626070"/>
              <a:gd name="connsiteX38" fmla="*/ 2510895 w 2510895"/>
              <a:gd name="connsiteY38" fmla="*/ 2690553 h 3626070"/>
              <a:gd name="connsiteX39" fmla="*/ 2510895 w 2510895"/>
              <a:gd name="connsiteY39" fmla="*/ 3060253 h 3626070"/>
              <a:gd name="connsiteX40" fmla="*/ 2463825 w 2510895"/>
              <a:gd name="connsiteY40" fmla="*/ 3108656 h 3626070"/>
              <a:gd name="connsiteX41" fmla="*/ 2104315 w 2510895"/>
              <a:gd name="connsiteY41" fmla="*/ 3108656 h 3626070"/>
              <a:gd name="connsiteX42" fmla="*/ 2057246 w 2510895"/>
              <a:gd name="connsiteY42" fmla="*/ 3060253 h 3626070"/>
              <a:gd name="connsiteX43" fmla="*/ 2057246 w 2510895"/>
              <a:gd name="connsiteY43" fmla="*/ 2690553 h 3626070"/>
              <a:gd name="connsiteX44" fmla="*/ 2104315 w 2510895"/>
              <a:gd name="connsiteY44" fmla="*/ 2642149 h 3626070"/>
              <a:gd name="connsiteX45" fmla="*/ 2104315 w 2510895"/>
              <a:gd name="connsiteY45" fmla="*/ 1578112 h 3626070"/>
              <a:gd name="connsiteX46" fmla="*/ 2463825 w 2510895"/>
              <a:gd name="connsiteY46" fmla="*/ 1578112 h 3626070"/>
              <a:gd name="connsiteX47" fmla="*/ 2510895 w 2510895"/>
              <a:gd name="connsiteY47" fmla="*/ 1626515 h 3626070"/>
              <a:gd name="connsiteX48" fmla="*/ 2510895 w 2510895"/>
              <a:gd name="connsiteY48" fmla="*/ 1996215 h 3626070"/>
              <a:gd name="connsiteX49" fmla="*/ 2463825 w 2510895"/>
              <a:gd name="connsiteY49" fmla="*/ 2044618 h 3626070"/>
              <a:gd name="connsiteX50" fmla="*/ 2104315 w 2510895"/>
              <a:gd name="connsiteY50" fmla="*/ 2044618 h 3626070"/>
              <a:gd name="connsiteX51" fmla="*/ 2057246 w 2510895"/>
              <a:gd name="connsiteY51" fmla="*/ 1996215 h 3626070"/>
              <a:gd name="connsiteX52" fmla="*/ 2057246 w 2510895"/>
              <a:gd name="connsiteY52" fmla="*/ 1626515 h 3626070"/>
              <a:gd name="connsiteX53" fmla="*/ 2104315 w 2510895"/>
              <a:gd name="connsiteY53" fmla="*/ 1578112 h 3626070"/>
              <a:gd name="connsiteX54" fmla="*/ 2104315 w 2510895"/>
              <a:gd name="connsiteY54" fmla="*/ 1048179 h 3626070"/>
              <a:gd name="connsiteX55" fmla="*/ 2463825 w 2510895"/>
              <a:gd name="connsiteY55" fmla="*/ 1048179 h 3626070"/>
              <a:gd name="connsiteX56" fmla="*/ 2510895 w 2510895"/>
              <a:gd name="connsiteY56" fmla="*/ 1096583 h 3626070"/>
              <a:gd name="connsiteX57" fmla="*/ 2510895 w 2510895"/>
              <a:gd name="connsiteY57" fmla="*/ 1466283 h 3626070"/>
              <a:gd name="connsiteX58" fmla="*/ 2463825 w 2510895"/>
              <a:gd name="connsiteY58" fmla="*/ 1514687 h 3626070"/>
              <a:gd name="connsiteX59" fmla="*/ 2104315 w 2510895"/>
              <a:gd name="connsiteY59" fmla="*/ 1514687 h 3626070"/>
              <a:gd name="connsiteX60" fmla="*/ 2057246 w 2510895"/>
              <a:gd name="connsiteY60" fmla="*/ 1466283 h 3626070"/>
              <a:gd name="connsiteX61" fmla="*/ 2057246 w 2510895"/>
              <a:gd name="connsiteY61" fmla="*/ 1096583 h 3626070"/>
              <a:gd name="connsiteX62" fmla="*/ 2104315 w 2510895"/>
              <a:gd name="connsiteY62" fmla="*/ 1048179 h 3626070"/>
              <a:gd name="connsiteX63" fmla="*/ 47069 w 2510895"/>
              <a:gd name="connsiteY63" fmla="*/ 529932 h 3626070"/>
              <a:gd name="connsiteX64" fmla="*/ 1954994 w 2510895"/>
              <a:gd name="connsiteY64" fmla="*/ 529932 h 3626070"/>
              <a:gd name="connsiteX65" fmla="*/ 2002063 w 2510895"/>
              <a:gd name="connsiteY65" fmla="*/ 578335 h 3626070"/>
              <a:gd name="connsiteX66" fmla="*/ 2002063 w 2510895"/>
              <a:gd name="connsiteY66" fmla="*/ 3059419 h 3626070"/>
              <a:gd name="connsiteX67" fmla="*/ 1954994 w 2510895"/>
              <a:gd name="connsiteY67" fmla="*/ 3107822 h 3626070"/>
              <a:gd name="connsiteX68" fmla="*/ 47069 w 2510895"/>
              <a:gd name="connsiteY68" fmla="*/ 3107822 h 3626070"/>
              <a:gd name="connsiteX69" fmla="*/ 0 w 2510895"/>
              <a:gd name="connsiteY69" fmla="*/ 3060253 h 3626070"/>
              <a:gd name="connsiteX70" fmla="*/ 0 w 2510895"/>
              <a:gd name="connsiteY70" fmla="*/ 578335 h 3626070"/>
              <a:gd name="connsiteX71" fmla="*/ 47069 w 2510895"/>
              <a:gd name="connsiteY71" fmla="*/ 529932 h 3626070"/>
              <a:gd name="connsiteX72" fmla="*/ 2104315 w 2510895"/>
              <a:gd name="connsiteY72" fmla="*/ 0 h 3626070"/>
              <a:gd name="connsiteX73" fmla="*/ 2463825 w 2510895"/>
              <a:gd name="connsiteY73" fmla="*/ 0 h 3626070"/>
              <a:gd name="connsiteX74" fmla="*/ 2510895 w 2510895"/>
              <a:gd name="connsiteY74" fmla="*/ 48403 h 3626070"/>
              <a:gd name="connsiteX75" fmla="*/ 2510895 w 2510895"/>
              <a:gd name="connsiteY75" fmla="*/ 418104 h 3626070"/>
              <a:gd name="connsiteX76" fmla="*/ 2463825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085025 w 2510895"/>
              <a:gd name="connsiteY81" fmla="*/ 0 h 3626070"/>
              <a:gd name="connsiteX82" fmla="*/ 1444537 w 2510895"/>
              <a:gd name="connsiteY82" fmla="*/ 0 h 3626070"/>
              <a:gd name="connsiteX83" fmla="*/ 1491605 w 2510895"/>
              <a:gd name="connsiteY83" fmla="*/ 48403 h 3626070"/>
              <a:gd name="connsiteX84" fmla="*/ 1491605 w 2510895"/>
              <a:gd name="connsiteY84" fmla="*/ 418104 h 3626070"/>
              <a:gd name="connsiteX85" fmla="*/ 1444537 w 2510895"/>
              <a:gd name="connsiteY85" fmla="*/ 466508 h 3626070"/>
              <a:gd name="connsiteX86" fmla="*/ 1085025 w 2510895"/>
              <a:gd name="connsiteY86" fmla="*/ 466508 h 3626070"/>
              <a:gd name="connsiteX87" fmla="*/ 1037956 w 2510895"/>
              <a:gd name="connsiteY87" fmla="*/ 418938 h 3626070"/>
              <a:gd name="connsiteX88" fmla="*/ 1037956 w 2510895"/>
              <a:gd name="connsiteY88" fmla="*/ 48403 h 3626070"/>
              <a:gd name="connsiteX89" fmla="*/ 1085025 w 2510895"/>
              <a:gd name="connsiteY89" fmla="*/ 0 h 3626070"/>
              <a:gd name="connsiteX90" fmla="*/ 575380 w 2510895"/>
              <a:gd name="connsiteY90" fmla="*/ 0 h 3626070"/>
              <a:gd name="connsiteX91" fmla="*/ 934892 w 2510895"/>
              <a:gd name="connsiteY91" fmla="*/ 0 h 3626070"/>
              <a:gd name="connsiteX92" fmla="*/ 981959 w 2510895"/>
              <a:gd name="connsiteY92" fmla="*/ 48403 h 3626070"/>
              <a:gd name="connsiteX93" fmla="*/ 981959 w 2510895"/>
              <a:gd name="connsiteY93" fmla="*/ 418104 h 3626070"/>
              <a:gd name="connsiteX94" fmla="*/ 934892 w 2510895"/>
              <a:gd name="connsiteY94" fmla="*/ 466508 h 3626070"/>
              <a:gd name="connsiteX95" fmla="*/ 576191 w 2510895"/>
              <a:gd name="connsiteY95" fmla="*/ 466508 h 3626070"/>
              <a:gd name="connsiteX96" fmla="*/ 528311 w 2510895"/>
              <a:gd name="connsiteY96" fmla="*/ 418938 h 3626070"/>
              <a:gd name="connsiteX97" fmla="*/ 528311 w 2510895"/>
              <a:gd name="connsiteY97" fmla="*/ 48403 h 3626070"/>
              <a:gd name="connsiteX98" fmla="*/ 575380 w 2510895"/>
              <a:gd name="connsiteY98"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510895" h="3626070">
                <a:moveTo>
                  <a:pt x="2104315" y="3159563"/>
                </a:moveTo>
                <a:lnTo>
                  <a:pt x="2463825" y="3159563"/>
                </a:lnTo>
                <a:cubicBezTo>
                  <a:pt x="2489795" y="3159563"/>
                  <a:pt x="2510895" y="3181262"/>
                  <a:pt x="2510895" y="3207967"/>
                </a:cubicBezTo>
                <a:lnTo>
                  <a:pt x="2510895" y="3577668"/>
                </a:lnTo>
                <a:cubicBezTo>
                  <a:pt x="2510895" y="3604372"/>
                  <a:pt x="2489795" y="3626070"/>
                  <a:pt x="2463825" y="3626070"/>
                </a:cubicBezTo>
                <a:lnTo>
                  <a:pt x="2104315" y="3626070"/>
                </a:lnTo>
                <a:cubicBezTo>
                  <a:pt x="2078346" y="3626070"/>
                  <a:pt x="2057246" y="3604372"/>
                  <a:pt x="2057246" y="3577668"/>
                </a:cubicBezTo>
                <a:lnTo>
                  <a:pt x="2057246" y="3207967"/>
                </a:lnTo>
                <a:cubicBezTo>
                  <a:pt x="2057246" y="3181262"/>
                  <a:pt x="2078346" y="3159563"/>
                  <a:pt x="2104315" y="3159563"/>
                </a:cubicBezTo>
                <a:close/>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3" y="3626070"/>
                  <a:pt x="1547601" y="3604372"/>
                  <a:pt x="1547601" y="3577668"/>
                </a:cubicBezTo>
                <a:lnTo>
                  <a:pt x="1547601" y="3207967"/>
                </a:lnTo>
                <a:cubicBezTo>
                  <a:pt x="1547601" y="3181262"/>
                  <a:pt x="1568702" y="3159563"/>
                  <a:pt x="1594670" y="3159563"/>
                </a:cubicBezTo>
                <a:close/>
                <a:moveTo>
                  <a:pt x="575380" y="3159563"/>
                </a:moveTo>
                <a:lnTo>
                  <a:pt x="934892" y="3159563"/>
                </a:lnTo>
                <a:cubicBezTo>
                  <a:pt x="960860" y="3159563"/>
                  <a:pt x="981959" y="3181262"/>
                  <a:pt x="981959" y="3207967"/>
                </a:cubicBezTo>
                <a:lnTo>
                  <a:pt x="981959" y="3577668"/>
                </a:lnTo>
                <a:cubicBezTo>
                  <a:pt x="981959" y="3604372"/>
                  <a:pt x="960860" y="3626070"/>
                  <a:pt x="934892" y="3626070"/>
                </a:cubicBezTo>
                <a:lnTo>
                  <a:pt x="576191" y="3626070"/>
                </a:lnTo>
                <a:cubicBezTo>
                  <a:pt x="550222" y="3626070"/>
                  <a:pt x="528311" y="3604372"/>
                  <a:pt x="528311" y="3577668"/>
                </a:cubicBezTo>
                <a:lnTo>
                  <a:pt x="528311" y="3207967"/>
                </a:lnTo>
                <a:cubicBezTo>
                  <a:pt x="528311" y="3181262"/>
                  <a:pt x="549411" y="3159563"/>
                  <a:pt x="575380" y="3159563"/>
                </a:cubicBezTo>
                <a:close/>
                <a:moveTo>
                  <a:pt x="47069" y="3159563"/>
                </a:moveTo>
                <a:lnTo>
                  <a:pt x="406581" y="3159563"/>
                </a:lnTo>
                <a:cubicBezTo>
                  <a:pt x="432549" y="3159563"/>
                  <a:pt x="453649" y="3181262"/>
                  <a:pt x="453649" y="3207967"/>
                </a:cubicBezTo>
                <a:lnTo>
                  <a:pt x="453649" y="3577668"/>
                </a:lnTo>
                <a:cubicBezTo>
                  <a:pt x="453649" y="3604372"/>
                  <a:pt x="432549" y="3626070"/>
                  <a:pt x="406581" y="3626070"/>
                </a:cubicBezTo>
                <a:lnTo>
                  <a:pt x="47069" y="3626070"/>
                </a:lnTo>
                <a:cubicBezTo>
                  <a:pt x="21101" y="3626070"/>
                  <a:pt x="0" y="3604372"/>
                  <a:pt x="0" y="3577668"/>
                </a:cubicBezTo>
                <a:lnTo>
                  <a:pt x="0" y="3207967"/>
                </a:lnTo>
                <a:cubicBezTo>
                  <a:pt x="0" y="3181262"/>
                  <a:pt x="21101" y="3159563"/>
                  <a:pt x="47069" y="3159563"/>
                </a:cubicBezTo>
                <a:close/>
                <a:moveTo>
                  <a:pt x="2104315" y="2642149"/>
                </a:moveTo>
                <a:lnTo>
                  <a:pt x="2463825" y="2642149"/>
                </a:lnTo>
                <a:cubicBezTo>
                  <a:pt x="2489795" y="2642149"/>
                  <a:pt x="2510895" y="2663847"/>
                  <a:pt x="2510895" y="2690553"/>
                </a:cubicBezTo>
                <a:lnTo>
                  <a:pt x="2510895" y="3060253"/>
                </a:lnTo>
                <a:cubicBezTo>
                  <a:pt x="2510895" y="3086957"/>
                  <a:pt x="2489795" y="3108656"/>
                  <a:pt x="2463825" y="3108656"/>
                </a:cubicBezTo>
                <a:lnTo>
                  <a:pt x="2104315" y="3108656"/>
                </a:lnTo>
                <a:cubicBezTo>
                  <a:pt x="2078346" y="3108656"/>
                  <a:pt x="2057246" y="3086957"/>
                  <a:pt x="2057246" y="3060253"/>
                </a:cubicBezTo>
                <a:lnTo>
                  <a:pt x="2057246" y="2690553"/>
                </a:lnTo>
                <a:cubicBezTo>
                  <a:pt x="2057246" y="2663847"/>
                  <a:pt x="2078346" y="2642149"/>
                  <a:pt x="2104315" y="2642149"/>
                </a:cubicBezTo>
                <a:close/>
                <a:moveTo>
                  <a:pt x="2104315" y="1578112"/>
                </a:moveTo>
                <a:lnTo>
                  <a:pt x="2463825" y="1578112"/>
                </a:lnTo>
                <a:cubicBezTo>
                  <a:pt x="2489795" y="1578112"/>
                  <a:pt x="2510895" y="1599809"/>
                  <a:pt x="2510895" y="1626515"/>
                </a:cubicBezTo>
                <a:lnTo>
                  <a:pt x="2510895" y="1996215"/>
                </a:lnTo>
                <a:cubicBezTo>
                  <a:pt x="2510895" y="2022920"/>
                  <a:pt x="2489795" y="2044618"/>
                  <a:pt x="2463825" y="2044618"/>
                </a:cubicBezTo>
                <a:lnTo>
                  <a:pt x="2104315" y="2044618"/>
                </a:lnTo>
                <a:cubicBezTo>
                  <a:pt x="2078346" y="2044618"/>
                  <a:pt x="2057246" y="2022920"/>
                  <a:pt x="2057246" y="1996215"/>
                </a:cubicBezTo>
                <a:lnTo>
                  <a:pt x="2057246" y="1626515"/>
                </a:lnTo>
                <a:cubicBezTo>
                  <a:pt x="2057246" y="1599809"/>
                  <a:pt x="2078346" y="1578112"/>
                  <a:pt x="2104315" y="1578112"/>
                </a:cubicBezTo>
                <a:close/>
                <a:moveTo>
                  <a:pt x="2104315" y="1048179"/>
                </a:moveTo>
                <a:lnTo>
                  <a:pt x="2463825" y="1048179"/>
                </a:lnTo>
                <a:cubicBezTo>
                  <a:pt x="2489795" y="1048179"/>
                  <a:pt x="2510895" y="1069877"/>
                  <a:pt x="2510895" y="1096583"/>
                </a:cubicBezTo>
                <a:lnTo>
                  <a:pt x="2510895" y="1466283"/>
                </a:lnTo>
                <a:cubicBezTo>
                  <a:pt x="2510895" y="1492988"/>
                  <a:pt x="2489795" y="1514687"/>
                  <a:pt x="2463825" y="1514687"/>
                </a:cubicBezTo>
                <a:lnTo>
                  <a:pt x="2104315" y="1514687"/>
                </a:lnTo>
                <a:cubicBezTo>
                  <a:pt x="2078346" y="1514687"/>
                  <a:pt x="2057246" y="1492988"/>
                  <a:pt x="2057246" y="1466283"/>
                </a:cubicBezTo>
                <a:lnTo>
                  <a:pt x="2057246" y="1096583"/>
                </a:lnTo>
                <a:cubicBezTo>
                  <a:pt x="2057246" y="1069877"/>
                  <a:pt x="2078346" y="1048179"/>
                  <a:pt x="2104315" y="1048179"/>
                </a:cubicBezTo>
                <a:close/>
                <a:moveTo>
                  <a:pt x="47069" y="529932"/>
                </a:moveTo>
                <a:lnTo>
                  <a:pt x="1954994" y="529932"/>
                </a:lnTo>
                <a:cubicBezTo>
                  <a:pt x="1980962" y="529932"/>
                  <a:pt x="2002063" y="551630"/>
                  <a:pt x="2002063" y="578335"/>
                </a:cubicBezTo>
                <a:lnTo>
                  <a:pt x="2002063" y="3059419"/>
                </a:lnTo>
                <a:cubicBezTo>
                  <a:pt x="2002063" y="3086124"/>
                  <a:pt x="1980962" y="3107822"/>
                  <a:pt x="1954994" y="3107822"/>
                </a:cubicBezTo>
                <a:lnTo>
                  <a:pt x="47069" y="3107822"/>
                </a:lnTo>
                <a:cubicBezTo>
                  <a:pt x="21101" y="3108657"/>
                  <a:pt x="0" y="3086959"/>
                  <a:pt x="0" y="3060253"/>
                </a:cubicBezTo>
                <a:lnTo>
                  <a:pt x="0" y="578335"/>
                </a:lnTo>
                <a:cubicBezTo>
                  <a:pt x="0" y="551630"/>
                  <a:pt x="21101" y="529932"/>
                  <a:pt x="47069" y="529932"/>
                </a:cubicBezTo>
                <a:close/>
                <a:moveTo>
                  <a:pt x="2104315" y="0"/>
                </a:moveTo>
                <a:lnTo>
                  <a:pt x="2463825" y="0"/>
                </a:lnTo>
                <a:cubicBezTo>
                  <a:pt x="2489795" y="0"/>
                  <a:pt x="2510895" y="21698"/>
                  <a:pt x="2510895" y="48403"/>
                </a:cubicBezTo>
                <a:lnTo>
                  <a:pt x="2510895" y="418104"/>
                </a:lnTo>
                <a:cubicBezTo>
                  <a:pt x="2510895" y="444810"/>
                  <a:pt x="2489795" y="466508"/>
                  <a:pt x="2463825" y="466508"/>
                </a:cubicBezTo>
                <a:lnTo>
                  <a:pt x="2104315" y="466508"/>
                </a:lnTo>
                <a:cubicBezTo>
                  <a:pt x="2078346" y="467342"/>
                  <a:pt x="2057246" y="445644"/>
                  <a:pt x="2057246" y="418938"/>
                </a:cubicBezTo>
                <a:lnTo>
                  <a:pt x="2057246" y="48403"/>
                </a:lnTo>
                <a:cubicBezTo>
                  <a:pt x="2057246" y="21698"/>
                  <a:pt x="2078346" y="0"/>
                  <a:pt x="2104315" y="0"/>
                </a:cubicBezTo>
                <a:close/>
                <a:moveTo>
                  <a:pt x="1085025" y="0"/>
                </a:moveTo>
                <a:lnTo>
                  <a:pt x="1444537" y="0"/>
                </a:lnTo>
                <a:cubicBezTo>
                  <a:pt x="1470506" y="0"/>
                  <a:pt x="1491605" y="21698"/>
                  <a:pt x="1491605" y="48403"/>
                </a:cubicBezTo>
                <a:lnTo>
                  <a:pt x="1491605" y="418104"/>
                </a:lnTo>
                <a:cubicBezTo>
                  <a:pt x="1491605" y="444810"/>
                  <a:pt x="1470506" y="466508"/>
                  <a:pt x="1444537" y="466508"/>
                </a:cubicBezTo>
                <a:lnTo>
                  <a:pt x="1085025" y="466508"/>
                </a:lnTo>
                <a:cubicBezTo>
                  <a:pt x="1059057" y="467342"/>
                  <a:pt x="1037956" y="445644"/>
                  <a:pt x="1037956" y="418938"/>
                </a:cubicBezTo>
                <a:lnTo>
                  <a:pt x="1037956" y="48403"/>
                </a:lnTo>
                <a:cubicBezTo>
                  <a:pt x="1037956" y="21698"/>
                  <a:pt x="1059057" y="0"/>
                  <a:pt x="1085025" y="0"/>
                </a:cubicBezTo>
                <a:close/>
                <a:moveTo>
                  <a:pt x="575380" y="0"/>
                </a:moveTo>
                <a:lnTo>
                  <a:pt x="934892" y="0"/>
                </a:lnTo>
                <a:cubicBezTo>
                  <a:pt x="960860" y="0"/>
                  <a:pt x="981959" y="21698"/>
                  <a:pt x="981959" y="48403"/>
                </a:cubicBezTo>
                <a:lnTo>
                  <a:pt x="981959" y="418104"/>
                </a:lnTo>
                <a:cubicBezTo>
                  <a:pt x="981959" y="444810"/>
                  <a:pt x="960860" y="466508"/>
                  <a:pt x="934892" y="466508"/>
                </a:cubicBezTo>
                <a:lnTo>
                  <a:pt x="576191" y="466508"/>
                </a:lnTo>
                <a:cubicBezTo>
                  <a:pt x="550222" y="467342"/>
                  <a:pt x="528311" y="445644"/>
                  <a:pt x="528311" y="418938"/>
                </a:cubicBezTo>
                <a:lnTo>
                  <a:pt x="528311" y="48403"/>
                </a:lnTo>
                <a:cubicBezTo>
                  <a:pt x="528311" y="21698"/>
                  <a:pt x="549411" y="0"/>
                  <a:pt x="575380"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4691" r="70981" b="14811"/>
          <a:stretch>
            <a:fillRect/>
          </a:stretch>
        </p:blipFill>
        <p:spPr>
          <a:xfrm>
            <a:off x="142560" y="1612900"/>
            <a:ext cx="2510895" cy="3626070"/>
          </a:xfrm>
          <a:custGeom>
            <a:avLst/>
            <a:gdLst>
              <a:gd name="connsiteX0" fmla="*/ 1594670 w 2510895"/>
              <a:gd name="connsiteY0" fmla="*/ 3159563 h 3626070"/>
              <a:gd name="connsiteX1" fmla="*/ 1954181 w 2510895"/>
              <a:gd name="connsiteY1" fmla="*/ 3159563 h 3626070"/>
              <a:gd name="connsiteX2" fmla="*/ 2001250 w 2510895"/>
              <a:gd name="connsiteY2" fmla="*/ 3207967 h 3626070"/>
              <a:gd name="connsiteX3" fmla="*/ 2001250 w 2510895"/>
              <a:gd name="connsiteY3" fmla="*/ 3577668 h 3626070"/>
              <a:gd name="connsiteX4" fmla="*/ 1954181 w 2510895"/>
              <a:gd name="connsiteY4" fmla="*/ 3626070 h 3626070"/>
              <a:gd name="connsiteX5" fmla="*/ 1594670 w 2510895"/>
              <a:gd name="connsiteY5" fmla="*/ 3626070 h 3626070"/>
              <a:gd name="connsiteX6" fmla="*/ 1547600 w 2510895"/>
              <a:gd name="connsiteY6" fmla="*/ 3577668 h 3626070"/>
              <a:gd name="connsiteX7" fmla="*/ 1547600 w 2510895"/>
              <a:gd name="connsiteY7" fmla="*/ 3207967 h 3626070"/>
              <a:gd name="connsiteX8" fmla="*/ 1594670 w 2510895"/>
              <a:gd name="connsiteY8" fmla="*/ 3159563 h 3626070"/>
              <a:gd name="connsiteX9" fmla="*/ 1085024 w 2510895"/>
              <a:gd name="connsiteY9" fmla="*/ 3159563 h 3626070"/>
              <a:gd name="connsiteX10" fmla="*/ 1444536 w 2510895"/>
              <a:gd name="connsiteY10" fmla="*/ 3159563 h 3626070"/>
              <a:gd name="connsiteX11" fmla="*/ 1491605 w 2510895"/>
              <a:gd name="connsiteY11" fmla="*/ 3207967 h 3626070"/>
              <a:gd name="connsiteX12" fmla="*/ 1491605 w 2510895"/>
              <a:gd name="connsiteY12" fmla="*/ 3577668 h 3626070"/>
              <a:gd name="connsiteX13" fmla="*/ 1444536 w 2510895"/>
              <a:gd name="connsiteY13" fmla="*/ 3626070 h 3626070"/>
              <a:gd name="connsiteX14" fmla="*/ 1085024 w 2510895"/>
              <a:gd name="connsiteY14" fmla="*/ 3626070 h 3626070"/>
              <a:gd name="connsiteX15" fmla="*/ 1037955 w 2510895"/>
              <a:gd name="connsiteY15" fmla="*/ 3577668 h 3626070"/>
              <a:gd name="connsiteX16" fmla="*/ 1037955 w 2510895"/>
              <a:gd name="connsiteY16" fmla="*/ 3207967 h 3626070"/>
              <a:gd name="connsiteX17" fmla="*/ 1085024 w 2510895"/>
              <a:gd name="connsiteY17" fmla="*/ 3159563 h 3626070"/>
              <a:gd name="connsiteX18" fmla="*/ 575379 w 2510895"/>
              <a:gd name="connsiteY18" fmla="*/ 3159563 h 3626070"/>
              <a:gd name="connsiteX19" fmla="*/ 934891 w 2510895"/>
              <a:gd name="connsiteY19" fmla="*/ 3159563 h 3626070"/>
              <a:gd name="connsiteX20" fmla="*/ 981959 w 2510895"/>
              <a:gd name="connsiteY20" fmla="*/ 3207967 h 3626070"/>
              <a:gd name="connsiteX21" fmla="*/ 981959 w 2510895"/>
              <a:gd name="connsiteY21" fmla="*/ 3577668 h 3626070"/>
              <a:gd name="connsiteX22" fmla="*/ 934891 w 2510895"/>
              <a:gd name="connsiteY22" fmla="*/ 3626070 h 3626070"/>
              <a:gd name="connsiteX23" fmla="*/ 576191 w 2510895"/>
              <a:gd name="connsiteY23" fmla="*/ 3626070 h 3626070"/>
              <a:gd name="connsiteX24" fmla="*/ 528310 w 2510895"/>
              <a:gd name="connsiteY24" fmla="*/ 3577668 h 3626070"/>
              <a:gd name="connsiteX25" fmla="*/ 528310 w 2510895"/>
              <a:gd name="connsiteY25" fmla="*/ 3207967 h 3626070"/>
              <a:gd name="connsiteX26" fmla="*/ 575379 w 2510895"/>
              <a:gd name="connsiteY26" fmla="*/ 3159563 h 3626070"/>
              <a:gd name="connsiteX27" fmla="*/ 47070 w 2510895"/>
              <a:gd name="connsiteY27" fmla="*/ 3159563 h 3626070"/>
              <a:gd name="connsiteX28" fmla="*/ 406581 w 2510895"/>
              <a:gd name="connsiteY28" fmla="*/ 3159563 h 3626070"/>
              <a:gd name="connsiteX29" fmla="*/ 453650 w 2510895"/>
              <a:gd name="connsiteY29" fmla="*/ 3207967 h 3626070"/>
              <a:gd name="connsiteX30" fmla="*/ 453650 w 2510895"/>
              <a:gd name="connsiteY30" fmla="*/ 3577668 h 3626070"/>
              <a:gd name="connsiteX31" fmla="*/ 406581 w 2510895"/>
              <a:gd name="connsiteY31" fmla="*/ 3626070 h 3626070"/>
              <a:gd name="connsiteX32" fmla="*/ 47070 w 2510895"/>
              <a:gd name="connsiteY32" fmla="*/ 3626070 h 3626070"/>
              <a:gd name="connsiteX33" fmla="*/ 1 w 2510895"/>
              <a:gd name="connsiteY33" fmla="*/ 3577668 h 3626070"/>
              <a:gd name="connsiteX34" fmla="*/ 1 w 2510895"/>
              <a:gd name="connsiteY34" fmla="*/ 3207967 h 3626070"/>
              <a:gd name="connsiteX35" fmla="*/ 47070 w 2510895"/>
              <a:gd name="connsiteY35" fmla="*/ 3159563 h 3626070"/>
              <a:gd name="connsiteX36" fmla="*/ 47069 w 2510895"/>
              <a:gd name="connsiteY36" fmla="*/ 2642149 h 3626070"/>
              <a:gd name="connsiteX37" fmla="*/ 406581 w 2510895"/>
              <a:gd name="connsiteY37" fmla="*/ 2642149 h 3626070"/>
              <a:gd name="connsiteX38" fmla="*/ 453650 w 2510895"/>
              <a:gd name="connsiteY38" fmla="*/ 2690553 h 3626070"/>
              <a:gd name="connsiteX39" fmla="*/ 453650 w 2510895"/>
              <a:gd name="connsiteY39" fmla="*/ 3060253 h 3626070"/>
              <a:gd name="connsiteX40" fmla="*/ 406581 w 2510895"/>
              <a:gd name="connsiteY40" fmla="*/ 3108656 h 3626070"/>
              <a:gd name="connsiteX41" fmla="*/ 47069 w 2510895"/>
              <a:gd name="connsiteY41" fmla="*/ 3108656 h 3626070"/>
              <a:gd name="connsiteX42" fmla="*/ 0 w 2510895"/>
              <a:gd name="connsiteY42" fmla="*/ 3060253 h 3626070"/>
              <a:gd name="connsiteX43" fmla="*/ 0 w 2510895"/>
              <a:gd name="connsiteY43" fmla="*/ 2690553 h 3626070"/>
              <a:gd name="connsiteX44" fmla="*/ 47069 w 2510895"/>
              <a:gd name="connsiteY44" fmla="*/ 2642149 h 3626070"/>
              <a:gd name="connsiteX45" fmla="*/ 47069 w 2510895"/>
              <a:gd name="connsiteY45" fmla="*/ 1578112 h 3626070"/>
              <a:gd name="connsiteX46" fmla="*/ 406581 w 2510895"/>
              <a:gd name="connsiteY46" fmla="*/ 1578112 h 3626070"/>
              <a:gd name="connsiteX47" fmla="*/ 453650 w 2510895"/>
              <a:gd name="connsiteY47" fmla="*/ 1626515 h 3626070"/>
              <a:gd name="connsiteX48" fmla="*/ 453650 w 2510895"/>
              <a:gd name="connsiteY48" fmla="*/ 1996215 h 3626070"/>
              <a:gd name="connsiteX49" fmla="*/ 406581 w 2510895"/>
              <a:gd name="connsiteY49" fmla="*/ 2044618 h 3626070"/>
              <a:gd name="connsiteX50" fmla="*/ 47069 w 2510895"/>
              <a:gd name="connsiteY50" fmla="*/ 2044618 h 3626070"/>
              <a:gd name="connsiteX51" fmla="*/ 0 w 2510895"/>
              <a:gd name="connsiteY51" fmla="*/ 1996215 h 3626070"/>
              <a:gd name="connsiteX52" fmla="*/ 0 w 2510895"/>
              <a:gd name="connsiteY52" fmla="*/ 1626515 h 3626070"/>
              <a:gd name="connsiteX53" fmla="*/ 47069 w 2510895"/>
              <a:gd name="connsiteY53" fmla="*/ 1578112 h 3626070"/>
              <a:gd name="connsiteX54" fmla="*/ 575380 w 2510895"/>
              <a:gd name="connsiteY54" fmla="*/ 529932 h 3626070"/>
              <a:gd name="connsiteX55" fmla="*/ 2463826 w 2510895"/>
              <a:gd name="connsiteY55" fmla="*/ 529932 h 3626070"/>
              <a:gd name="connsiteX56" fmla="*/ 2510895 w 2510895"/>
              <a:gd name="connsiteY56" fmla="*/ 578335 h 3626070"/>
              <a:gd name="connsiteX57" fmla="*/ 2510895 w 2510895"/>
              <a:gd name="connsiteY57" fmla="*/ 3059419 h 3626070"/>
              <a:gd name="connsiteX58" fmla="*/ 2463826 w 2510895"/>
              <a:gd name="connsiteY58" fmla="*/ 3107822 h 3626070"/>
              <a:gd name="connsiteX59" fmla="*/ 576192 w 2510895"/>
              <a:gd name="connsiteY59" fmla="*/ 3107822 h 3626070"/>
              <a:gd name="connsiteX60" fmla="*/ 528311 w 2510895"/>
              <a:gd name="connsiteY60" fmla="*/ 3060253 h 3626070"/>
              <a:gd name="connsiteX61" fmla="*/ 528311 w 2510895"/>
              <a:gd name="connsiteY61" fmla="*/ 578335 h 3626070"/>
              <a:gd name="connsiteX62" fmla="*/ 575380 w 2510895"/>
              <a:gd name="connsiteY62" fmla="*/ 529932 h 3626070"/>
              <a:gd name="connsiteX63" fmla="*/ 47069 w 2510895"/>
              <a:gd name="connsiteY63" fmla="*/ 529931 h 3626070"/>
              <a:gd name="connsiteX64" fmla="*/ 406581 w 2510895"/>
              <a:gd name="connsiteY64" fmla="*/ 529931 h 3626070"/>
              <a:gd name="connsiteX65" fmla="*/ 453650 w 2510895"/>
              <a:gd name="connsiteY65" fmla="*/ 578334 h 3626070"/>
              <a:gd name="connsiteX66" fmla="*/ 453650 w 2510895"/>
              <a:gd name="connsiteY66" fmla="*/ 948035 h 3626070"/>
              <a:gd name="connsiteX67" fmla="*/ 406581 w 2510895"/>
              <a:gd name="connsiteY67" fmla="*/ 996439 h 3626070"/>
              <a:gd name="connsiteX68" fmla="*/ 47069 w 2510895"/>
              <a:gd name="connsiteY68" fmla="*/ 996439 h 3626070"/>
              <a:gd name="connsiteX69" fmla="*/ 0 w 2510895"/>
              <a:gd name="connsiteY69" fmla="*/ 948870 h 3626070"/>
              <a:gd name="connsiteX70" fmla="*/ 0 w 2510895"/>
              <a:gd name="connsiteY70" fmla="*/ 578334 h 3626070"/>
              <a:gd name="connsiteX71" fmla="*/ 47069 w 2510895"/>
              <a:gd name="connsiteY71" fmla="*/ 529931 h 3626070"/>
              <a:gd name="connsiteX72" fmla="*/ 2104315 w 2510895"/>
              <a:gd name="connsiteY72" fmla="*/ 0 h 3626070"/>
              <a:gd name="connsiteX73" fmla="*/ 2463826 w 2510895"/>
              <a:gd name="connsiteY73" fmla="*/ 0 h 3626070"/>
              <a:gd name="connsiteX74" fmla="*/ 2510895 w 2510895"/>
              <a:gd name="connsiteY74" fmla="*/ 48403 h 3626070"/>
              <a:gd name="connsiteX75" fmla="*/ 2510895 w 2510895"/>
              <a:gd name="connsiteY75" fmla="*/ 418104 h 3626070"/>
              <a:gd name="connsiteX76" fmla="*/ 2463826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594670 w 2510895"/>
              <a:gd name="connsiteY81" fmla="*/ 0 h 3626070"/>
              <a:gd name="connsiteX82" fmla="*/ 1954181 w 2510895"/>
              <a:gd name="connsiteY82" fmla="*/ 0 h 3626070"/>
              <a:gd name="connsiteX83" fmla="*/ 2001250 w 2510895"/>
              <a:gd name="connsiteY83" fmla="*/ 48403 h 3626070"/>
              <a:gd name="connsiteX84" fmla="*/ 2001250 w 2510895"/>
              <a:gd name="connsiteY84" fmla="*/ 418104 h 3626070"/>
              <a:gd name="connsiteX85" fmla="*/ 1954181 w 2510895"/>
              <a:gd name="connsiteY85" fmla="*/ 466508 h 3626070"/>
              <a:gd name="connsiteX86" fmla="*/ 1594670 w 2510895"/>
              <a:gd name="connsiteY86" fmla="*/ 466508 h 3626070"/>
              <a:gd name="connsiteX87" fmla="*/ 1547600 w 2510895"/>
              <a:gd name="connsiteY87" fmla="*/ 418938 h 3626070"/>
              <a:gd name="connsiteX88" fmla="*/ 1547600 w 2510895"/>
              <a:gd name="connsiteY88" fmla="*/ 48403 h 3626070"/>
              <a:gd name="connsiteX89" fmla="*/ 1594670 w 2510895"/>
              <a:gd name="connsiteY89" fmla="*/ 0 h 3626070"/>
              <a:gd name="connsiteX90" fmla="*/ 1085024 w 2510895"/>
              <a:gd name="connsiteY90" fmla="*/ 0 h 3626070"/>
              <a:gd name="connsiteX91" fmla="*/ 1444536 w 2510895"/>
              <a:gd name="connsiteY91" fmla="*/ 0 h 3626070"/>
              <a:gd name="connsiteX92" fmla="*/ 1491605 w 2510895"/>
              <a:gd name="connsiteY92" fmla="*/ 48403 h 3626070"/>
              <a:gd name="connsiteX93" fmla="*/ 1491605 w 2510895"/>
              <a:gd name="connsiteY93" fmla="*/ 418104 h 3626070"/>
              <a:gd name="connsiteX94" fmla="*/ 1444536 w 2510895"/>
              <a:gd name="connsiteY94" fmla="*/ 466508 h 3626070"/>
              <a:gd name="connsiteX95" fmla="*/ 1085024 w 2510895"/>
              <a:gd name="connsiteY95" fmla="*/ 466508 h 3626070"/>
              <a:gd name="connsiteX96" fmla="*/ 1037955 w 2510895"/>
              <a:gd name="connsiteY96" fmla="*/ 418938 h 3626070"/>
              <a:gd name="connsiteX97" fmla="*/ 1037955 w 2510895"/>
              <a:gd name="connsiteY97" fmla="*/ 48403 h 3626070"/>
              <a:gd name="connsiteX98" fmla="*/ 1085024 w 2510895"/>
              <a:gd name="connsiteY98" fmla="*/ 0 h 3626070"/>
              <a:gd name="connsiteX99" fmla="*/ 47069 w 2510895"/>
              <a:gd name="connsiteY99" fmla="*/ 0 h 3626070"/>
              <a:gd name="connsiteX100" fmla="*/ 406581 w 2510895"/>
              <a:gd name="connsiteY100" fmla="*/ 0 h 3626070"/>
              <a:gd name="connsiteX101" fmla="*/ 454461 w 2510895"/>
              <a:gd name="connsiteY101" fmla="*/ 48403 h 3626070"/>
              <a:gd name="connsiteX102" fmla="*/ 454461 w 2510895"/>
              <a:gd name="connsiteY102" fmla="*/ 418104 h 3626070"/>
              <a:gd name="connsiteX103" fmla="*/ 407392 w 2510895"/>
              <a:gd name="connsiteY103" fmla="*/ 466508 h 3626070"/>
              <a:gd name="connsiteX104" fmla="*/ 47069 w 2510895"/>
              <a:gd name="connsiteY104" fmla="*/ 466508 h 3626070"/>
              <a:gd name="connsiteX105" fmla="*/ 0 w 2510895"/>
              <a:gd name="connsiteY105" fmla="*/ 418938 h 3626070"/>
              <a:gd name="connsiteX106" fmla="*/ 0 w 2510895"/>
              <a:gd name="connsiteY106" fmla="*/ 48403 h 3626070"/>
              <a:gd name="connsiteX107" fmla="*/ 47069 w 2510895"/>
              <a:gd name="connsiteY107"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510895" h="3626070">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2" y="3626070"/>
                  <a:pt x="1547600" y="3604372"/>
                  <a:pt x="1547600" y="3577668"/>
                </a:cubicBezTo>
                <a:lnTo>
                  <a:pt x="1547600" y="3207967"/>
                </a:lnTo>
                <a:cubicBezTo>
                  <a:pt x="1547600" y="3181262"/>
                  <a:pt x="1568701" y="3159563"/>
                  <a:pt x="1594670" y="3159563"/>
                </a:cubicBezTo>
                <a:close/>
                <a:moveTo>
                  <a:pt x="1085024" y="3159563"/>
                </a:moveTo>
                <a:lnTo>
                  <a:pt x="1444536" y="3159563"/>
                </a:lnTo>
                <a:cubicBezTo>
                  <a:pt x="1470504" y="3159563"/>
                  <a:pt x="1491605" y="3181262"/>
                  <a:pt x="1491605" y="3207967"/>
                </a:cubicBezTo>
                <a:lnTo>
                  <a:pt x="1491605" y="3577668"/>
                </a:lnTo>
                <a:cubicBezTo>
                  <a:pt x="1491605" y="3604372"/>
                  <a:pt x="1470504" y="3626070"/>
                  <a:pt x="1444536" y="3626070"/>
                </a:cubicBezTo>
                <a:lnTo>
                  <a:pt x="1085024" y="3626070"/>
                </a:lnTo>
                <a:cubicBezTo>
                  <a:pt x="1059055" y="3626070"/>
                  <a:pt x="1037955" y="3604372"/>
                  <a:pt x="1037955" y="3577668"/>
                </a:cubicBezTo>
                <a:lnTo>
                  <a:pt x="1037955" y="3207967"/>
                </a:lnTo>
                <a:cubicBezTo>
                  <a:pt x="1037955" y="3181262"/>
                  <a:pt x="1059055" y="3159563"/>
                  <a:pt x="1085024" y="3159563"/>
                </a:cubicBezTo>
                <a:close/>
                <a:moveTo>
                  <a:pt x="575379" y="3159563"/>
                </a:moveTo>
                <a:lnTo>
                  <a:pt x="934891" y="3159563"/>
                </a:lnTo>
                <a:cubicBezTo>
                  <a:pt x="960860" y="3159563"/>
                  <a:pt x="981959" y="3181262"/>
                  <a:pt x="981959" y="3207967"/>
                </a:cubicBezTo>
                <a:lnTo>
                  <a:pt x="981959" y="3577668"/>
                </a:lnTo>
                <a:cubicBezTo>
                  <a:pt x="981959" y="3604372"/>
                  <a:pt x="960860" y="3626070"/>
                  <a:pt x="934891" y="3626070"/>
                </a:cubicBezTo>
                <a:lnTo>
                  <a:pt x="576191" y="3626070"/>
                </a:lnTo>
                <a:cubicBezTo>
                  <a:pt x="550222" y="3626070"/>
                  <a:pt x="528310" y="3604372"/>
                  <a:pt x="528310" y="3577668"/>
                </a:cubicBezTo>
                <a:lnTo>
                  <a:pt x="528310" y="3207967"/>
                </a:lnTo>
                <a:cubicBezTo>
                  <a:pt x="528310" y="3181262"/>
                  <a:pt x="549410" y="3159563"/>
                  <a:pt x="575379" y="3159563"/>
                </a:cubicBezTo>
                <a:close/>
                <a:moveTo>
                  <a:pt x="47070" y="3159563"/>
                </a:moveTo>
                <a:lnTo>
                  <a:pt x="406581" y="3159563"/>
                </a:lnTo>
                <a:cubicBezTo>
                  <a:pt x="432551" y="3159563"/>
                  <a:pt x="453650" y="3181262"/>
                  <a:pt x="453650" y="3207967"/>
                </a:cubicBezTo>
                <a:lnTo>
                  <a:pt x="453650" y="3577668"/>
                </a:lnTo>
                <a:cubicBezTo>
                  <a:pt x="453650" y="3604372"/>
                  <a:pt x="432551" y="3626070"/>
                  <a:pt x="406581" y="3626070"/>
                </a:cubicBezTo>
                <a:lnTo>
                  <a:pt x="47070" y="3626070"/>
                </a:lnTo>
                <a:cubicBezTo>
                  <a:pt x="21101" y="3626070"/>
                  <a:pt x="1" y="3604372"/>
                  <a:pt x="1" y="3577668"/>
                </a:cubicBezTo>
                <a:lnTo>
                  <a:pt x="1" y="3207967"/>
                </a:lnTo>
                <a:cubicBezTo>
                  <a:pt x="1" y="3181262"/>
                  <a:pt x="21101" y="3159563"/>
                  <a:pt x="47070" y="3159563"/>
                </a:cubicBezTo>
                <a:close/>
                <a:moveTo>
                  <a:pt x="47069" y="2642149"/>
                </a:moveTo>
                <a:lnTo>
                  <a:pt x="406581" y="2642149"/>
                </a:lnTo>
                <a:cubicBezTo>
                  <a:pt x="432550" y="2642149"/>
                  <a:pt x="453650" y="2663847"/>
                  <a:pt x="453650" y="2690553"/>
                </a:cubicBezTo>
                <a:lnTo>
                  <a:pt x="453650" y="3060253"/>
                </a:lnTo>
                <a:cubicBezTo>
                  <a:pt x="453650" y="3086957"/>
                  <a:pt x="432550" y="3108656"/>
                  <a:pt x="406581" y="3108656"/>
                </a:cubicBezTo>
                <a:lnTo>
                  <a:pt x="47069" y="3108656"/>
                </a:lnTo>
                <a:cubicBezTo>
                  <a:pt x="21101" y="3108656"/>
                  <a:pt x="0" y="3086957"/>
                  <a:pt x="0" y="3060253"/>
                </a:cubicBezTo>
                <a:lnTo>
                  <a:pt x="0" y="2690553"/>
                </a:lnTo>
                <a:cubicBezTo>
                  <a:pt x="0" y="2663847"/>
                  <a:pt x="21101" y="2642149"/>
                  <a:pt x="47069" y="2642149"/>
                </a:cubicBezTo>
                <a:close/>
                <a:moveTo>
                  <a:pt x="47069" y="1578112"/>
                </a:moveTo>
                <a:lnTo>
                  <a:pt x="406581" y="1578112"/>
                </a:lnTo>
                <a:cubicBezTo>
                  <a:pt x="432550" y="1578112"/>
                  <a:pt x="453650" y="1599809"/>
                  <a:pt x="453650" y="1626515"/>
                </a:cubicBezTo>
                <a:lnTo>
                  <a:pt x="453650" y="1996215"/>
                </a:lnTo>
                <a:cubicBezTo>
                  <a:pt x="453650" y="2022920"/>
                  <a:pt x="432550" y="2044618"/>
                  <a:pt x="406581" y="2044618"/>
                </a:cubicBezTo>
                <a:lnTo>
                  <a:pt x="47069" y="2044618"/>
                </a:lnTo>
                <a:cubicBezTo>
                  <a:pt x="21101" y="2044618"/>
                  <a:pt x="0" y="2022920"/>
                  <a:pt x="0" y="1996215"/>
                </a:cubicBezTo>
                <a:lnTo>
                  <a:pt x="0" y="1626515"/>
                </a:lnTo>
                <a:cubicBezTo>
                  <a:pt x="0" y="1599809"/>
                  <a:pt x="21101" y="1578112"/>
                  <a:pt x="47069" y="1578112"/>
                </a:cubicBezTo>
                <a:close/>
                <a:moveTo>
                  <a:pt x="575380" y="529932"/>
                </a:moveTo>
                <a:lnTo>
                  <a:pt x="2463826" y="529932"/>
                </a:lnTo>
                <a:cubicBezTo>
                  <a:pt x="2489796" y="529932"/>
                  <a:pt x="2510895" y="551630"/>
                  <a:pt x="2510895" y="578335"/>
                </a:cubicBezTo>
                <a:lnTo>
                  <a:pt x="2510895" y="3059419"/>
                </a:lnTo>
                <a:cubicBezTo>
                  <a:pt x="2510895" y="3086124"/>
                  <a:pt x="2489796" y="3107822"/>
                  <a:pt x="2463826" y="3107822"/>
                </a:cubicBezTo>
                <a:lnTo>
                  <a:pt x="576192" y="3107822"/>
                </a:lnTo>
                <a:cubicBezTo>
                  <a:pt x="550223" y="3108657"/>
                  <a:pt x="528311" y="3086959"/>
                  <a:pt x="528311" y="3060253"/>
                </a:cubicBezTo>
                <a:lnTo>
                  <a:pt x="528311" y="578335"/>
                </a:lnTo>
                <a:cubicBezTo>
                  <a:pt x="528311" y="551630"/>
                  <a:pt x="549410" y="529932"/>
                  <a:pt x="575380" y="529932"/>
                </a:cubicBezTo>
                <a:close/>
                <a:moveTo>
                  <a:pt x="47069" y="529931"/>
                </a:moveTo>
                <a:lnTo>
                  <a:pt x="406581" y="529931"/>
                </a:lnTo>
                <a:cubicBezTo>
                  <a:pt x="432550" y="529931"/>
                  <a:pt x="453650" y="551630"/>
                  <a:pt x="453650" y="578334"/>
                </a:cubicBezTo>
                <a:lnTo>
                  <a:pt x="453650" y="948035"/>
                </a:lnTo>
                <a:cubicBezTo>
                  <a:pt x="453650" y="974741"/>
                  <a:pt x="432550" y="996439"/>
                  <a:pt x="406581" y="996439"/>
                </a:cubicBezTo>
                <a:lnTo>
                  <a:pt x="47069" y="996439"/>
                </a:lnTo>
                <a:cubicBezTo>
                  <a:pt x="21101" y="997273"/>
                  <a:pt x="0" y="975575"/>
                  <a:pt x="0" y="948870"/>
                </a:cubicBezTo>
                <a:lnTo>
                  <a:pt x="0" y="578334"/>
                </a:lnTo>
                <a:cubicBezTo>
                  <a:pt x="0" y="551630"/>
                  <a:pt x="21101" y="529931"/>
                  <a:pt x="47069" y="529931"/>
                </a:cubicBezTo>
                <a:close/>
                <a:moveTo>
                  <a:pt x="2104315" y="0"/>
                </a:moveTo>
                <a:lnTo>
                  <a:pt x="2463826" y="0"/>
                </a:lnTo>
                <a:cubicBezTo>
                  <a:pt x="2489795" y="0"/>
                  <a:pt x="2510895" y="21698"/>
                  <a:pt x="2510895" y="48403"/>
                </a:cubicBezTo>
                <a:lnTo>
                  <a:pt x="2510895" y="418104"/>
                </a:lnTo>
                <a:cubicBezTo>
                  <a:pt x="2510895" y="444810"/>
                  <a:pt x="2489795" y="466508"/>
                  <a:pt x="2463826" y="466508"/>
                </a:cubicBezTo>
                <a:lnTo>
                  <a:pt x="2104315" y="466508"/>
                </a:lnTo>
                <a:cubicBezTo>
                  <a:pt x="2078346" y="467342"/>
                  <a:pt x="2057246" y="445644"/>
                  <a:pt x="2057246" y="418938"/>
                </a:cubicBezTo>
                <a:lnTo>
                  <a:pt x="2057246" y="48403"/>
                </a:lnTo>
                <a:cubicBezTo>
                  <a:pt x="2057246" y="21698"/>
                  <a:pt x="2078346" y="0"/>
                  <a:pt x="2104315" y="0"/>
                </a:cubicBezTo>
                <a:close/>
                <a:moveTo>
                  <a:pt x="1594670" y="0"/>
                </a:moveTo>
                <a:lnTo>
                  <a:pt x="1954181" y="0"/>
                </a:lnTo>
                <a:cubicBezTo>
                  <a:pt x="1980150" y="0"/>
                  <a:pt x="2001250" y="21698"/>
                  <a:pt x="2001250" y="48403"/>
                </a:cubicBezTo>
                <a:lnTo>
                  <a:pt x="2001250" y="418104"/>
                </a:lnTo>
                <a:cubicBezTo>
                  <a:pt x="2001250" y="444810"/>
                  <a:pt x="1980150" y="466508"/>
                  <a:pt x="1954181" y="466508"/>
                </a:cubicBezTo>
                <a:lnTo>
                  <a:pt x="1594670" y="466508"/>
                </a:lnTo>
                <a:cubicBezTo>
                  <a:pt x="1569512" y="467342"/>
                  <a:pt x="1547600" y="445644"/>
                  <a:pt x="1547600" y="418938"/>
                </a:cubicBezTo>
                <a:lnTo>
                  <a:pt x="1547600" y="48403"/>
                </a:lnTo>
                <a:cubicBezTo>
                  <a:pt x="1547600" y="21698"/>
                  <a:pt x="1568701" y="0"/>
                  <a:pt x="1594670" y="0"/>
                </a:cubicBezTo>
                <a:close/>
                <a:moveTo>
                  <a:pt x="1085024" y="0"/>
                </a:moveTo>
                <a:lnTo>
                  <a:pt x="1444536" y="0"/>
                </a:lnTo>
                <a:cubicBezTo>
                  <a:pt x="1470504" y="0"/>
                  <a:pt x="1491605" y="21698"/>
                  <a:pt x="1491605" y="48403"/>
                </a:cubicBezTo>
                <a:lnTo>
                  <a:pt x="1491605" y="418104"/>
                </a:lnTo>
                <a:cubicBezTo>
                  <a:pt x="1491605" y="444810"/>
                  <a:pt x="1470504" y="466508"/>
                  <a:pt x="1444536" y="466508"/>
                </a:cubicBezTo>
                <a:lnTo>
                  <a:pt x="1085024" y="466508"/>
                </a:lnTo>
                <a:cubicBezTo>
                  <a:pt x="1059055" y="467342"/>
                  <a:pt x="1037955" y="445644"/>
                  <a:pt x="1037955" y="418938"/>
                </a:cubicBezTo>
                <a:lnTo>
                  <a:pt x="1037955" y="48403"/>
                </a:lnTo>
                <a:cubicBezTo>
                  <a:pt x="1037955" y="21698"/>
                  <a:pt x="1059055" y="0"/>
                  <a:pt x="1085024" y="0"/>
                </a:cubicBezTo>
                <a:close/>
                <a:moveTo>
                  <a:pt x="47069" y="0"/>
                </a:moveTo>
                <a:lnTo>
                  <a:pt x="406581" y="0"/>
                </a:lnTo>
                <a:cubicBezTo>
                  <a:pt x="433361" y="0"/>
                  <a:pt x="454461" y="21698"/>
                  <a:pt x="454461" y="48403"/>
                </a:cubicBezTo>
                <a:lnTo>
                  <a:pt x="454461" y="418104"/>
                </a:lnTo>
                <a:cubicBezTo>
                  <a:pt x="454461" y="444810"/>
                  <a:pt x="433361" y="466508"/>
                  <a:pt x="407392" y="466508"/>
                </a:cubicBezTo>
                <a:lnTo>
                  <a:pt x="47069" y="466508"/>
                </a:lnTo>
                <a:cubicBezTo>
                  <a:pt x="21101" y="467342"/>
                  <a:pt x="0" y="445644"/>
                  <a:pt x="0" y="418938"/>
                </a:cubicBezTo>
                <a:lnTo>
                  <a:pt x="0" y="48403"/>
                </a:lnTo>
                <a:cubicBezTo>
                  <a:pt x="0" y="21698"/>
                  <a:pt x="21101" y="0"/>
                  <a:pt x="4706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7037" r="52479" b="7321"/>
          <a:stretch>
            <a:fillRect/>
          </a:stretch>
        </p:blipFill>
        <p:spPr>
          <a:xfrm>
            <a:off x="804591" y="1219200"/>
            <a:ext cx="3540719" cy="4405014"/>
          </a:xfrm>
          <a:custGeom>
            <a:avLst/>
            <a:gdLst>
              <a:gd name="connsiteX0" fmla="*/ 2465383 w 3540719"/>
              <a:gd name="connsiteY0" fmla="*/ 3840243 h 4405014"/>
              <a:gd name="connsiteX1" fmla="*/ 2886581 w 3540719"/>
              <a:gd name="connsiteY1" fmla="*/ 3840243 h 4405014"/>
              <a:gd name="connsiteX2" fmla="*/ 2941725 w 3540719"/>
              <a:gd name="connsiteY2" fmla="*/ 3898843 h 4405014"/>
              <a:gd name="connsiteX3" fmla="*/ 2941725 w 3540719"/>
              <a:gd name="connsiteY3" fmla="*/ 4346416 h 4405014"/>
              <a:gd name="connsiteX4" fmla="*/ 2886581 w 3540719"/>
              <a:gd name="connsiteY4" fmla="*/ 4405014 h 4405014"/>
              <a:gd name="connsiteX5" fmla="*/ 2465383 w 3540719"/>
              <a:gd name="connsiteY5" fmla="*/ 4405014 h 4405014"/>
              <a:gd name="connsiteX6" fmla="*/ 2410237 w 3540719"/>
              <a:gd name="connsiteY6" fmla="*/ 4346416 h 4405014"/>
              <a:gd name="connsiteX7" fmla="*/ 2410237 w 3540719"/>
              <a:gd name="connsiteY7" fmla="*/ 3898843 h 4405014"/>
              <a:gd name="connsiteX8" fmla="*/ 2465383 w 3540719"/>
              <a:gd name="connsiteY8" fmla="*/ 3840243 h 4405014"/>
              <a:gd name="connsiteX9" fmla="*/ 1868290 w 3540719"/>
              <a:gd name="connsiteY9" fmla="*/ 3840243 h 4405014"/>
              <a:gd name="connsiteX10" fmla="*/ 2289488 w 3540719"/>
              <a:gd name="connsiteY10" fmla="*/ 3840243 h 4405014"/>
              <a:gd name="connsiteX11" fmla="*/ 2344634 w 3540719"/>
              <a:gd name="connsiteY11" fmla="*/ 3898843 h 4405014"/>
              <a:gd name="connsiteX12" fmla="*/ 2344634 w 3540719"/>
              <a:gd name="connsiteY12" fmla="*/ 4346416 h 4405014"/>
              <a:gd name="connsiteX13" fmla="*/ 2289488 w 3540719"/>
              <a:gd name="connsiteY13" fmla="*/ 4405014 h 4405014"/>
              <a:gd name="connsiteX14" fmla="*/ 1868290 w 3540719"/>
              <a:gd name="connsiteY14" fmla="*/ 4405014 h 4405014"/>
              <a:gd name="connsiteX15" fmla="*/ 1813145 w 3540719"/>
              <a:gd name="connsiteY15" fmla="*/ 4346416 h 4405014"/>
              <a:gd name="connsiteX16" fmla="*/ 1813145 w 3540719"/>
              <a:gd name="connsiteY16" fmla="*/ 3898843 h 4405014"/>
              <a:gd name="connsiteX17" fmla="*/ 1868290 w 3540719"/>
              <a:gd name="connsiteY17" fmla="*/ 3840243 h 4405014"/>
              <a:gd name="connsiteX18" fmla="*/ 674106 w 3540719"/>
              <a:gd name="connsiteY18" fmla="*/ 3840243 h 4405014"/>
              <a:gd name="connsiteX19" fmla="*/ 1095303 w 3540719"/>
              <a:gd name="connsiteY19" fmla="*/ 3840243 h 4405014"/>
              <a:gd name="connsiteX20" fmla="*/ 1150449 w 3540719"/>
              <a:gd name="connsiteY20" fmla="*/ 3898843 h 4405014"/>
              <a:gd name="connsiteX21" fmla="*/ 1150449 w 3540719"/>
              <a:gd name="connsiteY21" fmla="*/ 4346416 h 4405014"/>
              <a:gd name="connsiteX22" fmla="*/ 1095303 w 3540719"/>
              <a:gd name="connsiteY22" fmla="*/ 4405014 h 4405014"/>
              <a:gd name="connsiteX23" fmla="*/ 675057 w 3540719"/>
              <a:gd name="connsiteY23" fmla="*/ 4405014 h 4405014"/>
              <a:gd name="connsiteX24" fmla="*/ 618960 w 3540719"/>
              <a:gd name="connsiteY24" fmla="*/ 4346416 h 4405014"/>
              <a:gd name="connsiteX25" fmla="*/ 618960 w 3540719"/>
              <a:gd name="connsiteY25" fmla="*/ 3898843 h 4405014"/>
              <a:gd name="connsiteX26" fmla="*/ 674106 w 3540719"/>
              <a:gd name="connsiteY26" fmla="*/ 3840243 h 4405014"/>
              <a:gd name="connsiteX27" fmla="*/ 55146 w 3540719"/>
              <a:gd name="connsiteY27" fmla="*/ 3840243 h 4405014"/>
              <a:gd name="connsiteX28" fmla="*/ 476343 w 3540719"/>
              <a:gd name="connsiteY28" fmla="*/ 3840243 h 4405014"/>
              <a:gd name="connsiteX29" fmla="*/ 531489 w 3540719"/>
              <a:gd name="connsiteY29" fmla="*/ 3898843 h 4405014"/>
              <a:gd name="connsiteX30" fmla="*/ 531489 w 3540719"/>
              <a:gd name="connsiteY30" fmla="*/ 4346416 h 4405014"/>
              <a:gd name="connsiteX31" fmla="*/ 476343 w 3540719"/>
              <a:gd name="connsiteY31" fmla="*/ 4405014 h 4405014"/>
              <a:gd name="connsiteX32" fmla="*/ 55146 w 3540719"/>
              <a:gd name="connsiteY32" fmla="*/ 4405014 h 4405014"/>
              <a:gd name="connsiteX33" fmla="*/ 1 w 3540719"/>
              <a:gd name="connsiteY33" fmla="*/ 4346416 h 4405014"/>
              <a:gd name="connsiteX34" fmla="*/ 1 w 3540719"/>
              <a:gd name="connsiteY34" fmla="*/ 3898843 h 4405014"/>
              <a:gd name="connsiteX35" fmla="*/ 55146 w 3540719"/>
              <a:gd name="connsiteY35" fmla="*/ 3840243 h 4405014"/>
              <a:gd name="connsiteX36" fmla="*/ 3064378 w 3540719"/>
              <a:gd name="connsiteY36" fmla="*/ 3198688 h 4405014"/>
              <a:gd name="connsiteX37" fmla="*/ 3485575 w 3540719"/>
              <a:gd name="connsiteY37" fmla="*/ 3198688 h 4405014"/>
              <a:gd name="connsiteX38" fmla="*/ 3540719 w 3540719"/>
              <a:gd name="connsiteY38" fmla="*/ 3257287 h 4405014"/>
              <a:gd name="connsiteX39" fmla="*/ 3540719 w 3540719"/>
              <a:gd name="connsiteY39" fmla="*/ 3704861 h 4405014"/>
              <a:gd name="connsiteX40" fmla="*/ 3485575 w 3540719"/>
              <a:gd name="connsiteY40" fmla="*/ 3763459 h 4405014"/>
              <a:gd name="connsiteX41" fmla="*/ 3064378 w 3540719"/>
              <a:gd name="connsiteY41" fmla="*/ 3763459 h 4405014"/>
              <a:gd name="connsiteX42" fmla="*/ 3009232 w 3540719"/>
              <a:gd name="connsiteY42" fmla="*/ 3704861 h 4405014"/>
              <a:gd name="connsiteX43" fmla="*/ 3009232 w 3540719"/>
              <a:gd name="connsiteY43" fmla="*/ 3257287 h 4405014"/>
              <a:gd name="connsiteX44" fmla="*/ 3064378 w 3540719"/>
              <a:gd name="connsiteY44" fmla="*/ 3198688 h 4405014"/>
              <a:gd name="connsiteX45" fmla="*/ 55146 w 3540719"/>
              <a:gd name="connsiteY45" fmla="*/ 2557131 h 4405014"/>
              <a:gd name="connsiteX46" fmla="*/ 476343 w 3540719"/>
              <a:gd name="connsiteY46" fmla="*/ 2557131 h 4405014"/>
              <a:gd name="connsiteX47" fmla="*/ 531489 w 3540719"/>
              <a:gd name="connsiteY47" fmla="*/ 2615730 h 4405014"/>
              <a:gd name="connsiteX48" fmla="*/ 531489 w 3540719"/>
              <a:gd name="connsiteY48" fmla="*/ 3063304 h 4405014"/>
              <a:gd name="connsiteX49" fmla="*/ 476343 w 3540719"/>
              <a:gd name="connsiteY49" fmla="*/ 3121902 h 4405014"/>
              <a:gd name="connsiteX50" fmla="*/ 55146 w 3540719"/>
              <a:gd name="connsiteY50" fmla="*/ 3121902 h 4405014"/>
              <a:gd name="connsiteX51" fmla="*/ 0 w 3540719"/>
              <a:gd name="connsiteY51" fmla="*/ 3063304 h 4405014"/>
              <a:gd name="connsiteX52" fmla="*/ 0 w 3540719"/>
              <a:gd name="connsiteY52" fmla="*/ 2615730 h 4405014"/>
              <a:gd name="connsiteX53" fmla="*/ 55146 w 3540719"/>
              <a:gd name="connsiteY53" fmla="*/ 2557131 h 4405014"/>
              <a:gd name="connsiteX54" fmla="*/ 3064378 w 3540719"/>
              <a:gd name="connsiteY54" fmla="*/ 1930730 h 4405014"/>
              <a:gd name="connsiteX55" fmla="*/ 3485575 w 3540719"/>
              <a:gd name="connsiteY55" fmla="*/ 1930730 h 4405014"/>
              <a:gd name="connsiteX56" fmla="*/ 3540719 w 3540719"/>
              <a:gd name="connsiteY56" fmla="*/ 1989329 h 4405014"/>
              <a:gd name="connsiteX57" fmla="*/ 3540719 w 3540719"/>
              <a:gd name="connsiteY57" fmla="*/ 2436902 h 4405014"/>
              <a:gd name="connsiteX58" fmla="*/ 3485575 w 3540719"/>
              <a:gd name="connsiteY58" fmla="*/ 2495501 h 4405014"/>
              <a:gd name="connsiteX59" fmla="*/ 3064378 w 3540719"/>
              <a:gd name="connsiteY59" fmla="*/ 2495501 h 4405014"/>
              <a:gd name="connsiteX60" fmla="*/ 3009232 w 3540719"/>
              <a:gd name="connsiteY60" fmla="*/ 2436902 h 4405014"/>
              <a:gd name="connsiteX61" fmla="*/ 3009232 w 3540719"/>
              <a:gd name="connsiteY61" fmla="*/ 1989329 h 4405014"/>
              <a:gd name="connsiteX62" fmla="*/ 3064378 w 3540719"/>
              <a:gd name="connsiteY62" fmla="*/ 1930730 h 4405014"/>
              <a:gd name="connsiteX63" fmla="*/ 3064378 w 3540719"/>
              <a:gd name="connsiteY63" fmla="*/ 1289173 h 4405014"/>
              <a:gd name="connsiteX64" fmla="*/ 3485575 w 3540719"/>
              <a:gd name="connsiteY64" fmla="*/ 1289173 h 4405014"/>
              <a:gd name="connsiteX65" fmla="*/ 3540719 w 3540719"/>
              <a:gd name="connsiteY65" fmla="*/ 1347772 h 4405014"/>
              <a:gd name="connsiteX66" fmla="*/ 3540719 w 3540719"/>
              <a:gd name="connsiteY66" fmla="*/ 1795346 h 4405014"/>
              <a:gd name="connsiteX67" fmla="*/ 3485575 w 3540719"/>
              <a:gd name="connsiteY67" fmla="*/ 1853945 h 4405014"/>
              <a:gd name="connsiteX68" fmla="*/ 3064378 w 3540719"/>
              <a:gd name="connsiteY68" fmla="*/ 1853945 h 4405014"/>
              <a:gd name="connsiteX69" fmla="*/ 3009232 w 3540719"/>
              <a:gd name="connsiteY69" fmla="*/ 1795346 h 4405014"/>
              <a:gd name="connsiteX70" fmla="*/ 3009232 w 3540719"/>
              <a:gd name="connsiteY70" fmla="*/ 1347772 h 4405014"/>
              <a:gd name="connsiteX71" fmla="*/ 3064378 w 3540719"/>
              <a:gd name="connsiteY71" fmla="*/ 1289173 h 4405014"/>
              <a:gd name="connsiteX72" fmla="*/ 55146 w 3540719"/>
              <a:gd name="connsiteY72" fmla="*/ 1289173 h 4405014"/>
              <a:gd name="connsiteX73" fmla="*/ 476343 w 3540719"/>
              <a:gd name="connsiteY73" fmla="*/ 1289173 h 4405014"/>
              <a:gd name="connsiteX74" fmla="*/ 531489 w 3540719"/>
              <a:gd name="connsiteY74" fmla="*/ 1347772 h 4405014"/>
              <a:gd name="connsiteX75" fmla="*/ 531489 w 3540719"/>
              <a:gd name="connsiteY75" fmla="*/ 1795346 h 4405014"/>
              <a:gd name="connsiteX76" fmla="*/ 476343 w 3540719"/>
              <a:gd name="connsiteY76" fmla="*/ 1853945 h 4405014"/>
              <a:gd name="connsiteX77" fmla="*/ 55146 w 3540719"/>
              <a:gd name="connsiteY77" fmla="*/ 1853945 h 4405014"/>
              <a:gd name="connsiteX78" fmla="*/ 1 w 3540719"/>
              <a:gd name="connsiteY78" fmla="*/ 1795346 h 4405014"/>
              <a:gd name="connsiteX79" fmla="*/ 1 w 3540719"/>
              <a:gd name="connsiteY79" fmla="*/ 1347772 h 4405014"/>
              <a:gd name="connsiteX80" fmla="*/ 55146 w 3540719"/>
              <a:gd name="connsiteY80" fmla="*/ 1289173 h 4405014"/>
              <a:gd name="connsiteX81" fmla="*/ 674106 w 3540719"/>
              <a:gd name="connsiteY81" fmla="*/ 641556 h 4405014"/>
              <a:gd name="connsiteX82" fmla="*/ 2886581 w 3540719"/>
              <a:gd name="connsiteY82" fmla="*/ 641556 h 4405014"/>
              <a:gd name="connsiteX83" fmla="*/ 2941726 w 3540719"/>
              <a:gd name="connsiteY83" fmla="*/ 700155 h 4405014"/>
              <a:gd name="connsiteX84" fmla="*/ 2941726 w 3540719"/>
              <a:gd name="connsiteY84" fmla="*/ 3703850 h 4405014"/>
              <a:gd name="connsiteX85" fmla="*/ 2886581 w 3540719"/>
              <a:gd name="connsiteY85" fmla="*/ 3762448 h 4405014"/>
              <a:gd name="connsiteX86" fmla="*/ 675057 w 3540719"/>
              <a:gd name="connsiteY86" fmla="*/ 3762448 h 4405014"/>
              <a:gd name="connsiteX87" fmla="*/ 618960 w 3540719"/>
              <a:gd name="connsiteY87" fmla="*/ 3704859 h 4405014"/>
              <a:gd name="connsiteX88" fmla="*/ 618960 w 3540719"/>
              <a:gd name="connsiteY88" fmla="*/ 700155 h 4405014"/>
              <a:gd name="connsiteX89" fmla="*/ 674106 w 3540719"/>
              <a:gd name="connsiteY89" fmla="*/ 641556 h 4405014"/>
              <a:gd name="connsiteX90" fmla="*/ 55146 w 3540719"/>
              <a:gd name="connsiteY90" fmla="*/ 641556 h 4405014"/>
              <a:gd name="connsiteX91" fmla="*/ 476343 w 3540719"/>
              <a:gd name="connsiteY91" fmla="*/ 641556 h 4405014"/>
              <a:gd name="connsiteX92" fmla="*/ 531489 w 3540719"/>
              <a:gd name="connsiteY92" fmla="*/ 700155 h 4405014"/>
              <a:gd name="connsiteX93" fmla="*/ 531489 w 3540719"/>
              <a:gd name="connsiteY93" fmla="*/ 1147728 h 4405014"/>
              <a:gd name="connsiteX94" fmla="*/ 476343 w 3540719"/>
              <a:gd name="connsiteY94" fmla="*/ 1206327 h 4405014"/>
              <a:gd name="connsiteX95" fmla="*/ 55146 w 3540719"/>
              <a:gd name="connsiteY95" fmla="*/ 1206327 h 4405014"/>
              <a:gd name="connsiteX96" fmla="*/ 1 w 3540719"/>
              <a:gd name="connsiteY96" fmla="*/ 1148738 h 4405014"/>
              <a:gd name="connsiteX97" fmla="*/ 1 w 3540719"/>
              <a:gd name="connsiteY97" fmla="*/ 700155 h 4405014"/>
              <a:gd name="connsiteX98" fmla="*/ 55146 w 3540719"/>
              <a:gd name="connsiteY98" fmla="*/ 641556 h 4405014"/>
              <a:gd name="connsiteX99" fmla="*/ 1868290 w 3540719"/>
              <a:gd name="connsiteY99" fmla="*/ 1 h 4405014"/>
              <a:gd name="connsiteX100" fmla="*/ 2289488 w 3540719"/>
              <a:gd name="connsiteY100" fmla="*/ 1 h 4405014"/>
              <a:gd name="connsiteX101" fmla="*/ 2344634 w 3540719"/>
              <a:gd name="connsiteY101" fmla="*/ 58600 h 4405014"/>
              <a:gd name="connsiteX102" fmla="*/ 2344634 w 3540719"/>
              <a:gd name="connsiteY102" fmla="*/ 506174 h 4405014"/>
              <a:gd name="connsiteX103" fmla="*/ 2289488 w 3540719"/>
              <a:gd name="connsiteY103" fmla="*/ 564773 h 4405014"/>
              <a:gd name="connsiteX104" fmla="*/ 1868290 w 3540719"/>
              <a:gd name="connsiteY104" fmla="*/ 564773 h 4405014"/>
              <a:gd name="connsiteX105" fmla="*/ 1813145 w 3540719"/>
              <a:gd name="connsiteY105" fmla="*/ 507184 h 4405014"/>
              <a:gd name="connsiteX106" fmla="*/ 1813145 w 3540719"/>
              <a:gd name="connsiteY106" fmla="*/ 58600 h 4405014"/>
              <a:gd name="connsiteX107" fmla="*/ 1868290 w 3540719"/>
              <a:gd name="connsiteY107" fmla="*/ 1 h 4405014"/>
              <a:gd name="connsiteX108" fmla="*/ 1271198 w 3540719"/>
              <a:gd name="connsiteY108" fmla="*/ 1 h 4405014"/>
              <a:gd name="connsiteX109" fmla="*/ 1692396 w 3540719"/>
              <a:gd name="connsiteY109" fmla="*/ 1 h 4405014"/>
              <a:gd name="connsiteX110" fmla="*/ 1747541 w 3540719"/>
              <a:gd name="connsiteY110" fmla="*/ 58600 h 4405014"/>
              <a:gd name="connsiteX111" fmla="*/ 1747541 w 3540719"/>
              <a:gd name="connsiteY111" fmla="*/ 506174 h 4405014"/>
              <a:gd name="connsiteX112" fmla="*/ 1692396 w 3540719"/>
              <a:gd name="connsiteY112" fmla="*/ 564773 h 4405014"/>
              <a:gd name="connsiteX113" fmla="*/ 1271198 w 3540719"/>
              <a:gd name="connsiteY113" fmla="*/ 564773 h 4405014"/>
              <a:gd name="connsiteX114" fmla="*/ 1216053 w 3540719"/>
              <a:gd name="connsiteY114" fmla="*/ 507184 h 4405014"/>
              <a:gd name="connsiteX115" fmla="*/ 1216053 w 3540719"/>
              <a:gd name="connsiteY115" fmla="*/ 58600 h 4405014"/>
              <a:gd name="connsiteX116" fmla="*/ 1271198 w 3540719"/>
              <a:gd name="connsiteY116" fmla="*/ 1 h 4405014"/>
              <a:gd name="connsiteX117" fmla="*/ 55146 w 3540719"/>
              <a:gd name="connsiteY117" fmla="*/ 1 h 4405014"/>
              <a:gd name="connsiteX118" fmla="*/ 476344 w 3540719"/>
              <a:gd name="connsiteY118" fmla="*/ 1 h 4405014"/>
              <a:gd name="connsiteX119" fmla="*/ 532439 w 3540719"/>
              <a:gd name="connsiteY119" fmla="*/ 58600 h 4405014"/>
              <a:gd name="connsiteX120" fmla="*/ 532439 w 3540719"/>
              <a:gd name="connsiteY120" fmla="*/ 506174 h 4405014"/>
              <a:gd name="connsiteX121" fmla="*/ 477294 w 3540719"/>
              <a:gd name="connsiteY121" fmla="*/ 564773 h 4405014"/>
              <a:gd name="connsiteX122" fmla="*/ 55146 w 3540719"/>
              <a:gd name="connsiteY122" fmla="*/ 564773 h 4405014"/>
              <a:gd name="connsiteX123" fmla="*/ 1 w 3540719"/>
              <a:gd name="connsiteY123" fmla="*/ 507184 h 4405014"/>
              <a:gd name="connsiteX124" fmla="*/ 1 w 3540719"/>
              <a:gd name="connsiteY124" fmla="*/ 58600 h 4405014"/>
              <a:gd name="connsiteX125" fmla="*/ 55146 w 3540719"/>
              <a:gd name="connsiteY125" fmla="*/ 1 h 4405014"/>
              <a:gd name="connsiteX126" fmla="*/ 3064378 w 3540719"/>
              <a:gd name="connsiteY126" fmla="*/ 0 h 4405014"/>
              <a:gd name="connsiteX127" fmla="*/ 3485575 w 3540719"/>
              <a:gd name="connsiteY127" fmla="*/ 0 h 4405014"/>
              <a:gd name="connsiteX128" fmla="*/ 3540719 w 3540719"/>
              <a:gd name="connsiteY128" fmla="*/ 58600 h 4405014"/>
              <a:gd name="connsiteX129" fmla="*/ 3540719 w 3540719"/>
              <a:gd name="connsiteY129" fmla="*/ 506174 h 4405014"/>
              <a:gd name="connsiteX130" fmla="*/ 3485575 w 3540719"/>
              <a:gd name="connsiteY130" fmla="*/ 564772 h 4405014"/>
              <a:gd name="connsiteX131" fmla="*/ 3064378 w 3540719"/>
              <a:gd name="connsiteY131" fmla="*/ 564772 h 4405014"/>
              <a:gd name="connsiteX132" fmla="*/ 3009232 w 3540719"/>
              <a:gd name="connsiteY132" fmla="*/ 507184 h 4405014"/>
              <a:gd name="connsiteX133" fmla="*/ 3009232 w 3540719"/>
              <a:gd name="connsiteY133" fmla="*/ 58600 h 4405014"/>
              <a:gd name="connsiteX134" fmla="*/ 3064378 w 3540719"/>
              <a:gd name="connsiteY134" fmla="*/ 0 h 4405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540719" h="4405014">
                <a:moveTo>
                  <a:pt x="2465383" y="3840243"/>
                </a:moveTo>
                <a:lnTo>
                  <a:pt x="2886581" y="3840243"/>
                </a:lnTo>
                <a:cubicBezTo>
                  <a:pt x="2917005" y="3840243"/>
                  <a:pt x="2941725" y="3866512"/>
                  <a:pt x="2941725" y="3898843"/>
                </a:cubicBezTo>
                <a:lnTo>
                  <a:pt x="2941725" y="4346416"/>
                </a:lnTo>
                <a:cubicBezTo>
                  <a:pt x="2941725" y="4378746"/>
                  <a:pt x="2917005" y="4405014"/>
                  <a:pt x="2886581" y="4405014"/>
                </a:cubicBezTo>
                <a:lnTo>
                  <a:pt x="2465383" y="4405014"/>
                </a:lnTo>
                <a:cubicBezTo>
                  <a:pt x="2434958" y="4405014"/>
                  <a:pt x="2410237" y="4378746"/>
                  <a:pt x="2410237" y="4346416"/>
                </a:cubicBezTo>
                <a:lnTo>
                  <a:pt x="2410237" y="3898843"/>
                </a:lnTo>
                <a:cubicBezTo>
                  <a:pt x="2410237" y="3866512"/>
                  <a:pt x="2434958" y="3840243"/>
                  <a:pt x="2465383" y="3840243"/>
                </a:cubicBezTo>
                <a:close/>
                <a:moveTo>
                  <a:pt x="1868290" y="3840243"/>
                </a:moveTo>
                <a:lnTo>
                  <a:pt x="2289488" y="3840243"/>
                </a:lnTo>
                <a:cubicBezTo>
                  <a:pt x="2319913" y="3840243"/>
                  <a:pt x="2344634" y="3866512"/>
                  <a:pt x="2344634" y="3898843"/>
                </a:cubicBezTo>
                <a:lnTo>
                  <a:pt x="2344634" y="4346416"/>
                </a:lnTo>
                <a:cubicBezTo>
                  <a:pt x="2344634" y="4378746"/>
                  <a:pt x="2319913" y="4405014"/>
                  <a:pt x="2289488" y="4405014"/>
                </a:cubicBezTo>
                <a:lnTo>
                  <a:pt x="1868290" y="4405014"/>
                </a:lnTo>
                <a:cubicBezTo>
                  <a:pt x="1838816" y="4405014"/>
                  <a:pt x="1813145" y="4378746"/>
                  <a:pt x="1813145" y="4346416"/>
                </a:cubicBezTo>
                <a:lnTo>
                  <a:pt x="1813145" y="3898843"/>
                </a:lnTo>
                <a:cubicBezTo>
                  <a:pt x="1813145" y="3866512"/>
                  <a:pt x="1837866" y="3840243"/>
                  <a:pt x="1868290" y="3840243"/>
                </a:cubicBezTo>
                <a:close/>
                <a:moveTo>
                  <a:pt x="674106" y="3840243"/>
                </a:moveTo>
                <a:lnTo>
                  <a:pt x="1095303" y="3840243"/>
                </a:lnTo>
                <a:cubicBezTo>
                  <a:pt x="1125729" y="3840243"/>
                  <a:pt x="1150449" y="3866512"/>
                  <a:pt x="1150449" y="3898843"/>
                </a:cubicBezTo>
                <a:lnTo>
                  <a:pt x="1150449" y="4346416"/>
                </a:lnTo>
                <a:cubicBezTo>
                  <a:pt x="1150449" y="4378746"/>
                  <a:pt x="1125729" y="4405014"/>
                  <a:pt x="1095303" y="4405014"/>
                </a:cubicBezTo>
                <a:lnTo>
                  <a:pt x="675057" y="4405014"/>
                </a:lnTo>
                <a:cubicBezTo>
                  <a:pt x="644632" y="4405014"/>
                  <a:pt x="618960" y="4378746"/>
                  <a:pt x="618960" y="4346416"/>
                </a:cubicBezTo>
                <a:lnTo>
                  <a:pt x="618960" y="3898843"/>
                </a:lnTo>
                <a:cubicBezTo>
                  <a:pt x="618960" y="3866512"/>
                  <a:pt x="643681" y="3840243"/>
                  <a:pt x="674106" y="3840243"/>
                </a:cubicBezTo>
                <a:close/>
                <a:moveTo>
                  <a:pt x="55146" y="3840243"/>
                </a:moveTo>
                <a:lnTo>
                  <a:pt x="476343" y="3840243"/>
                </a:lnTo>
                <a:cubicBezTo>
                  <a:pt x="506768" y="3840243"/>
                  <a:pt x="531489" y="3866512"/>
                  <a:pt x="531489" y="3898843"/>
                </a:cubicBezTo>
                <a:lnTo>
                  <a:pt x="531489" y="4346416"/>
                </a:lnTo>
                <a:cubicBezTo>
                  <a:pt x="531489" y="4378746"/>
                  <a:pt x="506768" y="4405014"/>
                  <a:pt x="476343" y="4405014"/>
                </a:cubicBezTo>
                <a:lnTo>
                  <a:pt x="55146" y="4405014"/>
                </a:lnTo>
                <a:cubicBezTo>
                  <a:pt x="24721" y="4405014"/>
                  <a:pt x="1" y="4378746"/>
                  <a:pt x="1" y="4346416"/>
                </a:cubicBezTo>
                <a:lnTo>
                  <a:pt x="1" y="3898843"/>
                </a:lnTo>
                <a:cubicBezTo>
                  <a:pt x="1" y="3866512"/>
                  <a:pt x="24721" y="3840243"/>
                  <a:pt x="55146" y="3840243"/>
                </a:cubicBezTo>
                <a:close/>
                <a:moveTo>
                  <a:pt x="3064378" y="3198688"/>
                </a:moveTo>
                <a:lnTo>
                  <a:pt x="3485575" y="3198688"/>
                </a:lnTo>
                <a:cubicBezTo>
                  <a:pt x="3515999" y="3198688"/>
                  <a:pt x="3540719" y="3224956"/>
                  <a:pt x="3540719" y="3257287"/>
                </a:cubicBezTo>
                <a:lnTo>
                  <a:pt x="3540719" y="3704861"/>
                </a:lnTo>
                <a:cubicBezTo>
                  <a:pt x="3540719" y="3737190"/>
                  <a:pt x="3515999" y="3763459"/>
                  <a:pt x="3485575" y="3763459"/>
                </a:cubicBezTo>
                <a:lnTo>
                  <a:pt x="3064378" y="3763459"/>
                </a:lnTo>
                <a:cubicBezTo>
                  <a:pt x="3033953" y="3763459"/>
                  <a:pt x="3009232" y="3737190"/>
                  <a:pt x="3009232" y="3704861"/>
                </a:cubicBezTo>
                <a:lnTo>
                  <a:pt x="3009232" y="3257287"/>
                </a:lnTo>
                <a:cubicBezTo>
                  <a:pt x="3009232" y="3224956"/>
                  <a:pt x="3033953" y="3198688"/>
                  <a:pt x="3064378" y="3198688"/>
                </a:cubicBezTo>
                <a:close/>
                <a:moveTo>
                  <a:pt x="55146" y="2557131"/>
                </a:moveTo>
                <a:lnTo>
                  <a:pt x="476343" y="2557131"/>
                </a:lnTo>
                <a:cubicBezTo>
                  <a:pt x="506768" y="2557131"/>
                  <a:pt x="531489" y="2583399"/>
                  <a:pt x="531489" y="2615730"/>
                </a:cubicBezTo>
                <a:lnTo>
                  <a:pt x="531489" y="3063304"/>
                </a:lnTo>
                <a:cubicBezTo>
                  <a:pt x="531489" y="3095633"/>
                  <a:pt x="506768" y="3121902"/>
                  <a:pt x="476343" y="3121902"/>
                </a:cubicBezTo>
                <a:lnTo>
                  <a:pt x="55146" y="3121902"/>
                </a:lnTo>
                <a:cubicBezTo>
                  <a:pt x="24721" y="3121902"/>
                  <a:pt x="0" y="3095633"/>
                  <a:pt x="0" y="3063304"/>
                </a:cubicBezTo>
                <a:lnTo>
                  <a:pt x="0" y="2615730"/>
                </a:lnTo>
                <a:cubicBezTo>
                  <a:pt x="0" y="2583399"/>
                  <a:pt x="24721" y="2557131"/>
                  <a:pt x="55146" y="2557131"/>
                </a:cubicBezTo>
                <a:close/>
                <a:moveTo>
                  <a:pt x="3064378" y="1930730"/>
                </a:moveTo>
                <a:lnTo>
                  <a:pt x="3485575" y="1930730"/>
                </a:lnTo>
                <a:cubicBezTo>
                  <a:pt x="3515999" y="1930730"/>
                  <a:pt x="3540719" y="1956998"/>
                  <a:pt x="3540719" y="1989329"/>
                </a:cubicBezTo>
                <a:lnTo>
                  <a:pt x="3540719" y="2436902"/>
                </a:lnTo>
                <a:cubicBezTo>
                  <a:pt x="3540719" y="2469232"/>
                  <a:pt x="3515999" y="2495501"/>
                  <a:pt x="3485575" y="2495501"/>
                </a:cubicBezTo>
                <a:lnTo>
                  <a:pt x="3064378" y="2495501"/>
                </a:lnTo>
                <a:cubicBezTo>
                  <a:pt x="3033953" y="2495501"/>
                  <a:pt x="3009232" y="2469232"/>
                  <a:pt x="3009232" y="2436902"/>
                </a:cubicBezTo>
                <a:lnTo>
                  <a:pt x="3009232" y="1989329"/>
                </a:lnTo>
                <a:cubicBezTo>
                  <a:pt x="3009232" y="1956998"/>
                  <a:pt x="3033953" y="1930730"/>
                  <a:pt x="3064378" y="1930730"/>
                </a:cubicBezTo>
                <a:close/>
                <a:moveTo>
                  <a:pt x="3064378" y="1289173"/>
                </a:moveTo>
                <a:lnTo>
                  <a:pt x="3485575" y="1289173"/>
                </a:lnTo>
                <a:cubicBezTo>
                  <a:pt x="3515999" y="1289173"/>
                  <a:pt x="3540719" y="1315441"/>
                  <a:pt x="3540719" y="1347772"/>
                </a:cubicBezTo>
                <a:lnTo>
                  <a:pt x="3540719" y="1795346"/>
                </a:lnTo>
                <a:cubicBezTo>
                  <a:pt x="3540719" y="1827675"/>
                  <a:pt x="3515999" y="1853945"/>
                  <a:pt x="3485575" y="1853945"/>
                </a:cubicBezTo>
                <a:lnTo>
                  <a:pt x="3064378" y="1853945"/>
                </a:lnTo>
                <a:cubicBezTo>
                  <a:pt x="3033953" y="1853945"/>
                  <a:pt x="3009232" y="1827675"/>
                  <a:pt x="3009232" y="1795346"/>
                </a:cubicBezTo>
                <a:lnTo>
                  <a:pt x="3009232" y="1347772"/>
                </a:lnTo>
                <a:cubicBezTo>
                  <a:pt x="3009232" y="1315441"/>
                  <a:pt x="3033953" y="1289173"/>
                  <a:pt x="3064378" y="1289173"/>
                </a:cubicBezTo>
                <a:close/>
                <a:moveTo>
                  <a:pt x="55146" y="1289173"/>
                </a:moveTo>
                <a:lnTo>
                  <a:pt x="476343" y="1289173"/>
                </a:lnTo>
                <a:cubicBezTo>
                  <a:pt x="506768" y="1289173"/>
                  <a:pt x="531489" y="1315441"/>
                  <a:pt x="531489" y="1347772"/>
                </a:cubicBezTo>
                <a:lnTo>
                  <a:pt x="531489" y="1795346"/>
                </a:lnTo>
                <a:cubicBezTo>
                  <a:pt x="531489" y="1827675"/>
                  <a:pt x="506768" y="1853945"/>
                  <a:pt x="476343" y="1853945"/>
                </a:cubicBezTo>
                <a:lnTo>
                  <a:pt x="55146" y="1853945"/>
                </a:lnTo>
                <a:cubicBezTo>
                  <a:pt x="24721" y="1853945"/>
                  <a:pt x="1" y="1827675"/>
                  <a:pt x="1" y="1795346"/>
                </a:cubicBezTo>
                <a:lnTo>
                  <a:pt x="1" y="1347772"/>
                </a:lnTo>
                <a:cubicBezTo>
                  <a:pt x="1" y="1315441"/>
                  <a:pt x="24721" y="1289173"/>
                  <a:pt x="55146" y="1289173"/>
                </a:cubicBezTo>
                <a:close/>
                <a:moveTo>
                  <a:pt x="674106" y="641556"/>
                </a:moveTo>
                <a:lnTo>
                  <a:pt x="2886581" y="641556"/>
                </a:lnTo>
                <a:cubicBezTo>
                  <a:pt x="2917006" y="641556"/>
                  <a:pt x="2941726" y="667825"/>
                  <a:pt x="2941726" y="700155"/>
                </a:cubicBezTo>
                <a:lnTo>
                  <a:pt x="2941726" y="3703850"/>
                </a:lnTo>
                <a:cubicBezTo>
                  <a:pt x="2941726" y="3736180"/>
                  <a:pt x="2917006" y="3762448"/>
                  <a:pt x="2886581" y="3762448"/>
                </a:cubicBezTo>
                <a:lnTo>
                  <a:pt x="675057" y="3762448"/>
                </a:lnTo>
                <a:cubicBezTo>
                  <a:pt x="644632" y="3763458"/>
                  <a:pt x="618960" y="3737190"/>
                  <a:pt x="618960" y="3704859"/>
                </a:cubicBezTo>
                <a:lnTo>
                  <a:pt x="618960" y="700155"/>
                </a:lnTo>
                <a:cubicBezTo>
                  <a:pt x="618960" y="667825"/>
                  <a:pt x="643681" y="641556"/>
                  <a:pt x="674106" y="641556"/>
                </a:cubicBezTo>
                <a:close/>
                <a:moveTo>
                  <a:pt x="55146" y="641556"/>
                </a:moveTo>
                <a:lnTo>
                  <a:pt x="476343" y="641556"/>
                </a:lnTo>
                <a:cubicBezTo>
                  <a:pt x="506768" y="641556"/>
                  <a:pt x="531489" y="667825"/>
                  <a:pt x="531489" y="700155"/>
                </a:cubicBezTo>
                <a:lnTo>
                  <a:pt x="531489" y="1147728"/>
                </a:lnTo>
                <a:cubicBezTo>
                  <a:pt x="531489" y="1180059"/>
                  <a:pt x="506768" y="1206327"/>
                  <a:pt x="476343" y="1206327"/>
                </a:cubicBezTo>
                <a:lnTo>
                  <a:pt x="55146" y="1206327"/>
                </a:lnTo>
                <a:cubicBezTo>
                  <a:pt x="24721" y="1207337"/>
                  <a:pt x="1" y="1181069"/>
                  <a:pt x="1" y="1148738"/>
                </a:cubicBezTo>
                <a:lnTo>
                  <a:pt x="1" y="700155"/>
                </a:lnTo>
                <a:cubicBezTo>
                  <a:pt x="1" y="667825"/>
                  <a:pt x="24721" y="641556"/>
                  <a:pt x="55146" y="641556"/>
                </a:cubicBezTo>
                <a:close/>
                <a:moveTo>
                  <a:pt x="1868290" y="1"/>
                </a:moveTo>
                <a:lnTo>
                  <a:pt x="2289488" y="1"/>
                </a:lnTo>
                <a:cubicBezTo>
                  <a:pt x="2319913" y="1"/>
                  <a:pt x="2344634" y="26270"/>
                  <a:pt x="2344634" y="58600"/>
                </a:cubicBezTo>
                <a:lnTo>
                  <a:pt x="2344634" y="506174"/>
                </a:lnTo>
                <a:cubicBezTo>
                  <a:pt x="2344634" y="538504"/>
                  <a:pt x="2319913" y="564773"/>
                  <a:pt x="2289488" y="564773"/>
                </a:cubicBezTo>
                <a:lnTo>
                  <a:pt x="1868290" y="564773"/>
                </a:lnTo>
                <a:cubicBezTo>
                  <a:pt x="1838816" y="565782"/>
                  <a:pt x="1813145" y="539514"/>
                  <a:pt x="1813145" y="507184"/>
                </a:cubicBezTo>
                <a:lnTo>
                  <a:pt x="1813145" y="58600"/>
                </a:lnTo>
                <a:cubicBezTo>
                  <a:pt x="1813145" y="26270"/>
                  <a:pt x="1837866" y="1"/>
                  <a:pt x="1868290" y="1"/>
                </a:cubicBezTo>
                <a:close/>
                <a:moveTo>
                  <a:pt x="1271198" y="1"/>
                </a:moveTo>
                <a:lnTo>
                  <a:pt x="1692396" y="1"/>
                </a:lnTo>
                <a:cubicBezTo>
                  <a:pt x="1722820" y="1"/>
                  <a:pt x="1747541" y="26270"/>
                  <a:pt x="1747541" y="58600"/>
                </a:cubicBezTo>
                <a:lnTo>
                  <a:pt x="1747541" y="506174"/>
                </a:lnTo>
                <a:cubicBezTo>
                  <a:pt x="1747541" y="538504"/>
                  <a:pt x="1722820" y="564773"/>
                  <a:pt x="1692396" y="564773"/>
                </a:cubicBezTo>
                <a:lnTo>
                  <a:pt x="1271198" y="564773"/>
                </a:lnTo>
                <a:cubicBezTo>
                  <a:pt x="1240773" y="565782"/>
                  <a:pt x="1216053" y="539514"/>
                  <a:pt x="1216053" y="507184"/>
                </a:cubicBezTo>
                <a:lnTo>
                  <a:pt x="1216053" y="58600"/>
                </a:lnTo>
                <a:cubicBezTo>
                  <a:pt x="1216053" y="26270"/>
                  <a:pt x="1240773" y="1"/>
                  <a:pt x="1271198" y="1"/>
                </a:cubicBezTo>
                <a:close/>
                <a:moveTo>
                  <a:pt x="55146" y="1"/>
                </a:moveTo>
                <a:lnTo>
                  <a:pt x="476344" y="1"/>
                </a:lnTo>
                <a:cubicBezTo>
                  <a:pt x="507719" y="1"/>
                  <a:pt x="532439" y="26269"/>
                  <a:pt x="532439" y="58600"/>
                </a:cubicBezTo>
                <a:lnTo>
                  <a:pt x="532439" y="506174"/>
                </a:lnTo>
                <a:cubicBezTo>
                  <a:pt x="532439" y="538504"/>
                  <a:pt x="507719" y="564773"/>
                  <a:pt x="477294" y="564773"/>
                </a:cubicBezTo>
                <a:lnTo>
                  <a:pt x="55146" y="564773"/>
                </a:lnTo>
                <a:cubicBezTo>
                  <a:pt x="24721" y="565782"/>
                  <a:pt x="1" y="539514"/>
                  <a:pt x="1" y="507184"/>
                </a:cubicBezTo>
                <a:lnTo>
                  <a:pt x="1" y="58600"/>
                </a:lnTo>
                <a:cubicBezTo>
                  <a:pt x="1" y="26269"/>
                  <a:pt x="24721" y="1"/>
                  <a:pt x="55146" y="1"/>
                </a:cubicBezTo>
                <a:close/>
                <a:moveTo>
                  <a:pt x="3064378" y="0"/>
                </a:moveTo>
                <a:lnTo>
                  <a:pt x="3485575" y="0"/>
                </a:lnTo>
                <a:cubicBezTo>
                  <a:pt x="3515999" y="0"/>
                  <a:pt x="3540719" y="26269"/>
                  <a:pt x="3540719" y="58600"/>
                </a:cubicBezTo>
                <a:lnTo>
                  <a:pt x="3540719" y="506174"/>
                </a:lnTo>
                <a:cubicBezTo>
                  <a:pt x="3540719" y="538504"/>
                  <a:pt x="3515999" y="564772"/>
                  <a:pt x="3485575" y="564772"/>
                </a:cubicBezTo>
                <a:lnTo>
                  <a:pt x="3064378" y="564772"/>
                </a:lnTo>
                <a:cubicBezTo>
                  <a:pt x="3033953" y="565782"/>
                  <a:pt x="3009232" y="539514"/>
                  <a:pt x="3009232" y="507184"/>
                </a:cubicBezTo>
                <a:lnTo>
                  <a:pt x="3009232" y="58600"/>
                </a:lnTo>
                <a:cubicBezTo>
                  <a:pt x="3009232" y="26269"/>
                  <a:pt x="3033953" y="0"/>
                  <a:pt x="306437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2" name="Picture 71"/>
          <p:cNvPicPr>
            <a:picLocks noChangeAspect="1"/>
          </p:cNvPicPr>
          <p:nvPr/>
        </p:nvPicPr>
        <p:blipFill>
          <a:blip r:embed="rId2">
            <a:extLst>
              <a:ext uri="{28A0092B-C50C-407E-A947-70E740481C1C}">
                <a14:useLocalDpi xmlns:a14="http://schemas.microsoft.com/office/drawing/2010/main" val="0"/>
              </a:ext>
            </a:extLst>
          </a:blip>
          <a:srcRect l="37475" t="14947" r="4035" b="14947"/>
          <a:stretch>
            <a:fillRect/>
          </a:stretch>
        </p:blipFill>
        <p:spPr>
          <a:xfrm>
            <a:off x="3703132" y="3133726"/>
            <a:ext cx="5348336" cy="3605937"/>
          </a:xfrm>
          <a:custGeom>
            <a:avLst/>
            <a:gdLst>
              <a:gd name="connsiteX0" fmla="*/ 4810281 w 5348336"/>
              <a:gd name="connsiteY0" fmla="*/ 2954655 h 3605937"/>
              <a:gd name="connsiteX1" fmla="*/ 5286047 w 5348336"/>
              <a:gd name="connsiteY1" fmla="*/ 2954655 h 3605937"/>
              <a:gd name="connsiteX2" fmla="*/ 5348336 w 5348336"/>
              <a:gd name="connsiteY2" fmla="*/ 3022230 h 3605937"/>
              <a:gd name="connsiteX3" fmla="*/ 5348336 w 5348336"/>
              <a:gd name="connsiteY3" fmla="*/ 3538363 h 3605937"/>
              <a:gd name="connsiteX4" fmla="*/ 5286047 w 5348336"/>
              <a:gd name="connsiteY4" fmla="*/ 3605937 h 3605937"/>
              <a:gd name="connsiteX5" fmla="*/ 4810281 w 5348336"/>
              <a:gd name="connsiteY5" fmla="*/ 3605937 h 3605937"/>
              <a:gd name="connsiteX6" fmla="*/ 4747991 w 5348336"/>
              <a:gd name="connsiteY6" fmla="*/ 3538363 h 3605937"/>
              <a:gd name="connsiteX7" fmla="*/ 4747991 w 5348336"/>
              <a:gd name="connsiteY7" fmla="*/ 3022230 h 3605937"/>
              <a:gd name="connsiteX8" fmla="*/ 4810281 w 5348336"/>
              <a:gd name="connsiteY8" fmla="*/ 2954655 h 3605937"/>
              <a:gd name="connsiteX9" fmla="*/ 4128314 w 5348336"/>
              <a:gd name="connsiteY9" fmla="*/ 2954655 h 3605937"/>
              <a:gd name="connsiteX10" fmla="*/ 4604081 w 5348336"/>
              <a:gd name="connsiteY10" fmla="*/ 2954655 h 3605937"/>
              <a:gd name="connsiteX11" fmla="*/ 4666370 w 5348336"/>
              <a:gd name="connsiteY11" fmla="*/ 3022230 h 3605937"/>
              <a:gd name="connsiteX12" fmla="*/ 4666370 w 5348336"/>
              <a:gd name="connsiteY12" fmla="*/ 3538363 h 3605937"/>
              <a:gd name="connsiteX13" fmla="*/ 4604081 w 5348336"/>
              <a:gd name="connsiteY13" fmla="*/ 3605937 h 3605937"/>
              <a:gd name="connsiteX14" fmla="*/ 4128314 w 5348336"/>
              <a:gd name="connsiteY14" fmla="*/ 3605937 h 3605937"/>
              <a:gd name="connsiteX15" fmla="*/ 4066025 w 5348336"/>
              <a:gd name="connsiteY15" fmla="*/ 3538363 h 3605937"/>
              <a:gd name="connsiteX16" fmla="*/ 4066025 w 5348336"/>
              <a:gd name="connsiteY16" fmla="*/ 3022230 h 3605937"/>
              <a:gd name="connsiteX17" fmla="*/ 4128314 w 5348336"/>
              <a:gd name="connsiteY17" fmla="*/ 2954655 h 3605937"/>
              <a:gd name="connsiteX18" fmla="*/ 2780491 w 5348336"/>
              <a:gd name="connsiteY18" fmla="*/ 2954655 h 3605937"/>
              <a:gd name="connsiteX19" fmla="*/ 3256257 w 5348336"/>
              <a:gd name="connsiteY19" fmla="*/ 2954655 h 3605937"/>
              <a:gd name="connsiteX20" fmla="*/ 3318546 w 5348336"/>
              <a:gd name="connsiteY20" fmla="*/ 3022230 h 3605937"/>
              <a:gd name="connsiteX21" fmla="*/ 3318546 w 5348336"/>
              <a:gd name="connsiteY21" fmla="*/ 3538363 h 3605937"/>
              <a:gd name="connsiteX22" fmla="*/ 3256257 w 5348336"/>
              <a:gd name="connsiteY22" fmla="*/ 3605937 h 3605937"/>
              <a:gd name="connsiteX23" fmla="*/ 2780491 w 5348336"/>
              <a:gd name="connsiteY23" fmla="*/ 3605937 h 3605937"/>
              <a:gd name="connsiteX24" fmla="*/ 2718201 w 5348336"/>
              <a:gd name="connsiteY24" fmla="*/ 3538363 h 3605937"/>
              <a:gd name="connsiteX25" fmla="*/ 2718201 w 5348336"/>
              <a:gd name="connsiteY25" fmla="*/ 3022230 h 3605937"/>
              <a:gd name="connsiteX26" fmla="*/ 2780491 w 5348336"/>
              <a:gd name="connsiteY26" fmla="*/ 2954655 h 3605937"/>
              <a:gd name="connsiteX27" fmla="*/ 2093154 w 5348336"/>
              <a:gd name="connsiteY27" fmla="*/ 2954655 h 3605937"/>
              <a:gd name="connsiteX28" fmla="*/ 2568920 w 5348336"/>
              <a:gd name="connsiteY28" fmla="*/ 2954655 h 3605937"/>
              <a:gd name="connsiteX29" fmla="*/ 2631210 w 5348336"/>
              <a:gd name="connsiteY29" fmla="*/ 3022230 h 3605937"/>
              <a:gd name="connsiteX30" fmla="*/ 2631210 w 5348336"/>
              <a:gd name="connsiteY30" fmla="*/ 3538363 h 3605937"/>
              <a:gd name="connsiteX31" fmla="*/ 2568920 w 5348336"/>
              <a:gd name="connsiteY31" fmla="*/ 3605937 h 3605937"/>
              <a:gd name="connsiteX32" fmla="*/ 2093154 w 5348336"/>
              <a:gd name="connsiteY32" fmla="*/ 3605937 h 3605937"/>
              <a:gd name="connsiteX33" fmla="*/ 2030865 w 5348336"/>
              <a:gd name="connsiteY33" fmla="*/ 3538363 h 3605937"/>
              <a:gd name="connsiteX34" fmla="*/ 2030865 w 5348336"/>
              <a:gd name="connsiteY34" fmla="*/ 3022230 h 3605937"/>
              <a:gd name="connsiteX35" fmla="*/ 2093154 w 5348336"/>
              <a:gd name="connsiteY35" fmla="*/ 2954655 h 3605937"/>
              <a:gd name="connsiteX36" fmla="*/ 744257 w 5348336"/>
              <a:gd name="connsiteY36" fmla="*/ 2954655 h 3605937"/>
              <a:gd name="connsiteX37" fmla="*/ 1220023 w 5348336"/>
              <a:gd name="connsiteY37" fmla="*/ 2954655 h 3605937"/>
              <a:gd name="connsiteX38" fmla="*/ 1282312 w 5348336"/>
              <a:gd name="connsiteY38" fmla="*/ 3022230 h 3605937"/>
              <a:gd name="connsiteX39" fmla="*/ 1282312 w 5348336"/>
              <a:gd name="connsiteY39" fmla="*/ 3538363 h 3605937"/>
              <a:gd name="connsiteX40" fmla="*/ 1221097 w 5348336"/>
              <a:gd name="connsiteY40" fmla="*/ 3605937 h 3605937"/>
              <a:gd name="connsiteX41" fmla="*/ 744257 w 5348336"/>
              <a:gd name="connsiteY41" fmla="*/ 3605937 h 3605937"/>
              <a:gd name="connsiteX42" fmla="*/ 681967 w 5348336"/>
              <a:gd name="connsiteY42" fmla="*/ 3538363 h 3605937"/>
              <a:gd name="connsiteX43" fmla="*/ 681967 w 5348336"/>
              <a:gd name="connsiteY43" fmla="*/ 3022230 h 3605937"/>
              <a:gd name="connsiteX44" fmla="*/ 744257 w 5348336"/>
              <a:gd name="connsiteY44" fmla="*/ 2954655 h 3605937"/>
              <a:gd name="connsiteX45" fmla="*/ 4810281 w 5348336"/>
              <a:gd name="connsiteY45" fmla="*/ 2196185 h 3605937"/>
              <a:gd name="connsiteX46" fmla="*/ 5286047 w 5348336"/>
              <a:gd name="connsiteY46" fmla="*/ 2196185 h 3605937"/>
              <a:gd name="connsiteX47" fmla="*/ 5348336 w 5348336"/>
              <a:gd name="connsiteY47" fmla="*/ 2263759 h 3605937"/>
              <a:gd name="connsiteX48" fmla="*/ 5348336 w 5348336"/>
              <a:gd name="connsiteY48" fmla="*/ 2779892 h 3605937"/>
              <a:gd name="connsiteX49" fmla="*/ 5286047 w 5348336"/>
              <a:gd name="connsiteY49" fmla="*/ 2847467 h 3605937"/>
              <a:gd name="connsiteX50" fmla="*/ 4810281 w 5348336"/>
              <a:gd name="connsiteY50" fmla="*/ 2847467 h 3605937"/>
              <a:gd name="connsiteX51" fmla="*/ 4747991 w 5348336"/>
              <a:gd name="connsiteY51" fmla="*/ 2779892 h 3605937"/>
              <a:gd name="connsiteX52" fmla="*/ 4747991 w 5348336"/>
              <a:gd name="connsiteY52" fmla="*/ 2263759 h 3605937"/>
              <a:gd name="connsiteX53" fmla="*/ 4810281 w 5348336"/>
              <a:gd name="connsiteY53" fmla="*/ 2196185 h 3605937"/>
              <a:gd name="connsiteX54" fmla="*/ 62290 w 5348336"/>
              <a:gd name="connsiteY54" fmla="*/ 2196185 h 3605937"/>
              <a:gd name="connsiteX55" fmla="*/ 538056 w 5348336"/>
              <a:gd name="connsiteY55" fmla="*/ 2196185 h 3605937"/>
              <a:gd name="connsiteX56" fmla="*/ 600346 w 5348336"/>
              <a:gd name="connsiteY56" fmla="*/ 2263759 h 3605937"/>
              <a:gd name="connsiteX57" fmla="*/ 600346 w 5348336"/>
              <a:gd name="connsiteY57" fmla="*/ 2779892 h 3605937"/>
              <a:gd name="connsiteX58" fmla="*/ 539130 w 5348336"/>
              <a:gd name="connsiteY58" fmla="*/ 2847467 h 3605937"/>
              <a:gd name="connsiteX59" fmla="*/ 62290 w 5348336"/>
              <a:gd name="connsiteY59" fmla="*/ 2847467 h 3605937"/>
              <a:gd name="connsiteX60" fmla="*/ 0 w 5348336"/>
              <a:gd name="connsiteY60" fmla="*/ 2779892 h 3605937"/>
              <a:gd name="connsiteX61" fmla="*/ 0 w 5348336"/>
              <a:gd name="connsiteY61" fmla="*/ 2263759 h 3605937"/>
              <a:gd name="connsiteX62" fmla="*/ 62290 w 5348336"/>
              <a:gd name="connsiteY62" fmla="*/ 2196185 h 3605937"/>
              <a:gd name="connsiteX63" fmla="*/ 62290 w 5348336"/>
              <a:gd name="connsiteY63" fmla="*/ 1464511 h 3605937"/>
              <a:gd name="connsiteX64" fmla="*/ 538056 w 5348336"/>
              <a:gd name="connsiteY64" fmla="*/ 1464511 h 3605937"/>
              <a:gd name="connsiteX65" fmla="*/ 600346 w 5348336"/>
              <a:gd name="connsiteY65" fmla="*/ 1532086 h 3605937"/>
              <a:gd name="connsiteX66" fmla="*/ 600346 w 5348336"/>
              <a:gd name="connsiteY66" fmla="*/ 2048219 h 3605937"/>
              <a:gd name="connsiteX67" fmla="*/ 539130 w 5348336"/>
              <a:gd name="connsiteY67" fmla="*/ 2115794 h 3605937"/>
              <a:gd name="connsiteX68" fmla="*/ 62290 w 5348336"/>
              <a:gd name="connsiteY68" fmla="*/ 2115794 h 3605937"/>
              <a:gd name="connsiteX69" fmla="*/ 0 w 5348336"/>
              <a:gd name="connsiteY69" fmla="*/ 2048219 h 3605937"/>
              <a:gd name="connsiteX70" fmla="*/ 0 w 5348336"/>
              <a:gd name="connsiteY70" fmla="*/ 1532086 h 3605937"/>
              <a:gd name="connsiteX71" fmla="*/ 62290 w 5348336"/>
              <a:gd name="connsiteY71" fmla="*/ 1464511 h 3605937"/>
              <a:gd name="connsiteX72" fmla="*/ 4810281 w 5348336"/>
              <a:gd name="connsiteY72" fmla="*/ 731673 h 3605937"/>
              <a:gd name="connsiteX73" fmla="*/ 5286047 w 5348336"/>
              <a:gd name="connsiteY73" fmla="*/ 731673 h 3605937"/>
              <a:gd name="connsiteX74" fmla="*/ 5348336 w 5348336"/>
              <a:gd name="connsiteY74" fmla="*/ 799248 h 3605937"/>
              <a:gd name="connsiteX75" fmla="*/ 5348336 w 5348336"/>
              <a:gd name="connsiteY75" fmla="*/ 1315381 h 3605937"/>
              <a:gd name="connsiteX76" fmla="*/ 5286047 w 5348336"/>
              <a:gd name="connsiteY76" fmla="*/ 1384121 h 3605937"/>
              <a:gd name="connsiteX77" fmla="*/ 4810281 w 5348336"/>
              <a:gd name="connsiteY77" fmla="*/ 1384121 h 3605937"/>
              <a:gd name="connsiteX78" fmla="*/ 4747991 w 5348336"/>
              <a:gd name="connsiteY78" fmla="*/ 1316546 h 3605937"/>
              <a:gd name="connsiteX79" fmla="*/ 4747991 w 5348336"/>
              <a:gd name="connsiteY79" fmla="*/ 799248 h 3605937"/>
              <a:gd name="connsiteX80" fmla="*/ 4810281 w 5348336"/>
              <a:gd name="connsiteY80" fmla="*/ 731673 h 3605937"/>
              <a:gd name="connsiteX81" fmla="*/ 744257 w 5348336"/>
              <a:gd name="connsiteY81" fmla="*/ 731673 h 3605937"/>
              <a:gd name="connsiteX82" fmla="*/ 4603007 w 5348336"/>
              <a:gd name="connsiteY82" fmla="*/ 731673 h 3605937"/>
              <a:gd name="connsiteX83" fmla="*/ 4665297 w 5348336"/>
              <a:gd name="connsiteY83" fmla="*/ 799248 h 3605937"/>
              <a:gd name="connsiteX84" fmla="*/ 4665297 w 5348336"/>
              <a:gd name="connsiteY84" fmla="*/ 2778727 h 3605937"/>
              <a:gd name="connsiteX85" fmla="*/ 4604081 w 5348336"/>
              <a:gd name="connsiteY85" fmla="*/ 2847467 h 3605937"/>
              <a:gd name="connsiteX86" fmla="*/ 744257 w 5348336"/>
              <a:gd name="connsiteY86" fmla="*/ 2847467 h 3605937"/>
              <a:gd name="connsiteX87" fmla="*/ 681967 w 5348336"/>
              <a:gd name="connsiteY87" fmla="*/ 2779892 h 3605937"/>
              <a:gd name="connsiteX88" fmla="*/ 681967 w 5348336"/>
              <a:gd name="connsiteY88" fmla="*/ 799248 h 3605937"/>
              <a:gd name="connsiteX89" fmla="*/ 744257 w 5348336"/>
              <a:gd name="connsiteY89" fmla="*/ 731673 h 3605937"/>
              <a:gd name="connsiteX90" fmla="*/ 4128314 w 5348336"/>
              <a:gd name="connsiteY90" fmla="*/ 0 h 3605937"/>
              <a:gd name="connsiteX91" fmla="*/ 4604081 w 5348336"/>
              <a:gd name="connsiteY91" fmla="*/ 0 h 3605937"/>
              <a:gd name="connsiteX92" fmla="*/ 4666370 w 5348336"/>
              <a:gd name="connsiteY92" fmla="*/ 67575 h 3605937"/>
              <a:gd name="connsiteX93" fmla="*/ 4666370 w 5348336"/>
              <a:gd name="connsiteY93" fmla="*/ 583707 h 3605937"/>
              <a:gd name="connsiteX94" fmla="*/ 4604081 w 5348336"/>
              <a:gd name="connsiteY94" fmla="*/ 652448 h 3605937"/>
              <a:gd name="connsiteX95" fmla="*/ 4128314 w 5348336"/>
              <a:gd name="connsiteY95" fmla="*/ 652448 h 3605937"/>
              <a:gd name="connsiteX96" fmla="*/ 4066025 w 5348336"/>
              <a:gd name="connsiteY96" fmla="*/ 584873 h 3605937"/>
              <a:gd name="connsiteX97" fmla="*/ 4066025 w 5348336"/>
              <a:gd name="connsiteY97" fmla="*/ 67575 h 3605937"/>
              <a:gd name="connsiteX98" fmla="*/ 4128314 w 5348336"/>
              <a:gd name="connsiteY98" fmla="*/ 0 h 3605937"/>
              <a:gd name="connsiteX99" fmla="*/ 3462457 w 5348336"/>
              <a:gd name="connsiteY99" fmla="*/ 0 h 3605937"/>
              <a:gd name="connsiteX100" fmla="*/ 3938223 w 5348336"/>
              <a:gd name="connsiteY100" fmla="*/ 0 h 3605937"/>
              <a:gd name="connsiteX101" fmla="*/ 4000512 w 5348336"/>
              <a:gd name="connsiteY101" fmla="*/ 67575 h 3605937"/>
              <a:gd name="connsiteX102" fmla="*/ 4000512 w 5348336"/>
              <a:gd name="connsiteY102" fmla="*/ 583707 h 3605937"/>
              <a:gd name="connsiteX103" fmla="*/ 3938223 w 5348336"/>
              <a:gd name="connsiteY103" fmla="*/ 652448 h 3605937"/>
              <a:gd name="connsiteX104" fmla="*/ 3462457 w 5348336"/>
              <a:gd name="connsiteY104" fmla="*/ 652448 h 3605937"/>
              <a:gd name="connsiteX105" fmla="*/ 3400167 w 5348336"/>
              <a:gd name="connsiteY105" fmla="*/ 584873 h 3605937"/>
              <a:gd name="connsiteX106" fmla="*/ 3400167 w 5348336"/>
              <a:gd name="connsiteY106" fmla="*/ 67575 h 3605937"/>
              <a:gd name="connsiteX107" fmla="*/ 3462457 w 5348336"/>
              <a:gd name="connsiteY107" fmla="*/ 0 h 3605937"/>
              <a:gd name="connsiteX108" fmla="*/ 2093154 w 5348336"/>
              <a:gd name="connsiteY108" fmla="*/ 0 h 3605937"/>
              <a:gd name="connsiteX109" fmla="*/ 2568920 w 5348336"/>
              <a:gd name="connsiteY109" fmla="*/ 0 h 3605937"/>
              <a:gd name="connsiteX110" fmla="*/ 2631210 w 5348336"/>
              <a:gd name="connsiteY110" fmla="*/ 67575 h 3605937"/>
              <a:gd name="connsiteX111" fmla="*/ 2631210 w 5348336"/>
              <a:gd name="connsiteY111" fmla="*/ 583707 h 3605937"/>
              <a:gd name="connsiteX112" fmla="*/ 2568920 w 5348336"/>
              <a:gd name="connsiteY112" fmla="*/ 652448 h 3605937"/>
              <a:gd name="connsiteX113" fmla="*/ 2093154 w 5348336"/>
              <a:gd name="connsiteY113" fmla="*/ 652448 h 3605937"/>
              <a:gd name="connsiteX114" fmla="*/ 2030865 w 5348336"/>
              <a:gd name="connsiteY114" fmla="*/ 584873 h 3605937"/>
              <a:gd name="connsiteX115" fmla="*/ 2030865 w 5348336"/>
              <a:gd name="connsiteY115" fmla="*/ 67575 h 3605937"/>
              <a:gd name="connsiteX116" fmla="*/ 2093154 w 5348336"/>
              <a:gd name="connsiteY116" fmla="*/ 0 h 3605937"/>
              <a:gd name="connsiteX117" fmla="*/ 1411187 w 5348336"/>
              <a:gd name="connsiteY117" fmla="*/ 0 h 3605937"/>
              <a:gd name="connsiteX118" fmla="*/ 1886953 w 5348336"/>
              <a:gd name="connsiteY118" fmla="*/ 0 h 3605937"/>
              <a:gd name="connsiteX119" fmla="*/ 1949243 w 5348336"/>
              <a:gd name="connsiteY119" fmla="*/ 67575 h 3605937"/>
              <a:gd name="connsiteX120" fmla="*/ 1949243 w 5348336"/>
              <a:gd name="connsiteY120" fmla="*/ 583707 h 3605937"/>
              <a:gd name="connsiteX121" fmla="*/ 1886953 w 5348336"/>
              <a:gd name="connsiteY121" fmla="*/ 652448 h 3605937"/>
              <a:gd name="connsiteX122" fmla="*/ 1411187 w 5348336"/>
              <a:gd name="connsiteY122" fmla="*/ 652448 h 3605937"/>
              <a:gd name="connsiteX123" fmla="*/ 1348897 w 5348336"/>
              <a:gd name="connsiteY123" fmla="*/ 584873 h 3605937"/>
              <a:gd name="connsiteX124" fmla="*/ 1348897 w 5348336"/>
              <a:gd name="connsiteY124" fmla="*/ 67575 h 3605937"/>
              <a:gd name="connsiteX125" fmla="*/ 1411187 w 5348336"/>
              <a:gd name="connsiteY125" fmla="*/ 0 h 3605937"/>
              <a:gd name="connsiteX126" fmla="*/ 744257 w 5348336"/>
              <a:gd name="connsiteY126" fmla="*/ 0 h 3605937"/>
              <a:gd name="connsiteX127" fmla="*/ 1220023 w 5348336"/>
              <a:gd name="connsiteY127" fmla="*/ 0 h 3605937"/>
              <a:gd name="connsiteX128" fmla="*/ 1282312 w 5348336"/>
              <a:gd name="connsiteY128" fmla="*/ 67575 h 3605937"/>
              <a:gd name="connsiteX129" fmla="*/ 1282312 w 5348336"/>
              <a:gd name="connsiteY129" fmla="*/ 583707 h 3605937"/>
              <a:gd name="connsiteX130" fmla="*/ 1221097 w 5348336"/>
              <a:gd name="connsiteY130" fmla="*/ 652448 h 3605937"/>
              <a:gd name="connsiteX131" fmla="*/ 744257 w 5348336"/>
              <a:gd name="connsiteY131" fmla="*/ 652448 h 3605937"/>
              <a:gd name="connsiteX132" fmla="*/ 681967 w 5348336"/>
              <a:gd name="connsiteY132" fmla="*/ 584873 h 3605937"/>
              <a:gd name="connsiteX133" fmla="*/ 681967 w 5348336"/>
              <a:gd name="connsiteY133" fmla="*/ 67575 h 3605937"/>
              <a:gd name="connsiteX134" fmla="*/ 744257 w 5348336"/>
              <a:gd name="connsiteY134" fmla="*/ 0 h 3605937"/>
              <a:gd name="connsiteX135" fmla="*/ 62290 w 5348336"/>
              <a:gd name="connsiteY135" fmla="*/ 0 h 3605937"/>
              <a:gd name="connsiteX136" fmla="*/ 538056 w 5348336"/>
              <a:gd name="connsiteY136" fmla="*/ 0 h 3605937"/>
              <a:gd name="connsiteX137" fmla="*/ 601420 w 5348336"/>
              <a:gd name="connsiteY137" fmla="*/ 67575 h 3605937"/>
              <a:gd name="connsiteX138" fmla="*/ 601420 w 5348336"/>
              <a:gd name="connsiteY138" fmla="*/ 583707 h 3605937"/>
              <a:gd name="connsiteX139" fmla="*/ 539130 w 5348336"/>
              <a:gd name="connsiteY139" fmla="*/ 652448 h 3605937"/>
              <a:gd name="connsiteX140" fmla="*/ 62290 w 5348336"/>
              <a:gd name="connsiteY140" fmla="*/ 652448 h 3605937"/>
              <a:gd name="connsiteX141" fmla="*/ 0 w 5348336"/>
              <a:gd name="connsiteY141" fmla="*/ 584873 h 3605937"/>
              <a:gd name="connsiteX142" fmla="*/ 0 w 5348336"/>
              <a:gd name="connsiteY142" fmla="*/ 67575 h 3605937"/>
              <a:gd name="connsiteX143" fmla="*/ 62290 w 5348336"/>
              <a:gd name="connsiteY143" fmla="*/ 0 h 360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348336" h="3605937">
                <a:moveTo>
                  <a:pt x="4810281" y="2954655"/>
                </a:moveTo>
                <a:lnTo>
                  <a:pt x="5286047" y="2954655"/>
                </a:lnTo>
                <a:cubicBezTo>
                  <a:pt x="5320413" y="2954655"/>
                  <a:pt x="5348336" y="2984947"/>
                  <a:pt x="5348336" y="3022230"/>
                </a:cubicBezTo>
                <a:lnTo>
                  <a:pt x="5348336" y="3538363"/>
                </a:lnTo>
                <a:cubicBezTo>
                  <a:pt x="5348336" y="3575645"/>
                  <a:pt x="5320413" y="3605937"/>
                  <a:pt x="5286047" y="3605937"/>
                </a:cubicBezTo>
                <a:lnTo>
                  <a:pt x="4810281" y="3605937"/>
                </a:lnTo>
                <a:cubicBezTo>
                  <a:pt x="4775914" y="3605937"/>
                  <a:pt x="4747991" y="3575645"/>
                  <a:pt x="4747991" y="3538363"/>
                </a:cubicBezTo>
                <a:lnTo>
                  <a:pt x="4747991" y="3022230"/>
                </a:lnTo>
                <a:cubicBezTo>
                  <a:pt x="4747991" y="2984947"/>
                  <a:pt x="4775914" y="2954655"/>
                  <a:pt x="4810281" y="2954655"/>
                </a:cubicBezTo>
                <a:close/>
                <a:moveTo>
                  <a:pt x="4128314" y="2954655"/>
                </a:moveTo>
                <a:lnTo>
                  <a:pt x="4604081" y="2954655"/>
                </a:lnTo>
                <a:cubicBezTo>
                  <a:pt x="4638447" y="2954655"/>
                  <a:pt x="4666370" y="2984947"/>
                  <a:pt x="4666370" y="3022230"/>
                </a:cubicBezTo>
                <a:lnTo>
                  <a:pt x="4666370" y="3538363"/>
                </a:lnTo>
                <a:cubicBezTo>
                  <a:pt x="4666370" y="3575645"/>
                  <a:pt x="4638447" y="3605937"/>
                  <a:pt x="4604081" y="3605937"/>
                </a:cubicBezTo>
                <a:lnTo>
                  <a:pt x="4128314" y="3605937"/>
                </a:lnTo>
                <a:cubicBezTo>
                  <a:pt x="4093948" y="3605937"/>
                  <a:pt x="4066025" y="3575645"/>
                  <a:pt x="4066025" y="3538363"/>
                </a:cubicBezTo>
                <a:lnTo>
                  <a:pt x="4066025" y="3022230"/>
                </a:lnTo>
                <a:cubicBezTo>
                  <a:pt x="4066025" y="2984947"/>
                  <a:pt x="4093948" y="2954655"/>
                  <a:pt x="4128314" y="2954655"/>
                </a:cubicBezTo>
                <a:close/>
                <a:moveTo>
                  <a:pt x="2780491" y="2954655"/>
                </a:moveTo>
                <a:lnTo>
                  <a:pt x="3256257" y="2954655"/>
                </a:lnTo>
                <a:cubicBezTo>
                  <a:pt x="3290623" y="2954655"/>
                  <a:pt x="3318546" y="2984947"/>
                  <a:pt x="3318546" y="3022230"/>
                </a:cubicBezTo>
                <a:lnTo>
                  <a:pt x="3318546" y="3538363"/>
                </a:lnTo>
                <a:cubicBezTo>
                  <a:pt x="3318546" y="3575645"/>
                  <a:pt x="3290623" y="3605937"/>
                  <a:pt x="3256257" y="3605937"/>
                </a:cubicBezTo>
                <a:lnTo>
                  <a:pt x="2780491" y="3605937"/>
                </a:lnTo>
                <a:cubicBezTo>
                  <a:pt x="2746124" y="3605937"/>
                  <a:pt x="2718201" y="3575645"/>
                  <a:pt x="2718201" y="3538363"/>
                </a:cubicBezTo>
                <a:lnTo>
                  <a:pt x="2718201" y="3022230"/>
                </a:lnTo>
                <a:cubicBezTo>
                  <a:pt x="2718201" y="2984947"/>
                  <a:pt x="2746124" y="2954655"/>
                  <a:pt x="2780491" y="2954655"/>
                </a:cubicBezTo>
                <a:close/>
                <a:moveTo>
                  <a:pt x="2093154" y="2954655"/>
                </a:moveTo>
                <a:lnTo>
                  <a:pt x="2568920" y="2954655"/>
                </a:lnTo>
                <a:cubicBezTo>
                  <a:pt x="2603286" y="2954655"/>
                  <a:pt x="2631210" y="2984947"/>
                  <a:pt x="2631210" y="3022230"/>
                </a:cubicBezTo>
                <a:lnTo>
                  <a:pt x="2631210" y="3538363"/>
                </a:lnTo>
                <a:cubicBezTo>
                  <a:pt x="2631210" y="3575645"/>
                  <a:pt x="2603286" y="3605937"/>
                  <a:pt x="2568920" y="3605937"/>
                </a:cubicBezTo>
                <a:lnTo>
                  <a:pt x="2093154" y="3605937"/>
                </a:lnTo>
                <a:cubicBezTo>
                  <a:pt x="2058788" y="3605937"/>
                  <a:pt x="2030865" y="3575645"/>
                  <a:pt x="2030865" y="3538363"/>
                </a:cubicBezTo>
                <a:lnTo>
                  <a:pt x="2030865" y="3022230"/>
                </a:lnTo>
                <a:cubicBezTo>
                  <a:pt x="2030865" y="2984947"/>
                  <a:pt x="2058788" y="2954655"/>
                  <a:pt x="2093154" y="2954655"/>
                </a:cubicBezTo>
                <a:close/>
                <a:moveTo>
                  <a:pt x="744257" y="2954655"/>
                </a:moveTo>
                <a:lnTo>
                  <a:pt x="1220023" y="2954655"/>
                </a:lnTo>
                <a:cubicBezTo>
                  <a:pt x="1254389" y="2954655"/>
                  <a:pt x="1282312" y="2984947"/>
                  <a:pt x="1282312" y="3022230"/>
                </a:cubicBezTo>
                <a:lnTo>
                  <a:pt x="1282312" y="3538363"/>
                </a:lnTo>
                <a:cubicBezTo>
                  <a:pt x="1283386" y="3575645"/>
                  <a:pt x="1255463" y="3605937"/>
                  <a:pt x="1221097" y="3605937"/>
                </a:cubicBezTo>
                <a:lnTo>
                  <a:pt x="744257" y="3605937"/>
                </a:lnTo>
                <a:cubicBezTo>
                  <a:pt x="709890" y="3605937"/>
                  <a:pt x="681967" y="3575645"/>
                  <a:pt x="681967" y="3538363"/>
                </a:cubicBezTo>
                <a:lnTo>
                  <a:pt x="681967" y="3022230"/>
                </a:lnTo>
                <a:cubicBezTo>
                  <a:pt x="681967" y="2984947"/>
                  <a:pt x="709890" y="2954655"/>
                  <a:pt x="744257" y="2954655"/>
                </a:cubicBezTo>
                <a:close/>
                <a:moveTo>
                  <a:pt x="4810281" y="2196185"/>
                </a:moveTo>
                <a:lnTo>
                  <a:pt x="5286047" y="2196185"/>
                </a:lnTo>
                <a:cubicBezTo>
                  <a:pt x="5320413" y="2196185"/>
                  <a:pt x="5348336" y="2226477"/>
                  <a:pt x="5348336" y="2263759"/>
                </a:cubicBezTo>
                <a:lnTo>
                  <a:pt x="5348336" y="2779892"/>
                </a:lnTo>
                <a:cubicBezTo>
                  <a:pt x="5348336" y="2816010"/>
                  <a:pt x="5320413" y="2847467"/>
                  <a:pt x="5286047" y="2847467"/>
                </a:cubicBezTo>
                <a:lnTo>
                  <a:pt x="4810281" y="2847467"/>
                </a:lnTo>
                <a:cubicBezTo>
                  <a:pt x="4775914" y="2847467"/>
                  <a:pt x="4747991" y="2817175"/>
                  <a:pt x="4747991" y="2779892"/>
                </a:cubicBezTo>
                <a:lnTo>
                  <a:pt x="4747991" y="2263759"/>
                </a:lnTo>
                <a:cubicBezTo>
                  <a:pt x="4747991" y="2226477"/>
                  <a:pt x="4775914" y="2196185"/>
                  <a:pt x="4810281" y="2196185"/>
                </a:cubicBezTo>
                <a:close/>
                <a:moveTo>
                  <a:pt x="62290" y="2196185"/>
                </a:moveTo>
                <a:lnTo>
                  <a:pt x="538056" y="2196185"/>
                </a:lnTo>
                <a:cubicBezTo>
                  <a:pt x="572423" y="2196185"/>
                  <a:pt x="600346" y="2226477"/>
                  <a:pt x="600346" y="2263759"/>
                </a:cubicBezTo>
                <a:lnTo>
                  <a:pt x="600346" y="2779892"/>
                </a:lnTo>
                <a:cubicBezTo>
                  <a:pt x="601420" y="2816010"/>
                  <a:pt x="573497" y="2847467"/>
                  <a:pt x="539130" y="2847467"/>
                </a:cubicBezTo>
                <a:lnTo>
                  <a:pt x="62290" y="2847467"/>
                </a:lnTo>
                <a:cubicBezTo>
                  <a:pt x="27923" y="2847467"/>
                  <a:pt x="0" y="2817175"/>
                  <a:pt x="0" y="2779892"/>
                </a:cubicBezTo>
                <a:lnTo>
                  <a:pt x="0" y="2263759"/>
                </a:lnTo>
                <a:cubicBezTo>
                  <a:pt x="0" y="2226477"/>
                  <a:pt x="27923" y="2196185"/>
                  <a:pt x="62290" y="2196185"/>
                </a:cubicBezTo>
                <a:close/>
                <a:moveTo>
                  <a:pt x="62290" y="1464511"/>
                </a:moveTo>
                <a:lnTo>
                  <a:pt x="538056" y="1464511"/>
                </a:lnTo>
                <a:cubicBezTo>
                  <a:pt x="572423" y="1464511"/>
                  <a:pt x="600346" y="1494804"/>
                  <a:pt x="600346" y="1532086"/>
                </a:cubicBezTo>
                <a:lnTo>
                  <a:pt x="600346" y="2048219"/>
                </a:lnTo>
                <a:cubicBezTo>
                  <a:pt x="601420" y="2085502"/>
                  <a:pt x="573497" y="2115794"/>
                  <a:pt x="539130" y="2115794"/>
                </a:cubicBezTo>
                <a:lnTo>
                  <a:pt x="62290" y="2115794"/>
                </a:lnTo>
                <a:cubicBezTo>
                  <a:pt x="27923" y="2115794"/>
                  <a:pt x="0" y="2085502"/>
                  <a:pt x="0" y="2048219"/>
                </a:cubicBezTo>
                <a:lnTo>
                  <a:pt x="0" y="1532086"/>
                </a:lnTo>
                <a:cubicBezTo>
                  <a:pt x="0" y="1494804"/>
                  <a:pt x="27923" y="1464511"/>
                  <a:pt x="62290" y="1464511"/>
                </a:cubicBezTo>
                <a:close/>
                <a:moveTo>
                  <a:pt x="4810281" y="731673"/>
                </a:moveTo>
                <a:lnTo>
                  <a:pt x="5286047" y="731673"/>
                </a:lnTo>
                <a:cubicBezTo>
                  <a:pt x="5320413" y="731673"/>
                  <a:pt x="5348336" y="761965"/>
                  <a:pt x="5348336" y="799248"/>
                </a:cubicBezTo>
                <a:lnTo>
                  <a:pt x="5348336" y="1315381"/>
                </a:lnTo>
                <a:cubicBezTo>
                  <a:pt x="5348336" y="1352663"/>
                  <a:pt x="5320413" y="1384121"/>
                  <a:pt x="5286047" y="1384121"/>
                </a:cubicBezTo>
                <a:lnTo>
                  <a:pt x="4810281" y="1384121"/>
                </a:lnTo>
                <a:cubicBezTo>
                  <a:pt x="4775914" y="1384121"/>
                  <a:pt x="4747991" y="1353828"/>
                  <a:pt x="4747991" y="1316546"/>
                </a:cubicBezTo>
                <a:lnTo>
                  <a:pt x="4747991" y="799248"/>
                </a:lnTo>
                <a:cubicBezTo>
                  <a:pt x="4747991" y="761965"/>
                  <a:pt x="4775914" y="731673"/>
                  <a:pt x="4810281" y="731673"/>
                </a:cubicBezTo>
                <a:close/>
                <a:moveTo>
                  <a:pt x="744257" y="731673"/>
                </a:moveTo>
                <a:lnTo>
                  <a:pt x="4603007" y="731673"/>
                </a:lnTo>
                <a:cubicBezTo>
                  <a:pt x="4637373" y="731673"/>
                  <a:pt x="4665297" y="761965"/>
                  <a:pt x="4665297" y="799248"/>
                </a:cubicBezTo>
                <a:lnTo>
                  <a:pt x="4665297" y="2778727"/>
                </a:lnTo>
                <a:cubicBezTo>
                  <a:pt x="4666370" y="2816009"/>
                  <a:pt x="4638447" y="2847467"/>
                  <a:pt x="4604081" y="2847467"/>
                </a:cubicBezTo>
                <a:lnTo>
                  <a:pt x="744257" y="2847467"/>
                </a:lnTo>
                <a:cubicBezTo>
                  <a:pt x="709890" y="2847467"/>
                  <a:pt x="681967" y="2817175"/>
                  <a:pt x="681967" y="2779892"/>
                </a:cubicBezTo>
                <a:lnTo>
                  <a:pt x="681967" y="799248"/>
                </a:lnTo>
                <a:cubicBezTo>
                  <a:pt x="681967" y="761965"/>
                  <a:pt x="709890" y="731673"/>
                  <a:pt x="744257" y="731673"/>
                </a:cubicBezTo>
                <a:close/>
                <a:moveTo>
                  <a:pt x="4128314" y="0"/>
                </a:moveTo>
                <a:lnTo>
                  <a:pt x="4604081" y="0"/>
                </a:lnTo>
                <a:cubicBezTo>
                  <a:pt x="4638447" y="0"/>
                  <a:pt x="4666370" y="30292"/>
                  <a:pt x="4666370" y="67575"/>
                </a:cubicBezTo>
                <a:lnTo>
                  <a:pt x="4666370" y="583707"/>
                </a:lnTo>
                <a:cubicBezTo>
                  <a:pt x="4666370" y="622156"/>
                  <a:pt x="4638447" y="652448"/>
                  <a:pt x="4604081" y="652448"/>
                </a:cubicBezTo>
                <a:lnTo>
                  <a:pt x="4128314" y="652448"/>
                </a:lnTo>
                <a:cubicBezTo>
                  <a:pt x="4093948" y="652448"/>
                  <a:pt x="4066025" y="622156"/>
                  <a:pt x="4066025" y="584873"/>
                </a:cubicBezTo>
                <a:lnTo>
                  <a:pt x="4066025" y="67575"/>
                </a:lnTo>
                <a:cubicBezTo>
                  <a:pt x="4066025" y="30292"/>
                  <a:pt x="4093948" y="0"/>
                  <a:pt x="4128314" y="0"/>
                </a:cubicBezTo>
                <a:close/>
                <a:moveTo>
                  <a:pt x="3462457" y="0"/>
                </a:moveTo>
                <a:lnTo>
                  <a:pt x="3938223" y="0"/>
                </a:lnTo>
                <a:cubicBezTo>
                  <a:pt x="3972589" y="0"/>
                  <a:pt x="4000512" y="30292"/>
                  <a:pt x="4000512" y="67575"/>
                </a:cubicBezTo>
                <a:lnTo>
                  <a:pt x="4000512" y="583707"/>
                </a:lnTo>
                <a:cubicBezTo>
                  <a:pt x="4000512" y="622156"/>
                  <a:pt x="3972589" y="652448"/>
                  <a:pt x="3938223" y="652448"/>
                </a:cubicBezTo>
                <a:lnTo>
                  <a:pt x="3462457" y="652448"/>
                </a:lnTo>
                <a:cubicBezTo>
                  <a:pt x="3428090" y="652448"/>
                  <a:pt x="3400167" y="622156"/>
                  <a:pt x="3400167" y="584873"/>
                </a:cubicBezTo>
                <a:lnTo>
                  <a:pt x="3400167" y="67575"/>
                </a:lnTo>
                <a:cubicBezTo>
                  <a:pt x="3400167" y="30292"/>
                  <a:pt x="3428090" y="0"/>
                  <a:pt x="3462457" y="0"/>
                </a:cubicBezTo>
                <a:close/>
                <a:moveTo>
                  <a:pt x="2093154" y="0"/>
                </a:moveTo>
                <a:lnTo>
                  <a:pt x="2568920" y="0"/>
                </a:lnTo>
                <a:cubicBezTo>
                  <a:pt x="2603286" y="0"/>
                  <a:pt x="2631210" y="30292"/>
                  <a:pt x="2631210" y="67575"/>
                </a:cubicBezTo>
                <a:lnTo>
                  <a:pt x="2631210" y="583707"/>
                </a:lnTo>
                <a:cubicBezTo>
                  <a:pt x="2631210" y="622156"/>
                  <a:pt x="2603286" y="652448"/>
                  <a:pt x="2568920" y="652448"/>
                </a:cubicBezTo>
                <a:lnTo>
                  <a:pt x="2093154" y="652448"/>
                </a:lnTo>
                <a:cubicBezTo>
                  <a:pt x="2058788" y="652448"/>
                  <a:pt x="2030865" y="622156"/>
                  <a:pt x="2030865" y="584873"/>
                </a:cubicBezTo>
                <a:lnTo>
                  <a:pt x="2030865" y="67575"/>
                </a:lnTo>
                <a:cubicBezTo>
                  <a:pt x="2030865" y="30292"/>
                  <a:pt x="2058788" y="0"/>
                  <a:pt x="2093154" y="0"/>
                </a:cubicBezTo>
                <a:close/>
                <a:moveTo>
                  <a:pt x="1411187" y="0"/>
                </a:moveTo>
                <a:lnTo>
                  <a:pt x="1886953" y="0"/>
                </a:lnTo>
                <a:cubicBezTo>
                  <a:pt x="1921320" y="0"/>
                  <a:pt x="1949243" y="30292"/>
                  <a:pt x="1949243" y="67575"/>
                </a:cubicBezTo>
                <a:lnTo>
                  <a:pt x="1949243" y="583707"/>
                </a:lnTo>
                <a:cubicBezTo>
                  <a:pt x="1949243" y="622156"/>
                  <a:pt x="1921320" y="652448"/>
                  <a:pt x="1886953" y="652448"/>
                </a:cubicBezTo>
                <a:lnTo>
                  <a:pt x="1411187" y="652448"/>
                </a:lnTo>
                <a:cubicBezTo>
                  <a:pt x="1376820" y="652448"/>
                  <a:pt x="1348897" y="622156"/>
                  <a:pt x="1348897" y="584873"/>
                </a:cubicBezTo>
                <a:lnTo>
                  <a:pt x="1348897" y="67575"/>
                </a:lnTo>
                <a:cubicBezTo>
                  <a:pt x="1348897" y="30292"/>
                  <a:pt x="1376820" y="0"/>
                  <a:pt x="1411187" y="0"/>
                </a:cubicBezTo>
                <a:close/>
                <a:moveTo>
                  <a:pt x="744257" y="0"/>
                </a:moveTo>
                <a:lnTo>
                  <a:pt x="1220023" y="0"/>
                </a:lnTo>
                <a:cubicBezTo>
                  <a:pt x="1254389" y="0"/>
                  <a:pt x="1282312" y="30292"/>
                  <a:pt x="1282312" y="67575"/>
                </a:cubicBezTo>
                <a:lnTo>
                  <a:pt x="1282312" y="583707"/>
                </a:lnTo>
                <a:cubicBezTo>
                  <a:pt x="1283386" y="622156"/>
                  <a:pt x="1255463" y="652448"/>
                  <a:pt x="1221097" y="652448"/>
                </a:cubicBezTo>
                <a:lnTo>
                  <a:pt x="744257" y="652448"/>
                </a:lnTo>
                <a:cubicBezTo>
                  <a:pt x="709890" y="652448"/>
                  <a:pt x="681967" y="622156"/>
                  <a:pt x="681967" y="584873"/>
                </a:cubicBezTo>
                <a:lnTo>
                  <a:pt x="681967" y="67575"/>
                </a:lnTo>
                <a:cubicBezTo>
                  <a:pt x="681967" y="30292"/>
                  <a:pt x="709890" y="0"/>
                  <a:pt x="744257" y="0"/>
                </a:cubicBezTo>
                <a:close/>
                <a:moveTo>
                  <a:pt x="62290" y="0"/>
                </a:moveTo>
                <a:lnTo>
                  <a:pt x="538056" y="0"/>
                </a:lnTo>
                <a:cubicBezTo>
                  <a:pt x="573497" y="0"/>
                  <a:pt x="601420" y="30292"/>
                  <a:pt x="601420" y="67575"/>
                </a:cubicBezTo>
                <a:lnTo>
                  <a:pt x="601420" y="583707"/>
                </a:lnTo>
                <a:cubicBezTo>
                  <a:pt x="601420" y="622156"/>
                  <a:pt x="573497" y="652448"/>
                  <a:pt x="539130" y="652448"/>
                </a:cubicBezTo>
                <a:lnTo>
                  <a:pt x="62290" y="652448"/>
                </a:lnTo>
                <a:cubicBezTo>
                  <a:pt x="27923" y="652448"/>
                  <a:pt x="0" y="622156"/>
                  <a:pt x="0" y="584873"/>
                </a:cubicBezTo>
                <a:lnTo>
                  <a:pt x="0" y="67575"/>
                </a:lnTo>
                <a:cubicBezTo>
                  <a:pt x="0" y="30292"/>
                  <a:pt x="27923" y="0"/>
                  <a:pt x="62290"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676" r="3139" b="3298"/>
          <a:stretch>
            <a:fillRect/>
          </a:stretch>
        </p:blipFill>
        <p:spPr>
          <a:xfrm>
            <a:off x="6666421" y="3515223"/>
            <a:ext cx="2190560" cy="2315884"/>
          </a:xfrm>
          <a:custGeom>
            <a:avLst/>
            <a:gdLst>
              <a:gd name="connsiteX0" fmla="*/ 1742613 w 2190560"/>
              <a:gd name="connsiteY0" fmla="*/ 1791975 h 2315884"/>
              <a:gd name="connsiteX1" fmla="*/ 2138702 w 2190560"/>
              <a:gd name="connsiteY1" fmla="*/ 1791975 h 2315884"/>
              <a:gd name="connsiteX2" fmla="*/ 2190560 w 2190560"/>
              <a:gd name="connsiteY2" fmla="*/ 1846334 h 2315884"/>
              <a:gd name="connsiteX3" fmla="*/ 2190560 w 2190560"/>
              <a:gd name="connsiteY3" fmla="*/ 2261525 h 2315884"/>
              <a:gd name="connsiteX4" fmla="*/ 2138702 w 2190560"/>
              <a:gd name="connsiteY4" fmla="*/ 2315884 h 2315884"/>
              <a:gd name="connsiteX5" fmla="*/ 1742613 w 2190560"/>
              <a:gd name="connsiteY5" fmla="*/ 2315884 h 2315884"/>
              <a:gd name="connsiteX6" fmla="*/ 1690755 w 2190560"/>
              <a:gd name="connsiteY6" fmla="*/ 2261525 h 2315884"/>
              <a:gd name="connsiteX7" fmla="*/ 1690755 w 2190560"/>
              <a:gd name="connsiteY7" fmla="*/ 1846334 h 2315884"/>
              <a:gd name="connsiteX8" fmla="*/ 1742613 w 2190560"/>
              <a:gd name="connsiteY8" fmla="*/ 1791975 h 2315884"/>
              <a:gd name="connsiteX9" fmla="*/ 613357 w 2190560"/>
              <a:gd name="connsiteY9" fmla="*/ 1791975 h 2315884"/>
              <a:gd name="connsiteX10" fmla="*/ 1009446 w 2190560"/>
              <a:gd name="connsiteY10" fmla="*/ 1791975 h 2315884"/>
              <a:gd name="connsiteX11" fmla="*/ 1061304 w 2190560"/>
              <a:gd name="connsiteY11" fmla="*/ 1846334 h 2315884"/>
              <a:gd name="connsiteX12" fmla="*/ 1061304 w 2190560"/>
              <a:gd name="connsiteY12" fmla="*/ 2261525 h 2315884"/>
              <a:gd name="connsiteX13" fmla="*/ 1009446 w 2190560"/>
              <a:gd name="connsiteY13" fmla="*/ 2315884 h 2315884"/>
              <a:gd name="connsiteX14" fmla="*/ 613357 w 2190560"/>
              <a:gd name="connsiteY14" fmla="*/ 2315884 h 2315884"/>
              <a:gd name="connsiteX15" fmla="*/ 561499 w 2190560"/>
              <a:gd name="connsiteY15" fmla="*/ 2261525 h 2315884"/>
              <a:gd name="connsiteX16" fmla="*/ 561499 w 2190560"/>
              <a:gd name="connsiteY16" fmla="*/ 1846334 h 2315884"/>
              <a:gd name="connsiteX17" fmla="*/ 613357 w 2190560"/>
              <a:gd name="connsiteY17" fmla="*/ 1791975 h 2315884"/>
              <a:gd name="connsiteX18" fmla="*/ 52752 w 2190560"/>
              <a:gd name="connsiteY18" fmla="*/ 1791975 h 2315884"/>
              <a:gd name="connsiteX19" fmla="*/ 448841 w 2190560"/>
              <a:gd name="connsiteY19" fmla="*/ 1791975 h 2315884"/>
              <a:gd name="connsiteX20" fmla="*/ 500699 w 2190560"/>
              <a:gd name="connsiteY20" fmla="*/ 1846334 h 2315884"/>
              <a:gd name="connsiteX21" fmla="*/ 500699 w 2190560"/>
              <a:gd name="connsiteY21" fmla="*/ 2261525 h 2315884"/>
              <a:gd name="connsiteX22" fmla="*/ 448841 w 2190560"/>
              <a:gd name="connsiteY22" fmla="*/ 2315884 h 2315884"/>
              <a:gd name="connsiteX23" fmla="*/ 52752 w 2190560"/>
              <a:gd name="connsiteY23" fmla="*/ 2315884 h 2315884"/>
              <a:gd name="connsiteX24" fmla="*/ 894 w 2190560"/>
              <a:gd name="connsiteY24" fmla="*/ 2261525 h 2315884"/>
              <a:gd name="connsiteX25" fmla="*/ 894 w 2190560"/>
              <a:gd name="connsiteY25" fmla="*/ 1846334 h 2315884"/>
              <a:gd name="connsiteX26" fmla="*/ 52752 w 2190560"/>
              <a:gd name="connsiteY26" fmla="*/ 1791975 h 2315884"/>
              <a:gd name="connsiteX27" fmla="*/ 51858 w 2190560"/>
              <a:gd name="connsiteY27" fmla="*/ 0 h 2315884"/>
              <a:gd name="connsiteX28" fmla="*/ 2137807 w 2190560"/>
              <a:gd name="connsiteY28" fmla="*/ 0 h 2315884"/>
              <a:gd name="connsiteX29" fmla="*/ 2189666 w 2190560"/>
              <a:gd name="connsiteY29" fmla="*/ 54359 h 2315884"/>
              <a:gd name="connsiteX30" fmla="*/ 2189666 w 2190560"/>
              <a:gd name="connsiteY30" fmla="*/ 1661701 h 2315884"/>
              <a:gd name="connsiteX31" fmla="*/ 2138701 w 2190560"/>
              <a:gd name="connsiteY31" fmla="*/ 1716060 h 2315884"/>
              <a:gd name="connsiteX32" fmla="*/ 51858 w 2190560"/>
              <a:gd name="connsiteY32" fmla="*/ 1716060 h 2315884"/>
              <a:gd name="connsiteX33" fmla="*/ 0 w 2190560"/>
              <a:gd name="connsiteY33" fmla="*/ 1661701 h 2315884"/>
              <a:gd name="connsiteX34" fmla="*/ 0 w 2190560"/>
              <a:gd name="connsiteY34" fmla="*/ 54359 h 2315884"/>
              <a:gd name="connsiteX35" fmla="*/ 51858 w 2190560"/>
              <a:gd name="connsiteY35" fmla="*/ 0 h 231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315884">
                <a:moveTo>
                  <a:pt x="1742613" y="1791975"/>
                </a:moveTo>
                <a:lnTo>
                  <a:pt x="2138702" y="1791975"/>
                </a:lnTo>
                <a:cubicBezTo>
                  <a:pt x="2167314" y="1791975"/>
                  <a:pt x="2190560" y="1816342"/>
                  <a:pt x="2190560" y="1846334"/>
                </a:cubicBezTo>
                <a:lnTo>
                  <a:pt x="2190560" y="2261525"/>
                </a:lnTo>
                <a:cubicBezTo>
                  <a:pt x="2190560" y="2291516"/>
                  <a:pt x="2167314" y="2315884"/>
                  <a:pt x="2138702" y="2315884"/>
                </a:cubicBezTo>
                <a:lnTo>
                  <a:pt x="1742613" y="2315884"/>
                </a:lnTo>
                <a:cubicBezTo>
                  <a:pt x="1714002" y="2315884"/>
                  <a:pt x="1690755" y="2291516"/>
                  <a:pt x="1690755" y="2261525"/>
                </a:cubicBezTo>
                <a:lnTo>
                  <a:pt x="1690755" y="1846334"/>
                </a:lnTo>
                <a:cubicBezTo>
                  <a:pt x="1690755" y="1816342"/>
                  <a:pt x="1714002" y="1791975"/>
                  <a:pt x="1742613" y="1791975"/>
                </a:cubicBezTo>
                <a:close/>
                <a:moveTo>
                  <a:pt x="613357" y="1791975"/>
                </a:moveTo>
                <a:lnTo>
                  <a:pt x="1009446" y="1791975"/>
                </a:lnTo>
                <a:cubicBezTo>
                  <a:pt x="1038058" y="1791975"/>
                  <a:pt x="1061304" y="1816342"/>
                  <a:pt x="1061304" y="1846334"/>
                </a:cubicBezTo>
                <a:lnTo>
                  <a:pt x="1061304" y="2261525"/>
                </a:lnTo>
                <a:cubicBezTo>
                  <a:pt x="1062198" y="2291516"/>
                  <a:pt x="1038058" y="2315884"/>
                  <a:pt x="1009446" y="2315884"/>
                </a:cubicBezTo>
                <a:lnTo>
                  <a:pt x="613357" y="2315884"/>
                </a:lnTo>
                <a:cubicBezTo>
                  <a:pt x="584746" y="2315884"/>
                  <a:pt x="561499" y="2291516"/>
                  <a:pt x="561499" y="2261525"/>
                </a:cubicBezTo>
                <a:lnTo>
                  <a:pt x="561499" y="1846334"/>
                </a:lnTo>
                <a:cubicBezTo>
                  <a:pt x="561499" y="1816342"/>
                  <a:pt x="584746" y="1791975"/>
                  <a:pt x="613357" y="1791975"/>
                </a:cubicBezTo>
                <a:close/>
                <a:moveTo>
                  <a:pt x="52752" y="1791975"/>
                </a:moveTo>
                <a:lnTo>
                  <a:pt x="448841" y="1791975"/>
                </a:lnTo>
                <a:cubicBezTo>
                  <a:pt x="477452" y="1791975"/>
                  <a:pt x="500699" y="1816342"/>
                  <a:pt x="500699" y="1846334"/>
                </a:cubicBezTo>
                <a:lnTo>
                  <a:pt x="500699" y="2261525"/>
                </a:lnTo>
                <a:cubicBezTo>
                  <a:pt x="500699" y="2291516"/>
                  <a:pt x="477452" y="2315884"/>
                  <a:pt x="448841" y="2315884"/>
                </a:cubicBezTo>
                <a:lnTo>
                  <a:pt x="52752" y="2315884"/>
                </a:lnTo>
                <a:cubicBezTo>
                  <a:pt x="24141" y="2315884"/>
                  <a:pt x="894" y="2291516"/>
                  <a:pt x="894" y="2261525"/>
                </a:cubicBezTo>
                <a:lnTo>
                  <a:pt x="894" y="1846334"/>
                </a:lnTo>
                <a:cubicBezTo>
                  <a:pt x="894" y="1816342"/>
                  <a:pt x="24141" y="1791975"/>
                  <a:pt x="52752" y="1791975"/>
                </a:cubicBezTo>
                <a:close/>
                <a:moveTo>
                  <a:pt x="51858" y="0"/>
                </a:moveTo>
                <a:lnTo>
                  <a:pt x="2137807" y="0"/>
                </a:lnTo>
                <a:cubicBezTo>
                  <a:pt x="2166419" y="0"/>
                  <a:pt x="2189666" y="24368"/>
                  <a:pt x="2189666" y="54359"/>
                </a:cubicBezTo>
                <a:lnTo>
                  <a:pt x="2189666" y="1661701"/>
                </a:lnTo>
                <a:cubicBezTo>
                  <a:pt x="2190560" y="1691692"/>
                  <a:pt x="2167313" y="1716060"/>
                  <a:pt x="2138701" y="1716060"/>
                </a:cubicBezTo>
                <a:lnTo>
                  <a:pt x="51858" y="1716060"/>
                </a:lnTo>
                <a:cubicBezTo>
                  <a:pt x="23247" y="1716060"/>
                  <a:pt x="0" y="1691692"/>
                  <a:pt x="0" y="1661701"/>
                </a:cubicBezTo>
                <a:lnTo>
                  <a:pt x="0" y="54359"/>
                </a:lnTo>
                <a:cubicBezTo>
                  <a:pt x="0" y="24368"/>
                  <a:pt x="23247" y="0"/>
                  <a:pt x="51858"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5467" r="3139" b="50000"/>
          <a:stretch>
            <a:fillRect/>
          </a:stretch>
        </p:blipFill>
        <p:spPr>
          <a:xfrm>
            <a:off x="6666421" y="1138421"/>
            <a:ext cx="2190560" cy="2290578"/>
          </a:xfrm>
          <a:custGeom>
            <a:avLst/>
            <a:gdLst>
              <a:gd name="connsiteX0" fmla="*/ 51858 w 2190560"/>
              <a:gd name="connsiteY0" fmla="*/ 588577 h 2290578"/>
              <a:gd name="connsiteX1" fmla="*/ 2137807 w 2190560"/>
              <a:gd name="connsiteY1" fmla="*/ 588577 h 2290578"/>
              <a:gd name="connsiteX2" fmla="*/ 2189666 w 2190560"/>
              <a:gd name="connsiteY2" fmla="*/ 642936 h 2290578"/>
              <a:gd name="connsiteX3" fmla="*/ 2189666 w 2190560"/>
              <a:gd name="connsiteY3" fmla="*/ 2235281 h 2290578"/>
              <a:gd name="connsiteX4" fmla="*/ 2138701 w 2190560"/>
              <a:gd name="connsiteY4" fmla="*/ 2290578 h 2290578"/>
              <a:gd name="connsiteX5" fmla="*/ 51858 w 2190560"/>
              <a:gd name="connsiteY5" fmla="*/ 2290578 h 2290578"/>
              <a:gd name="connsiteX6" fmla="*/ 0 w 2190560"/>
              <a:gd name="connsiteY6" fmla="*/ 2236219 h 2290578"/>
              <a:gd name="connsiteX7" fmla="*/ 0 w 2190560"/>
              <a:gd name="connsiteY7" fmla="*/ 642936 h 2290578"/>
              <a:gd name="connsiteX8" fmla="*/ 51858 w 2190560"/>
              <a:gd name="connsiteY8" fmla="*/ 588577 h 2290578"/>
              <a:gd name="connsiteX9" fmla="*/ 1742613 w 2190560"/>
              <a:gd name="connsiteY9" fmla="*/ 0 h 2290578"/>
              <a:gd name="connsiteX10" fmla="*/ 2138702 w 2190560"/>
              <a:gd name="connsiteY10" fmla="*/ 0 h 2290578"/>
              <a:gd name="connsiteX11" fmla="*/ 2190560 w 2190560"/>
              <a:gd name="connsiteY11" fmla="*/ 54359 h 2290578"/>
              <a:gd name="connsiteX12" fmla="*/ 2190560 w 2190560"/>
              <a:gd name="connsiteY12" fmla="*/ 469550 h 2290578"/>
              <a:gd name="connsiteX13" fmla="*/ 2138702 w 2190560"/>
              <a:gd name="connsiteY13" fmla="*/ 524846 h 2290578"/>
              <a:gd name="connsiteX14" fmla="*/ 1742613 w 2190560"/>
              <a:gd name="connsiteY14" fmla="*/ 524846 h 2290578"/>
              <a:gd name="connsiteX15" fmla="*/ 1690755 w 2190560"/>
              <a:gd name="connsiteY15" fmla="*/ 470487 h 2290578"/>
              <a:gd name="connsiteX16" fmla="*/ 1690755 w 2190560"/>
              <a:gd name="connsiteY16" fmla="*/ 54359 h 2290578"/>
              <a:gd name="connsiteX17" fmla="*/ 1742613 w 2190560"/>
              <a:gd name="connsiteY17" fmla="*/ 0 h 2290578"/>
              <a:gd name="connsiteX18" fmla="*/ 1174856 w 2190560"/>
              <a:gd name="connsiteY18" fmla="*/ 0 h 2290578"/>
              <a:gd name="connsiteX19" fmla="*/ 1570945 w 2190560"/>
              <a:gd name="connsiteY19" fmla="*/ 0 h 2290578"/>
              <a:gd name="connsiteX20" fmla="*/ 1622803 w 2190560"/>
              <a:gd name="connsiteY20" fmla="*/ 54359 h 2290578"/>
              <a:gd name="connsiteX21" fmla="*/ 1622803 w 2190560"/>
              <a:gd name="connsiteY21" fmla="*/ 469550 h 2290578"/>
              <a:gd name="connsiteX22" fmla="*/ 1570945 w 2190560"/>
              <a:gd name="connsiteY22" fmla="*/ 524846 h 2290578"/>
              <a:gd name="connsiteX23" fmla="*/ 1174856 w 2190560"/>
              <a:gd name="connsiteY23" fmla="*/ 524846 h 2290578"/>
              <a:gd name="connsiteX24" fmla="*/ 1122998 w 2190560"/>
              <a:gd name="connsiteY24" fmla="*/ 470487 h 2290578"/>
              <a:gd name="connsiteX25" fmla="*/ 1122998 w 2190560"/>
              <a:gd name="connsiteY25" fmla="*/ 54359 h 2290578"/>
              <a:gd name="connsiteX26" fmla="*/ 1174856 w 2190560"/>
              <a:gd name="connsiteY26" fmla="*/ 0 h 2290578"/>
              <a:gd name="connsiteX27" fmla="*/ 52752 w 2190560"/>
              <a:gd name="connsiteY27" fmla="*/ 0 h 2290578"/>
              <a:gd name="connsiteX28" fmla="*/ 448841 w 2190560"/>
              <a:gd name="connsiteY28" fmla="*/ 0 h 2290578"/>
              <a:gd name="connsiteX29" fmla="*/ 500699 w 2190560"/>
              <a:gd name="connsiteY29" fmla="*/ 54359 h 2290578"/>
              <a:gd name="connsiteX30" fmla="*/ 500699 w 2190560"/>
              <a:gd name="connsiteY30" fmla="*/ 469550 h 2290578"/>
              <a:gd name="connsiteX31" fmla="*/ 448841 w 2190560"/>
              <a:gd name="connsiteY31" fmla="*/ 524846 h 2290578"/>
              <a:gd name="connsiteX32" fmla="*/ 52752 w 2190560"/>
              <a:gd name="connsiteY32" fmla="*/ 524846 h 2290578"/>
              <a:gd name="connsiteX33" fmla="*/ 894 w 2190560"/>
              <a:gd name="connsiteY33" fmla="*/ 470487 h 2290578"/>
              <a:gd name="connsiteX34" fmla="*/ 894 w 2190560"/>
              <a:gd name="connsiteY34" fmla="*/ 54359 h 2290578"/>
              <a:gd name="connsiteX35" fmla="*/ 52752 w 2190560"/>
              <a:gd name="connsiteY35" fmla="*/ 0 h 229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290578">
                <a:moveTo>
                  <a:pt x="51858" y="588577"/>
                </a:moveTo>
                <a:lnTo>
                  <a:pt x="2137807" y="588577"/>
                </a:lnTo>
                <a:cubicBezTo>
                  <a:pt x="2166419" y="588577"/>
                  <a:pt x="2189666" y="612945"/>
                  <a:pt x="2189666" y="642936"/>
                </a:cubicBezTo>
                <a:lnTo>
                  <a:pt x="2189666" y="2235281"/>
                </a:lnTo>
                <a:cubicBezTo>
                  <a:pt x="2190560" y="2265273"/>
                  <a:pt x="2167313" y="2290578"/>
                  <a:pt x="2138701" y="2290578"/>
                </a:cubicBezTo>
                <a:lnTo>
                  <a:pt x="51858" y="2290578"/>
                </a:lnTo>
                <a:cubicBezTo>
                  <a:pt x="23247" y="2290578"/>
                  <a:pt x="0" y="2266210"/>
                  <a:pt x="0" y="2236219"/>
                </a:cubicBezTo>
                <a:lnTo>
                  <a:pt x="0" y="642936"/>
                </a:lnTo>
                <a:cubicBezTo>
                  <a:pt x="0" y="612945"/>
                  <a:pt x="23247" y="588577"/>
                  <a:pt x="51858" y="588577"/>
                </a:cubicBezTo>
                <a:close/>
                <a:moveTo>
                  <a:pt x="1742613" y="0"/>
                </a:moveTo>
                <a:lnTo>
                  <a:pt x="2138702" y="0"/>
                </a:lnTo>
                <a:cubicBezTo>
                  <a:pt x="2167314" y="0"/>
                  <a:pt x="2190560" y="24368"/>
                  <a:pt x="2190560" y="54359"/>
                </a:cubicBezTo>
                <a:lnTo>
                  <a:pt x="2190560" y="469550"/>
                </a:lnTo>
                <a:cubicBezTo>
                  <a:pt x="2190560" y="500479"/>
                  <a:pt x="2167314" y="524846"/>
                  <a:pt x="2138702" y="524846"/>
                </a:cubicBezTo>
                <a:lnTo>
                  <a:pt x="1742613" y="524846"/>
                </a:lnTo>
                <a:cubicBezTo>
                  <a:pt x="1714002" y="524846"/>
                  <a:pt x="1690755" y="500479"/>
                  <a:pt x="1690755" y="470487"/>
                </a:cubicBezTo>
                <a:lnTo>
                  <a:pt x="1690755" y="54359"/>
                </a:lnTo>
                <a:cubicBezTo>
                  <a:pt x="1690755" y="24368"/>
                  <a:pt x="1714002" y="0"/>
                  <a:pt x="1742613" y="0"/>
                </a:cubicBezTo>
                <a:close/>
                <a:moveTo>
                  <a:pt x="1174856" y="0"/>
                </a:moveTo>
                <a:lnTo>
                  <a:pt x="1570945" y="0"/>
                </a:lnTo>
                <a:cubicBezTo>
                  <a:pt x="1599556" y="0"/>
                  <a:pt x="1622803" y="24368"/>
                  <a:pt x="1622803" y="54359"/>
                </a:cubicBezTo>
                <a:lnTo>
                  <a:pt x="1622803" y="469550"/>
                </a:lnTo>
                <a:cubicBezTo>
                  <a:pt x="1622803" y="500479"/>
                  <a:pt x="1599556" y="524846"/>
                  <a:pt x="1570945" y="524846"/>
                </a:cubicBezTo>
                <a:lnTo>
                  <a:pt x="1174856" y="524846"/>
                </a:lnTo>
                <a:cubicBezTo>
                  <a:pt x="1146245" y="524846"/>
                  <a:pt x="1122998" y="500479"/>
                  <a:pt x="1122998" y="470487"/>
                </a:cubicBezTo>
                <a:lnTo>
                  <a:pt x="1122998" y="54359"/>
                </a:lnTo>
                <a:cubicBezTo>
                  <a:pt x="1122998" y="24368"/>
                  <a:pt x="1146245" y="0"/>
                  <a:pt x="1174856" y="0"/>
                </a:cubicBezTo>
                <a:close/>
                <a:moveTo>
                  <a:pt x="52752" y="0"/>
                </a:moveTo>
                <a:lnTo>
                  <a:pt x="448841" y="0"/>
                </a:lnTo>
                <a:cubicBezTo>
                  <a:pt x="477452" y="0"/>
                  <a:pt x="500699" y="24368"/>
                  <a:pt x="500699" y="54359"/>
                </a:cubicBezTo>
                <a:lnTo>
                  <a:pt x="500699" y="469550"/>
                </a:lnTo>
                <a:cubicBezTo>
                  <a:pt x="500699" y="500479"/>
                  <a:pt x="477452" y="524846"/>
                  <a:pt x="448841" y="524846"/>
                </a:cubicBezTo>
                <a:lnTo>
                  <a:pt x="52752" y="524846"/>
                </a:lnTo>
                <a:cubicBezTo>
                  <a:pt x="24141" y="524846"/>
                  <a:pt x="894" y="500479"/>
                  <a:pt x="894" y="470487"/>
                </a:cubicBezTo>
                <a:lnTo>
                  <a:pt x="894" y="54359"/>
                </a:lnTo>
                <a:cubicBezTo>
                  <a:pt x="894" y="24368"/>
                  <a:pt x="24141" y="0"/>
                  <a:pt x="52752"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5467" r="27848" b="3298"/>
          <a:stretch>
            <a:fillRect/>
          </a:stretch>
        </p:blipFill>
        <p:spPr>
          <a:xfrm>
            <a:off x="3823165" y="1138421"/>
            <a:ext cx="2774434" cy="4692686"/>
          </a:xfrm>
          <a:custGeom>
            <a:avLst/>
            <a:gdLst>
              <a:gd name="connsiteX0" fmla="*/ 1760495 w 2774434"/>
              <a:gd name="connsiteY0" fmla="*/ 4168777 h 4692686"/>
              <a:gd name="connsiteX1" fmla="*/ 2156584 w 2774434"/>
              <a:gd name="connsiteY1" fmla="*/ 4168777 h 4692686"/>
              <a:gd name="connsiteX2" fmla="*/ 2208442 w 2774434"/>
              <a:gd name="connsiteY2" fmla="*/ 4223136 h 4692686"/>
              <a:gd name="connsiteX3" fmla="*/ 2208442 w 2774434"/>
              <a:gd name="connsiteY3" fmla="*/ 4638327 h 4692686"/>
              <a:gd name="connsiteX4" fmla="*/ 2156584 w 2774434"/>
              <a:gd name="connsiteY4" fmla="*/ 4692686 h 4692686"/>
              <a:gd name="connsiteX5" fmla="*/ 1760495 w 2774434"/>
              <a:gd name="connsiteY5" fmla="*/ 4692686 h 4692686"/>
              <a:gd name="connsiteX6" fmla="*/ 1708637 w 2774434"/>
              <a:gd name="connsiteY6" fmla="*/ 4638327 h 4692686"/>
              <a:gd name="connsiteX7" fmla="*/ 1708637 w 2774434"/>
              <a:gd name="connsiteY7" fmla="*/ 4223136 h 4692686"/>
              <a:gd name="connsiteX8" fmla="*/ 1760495 w 2774434"/>
              <a:gd name="connsiteY8" fmla="*/ 4168777 h 4692686"/>
              <a:gd name="connsiteX9" fmla="*/ 1206149 w 2774434"/>
              <a:gd name="connsiteY9" fmla="*/ 4168777 h 4692686"/>
              <a:gd name="connsiteX10" fmla="*/ 1602238 w 2774434"/>
              <a:gd name="connsiteY10" fmla="*/ 4168777 h 4692686"/>
              <a:gd name="connsiteX11" fmla="*/ 1654096 w 2774434"/>
              <a:gd name="connsiteY11" fmla="*/ 4223136 h 4692686"/>
              <a:gd name="connsiteX12" fmla="*/ 1654096 w 2774434"/>
              <a:gd name="connsiteY12" fmla="*/ 4638327 h 4692686"/>
              <a:gd name="connsiteX13" fmla="*/ 1602238 w 2774434"/>
              <a:gd name="connsiteY13" fmla="*/ 4692686 h 4692686"/>
              <a:gd name="connsiteX14" fmla="*/ 1206149 w 2774434"/>
              <a:gd name="connsiteY14" fmla="*/ 4692686 h 4692686"/>
              <a:gd name="connsiteX15" fmla="*/ 1154291 w 2774434"/>
              <a:gd name="connsiteY15" fmla="*/ 4638327 h 4692686"/>
              <a:gd name="connsiteX16" fmla="*/ 1154291 w 2774434"/>
              <a:gd name="connsiteY16" fmla="*/ 4223136 h 4692686"/>
              <a:gd name="connsiteX17" fmla="*/ 1206149 w 2774434"/>
              <a:gd name="connsiteY17" fmla="*/ 4168777 h 4692686"/>
              <a:gd name="connsiteX18" fmla="*/ 610674 w 2774434"/>
              <a:gd name="connsiteY18" fmla="*/ 4168777 h 4692686"/>
              <a:gd name="connsiteX19" fmla="*/ 1006763 w 2774434"/>
              <a:gd name="connsiteY19" fmla="*/ 4168777 h 4692686"/>
              <a:gd name="connsiteX20" fmla="*/ 1058621 w 2774434"/>
              <a:gd name="connsiteY20" fmla="*/ 4223136 h 4692686"/>
              <a:gd name="connsiteX21" fmla="*/ 1058621 w 2774434"/>
              <a:gd name="connsiteY21" fmla="*/ 4638327 h 4692686"/>
              <a:gd name="connsiteX22" fmla="*/ 1007657 w 2774434"/>
              <a:gd name="connsiteY22" fmla="*/ 4692686 h 4692686"/>
              <a:gd name="connsiteX23" fmla="*/ 610674 w 2774434"/>
              <a:gd name="connsiteY23" fmla="*/ 4692686 h 4692686"/>
              <a:gd name="connsiteX24" fmla="*/ 558816 w 2774434"/>
              <a:gd name="connsiteY24" fmla="*/ 4638327 h 4692686"/>
              <a:gd name="connsiteX25" fmla="*/ 558816 w 2774434"/>
              <a:gd name="connsiteY25" fmla="*/ 4223136 h 4692686"/>
              <a:gd name="connsiteX26" fmla="*/ 610674 w 2774434"/>
              <a:gd name="connsiteY26" fmla="*/ 4168777 h 4692686"/>
              <a:gd name="connsiteX27" fmla="*/ 56328 w 2774434"/>
              <a:gd name="connsiteY27" fmla="*/ 4168777 h 4692686"/>
              <a:gd name="connsiteX28" fmla="*/ 452417 w 2774434"/>
              <a:gd name="connsiteY28" fmla="*/ 4168777 h 4692686"/>
              <a:gd name="connsiteX29" fmla="*/ 504275 w 2774434"/>
              <a:gd name="connsiteY29" fmla="*/ 4223136 h 4692686"/>
              <a:gd name="connsiteX30" fmla="*/ 504275 w 2774434"/>
              <a:gd name="connsiteY30" fmla="*/ 4638327 h 4692686"/>
              <a:gd name="connsiteX31" fmla="*/ 453311 w 2774434"/>
              <a:gd name="connsiteY31" fmla="*/ 4692686 h 4692686"/>
              <a:gd name="connsiteX32" fmla="*/ 56328 w 2774434"/>
              <a:gd name="connsiteY32" fmla="*/ 4692686 h 4692686"/>
              <a:gd name="connsiteX33" fmla="*/ 4470 w 2774434"/>
              <a:gd name="connsiteY33" fmla="*/ 4638327 h 4692686"/>
              <a:gd name="connsiteX34" fmla="*/ 4470 w 2774434"/>
              <a:gd name="connsiteY34" fmla="*/ 4223136 h 4692686"/>
              <a:gd name="connsiteX35" fmla="*/ 56328 w 2774434"/>
              <a:gd name="connsiteY35" fmla="*/ 4168777 h 4692686"/>
              <a:gd name="connsiteX36" fmla="*/ 51858 w 2774434"/>
              <a:gd name="connsiteY36" fmla="*/ 2957883 h 4692686"/>
              <a:gd name="connsiteX37" fmla="*/ 447947 w 2774434"/>
              <a:gd name="connsiteY37" fmla="*/ 2957883 h 4692686"/>
              <a:gd name="connsiteX38" fmla="*/ 499805 w 2774434"/>
              <a:gd name="connsiteY38" fmla="*/ 3012242 h 4692686"/>
              <a:gd name="connsiteX39" fmla="*/ 499805 w 2774434"/>
              <a:gd name="connsiteY39" fmla="*/ 3427433 h 4692686"/>
              <a:gd name="connsiteX40" fmla="*/ 448841 w 2774434"/>
              <a:gd name="connsiteY40" fmla="*/ 3481792 h 4692686"/>
              <a:gd name="connsiteX41" fmla="*/ 51858 w 2774434"/>
              <a:gd name="connsiteY41" fmla="*/ 3481792 h 4692686"/>
              <a:gd name="connsiteX42" fmla="*/ 0 w 2774434"/>
              <a:gd name="connsiteY42" fmla="*/ 3427433 h 4692686"/>
              <a:gd name="connsiteX43" fmla="*/ 0 w 2774434"/>
              <a:gd name="connsiteY43" fmla="*/ 3012242 h 4692686"/>
              <a:gd name="connsiteX44" fmla="*/ 51858 w 2774434"/>
              <a:gd name="connsiteY44" fmla="*/ 2957883 h 4692686"/>
              <a:gd name="connsiteX45" fmla="*/ 51858 w 2774434"/>
              <a:gd name="connsiteY45" fmla="*/ 1766669 h 4692686"/>
              <a:gd name="connsiteX46" fmla="*/ 447947 w 2774434"/>
              <a:gd name="connsiteY46" fmla="*/ 1766669 h 4692686"/>
              <a:gd name="connsiteX47" fmla="*/ 499805 w 2774434"/>
              <a:gd name="connsiteY47" fmla="*/ 1821028 h 4692686"/>
              <a:gd name="connsiteX48" fmla="*/ 499805 w 2774434"/>
              <a:gd name="connsiteY48" fmla="*/ 2236219 h 4692686"/>
              <a:gd name="connsiteX49" fmla="*/ 448841 w 2774434"/>
              <a:gd name="connsiteY49" fmla="*/ 2290578 h 4692686"/>
              <a:gd name="connsiteX50" fmla="*/ 51858 w 2774434"/>
              <a:gd name="connsiteY50" fmla="*/ 2290578 h 4692686"/>
              <a:gd name="connsiteX51" fmla="*/ 0 w 2774434"/>
              <a:gd name="connsiteY51" fmla="*/ 2236219 h 4692686"/>
              <a:gd name="connsiteX52" fmla="*/ 0 w 2774434"/>
              <a:gd name="connsiteY52" fmla="*/ 1821028 h 4692686"/>
              <a:gd name="connsiteX53" fmla="*/ 51858 w 2774434"/>
              <a:gd name="connsiteY53" fmla="*/ 1766669 h 4692686"/>
              <a:gd name="connsiteX54" fmla="*/ 51858 w 2774434"/>
              <a:gd name="connsiteY54" fmla="*/ 1178093 h 4692686"/>
              <a:gd name="connsiteX55" fmla="*/ 447947 w 2774434"/>
              <a:gd name="connsiteY55" fmla="*/ 1178093 h 4692686"/>
              <a:gd name="connsiteX56" fmla="*/ 499805 w 2774434"/>
              <a:gd name="connsiteY56" fmla="*/ 1232451 h 4692686"/>
              <a:gd name="connsiteX57" fmla="*/ 499805 w 2774434"/>
              <a:gd name="connsiteY57" fmla="*/ 1647642 h 4692686"/>
              <a:gd name="connsiteX58" fmla="*/ 448841 w 2774434"/>
              <a:gd name="connsiteY58" fmla="*/ 1702001 h 4692686"/>
              <a:gd name="connsiteX59" fmla="*/ 51858 w 2774434"/>
              <a:gd name="connsiteY59" fmla="*/ 1702001 h 4692686"/>
              <a:gd name="connsiteX60" fmla="*/ 0 w 2774434"/>
              <a:gd name="connsiteY60" fmla="*/ 1647642 h 4692686"/>
              <a:gd name="connsiteX61" fmla="*/ 0 w 2774434"/>
              <a:gd name="connsiteY61" fmla="*/ 1232451 h 4692686"/>
              <a:gd name="connsiteX62" fmla="*/ 51858 w 2774434"/>
              <a:gd name="connsiteY62" fmla="*/ 1178093 h 4692686"/>
              <a:gd name="connsiteX63" fmla="*/ 619615 w 2774434"/>
              <a:gd name="connsiteY63" fmla="*/ 588578 h 4692686"/>
              <a:gd name="connsiteX64" fmla="*/ 2722552 w 2774434"/>
              <a:gd name="connsiteY64" fmla="*/ 588578 h 4692686"/>
              <a:gd name="connsiteX65" fmla="*/ 2774410 w 2774434"/>
              <a:gd name="connsiteY65" fmla="*/ 642937 h 4692686"/>
              <a:gd name="connsiteX66" fmla="*/ 2774410 w 2774434"/>
              <a:gd name="connsiteY66" fmla="*/ 4037566 h 4692686"/>
              <a:gd name="connsiteX67" fmla="*/ 2723446 w 2774434"/>
              <a:gd name="connsiteY67" fmla="*/ 4091925 h 4692686"/>
              <a:gd name="connsiteX68" fmla="*/ 619615 w 2774434"/>
              <a:gd name="connsiteY68" fmla="*/ 4091925 h 4692686"/>
              <a:gd name="connsiteX69" fmla="*/ 567757 w 2774434"/>
              <a:gd name="connsiteY69" fmla="*/ 4037566 h 4692686"/>
              <a:gd name="connsiteX70" fmla="*/ 567757 w 2774434"/>
              <a:gd name="connsiteY70" fmla="*/ 642937 h 4692686"/>
              <a:gd name="connsiteX71" fmla="*/ 619615 w 2774434"/>
              <a:gd name="connsiteY71" fmla="*/ 588578 h 4692686"/>
              <a:gd name="connsiteX72" fmla="*/ 2323781 w 2774434"/>
              <a:gd name="connsiteY72" fmla="*/ 1 h 4692686"/>
              <a:gd name="connsiteX73" fmla="*/ 2719870 w 2774434"/>
              <a:gd name="connsiteY73" fmla="*/ 1 h 4692686"/>
              <a:gd name="connsiteX74" fmla="*/ 2771728 w 2774434"/>
              <a:gd name="connsiteY74" fmla="*/ 54359 h 4692686"/>
              <a:gd name="connsiteX75" fmla="*/ 2771728 w 2774434"/>
              <a:gd name="connsiteY75" fmla="*/ 469551 h 4692686"/>
              <a:gd name="connsiteX76" fmla="*/ 2719870 w 2774434"/>
              <a:gd name="connsiteY76" fmla="*/ 524847 h 4692686"/>
              <a:gd name="connsiteX77" fmla="*/ 2323781 w 2774434"/>
              <a:gd name="connsiteY77" fmla="*/ 524847 h 4692686"/>
              <a:gd name="connsiteX78" fmla="*/ 2271923 w 2774434"/>
              <a:gd name="connsiteY78" fmla="*/ 470488 h 4692686"/>
              <a:gd name="connsiteX79" fmla="*/ 2271923 w 2774434"/>
              <a:gd name="connsiteY79" fmla="*/ 54359 h 4692686"/>
              <a:gd name="connsiteX80" fmla="*/ 2323781 w 2774434"/>
              <a:gd name="connsiteY80" fmla="*/ 1 h 4692686"/>
              <a:gd name="connsiteX81" fmla="*/ 1756024 w 2774434"/>
              <a:gd name="connsiteY81" fmla="*/ 1 h 4692686"/>
              <a:gd name="connsiteX82" fmla="*/ 2152113 w 2774434"/>
              <a:gd name="connsiteY82" fmla="*/ 1 h 4692686"/>
              <a:gd name="connsiteX83" fmla="*/ 2203971 w 2774434"/>
              <a:gd name="connsiteY83" fmla="*/ 54360 h 4692686"/>
              <a:gd name="connsiteX84" fmla="*/ 2203971 w 2774434"/>
              <a:gd name="connsiteY84" fmla="*/ 469551 h 4692686"/>
              <a:gd name="connsiteX85" fmla="*/ 2152113 w 2774434"/>
              <a:gd name="connsiteY85" fmla="*/ 524847 h 4692686"/>
              <a:gd name="connsiteX86" fmla="*/ 1756024 w 2774434"/>
              <a:gd name="connsiteY86" fmla="*/ 524847 h 4692686"/>
              <a:gd name="connsiteX87" fmla="*/ 1704166 w 2774434"/>
              <a:gd name="connsiteY87" fmla="*/ 470488 h 4692686"/>
              <a:gd name="connsiteX88" fmla="*/ 1704166 w 2774434"/>
              <a:gd name="connsiteY88" fmla="*/ 54360 h 4692686"/>
              <a:gd name="connsiteX89" fmla="*/ 1756024 w 2774434"/>
              <a:gd name="connsiteY89" fmla="*/ 1 h 4692686"/>
              <a:gd name="connsiteX90" fmla="*/ 51858 w 2774434"/>
              <a:gd name="connsiteY90" fmla="*/ 1 h 4692686"/>
              <a:gd name="connsiteX91" fmla="*/ 447947 w 2774434"/>
              <a:gd name="connsiteY91" fmla="*/ 1 h 4692686"/>
              <a:gd name="connsiteX92" fmla="*/ 500699 w 2774434"/>
              <a:gd name="connsiteY92" fmla="*/ 54360 h 4692686"/>
              <a:gd name="connsiteX93" fmla="*/ 500699 w 2774434"/>
              <a:gd name="connsiteY93" fmla="*/ 469551 h 4692686"/>
              <a:gd name="connsiteX94" fmla="*/ 448841 w 2774434"/>
              <a:gd name="connsiteY94" fmla="*/ 524847 h 4692686"/>
              <a:gd name="connsiteX95" fmla="*/ 51858 w 2774434"/>
              <a:gd name="connsiteY95" fmla="*/ 524847 h 4692686"/>
              <a:gd name="connsiteX96" fmla="*/ 0 w 2774434"/>
              <a:gd name="connsiteY96" fmla="*/ 470488 h 4692686"/>
              <a:gd name="connsiteX97" fmla="*/ 0 w 2774434"/>
              <a:gd name="connsiteY97" fmla="*/ 54360 h 4692686"/>
              <a:gd name="connsiteX98" fmla="*/ 51858 w 2774434"/>
              <a:gd name="connsiteY98" fmla="*/ 1 h 4692686"/>
              <a:gd name="connsiteX99" fmla="*/ 1188266 w 2774434"/>
              <a:gd name="connsiteY99" fmla="*/ 0 h 4692686"/>
              <a:gd name="connsiteX100" fmla="*/ 1584356 w 2774434"/>
              <a:gd name="connsiteY100" fmla="*/ 0 h 4692686"/>
              <a:gd name="connsiteX101" fmla="*/ 1636214 w 2774434"/>
              <a:gd name="connsiteY101" fmla="*/ 54359 h 4692686"/>
              <a:gd name="connsiteX102" fmla="*/ 1636214 w 2774434"/>
              <a:gd name="connsiteY102" fmla="*/ 469550 h 4692686"/>
              <a:gd name="connsiteX103" fmla="*/ 1584356 w 2774434"/>
              <a:gd name="connsiteY103" fmla="*/ 524846 h 4692686"/>
              <a:gd name="connsiteX104" fmla="*/ 1188266 w 2774434"/>
              <a:gd name="connsiteY104" fmla="*/ 524846 h 4692686"/>
              <a:gd name="connsiteX105" fmla="*/ 1136408 w 2774434"/>
              <a:gd name="connsiteY105" fmla="*/ 470487 h 4692686"/>
              <a:gd name="connsiteX106" fmla="*/ 1136408 w 2774434"/>
              <a:gd name="connsiteY106" fmla="*/ 54359 h 4692686"/>
              <a:gd name="connsiteX107" fmla="*/ 1188266 w 2774434"/>
              <a:gd name="connsiteY107" fmla="*/ 0 h 46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774434" h="4692686">
                <a:moveTo>
                  <a:pt x="1760495" y="4168777"/>
                </a:moveTo>
                <a:lnTo>
                  <a:pt x="2156584" y="4168777"/>
                </a:lnTo>
                <a:cubicBezTo>
                  <a:pt x="2185195" y="4168777"/>
                  <a:pt x="2208442" y="4193145"/>
                  <a:pt x="2208442" y="4223136"/>
                </a:cubicBezTo>
                <a:lnTo>
                  <a:pt x="2208442" y="4638327"/>
                </a:lnTo>
                <a:cubicBezTo>
                  <a:pt x="2208442" y="4667381"/>
                  <a:pt x="2185195" y="4692686"/>
                  <a:pt x="2156584" y="4692686"/>
                </a:cubicBezTo>
                <a:lnTo>
                  <a:pt x="1760495" y="4692686"/>
                </a:lnTo>
                <a:cubicBezTo>
                  <a:pt x="1731884" y="4692686"/>
                  <a:pt x="1708637" y="4668319"/>
                  <a:pt x="1708637" y="4638327"/>
                </a:cubicBezTo>
                <a:lnTo>
                  <a:pt x="1708637" y="4223136"/>
                </a:lnTo>
                <a:cubicBezTo>
                  <a:pt x="1708637" y="4193145"/>
                  <a:pt x="1731884" y="4168777"/>
                  <a:pt x="1760495" y="4168777"/>
                </a:cubicBezTo>
                <a:close/>
                <a:moveTo>
                  <a:pt x="1206149" y="4168777"/>
                </a:moveTo>
                <a:lnTo>
                  <a:pt x="1602238" y="4168777"/>
                </a:lnTo>
                <a:cubicBezTo>
                  <a:pt x="1630849" y="4168777"/>
                  <a:pt x="1654096" y="4193145"/>
                  <a:pt x="1654096" y="4223136"/>
                </a:cubicBezTo>
                <a:lnTo>
                  <a:pt x="1654096" y="4638327"/>
                </a:lnTo>
                <a:cubicBezTo>
                  <a:pt x="1654096" y="4667381"/>
                  <a:pt x="1630849" y="4692686"/>
                  <a:pt x="1602238" y="4692686"/>
                </a:cubicBezTo>
                <a:lnTo>
                  <a:pt x="1206149" y="4692686"/>
                </a:lnTo>
                <a:cubicBezTo>
                  <a:pt x="1177538" y="4692686"/>
                  <a:pt x="1154291" y="4668319"/>
                  <a:pt x="1154291" y="4638327"/>
                </a:cubicBezTo>
                <a:lnTo>
                  <a:pt x="1154291" y="4223136"/>
                </a:lnTo>
                <a:cubicBezTo>
                  <a:pt x="1154291" y="4193145"/>
                  <a:pt x="1177538" y="4168777"/>
                  <a:pt x="1206149" y="4168777"/>
                </a:cubicBezTo>
                <a:close/>
                <a:moveTo>
                  <a:pt x="610674" y="4168777"/>
                </a:moveTo>
                <a:lnTo>
                  <a:pt x="1006763" y="4168777"/>
                </a:lnTo>
                <a:cubicBezTo>
                  <a:pt x="1035374" y="4168777"/>
                  <a:pt x="1058621" y="4193145"/>
                  <a:pt x="1058621" y="4223136"/>
                </a:cubicBezTo>
                <a:lnTo>
                  <a:pt x="1058621" y="4638327"/>
                </a:lnTo>
                <a:cubicBezTo>
                  <a:pt x="1059515" y="4667381"/>
                  <a:pt x="1036269" y="4692686"/>
                  <a:pt x="1007657" y="4692686"/>
                </a:cubicBezTo>
                <a:lnTo>
                  <a:pt x="610674" y="4692686"/>
                </a:lnTo>
                <a:cubicBezTo>
                  <a:pt x="582063" y="4692686"/>
                  <a:pt x="558816" y="4668319"/>
                  <a:pt x="558816" y="4638327"/>
                </a:cubicBezTo>
                <a:lnTo>
                  <a:pt x="558816" y="4223136"/>
                </a:lnTo>
                <a:cubicBezTo>
                  <a:pt x="558816" y="4193145"/>
                  <a:pt x="582063" y="4168777"/>
                  <a:pt x="610674" y="4168777"/>
                </a:cubicBezTo>
                <a:close/>
                <a:moveTo>
                  <a:pt x="56328" y="4168777"/>
                </a:moveTo>
                <a:lnTo>
                  <a:pt x="452417" y="4168777"/>
                </a:lnTo>
                <a:cubicBezTo>
                  <a:pt x="481028" y="4168777"/>
                  <a:pt x="504275" y="4193145"/>
                  <a:pt x="504275" y="4223136"/>
                </a:cubicBezTo>
                <a:lnTo>
                  <a:pt x="504275" y="4638327"/>
                </a:lnTo>
                <a:cubicBezTo>
                  <a:pt x="505169" y="4667381"/>
                  <a:pt x="481923" y="4692686"/>
                  <a:pt x="453311" y="4692686"/>
                </a:cubicBezTo>
                <a:lnTo>
                  <a:pt x="56328" y="4692686"/>
                </a:lnTo>
                <a:cubicBezTo>
                  <a:pt x="27717" y="4692686"/>
                  <a:pt x="4470" y="4668319"/>
                  <a:pt x="4470" y="4638327"/>
                </a:cubicBezTo>
                <a:lnTo>
                  <a:pt x="4470" y="4223136"/>
                </a:lnTo>
                <a:cubicBezTo>
                  <a:pt x="4470" y="4193145"/>
                  <a:pt x="27717" y="4168777"/>
                  <a:pt x="56328" y="4168777"/>
                </a:cubicBezTo>
                <a:close/>
                <a:moveTo>
                  <a:pt x="51858" y="2957883"/>
                </a:moveTo>
                <a:lnTo>
                  <a:pt x="447947" y="2957883"/>
                </a:lnTo>
                <a:cubicBezTo>
                  <a:pt x="476558" y="2957883"/>
                  <a:pt x="499805" y="2982251"/>
                  <a:pt x="499805" y="3012242"/>
                </a:cubicBezTo>
                <a:lnTo>
                  <a:pt x="499805" y="3427433"/>
                </a:lnTo>
                <a:cubicBezTo>
                  <a:pt x="500699" y="3457424"/>
                  <a:pt x="477453" y="3481792"/>
                  <a:pt x="448841" y="3481792"/>
                </a:cubicBezTo>
                <a:lnTo>
                  <a:pt x="51858" y="3481792"/>
                </a:lnTo>
                <a:cubicBezTo>
                  <a:pt x="23247" y="3481792"/>
                  <a:pt x="0" y="3457424"/>
                  <a:pt x="0" y="3427433"/>
                </a:cubicBezTo>
                <a:lnTo>
                  <a:pt x="0" y="3012242"/>
                </a:lnTo>
                <a:cubicBezTo>
                  <a:pt x="0" y="2982251"/>
                  <a:pt x="23247" y="2957883"/>
                  <a:pt x="51858" y="2957883"/>
                </a:cubicBezTo>
                <a:close/>
                <a:moveTo>
                  <a:pt x="51858" y="1766669"/>
                </a:moveTo>
                <a:lnTo>
                  <a:pt x="447947" y="1766669"/>
                </a:lnTo>
                <a:cubicBezTo>
                  <a:pt x="476558" y="1766669"/>
                  <a:pt x="499805" y="1791037"/>
                  <a:pt x="499805" y="1821028"/>
                </a:cubicBezTo>
                <a:lnTo>
                  <a:pt x="499805" y="2236219"/>
                </a:lnTo>
                <a:cubicBezTo>
                  <a:pt x="500699" y="2265273"/>
                  <a:pt x="477453" y="2290578"/>
                  <a:pt x="448841" y="2290578"/>
                </a:cubicBezTo>
                <a:lnTo>
                  <a:pt x="51858" y="2290578"/>
                </a:lnTo>
                <a:cubicBezTo>
                  <a:pt x="23247" y="2290578"/>
                  <a:pt x="0" y="2266210"/>
                  <a:pt x="0" y="2236219"/>
                </a:cubicBezTo>
                <a:lnTo>
                  <a:pt x="0" y="1821028"/>
                </a:lnTo>
                <a:cubicBezTo>
                  <a:pt x="0" y="1791037"/>
                  <a:pt x="23247" y="1766669"/>
                  <a:pt x="51858" y="1766669"/>
                </a:cubicBezTo>
                <a:close/>
                <a:moveTo>
                  <a:pt x="51858" y="1178093"/>
                </a:moveTo>
                <a:lnTo>
                  <a:pt x="447947" y="1178093"/>
                </a:lnTo>
                <a:cubicBezTo>
                  <a:pt x="476558" y="1178093"/>
                  <a:pt x="499805" y="1202461"/>
                  <a:pt x="499805" y="1232451"/>
                </a:cubicBezTo>
                <a:lnTo>
                  <a:pt x="499805" y="1647642"/>
                </a:lnTo>
                <a:cubicBezTo>
                  <a:pt x="500699" y="1677632"/>
                  <a:pt x="477453" y="1702001"/>
                  <a:pt x="448841" y="1702001"/>
                </a:cubicBezTo>
                <a:lnTo>
                  <a:pt x="51858" y="1702001"/>
                </a:lnTo>
                <a:cubicBezTo>
                  <a:pt x="23247" y="1702001"/>
                  <a:pt x="0" y="1677632"/>
                  <a:pt x="0" y="1647642"/>
                </a:cubicBezTo>
                <a:lnTo>
                  <a:pt x="0" y="1232451"/>
                </a:lnTo>
                <a:cubicBezTo>
                  <a:pt x="0" y="1202461"/>
                  <a:pt x="23247" y="1178093"/>
                  <a:pt x="51858" y="1178093"/>
                </a:cubicBezTo>
                <a:close/>
                <a:moveTo>
                  <a:pt x="619615" y="588578"/>
                </a:moveTo>
                <a:lnTo>
                  <a:pt x="2722552" y="588578"/>
                </a:lnTo>
                <a:cubicBezTo>
                  <a:pt x="2751164" y="588578"/>
                  <a:pt x="2774410" y="612946"/>
                  <a:pt x="2774410" y="642937"/>
                </a:cubicBezTo>
                <a:lnTo>
                  <a:pt x="2774410" y="4037566"/>
                </a:lnTo>
                <a:cubicBezTo>
                  <a:pt x="2775304" y="4067557"/>
                  <a:pt x="2752057" y="4091925"/>
                  <a:pt x="2723446" y="4091925"/>
                </a:cubicBezTo>
                <a:lnTo>
                  <a:pt x="619615" y="4091925"/>
                </a:lnTo>
                <a:cubicBezTo>
                  <a:pt x="591004" y="4091925"/>
                  <a:pt x="567757" y="4067557"/>
                  <a:pt x="567757" y="4037566"/>
                </a:cubicBezTo>
                <a:lnTo>
                  <a:pt x="567757" y="642937"/>
                </a:lnTo>
                <a:cubicBezTo>
                  <a:pt x="567757" y="612946"/>
                  <a:pt x="591004" y="588578"/>
                  <a:pt x="619615" y="588578"/>
                </a:cubicBezTo>
                <a:close/>
                <a:moveTo>
                  <a:pt x="2323781" y="1"/>
                </a:moveTo>
                <a:lnTo>
                  <a:pt x="2719870" y="1"/>
                </a:lnTo>
                <a:cubicBezTo>
                  <a:pt x="2748481" y="1"/>
                  <a:pt x="2771728" y="24368"/>
                  <a:pt x="2771728" y="54359"/>
                </a:cubicBezTo>
                <a:lnTo>
                  <a:pt x="2771728" y="469551"/>
                </a:lnTo>
                <a:cubicBezTo>
                  <a:pt x="2771728" y="500480"/>
                  <a:pt x="2748481" y="524847"/>
                  <a:pt x="2719870" y="524847"/>
                </a:cubicBezTo>
                <a:lnTo>
                  <a:pt x="2323781" y="524847"/>
                </a:lnTo>
                <a:cubicBezTo>
                  <a:pt x="2295170" y="524847"/>
                  <a:pt x="2271923" y="500480"/>
                  <a:pt x="2271923" y="470488"/>
                </a:cubicBezTo>
                <a:lnTo>
                  <a:pt x="2271923" y="54359"/>
                </a:lnTo>
                <a:cubicBezTo>
                  <a:pt x="2271923" y="24368"/>
                  <a:pt x="2295170" y="1"/>
                  <a:pt x="2323781" y="1"/>
                </a:cubicBezTo>
                <a:close/>
                <a:moveTo>
                  <a:pt x="1756024" y="1"/>
                </a:moveTo>
                <a:lnTo>
                  <a:pt x="2152113" y="1"/>
                </a:lnTo>
                <a:cubicBezTo>
                  <a:pt x="2180724" y="1"/>
                  <a:pt x="2203971" y="24369"/>
                  <a:pt x="2203971" y="54360"/>
                </a:cubicBezTo>
                <a:lnTo>
                  <a:pt x="2203971" y="469551"/>
                </a:lnTo>
                <a:cubicBezTo>
                  <a:pt x="2203971" y="500480"/>
                  <a:pt x="2180724" y="524847"/>
                  <a:pt x="2152113" y="524847"/>
                </a:cubicBezTo>
                <a:lnTo>
                  <a:pt x="1756024" y="524847"/>
                </a:lnTo>
                <a:cubicBezTo>
                  <a:pt x="1727413" y="524847"/>
                  <a:pt x="1704166" y="500480"/>
                  <a:pt x="1704166" y="470488"/>
                </a:cubicBezTo>
                <a:lnTo>
                  <a:pt x="1704166" y="54360"/>
                </a:lnTo>
                <a:cubicBezTo>
                  <a:pt x="1704166" y="24369"/>
                  <a:pt x="1727413" y="1"/>
                  <a:pt x="1756024" y="1"/>
                </a:cubicBezTo>
                <a:close/>
                <a:moveTo>
                  <a:pt x="51858" y="1"/>
                </a:moveTo>
                <a:lnTo>
                  <a:pt x="447947" y="1"/>
                </a:lnTo>
                <a:cubicBezTo>
                  <a:pt x="477453" y="1"/>
                  <a:pt x="500699" y="24369"/>
                  <a:pt x="500699" y="54360"/>
                </a:cubicBezTo>
                <a:lnTo>
                  <a:pt x="500699" y="469551"/>
                </a:lnTo>
                <a:cubicBezTo>
                  <a:pt x="500699" y="500480"/>
                  <a:pt x="477453" y="524847"/>
                  <a:pt x="448841" y="524847"/>
                </a:cubicBezTo>
                <a:lnTo>
                  <a:pt x="51858" y="524847"/>
                </a:lnTo>
                <a:cubicBezTo>
                  <a:pt x="23247" y="524847"/>
                  <a:pt x="0" y="500480"/>
                  <a:pt x="0" y="470488"/>
                </a:cubicBezTo>
                <a:lnTo>
                  <a:pt x="0" y="54360"/>
                </a:lnTo>
                <a:cubicBezTo>
                  <a:pt x="0" y="24369"/>
                  <a:pt x="23247" y="1"/>
                  <a:pt x="51858" y="1"/>
                </a:cubicBezTo>
                <a:close/>
                <a:moveTo>
                  <a:pt x="1188266" y="0"/>
                </a:moveTo>
                <a:lnTo>
                  <a:pt x="1584356" y="0"/>
                </a:lnTo>
                <a:cubicBezTo>
                  <a:pt x="1612967" y="0"/>
                  <a:pt x="1636214" y="24368"/>
                  <a:pt x="1636214" y="54359"/>
                </a:cubicBezTo>
                <a:lnTo>
                  <a:pt x="1636214" y="469550"/>
                </a:lnTo>
                <a:cubicBezTo>
                  <a:pt x="1636214" y="500479"/>
                  <a:pt x="1612967" y="524846"/>
                  <a:pt x="1584356" y="524846"/>
                </a:cubicBezTo>
                <a:lnTo>
                  <a:pt x="1188266" y="524846"/>
                </a:lnTo>
                <a:cubicBezTo>
                  <a:pt x="1159655" y="524846"/>
                  <a:pt x="1136408" y="500479"/>
                  <a:pt x="1136408" y="470487"/>
                </a:cubicBezTo>
                <a:lnTo>
                  <a:pt x="1136408" y="54359"/>
                </a:lnTo>
                <a:cubicBezTo>
                  <a:pt x="1136408" y="24368"/>
                  <a:pt x="1159655" y="0"/>
                  <a:pt x="1188266"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9630" r="45403" b="8307"/>
          <a:stretch>
            <a:fillRect/>
          </a:stretch>
        </p:blipFill>
        <p:spPr>
          <a:xfrm>
            <a:off x="3435571" y="1352550"/>
            <a:ext cx="1556744" cy="4220934"/>
          </a:xfrm>
          <a:custGeom>
            <a:avLst/>
            <a:gdLst>
              <a:gd name="connsiteX0" fmla="*/ 1130554 w 1556744"/>
              <a:gd name="connsiteY0" fmla="*/ 3680508 h 4220934"/>
              <a:gd name="connsiteX1" fmla="*/ 1507405 w 1556744"/>
              <a:gd name="connsiteY1" fmla="*/ 3680508 h 4220934"/>
              <a:gd name="connsiteX2" fmla="*/ 1556744 w 1556744"/>
              <a:gd name="connsiteY2" fmla="*/ 3736581 h 4220934"/>
              <a:gd name="connsiteX3" fmla="*/ 1556744 w 1556744"/>
              <a:gd name="connsiteY3" fmla="*/ 4164861 h 4220934"/>
              <a:gd name="connsiteX4" fmla="*/ 1507405 w 1556744"/>
              <a:gd name="connsiteY4" fmla="*/ 4220934 h 4220934"/>
              <a:gd name="connsiteX5" fmla="*/ 1130554 w 1556744"/>
              <a:gd name="connsiteY5" fmla="*/ 4220934 h 4220934"/>
              <a:gd name="connsiteX6" fmla="*/ 1081214 w 1556744"/>
              <a:gd name="connsiteY6" fmla="*/ 4164861 h 4220934"/>
              <a:gd name="connsiteX7" fmla="*/ 1081214 w 1556744"/>
              <a:gd name="connsiteY7" fmla="*/ 3736581 h 4220934"/>
              <a:gd name="connsiteX8" fmla="*/ 1130554 w 1556744"/>
              <a:gd name="connsiteY8" fmla="*/ 3680508 h 4220934"/>
              <a:gd name="connsiteX9" fmla="*/ 50191 w 1556744"/>
              <a:gd name="connsiteY9" fmla="*/ 3680508 h 4220934"/>
              <a:gd name="connsiteX10" fmla="*/ 427042 w 1556744"/>
              <a:gd name="connsiteY10" fmla="*/ 3680508 h 4220934"/>
              <a:gd name="connsiteX11" fmla="*/ 476382 w 1556744"/>
              <a:gd name="connsiteY11" fmla="*/ 3736581 h 4220934"/>
              <a:gd name="connsiteX12" fmla="*/ 476382 w 1556744"/>
              <a:gd name="connsiteY12" fmla="*/ 4164861 h 4220934"/>
              <a:gd name="connsiteX13" fmla="*/ 427042 w 1556744"/>
              <a:gd name="connsiteY13" fmla="*/ 4220934 h 4220934"/>
              <a:gd name="connsiteX14" fmla="*/ 50191 w 1556744"/>
              <a:gd name="connsiteY14" fmla="*/ 4220934 h 4220934"/>
              <a:gd name="connsiteX15" fmla="*/ 852 w 1556744"/>
              <a:gd name="connsiteY15" fmla="*/ 4164861 h 4220934"/>
              <a:gd name="connsiteX16" fmla="*/ 852 w 1556744"/>
              <a:gd name="connsiteY16" fmla="*/ 3736581 h 4220934"/>
              <a:gd name="connsiteX17" fmla="*/ 50191 w 1556744"/>
              <a:gd name="connsiteY17" fmla="*/ 3680508 h 4220934"/>
              <a:gd name="connsiteX18" fmla="*/ 49340 w 1556744"/>
              <a:gd name="connsiteY18" fmla="*/ 0 h 4220934"/>
              <a:gd name="connsiteX19" fmla="*/ 1506554 w 1556744"/>
              <a:gd name="connsiteY19" fmla="*/ 0 h 4220934"/>
              <a:gd name="connsiteX20" fmla="*/ 1555894 w 1556744"/>
              <a:gd name="connsiteY20" fmla="*/ 56073 h 4220934"/>
              <a:gd name="connsiteX21" fmla="*/ 1555894 w 1556744"/>
              <a:gd name="connsiteY21" fmla="*/ 3534526 h 4220934"/>
              <a:gd name="connsiteX22" fmla="*/ 1507405 w 1556744"/>
              <a:gd name="connsiteY22" fmla="*/ 3591566 h 4220934"/>
              <a:gd name="connsiteX23" fmla="*/ 49340 w 1556744"/>
              <a:gd name="connsiteY23" fmla="*/ 3591566 h 4220934"/>
              <a:gd name="connsiteX24" fmla="*/ 0 w 1556744"/>
              <a:gd name="connsiteY24" fmla="*/ 3535493 h 4220934"/>
              <a:gd name="connsiteX25" fmla="*/ 0 w 1556744"/>
              <a:gd name="connsiteY25" fmla="*/ 56073 h 4220934"/>
              <a:gd name="connsiteX26" fmla="*/ 49340 w 1556744"/>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56744" h="4220934">
                <a:moveTo>
                  <a:pt x="1130554" y="3680508"/>
                </a:moveTo>
                <a:lnTo>
                  <a:pt x="1507405" y="3680508"/>
                </a:lnTo>
                <a:cubicBezTo>
                  <a:pt x="1534627" y="3680508"/>
                  <a:pt x="1556744" y="3705644"/>
                  <a:pt x="1556744" y="3736581"/>
                </a:cubicBezTo>
                <a:lnTo>
                  <a:pt x="1556744" y="4164861"/>
                </a:lnTo>
                <a:cubicBezTo>
                  <a:pt x="1556744" y="4195798"/>
                  <a:pt x="1534627" y="4220934"/>
                  <a:pt x="1507405" y="4220934"/>
                </a:cubicBezTo>
                <a:lnTo>
                  <a:pt x="1130554" y="4220934"/>
                </a:lnTo>
                <a:cubicBezTo>
                  <a:pt x="1103332" y="4220934"/>
                  <a:pt x="1081214" y="4195798"/>
                  <a:pt x="1081214" y="4164861"/>
                </a:cubicBezTo>
                <a:lnTo>
                  <a:pt x="1081214" y="3736581"/>
                </a:lnTo>
                <a:cubicBezTo>
                  <a:pt x="1081214" y="3705644"/>
                  <a:pt x="1103332" y="3680508"/>
                  <a:pt x="1130554" y="3680508"/>
                </a:cubicBezTo>
                <a:close/>
                <a:moveTo>
                  <a:pt x="50191" y="3680508"/>
                </a:moveTo>
                <a:lnTo>
                  <a:pt x="427042" y="3680508"/>
                </a:lnTo>
                <a:cubicBezTo>
                  <a:pt x="454264" y="3680508"/>
                  <a:pt x="476382" y="3705644"/>
                  <a:pt x="476382" y="3736581"/>
                </a:cubicBezTo>
                <a:lnTo>
                  <a:pt x="476382" y="4164861"/>
                </a:lnTo>
                <a:cubicBezTo>
                  <a:pt x="476382" y="4195798"/>
                  <a:pt x="454264" y="4220934"/>
                  <a:pt x="427042" y="4220934"/>
                </a:cubicBezTo>
                <a:lnTo>
                  <a:pt x="50191" y="4220934"/>
                </a:lnTo>
                <a:cubicBezTo>
                  <a:pt x="22969" y="4220934"/>
                  <a:pt x="852" y="4195798"/>
                  <a:pt x="852" y="4164861"/>
                </a:cubicBezTo>
                <a:lnTo>
                  <a:pt x="852" y="3736581"/>
                </a:lnTo>
                <a:cubicBezTo>
                  <a:pt x="852" y="3705644"/>
                  <a:pt x="22969" y="3680508"/>
                  <a:pt x="50191" y="3680508"/>
                </a:cubicBezTo>
                <a:close/>
                <a:moveTo>
                  <a:pt x="49340" y="0"/>
                </a:moveTo>
                <a:lnTo>
                  <a:pt x="1506554" y="0"/>
                </a:lnTo>
                <a:cubicBezTo>
                  <a:pt x="1533775" y="0"/>
                  <a:pt x="1555894" y="25136"/>
                  <a:pt x="1555894" y="56073"/>
                </a:cubicBezTo>
                <a:lnTo>
                  <a:pt x="1555894" y="3534526"/>
                </a:lnTo>
                <a:cubicBezTo>
                  <a:pt x="1556744" y="3566429"/>
                  <a:pt x="1534627" y="3591566"/>
                  <a:pt x="1507405" y="3591566"/>
                </a:cubicBezTo>
                <a:lnTo>
                  <a:pt x="49340" y="3591566"/>
                </a:lnTo>
                <a:cubicBezTo>
                  <a:pt x="22118" y="3591566"/>
                  <a:pt x="0" y="3566429"/>
                  <a:pt x="0" y="3535493"/>
                </a:cubicBezTo>
                <a:lnTo>
                  <a:pt x="0" y="56073"/>
                </a:lnTo>
                <a:cubicBezTo>
                  <a:pt x="0" y="25136"/>
                  <a:pt x="22118" y="0"/>
                  <a:pt x="49340"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9630" r="62995" b="8307"/>
          <a:stretch>
            <a:fillRect/>
          </a:stretch>
        </p:blipFill>
        <p:spPr>
          <a:xfrm>
            <a:off x="1823533" y="1352550"/>
            <a:ext cx="1560170" cy="4220934"/>
          </a:xfrm>
          <a:custGeom>
            <a:avLst/>
            <a:gdLst>
              <a:gd name="connsiteX0" fmla="*/ 49340 w 1560170"/>
              <a:gd name="connsiteY0" fmla="*/ 607133 h 4220934"/>
              <a:gd name="connsiteX1" fmla="*/ 1510807 w 1560170"/>
              <a:gd name="connsiteY1" fmla="*/ 607133 h 4220934"/>
              <a:gd name="connsiteX2" fmla="*/ 1560147 w 1560170"/>
              <a:gd name="connsiteY2" fmla="*/ 663206 h 4220934"/>
              <a:gd name="connsiteX3" fmla="*/ 1560147 w 1560170"/>
              <a:gd name="connsiteY3" fmla="*/ 4164861 h 4220934"/>
              <a:gd name="connsiteX4" fmla="*/ 1511658 w 1560170"/>
              <a:gd name="connsiteY4" fmla="*/ 4220934 h 4220934"/>
              <a:gd name="connsiteX5" fmla="*/ 49340 w 1560170"/>
              <a:gd name="connsiteY5" fmla="*/ 4220934 h 4220934"/>
              <a:gd name="connsiteX6" fmla="*/ 0 w 1560170"/>
              <a:gd name="connsiteY6" fmla="*/ 4164861 h 4220934"/>
              <a:gd name="connsiteX7" fmla="*/ 0 w 1560170"/>
              <a:gd name="connsiteY7" fmla="*/ 663206 h 4220934"/>
              <a:gd name="connsiteX8" fmla="*/ 49340 w 1560170"/>
              <a:gd name="connsiteY8" fmla="*/ 607133 h 4220934"/>
              <a:gd name="connsiteX9" fmla="*/ 594626 w 1560170"/>
              <a:gd name="connsiteY9" fmla="*/ 0 h 4220934"/>
              <a:gd name="connsiteX10" fmla="*/ 971477 w 1560170"/>
              <a:gd name="connsiteY10" fmla="*/ 0 h 4220934"/>
              <a:gd name="connsiteX11" fmla="*/ 1020816 w 1560170"/>
              <a:gd name="connsiteY11" fmla="*/ 56073 h 4220934"/>
              <a:gd name="connsiteX12" fmla="*/ 1020816 w 1560170"/>
              <a:gd name="connsiteY12" fmla="*/ 484354 h 4220934"/>
              <a:gd name="connsiteX13" fmla="*/ 971477 w 1560170"/>
              <a:gd name="connsiteY13" fmla="*/ 541394 h 4220934"/>
              <a:gd name="connsiteX14" fmla="*/ 594626 w 1560170"/>
              <a:gd name="connsiteY14" fmla="*/ 541394 h 4220934"/>
              <a:gd name="connsiteX15" fmla="*/ 545286 w 1560170"/>
              <a:gd name="connsiteY15" fmla="*/ 485321 h 4220934"/>
              <a:gd name="connsiteX16" fmla="*/ 545286 w 1560170"/>
              <a:gd name="connsiteY16" fmla="*/ 56073 h 4220934"/>
              <a:gd name="connsiteX17" fmla="*/ 594626 w 1560170"/>
              <a:gd name="connsiteY17" fmla="*/ 0 h 4220934"/>
              <a:gd name="connsiteX18" fmla="*/ 50190 w 1560170"/>
              <a:gd name="connsiteY18" fmla="*/ 0 h 4220934"/>
              <a:gd name="connsiteX19" fmla="*/ 427041 w 1560170"/>
              <a:gd name="connsiteY19" fmla="*/ 0 h 4220934"/>
              <a:gd name="connsiteX20" fmla="*/ 476381 w 1560170"/>
              <a:gd name="connsiteY20" fmla="*/ 56073 h 4220934"/>
              <a:gd name="connsiteX21" fmla="*/ 476381 w 1560170"/>
              <a:gd name="connsiteY21" fmla="*/ 484354 h 4220934"/>
              <a:gd name="connsiteX22" fmla="*/ 427041 w 1560170"/>
              <a:gd name="connsiteY22" fmla="*/ 541394 h 4220934"/>
              <a:gd name="connsiteX23" fmla="*/ 50190 w 1560170"/>
              <a:gd name="connsiteY23" fmla="*/ 541394 h 4220934"/>
              <a:gd name="connsiteX24" fmla="*/ 851 w 1560170"/>
              <a:gd name="connsiteY24" fmla="*/ 485321 h 4220934"/>
              <a:gd name="connsiteX25" fmla="*/ 851 w 1560170"/>
              <a:gd name="connsiteY25" fmla="*/ 56073 h 4220934"/>
              <a:gd name="connsiteX26" fmla="*/ 50190 w 1560170"/>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60170" h="4220934">
                <a:moveTo>
                  <a:pt x="49340" y="607133"/>
                </a:moveTo>
                <a:lnTo>
                  <a:pt x="1510807" y="607133"/>
                </a:lnTo>
                <a:cubicBezTo>
                  <a:pt x="1538030" y="607133"/>
                  <a:pt x="1560147" y="632269"/>
                  <a:pt x="1560147" y="663206"/>
                </a:cubicBezTo>
                <a:lnTo>
                  <a:pt x="1560147" y="4164861"/>
                </a:lnTo>
                <a:cubicBezTo>
                  <a:pt x="1560997" y="4195798"/>
                  <a:pt x="1538880" y="4220934"/>
                  <a:pt x="1511658" y="4220934"/>
                </a:cubicBezTo>
                <a:lnTo>
                  <a:pt x="49340" y="4220934"/>
                </a:lnTo>
                <a:cubicBezTo>
                  <a:pt x="22118" y="4220934"/>
                  <a:pt x="0" y="4195798"/>
                  <a:pt x="0" y="4164861"/>
                </a:cubicBezTo>
                <a:lnTo>
                  <a:pt x="0" y="663206"/>
                </a:lnTo>
                <a:cubicBezTo>
                  <a:pt x="0" y="632269"/>
                  <a:pt x="22118" y="607133"/>
                  <a:pt x="49340" y="607133"/>
                </a:cubicBezTo>
                <a:close/>
                <a:moveTo>
                  <a:pt x="594626" y="0"/>
                </a:moveTo>
                <a:lnTo>
                  <a:pt x="971477" y="0"/>
                </a:lnTo>
                <a:cubicBezTo>
                  <a:pt x="998699" y="0"/>
                  <a:pt x="1020816" y="25136"/>
                  <a:pt x="1020816" y="56073"/>
                </a:cubicBezTo>
                <a:lnTo>
                  <a:pt x="1020816" y="484354"/>
                </a:lnTo>
                <a:cubicBezTo>
                  <a:pt x="1020816" y="516257"/>
                  <a:pt x="998699" y="541394"/>
                  <a:pt x="971477" y="541394"/>
                </a:cubicBezTo>
                <a:lnTo>
                  <a:pt x="594626" y="541394"/>
                </a:lnTo>
                <a:cubicBezTo>
                  <a:pt x="567404" y="541394"/>
                  <a:pt x="545286" y="516257"/>
                  <a:pt x="545286" y="485321"/>
                </a:cubicBezTo>
                <a:lnTo>
                  <a:pt x="545286" y="56073"/>
                </a:lnTo>
                <a:cubicBezTo>
                  <a:pt x="545286" y="25136"/>
                  <a:pt x="567404" y="0"/>
                  <a:pt x="594626" y="0"/>
                </a:cubicBezTo>
                <a:close/>
                <a:moveTo>
                  <a:pt x="50190" y="0"/>
                </a:moveTo>
                <a:lnTo>
                  <a:pt x="427041" y="0"/>
                </a:lnTo>
                <a:cubicBezTo>
                  <a:pt x="454263" y="0"/>
                  <a:pt x="476381" y="25136"/>
                  <a:pt x="476381" y="56073"/>
                </a:cubicBezTo>
                <a:lnTo>
                  <a:pt x="476381" y="484354"/>
                </a:lnTo>
                <a:cubicBezTo>
                  <a:pt x="476381" y="516257"/>
                  <a:pt x="454263" y="541394"/>
                  <a:pt x="427041" y="541394"/>
                </a:cubicBezTo>
                <a:lnTo>
                  <a:pt x="50190" y="541394"/>
                </a:lnTo>
                <a:cubicBezTo>
                  <a:pt x="22968" y="541394"/>
                  <a:pt x="851" y="516257"/>
                  <a:pt x="851" y="485321"/>
                </a:cubicBezTo>
                <a:lnTo>
                  <a:pt x="851" y="56073"/>
                </a:lnTo>
                <a:cubicBezTo>
                  <a:pt x="851" y="25136"/>
                  <a:pt x="22968" y="0"/>
                  <a:pt x="5019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9630" r="80653" b="8307"/>
          <a:stretch>
            <a:fillRect/>
          </a:stretch>
        </p:blipFill>
        <p:spPr>
          <a:xfrm>
            <a:off x="215745" y="1352550"/>
            <a:ext cx="1553364" cy="4220934"/>
          </a:xfrm>
          <a:custGeom>
            <a:avLst/>
            <a:gdLst>
              <a:gd name="connsiteX0" fmla="*/ 1117793 w 1553364"/>
              <a:gd name="connsiteY0" fmla="*/ 3680508 h 4220934"/>
              <a:gd name="connsiteX1" fmla="*/ 1494644 w 1553364"/>
              <a:gd name="connsiteY1" fmla="*/ 3680508 h 4220934"/>
              <a:gd name="connsiteX2" fmla="*/ 1543984 w 1553364"/>
              <a:gd name="connsiteY2" fmla="*/ 3736581 h 4220934"/>
              <a:gd name="connsiteX3" fmla="*/ 1543984 w 1553364"/>
              <a:gd name="connsiteY3" fmla="*/ 4164861 h 4220934"/>
              <a:gd name="connsiteX4" fmla="*/ 1494644 w 1553364"/>
              <a:gd name="connsiteY4" fmla="*/ 4220934 h 4220934"/>
              <a:gd name="connsiteX5" fmla="*/ 1117793 w 1553364"/>
              <a:gd name="connsiteY5" fmla="*/ 4220934 h 4220934"/>
              <a:gd name="connsiteX6" fmla="*/ 1068454 w 1553364"/>
              <a:gd name="connsiteY6" fmla="*/ 4164861 h 4220934"/>
              <a:gd name="connsiteX7" fmla="*/ 1068454 w 1553364"/>
              <a:gd name="connsiteY7" fmla="*/ 3736581 h 4220934"/>
              <a:gd name="connsiteX8" fmla="*/ 1117793 w 1553364"/>
              <a:gd name="connsiteY8" fmla="*/ 3680508 h 4220934"/>
              <a:gd name="connsiteX9" fmla="*/ 589521 w 1553364"/>
              <a:gd name="connsiteY9" fmla="*/ 3680508 h 4220934"/>
              <a:gd name="connsiteX10" fmla="*/ 966372 w 1553364"/>
              <a:gd name="connsiteY10" fmla="*/ 3680508 h 4220934"/>
              <a:gd name="connsiteX11" fmla="*/ 1015712 w 1553364"/>
              <a:gd name="connsiteY11" fmla="*/ 3736581 h 4220934"/>
              <a:gd name="connsiteX12" fmla="*/ 1015712 w 1553364"/>
              <a:gd name="connsiteY12" fmla="*/ 4164861 h 4220934"/>
              <a:gd name="connsiteX13" fmla="*/ 967223 w 1553364"/>
              <a:gd name="connsiteY13" fmla="*/ 4220934 h 4220934"/>
              <a:gd name="connsiteX14" fmla="*/ 589521 w 1553364"/>
              <a:gd name="connsiteY14" fmla="*/ 4220934 h 4220934"/>
              <a:gd name="connsiteX15" fmla="*/ 540182 w 1553364"/>
              <a:gd name="connsiteY15" fmla="*/ 4164861 h 4220934"/>
              <a:gd name="connsiteX16" fmla="*/ 540182 w 1553364"/>
              <a:gd name="connsiteY16" fmla="*/ 3736581 h 4220934"/>
              <a:gd name="connsiteX17" fmla="*/ 589521 w 1553364"/>
              <a:gd name="connsiteY17" fmla="*/ 3680508 h 4220934"/>
              <a:gd name="connsiteX18" fmla="*/ 49340 w 1553364"/>
              <a:gd name="connsiteY18" fmla="*/ 607133 h 4220934"/>
              <a:gd name="connsiteX19" fmla="*/ 1504002 w 1553364"/>
              <a:gd name="connsiteY19" fmla="*/ 607133 h 4220934"/>
              <a:gd name="connsiteX20" fmla="*/ 1553342 w 1553364"/>
              <a:gd name="connsiteY20" fmla="*/ 663206 h 4220934"/>
              <a:gd name="connsiteX21" fmla="*/ 1553342 w 1553364"/>
              <a:gd name="connsiteY21" fmla="*/ 3535492 h 4220934"/>
              <a:gd name="connsiteX22" fmla="*/ 1504002 w 1553364"/>
              <a:gd name="connsiteY22" fmla="*/ 3591565 h 4220934"/>
              <a:gd name="connsiteX23" fmla="*/ 49340 w 1553364"/>
              <a:gd name="connsiteY23" fmla="*/ 3591565 h 4220934"/>
              <a:gd name="connsiteX24" fmla="*/ 0 w 1553364"/>
              <a:gd name="connsiteY24" fmla="*/ 3535492 h 4220934"/>
              <a:gd name="connsiteX25" fmla="*/ 0 w 1553364"/>
              <a:gd name="connsiteY25" fmla="*/ 663206 h 4220934"/>
              <a:gd name="connsiteX26" fmla="*/ 49340 w 1553364"/>
              <a:gd name="connsiteY26" fmla="*/ 607133 h 4220934"/>
              <a:gd name="connsiteX27" fmla="*/ 1117793 w 1553364"/>
              <a:gd name="connsiteY27" fmla="*/ 0 h 4220934"/>
              <a:gd name="connsiteX28" fmla="*/ 1494644 w 1553364"/>
              <a:gd name="connsiteY28" fmla="*/ 0 h 4220934"/>
              <a:gd name="connsiteX29" fmla="*/ 1543984 w 1553364"/>
              <a:gd name="connsiteY29" fmla="*/ 56073 h 4220934"/>
              <a:gd name="connsiteX30" fmla="*/ 1543984 w 1553364"/>
              <a:gd name="connsiteY30" fmla="*/ 484354 h 4220934"/>
              <a:gd name="connsiteX31" fmla="*/ 1494644 w 1553364"/>
              <a:gd name="connsiteY31" fmla="*/ 541394 h 4220934"/>
              <a:gd name="connsiteX32" fmla="*/ 1117793 w 1553364"/>
              <a:gd name="connsiteY32" fmla="*/ 541394 h 4220934"/>
              <a:gd name="connsiteX33" fmla="*/ 1068454 w 1553364"/>
              <a:gd name="connsiteY33" fmla="*/ 485321 h 4220934"/>
              <a:gd name="connsiteX34" fmla="*/ 1068454 w 1553364"/>
              <a:gd name="connsiteY34" fmla="*/ 56073 h 4220934"/>
              <a:gd name="connsiteX35" fmla="*/ 1117793 w 1553364"/>
              <a:gd name="connsiteY35" fmla="*/ 0 h 4220934"/>
              <a:gd name="connsiteX36" fmla="*/ 49340 w 1553364"/>
              <a:gd name="connsiteY36" fmla="*/ 0 h 4220934"/>
              <a:gd name="connsiteX37" fmla="*/ 426191 w 1553364"/>
              <a:gd name="connsiteY37" fmla="*/ 0 h 4220934"/>
              <a:gd name="connsiteX38" fmla="*/ 476381 w 1553364"/>
              <a:gd name="connsiteY38" fmla="*/ 56073 h 4220934"/>
              <a:gd name="connsiteX39" fmla="*/ 476381 w 1553364"/>
              <a:gd name="connsiteY39" fmla="*/ 484354 h 4220934"/>
              <a:gd name="connsiteX40" fmla="*/ 427041 w 1553364"/>
              <a:gd name="connsiteY40" fmla="*/ 541394 h 4220934"/>
              <a:gd name="connsiteX41" fmla="*/ 49340 w 1553364"/>
              <a:gd name="connsiteY41" fmla="*/ 541394 h 4220934"/>
              <a:gd name="connsiteX42" fmla="*/ 0 w 1553364"/>
              <a:gd name="connsiteY42" fmla="*/ 485321 h 4220934"/>
              <a:gd name="connsiteX43" fmla="*/ 0 w 1553364"/>
              <a:gd name="connsiteY43" fmla="*/ 56073 h 4220934"/>
              <a:gd name="connsiteX44" fmla="*/ 49340 w 1553364"/>
              <a:gd name="connsiteY44"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53364" h="4220934">
                <a:moveTo>
                  <a:pt x="1117793" y="3680508"/>
                </a:moveTo>
                <a:lnTo>
                  <a:pt x="1494644" y="3680508"/>
                </a:lnTo>
                <a:cubicBezTo>
                  <a:pt x="1521866" y="3680508"/>
                  <a:pt x="1543984" y="3705644"/>
                  <a:pt x="1543984" y="3736581"/>
                </a:cubicBezTo>
                <a:lnTo>
                  <a:pt x="1543984" y="4164861"/>
                </a:lnTo>
                <a:cubicBezTo>
                  <a:pt x="1543984" y="4195798"/>
                  <a:pt x="1521866" y="4220934"/>
                  <a:pt x="1494644" y="4220934"/>
                </a:cubicBezTo>
                <a:lnTo>
                  <a:pt x="1117793" y="4220934"/>
                </a:lnTo>
                <a:cubicBezTo>
                  <a:pt x="1090571" y="4220934"/>
                  <a:pt x="1068454" y="4195798"/>
                  <a:pt x="1068454" y="4164861"/>
                </a:cubicBezTo>
                <a:lnTo>
                  <a:pt x="1068454" y="3736581"/>
                </a:lnTo>
                <a:cubicBezTo>
                  <a:pt x="1068454" y="3705644"/>
                  <a:pt x="1090571" y="3680508"/>
                  <a:pt x="1117793" y="3680508"/>
                </a:cubicBezTo>
                <a:close/>
                <a:moveTo>
                  <a:pt x="589521" y="3680508"/>
                </a:moveTo>
                <a:lnTo>
                  <a:pt x="966372" y="3680508"/>
                </a:lnTo>
                <a:cubicBezTo>
                  <a:pt x="993594" y="3680508"/>
                  <a:pt x="1015712" y="3705644"/>
                  <a:pt x="1015712" y="3736581"/>
                </a:cubicBezTo>
                <a:lnTo>
                  <a:pt x="1015712" y="4164861"/>
                </a:lnTo>
                <a:cubicBezTo>
                  <a:pt x="1016562" y="4195798"/>
                  <a:pt x="994445" y="4220934"/>
                  <a:pt x="967223" y="4220934"/>
                </a:cubicBezTo>
                <a:lnTo>
                  <a:pt x="589521" y="4220934"/>
                </a:lnTo>
                <a:cubicBezTo>
                  <a:pt x="562299" y="4220934"/>
                  <a:pt x="540182" y="4195798"/>
                  <a:pt x="540182" y="4164861"/>
                </a:cubicBezTo>
                <a:lnTo>
                  <a:pt x="540182" y="3736581"/>
                </a:lnTo>
                <a:cubicBezTo>
                  <a:pt x="540182" y="3705644"/>
                  <a:pt x="562299" y="3680508"/>
                  <a:pt x="589521" y="3680508"/>
                </a:cubicBezTo>
                <a:close/>
                <a:moveTo>
                  <a:pt x="49340" y="607133"/>
                </a:moveTo>
                <a:lnTo>
                  <a:pt x="1504002" y="607133"/>
                </a:lnTo>
                <a:cubicBezTo>
                  <a:pt x="1531224" y="607133"/>
                  <a:pt x="1553342" y="632269"/>
                  <a:pt x="1553342" y="663206"/>
                </a:cubicBezTo>
                <a:lnTo>
                  <a:pt x="1553342" y="3535492"/>
                </a:lnTo>
                <a:cubicBezTo>
                  <a:pt x="1554192" y="3566429"/>
                  <a:pt x="1531224" y="3591565"/>
                  <a:pt x="1504002" y="3591565"/>
                </a:cubicBezTo>
                <a:lnTo>
                  <a:pt x="49340" y="3591565"/>
                </a:lnTo>
                <a:cubicBezTo>
                  <a:pt x="22118" y="3591565"/>
                  <a:pt x="0" y="3566429"/>
                  <a:pt x="0" y="3535492"/>
                </a:cubicBezTo>
                <a:lnTo>
                  <a:pt x="0" y="663206"/>
                </a:lnTo>
                <a:cubicBezTo>
                  <a:pt x="0" y="632269"/>
                  <a:pt x="22118" y="607133"/>
                  <a:pt x="49340" y="607133"/>
                </a:cubicBezTo>
                <a:close/>
                <a:moveTo>
                  <a:pt x="1117793" y="0"/>
                </a:moveTo>
                <a:lnTo>
                  <a:pt x="1494644" y="0"/>
                </a:lnTo>
                <a:cubicBezTo>
                  <a:pt x="1521866" y="0"/>
                  <a:pt x="1543984" y="25136"/>
                  <a:pt x="1543984" y="56073"/>
                </a:cubicBezTo>
                <a:lnTo>
                  <a:pt x="1543984" y="484354"/>
                </a:lnTo>
                <a:cubicBezTo>
                  <a:pt x="1543984" y="516257"/>
                  <a:pt x="1521866" y="541394"/>
                  <a:pt x="1494644" y="541394"/>
                </a:cubicBezTo>
                <a:lnTo>
                  <a:pt x="1117793" y="541394"/>
                </a:lnTo>
                <a:cubicBezTo>
                  <a:pt x="1090571" y="541394"/>
                  <a:pt x="1068454" y="516257"/>
                  <a:pt x="1068454" y="485321"/>
                </a:cubicBezTo>
                <a:lnTo>
                  <a:pt x="1068454" y="56073"/>
                </a:lnTo>
                <a:cubicBezTo>
                  <a:pt x="1068454" y="25136"/>
                  <a:pt x="1090571" y="0"/>
                  <a:pt x="1117793" y="0"/>
                </a:cubicBezTo>
                <a:close/>
                <a:moveTo>
                  <a:pt x="49340" y="0"/>
                </a:moveTo>
                <a:lnTo>
                  <a:pt x="426191" y="0"/>
                </a:lnTo>
                <a:cubicBezTo>
                  <a:pt x="454263" y="0"/>
                  <a:pt x="476381" y="25136"/>
                  <a:pt x="476381" y="56073"/>
                </a:cubicBezTo>
                <a:lnTo>
                  <a:pt x="476381" y="484354"/>
                </a:lnTo>
                <a:cubicBezTo>
                  <a:pt x="476381" y="516257"/>
                  <a:pt x="454263" y="541394"/>
                  <a:pt x="427041" y="541394"/>
                </a:cubicBezTo>
                <a:lnTo>
                  <a:pt x="49340" y="541394"/>
                </a:lnTo>
                <a:cubicBezTo>
                  <a:pt x="22118" y="541394"/>
                  <a:pt x="0" y="516257"/>
                  <a:pt x="0" y="485321"/>
                </a:cubicBezTo>
                <a:lnTo>
                  <a:pt x="0" y="56073"/>
                </a:lnTo>
                <a:cubicBezTo>
                  <a:pt x="0" y="25136"/>
                  <a:pt x="22118" y="0"/>
                  <a:pt x="49340"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284" r="6284"/>
          <a:stretch>
            <a:fillRect/>
          </a:stretch>
        </p:blipFill>
        <p:spPr/>
      </p:pic>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6667" b="16667"/>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pic>
        <p:nvPicPr>
          <p:cNvPr id="6" name="Picture Placeholder 5"/>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21875" r="21875"/>
          <a:stretch>
            <a:fillRect/>
          </a:stretch>
        </p:blipFill>
        <p:spPr/>
      </p:pic>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231" r="13231"/>
          <a:stretch>
            <a:fillRect/>
          </a:stretch>
        </p:blipFill>
        <p:spPr/>
      </p:pic>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38062" r="12431" b="7407"/>
          <a:stretch>
            <a:fillRect/>
          </a:stretch>
        </p:blipFill>
        <p:spPr>
          <a:xfrm>
            <a:off x="6008430" y="2293955"/>
            <a:ext cx="1998843" cy="2804794"/>
          </a:xfrm>
          <a:custGeom>
            <a:avLst/>
            <a:gdLst>
              <a:gd name="connsiteX0" fmla="*/ 151192 w 1998843"/>
              <a:gd name="connsiteY0" fmla="*/ 0 h 2804794"/>
              <a:gd name="connsiteX1" fmla="*/ 1847651 w 1998843"/>
              <a:gd name="connsiteY1" fmla="*/ 0 h 2804794"/>
              <a:gd name="connsiteX2" fmla="*/ 1998843 w 1998843"/>
              <a:gd name="connsiteY2" fmla="*/ 151192 h 2804794"/>
              <a:gd name="connsiteX3" fmla="*/ 1998843 w 1998843"/>
              <a:gd name="connsiteY3" fmla="*/ 2653602 h 2804794"/>
              <a:gd name="connsiteX4" fmla="*/ 1847651 w 1998843"/>
              <a:gd name="connsiteY4" fmla="*/ 2804794 h 2804794"/>
              <a:gd name="connsiteX5" fmla="*/ 151192 w 1998843"/>
              <a:gd name="connsiteY5" fmla="*/ 2804794 h 2804794"/>
              <a:gd name="connsiteX6" fmla="*/ 0 w 1998843"/>
              <a:gd name="connsiteY6" fmla="*/ 2653602 h 2804794"/>
              <a:gd name="connsiteX7" fmla="*/ 0 w 1998843"/>
              <a:gd name="connsiteY7" fmla="*/ 151192 h 2804794"/>
              <a:gd name="connsiteX8" fmla="*/ 151192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51192" y="0"/>
                </a:moveTo>
                <a:lnTo>
                  <a:pt x="1847651" y="0"/>
                </a:lnTo>
                <a:cubicBezTo>
                  <a:pt x="1931152" y="0"/>
                  <a:pt x="1998843" y="67691"/>
                  <a:pt x="1998843" y="151192"/>
                </a:cubicBezTo>
                <a:lnTo>
                  <a:pt x="1998843" y="2653602"/>
                </a:lnTo>
                <a:cubicBezTo>
                  <a:pt x="1998843" y="2737103"/>
                  <a:pt x="1931152" y="2804794"/>
                  <a:pt x="1847651" y="2804794"/>
                </a:cubicBezTo>
                <a:lnTo>
                  <a:pt x="151192" y="2804794"/>
                </a:lnTo>
                <a:cubicBezTo>
                  <a:pt x="67691" y="2804794"/>
                  <a:pt x="0" y="2737103"/>
                  <a:pt x="0" y="2653602"/>
                </a:cubicBezTo>
                <a:lnTo>
                  <a:pt x="0" y="151192"/>
                </a:lnTo>
                <a:cubicBezTo>
                  <a:pt x="0" y="67691"/>
                  <a:pt x="67691" y="0"/>
                  <a:pt x="151192"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29124" r="37195" b="6430"/>
          <a:stretch>
            <a:fillRect/>
          </a:stretch>
        </p:blipFill>
        <p:spPr>
          <a:xfrm>
            <a:off x="3379498" y="2173603"/>
            <a:ext cx="2358335" cy="2890338"/>
          </a:xfrm>
          <a:custGeom>
            <a:avLst/>
            <a:gdLst>
              <a:gd name="connsiteX0" fmla="*/ 138732 w 2363411"/>
              <a:gd name="connsiteY0" fmla="*/ 0 h 3314780"/>
              <a:gd name="connsiteX1" fmla="*/ 2224679 w 2363411"/>
              <a:gd name="connsiteY1" fmla="*/ 0 h 3314780"/>
              <a:gd name="connsiteX2" fmla="*/ 2363411 w 2363411"/>
              <a:gd name="connsiteY2" fmla="*/ 138732 h 3314780"/>
              <a:gd name="connsiteX3" fmla="*/ 2363411 w 2363411"/>
              <a:gd name="connsiteY3" fmla="*/ 3176048 h 3314780"/>
              <a:gd name="connsiteX4" fmla="*/ 2224679 w 2363411"/>
              <a:gd name="connsiteY4" fmla="*/ 3314780 h 3314780"/>
              <a:gd name="connsiteX5" fmla="*/ 138732 w 2363411"/>
              <a:gd name="connsiteY5" fmla="*/ 3314780 h 3314780"/>
              <a:gd name="connsiteX6" fmla="*/ 0 w 2363411"/>
              <a:gd name="connsiteY6" fmla="*/ 3176048 h 3314780"/>
              <a:gd name="connsiteX7" fmla="*/ 0 w 2363411"/>
              <a:gd name="connsiteY7" fmla="*/ 138732 h 3314780"/>
              <a:gd name="connsiteX8" fmla="*/ 138732 w 2363411"/>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411" h="3314780">
                <a:moveTo>
                  <a:pt x="138732" y="0"/>
                </a:moveTo>
                <a:lnTo>
                  <a:pt x="2224679" y="0"/>
                </a:lnTo>
                <a:cubicBezTo>
                  <a:pt x="2301299" y="0"/>
                  <a:pt x="2363411" y="62112"/>
                  <a:pt x="2363411" y="138732"/>
                </a:cubicBezTo>
                <a:lnTo>
                  <a:pt x="2363411" y="3176048"/>
                </a:lnTo>
                <a:cubicBezTo>
                  <a:pt x="2363411" y="3252668"/>
                  <a:pt x="2301299" y="3314780"/>
                  <a:pt x="2224679" y="3314780"/>
                </a:cubicBezTo>
                <a:lnTo>
                  <a:pt x="138732" y="3314780"/>
                </a:lnTo>
                <a:cubicBezTo>
                  <a:pt x="62112" y="3314780"/>
                  <a:pt x="0" y="3252668"/>
                  <a:pt x="0" y="3176048"/>
                </a:cubicBezTo>
                <a:lnTo>
                  <a:pt x="0" y="138732"/>
                </a:lnTo>
                <a:cubicBezTo>
                  <a:pt x="0" y="62112"/>
                  <a:pt x="62112" y="0"/>
                  <a:pt x="138732"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38062" r="65945" b="7407"/>
          <a:stretch>
            <a:fillRect/>
          </a:stretch>
        </p:blipFill>
        <p:spPr>
          <a:xfrm>
            <a:off x="1115133" y="2304583"/>
            <a:ext cx="1998843" cy="2804794"/>
          </a:xfrm>
          <a:custGeom>
            <a:avLst/>
            <a:gdLst>
              <a:gd name="connsiteX0" fmla="*/ 123209 w 1998843"/>
              <a:gd name="connsiteY0" fmla="*/ 0 h 2804794"/>
              <a:gd name="connsiteX1" fmla="*/ 1875634 w 1998843"/>
              <a:gd name="connsiteY1" fmla="*/ 0 h 2804794"/>
              <a:gd name="connsiteX2" fmla="*/ 1998843 w 1998843"/>
              <a:gd name="connsiteY2" fmla="*/ 123209 h 2804794"/>
              <a:gd name="connsiteX3" fmla="*/ 1998843 w 1998843"/>
              <a:gd name="connsiteY3" fmla="*/ 2681585 h 2804794"/>
              <a:gd name="connsiteX4" fmla="*/ 1875634 w 1998843"/>
              <a:gd name="connsiteY4" fmla="*/ 2804794 h 2804794"/>
              <a:gd name="connsiteX5" fmla="*/ 123209 w 1998843"/>
              <a:gd name="connsiteY5" fmla="*/ 2804794 h 2804794"/>
              <a:gd name="connsiteX6" fmla="*/ 0 w 1998843"/>
              <a:gd name="connsiteY6" fmla="*/ 2681585 h 2804794"/>
              <a:gd name="connsiteX7" fmla="*/ 0 w 1998843"/>
              <a:gd name="connsiteY7" fmla="*/ 123209 h 2804794"/>
              <a:gd name="connsiteX8" fmla="*/ 123209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23209" y="0"/>
                </a:moveTo>
                <a:lnTo>
                  <a:pt x="1875634" y="0"/>
                </a:lnTo>
                <a:cubicBezTo>
                  <a:pt x="1943680" y="0"/>
                  <a:pt x="1998843" y="55163"/>
                  <a:pt x="1998843" y="123209"/>
                </a:cubicBezTo>
                <a:lnTo>
                  <a:pt x="1998843" y="2681585"/>
                </a:lnTo>
                <a:cubicBezTo>
                  <a:pt x="1998843" y="2749631"/>
                  <a:pt x="1943680" y="2804794"/>
                  <a:pt x="1875634" y="2804794"/>
                </a:cubicBezTo>
                <a:lnTo>
                  <a:pt x="123209" y="2804794"/>
                </a:lnTo>
                <a:cubicBezTo>
                  <a:pt x="55163" y="2804794"/>
                  <a:pt x="0" y="2749631"/>
                  <a:pt x="0" y="2681585"/>
                </a:cubicBezTo>
                <a:lnTo>
                  <a:pt x="0" y="123209"/>
                </a:lnTo>
                <a:cubicBezTo>
                  <a:pt x="0" y="55163"/>
                  <a:pt x="55163" y="0"/>
                  <a:pt x="123209" y="0"/>
                </a:cubicBezTo>
                <a:close/>
              </a:path>
            </a:pathLst>
          </a:custGeom>
        </p:spPr>
      </p:pic>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Placeholder 11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861" b="9861"/>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pic>
        <p:nvPicPr>
          <p:cNvPr id="5" name="Picture Placeholder 4"/>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7222" r="44704" b="7318"/>
          <a:stretch>
            <a:fillRect/>
          </a:stretch>
        </p:blipFill>
        <p:spPr>
          <a:xfrm>
            <a:off x="447702" y="1228725"/>
            <a:ext cx="4608544" cy="4395612"/>
          </a:xfrm>
          <a:custGeom>
            <a:avLst/>
            <a:gdLst>
              <a:gd name="connsiteX0" fmla="*/ 3557278 w 4608544"/>
              <a:gd name="connsiteY0" fmla="*/ 3832821 h 4395612"/>
              <a:gd name="connsiteX1" fmla="*/ 3967235 w 4608544"/>
              <a:gd name="connsiteY1" fmla="*/ 3832821 h 4395612"/>
              <a:gd name="connsiteX2" fmla="*/ 4020909 w 4608544"/>
              <a:gd name="connsiteY2" fmla="*/ 3891214 h 4395612"/>
              <a:gd name="connsiteX3" fmla="*/ 4020909 w 4608544"/>
              <a:gd name="connsiteY3" fmla="*/ 4337219 h 4395612"/>
              <a:gd name="connsiteX4" fmla="*/ 3967235 w 4608544"/>
              <a:gd name="connsiteY4" fmla="*/ 4395612 h 4395612"/>
              <a:gd name="connsiteX5" fmla="*/ 3557278 w 4608544"/>
              <a:gd name="connsiteY5" fmla="*/ 4395612 h 4395612"/>
              <a:gd name="connsiteX6" fmla="*/ 3503604 w 4608544"/>
              <a:gd name="connsiteY6" fmla="*/ 4337219 h 4395612"/>
              <a:gd name="connsiteX7" fmla="*/ 3503604 w 4608544"/>
              <a:gd name="connsiteY7" fmla="*/ 3891214 h 4395612"/>
              <a:gd name="connsiteX8" fmla="*/ 3557278 w 4608544"/>
              <a:gd name="connsiteY8" fmla="*/ 3832821 h 4395612"/>
              <a:gd name="connsiteX9" fmla="*/ 2395888 w 4608544"/>
              <a:gd name="connsiteY9" fmla="*/ 3832821 h 4395612"/>
              <a:gd name="connsiteX10" fmla="*/ 2805845 w 4608544"/>
              <a:gd name="connsiteY10" fmla="*/ 3832821 h 4395612"/>
              <a:gd name="connsiteX11" fmla="*/ 2859519 w 4608544"/>
              <a:gd name="connsiteY11" fmla="*/ 3891214 h 4395612"/>
              <a:gd name="connsiteX12" fmla="*/ 2859519 w 4608544"/>
              <a:gd name="connsiteY12" fmla="*/ 4337219 h 4395612"/>
              <a:gd name="connsiteX13" fmla="*/ 2805845 w 4608544"/>
              <a:gd name="connsiteY13" fmla="*/ 4395612 h 4395612"/>
              <a:gd name="connsiteX14" fmla="*/ 2395888 w 4608544"/>
              <a:gd name="connsiteY14" fmla="*/ 4395612 h 4395612"/>
              <a:gd name="connsiteX15" fmla="*/ 2342214 w 4608544"/>
              <a:gd name="connsiteY15" fmla="*/ 4337219 h 4395612"/>
              <a:gd name="connsiteX16" fmla="*/ 2342214 w 4608544"/>
              <a:gd name="connsiteY16" fmla="*/ 3891214 h 4395612"/>
              <a:gd name="connsiteX17" fmla="*/ 2395888 w 4608544"/>
              <a:gd name="connsiteY17" fmla="*/ 3832821 h 4395612"/>
              <a:gd name="connsiteX18" fmla="*/ 1215990 w 4608544"/>
              <a:gd name="connsiteY18" fmla="*/ 3832821 h 4395612"/>
              <a:gd name="connsiteX19" fmla="*/ 1625946 w 4608544"/>
              <a:gd name="connsiteY19" fmla="*/ 3832821 h 4395612"/>
              <a:gd name="connsiteX20" fmla="*/ 1679620 w 4608544"/>
              <a:gd name="connsiteY20" fmla="*/ 3891214 h 4395612"/>
              <a:gd name="connsiteX21" fmla="*/ 1679620 w 4608544"/>
              <a:gd name="connsiteY21" fmla="*/ 4337219 h 4395612"/>
              <a:gd name="connsiteX22" fmla="*/ 1625946 w 4608544"/>
              <a:gd name="connsiteY22" fmla="*/ 4395612 h 4395612"/>
              <a:gd name="connsiteX23" fmla="*/ 1215990 w 4608544"/>
              <a:gd name="connsiteY23" fmla="*/ 4395612 h 4395612"/>
              <a:gd name="connsiteX24" fmla="*/ 1162316 w 4608544"/>
              <a:gd name="connsiteY24" fmla="*/ 4337219 h 4395612"/>
              <a:gd name="connsiteX25" fmla="*/ 1162316 w 4608544"/>
              <a:gd name="connsiteY25" fmla="*/ 3891214 h 4395612"/>
              <a:gd name="connsiteX26" fmla="*/ 1215990 w 4608544"/>
              <a:gd name="connsiteY26" fmla="*/ 3832821 h 4395612"/>
              <a:gd name="connsiteX27" fmla="*/ 53674 w 4608544"/>
              <a:gd name="connsiteY27" fmla="*/ 3832821 h 4395612"/>
              <a:gd name="connsiteX28" fmla="*/ 463631 w 4608544"/>
              <a:gd name="connsiteY28" fmla="*/ 3832821 h 4395612"/>
              <a:gd name="connsiteX29" fmla="*/ 517304 w 4608544"/>
              <a:gd name="connsiteY29" fmla="*/ 3891214 h 4395612"/>
              <a:gd name="connsiteX30" fmla="*/ 517304 w 4608544"/>
              <a:gd name="connsiteY30" fmla="*/ 4337219 h 4395612"/>
              <a:gd name="connsiteX31" fmla="*/ 464556 w 4608544"/>
              <a:gd name="connsiteY31" fmla="*/ 4395612 h 4395612"/>
              <a:gd name="connsiteX32" fmla="*/ 53674 w 4608544"/>
              <a:gd name="connsiteY32" fmla="*/ 4395612 h 4395612"/>
              <a:gd name="connsiteX33" fmla="*/ 0 w 4608544"/>
              <a:gd name="connsiteY33" fmla="*/ 4337219 h 4395612"/>
              <a:gd name="connsiteX34" fmla="*/ 0 w 4608544"/>
              <a:gd name="connsiteY34" fmla="*/ 3891214 h 4395612"/>
              <a:gd name="connsiteX35" fmla="*/ 53674 w 4608544"/>
              <a:gd name="connsiteY35" fmla="*/ 3832821 h 4395612"/>
              <a:gd name="connsiteX36" fmla="*/ 4144914 w 4608544"/>
              <a:gd name="connsiteY36" fmla="*/ 3177405 h 4395612"/>
              <a:gd name="connsiteX37" fmla="*/ 4554870 w 4608544"/>
              <a:gd name="connsiteY37" fmla="*/ 3177405 h 4395612"/>
              <a:gd name="connsiteX38" fmla="*/ 4608544 w 4608544"/>
              <a:gd name="connsiteY38" fmla="*/ 3235799 h 4395612"/>
              <a:gd name="connsiteX39" fmla="*/ 4608544 w 4608544"/>
              <a:gd name="connsiteY39" fmla="*/ 3681803 h 4395612"/>
              <a:gd name="connsiteX40" fmla="*/ 4554870 w 4608544"/>
              <a:gd name="connsiteY40" fmla="*/ 3740196 h 4395612"/>
              <a:gd name="connsiteX41" fmla="*/ 4144914 w 4608544"/>
              <a:gd name="connsiteY41" fmla="*/ 3740196 h 4395612"/>
              <a:gd name="connsiteX42" fmla="*/ 4091240 w 4608544"/>
              <a:gd name="connsiteY42" fmla="*/ 3681803 h 4395612"/>
              <a:gd name="connsiteX43" fmla="*/ 4091240 w 4608544"/>
              <a:gd name="connsiteY43" fmla="*/ 3235799 h 4395612"/>
              <a:gd name="connsiteX44" fmla="*/ 4144914 w 4608544"/>
              <a:gd name="connsiteY44" fmla="*/ 3177405 h 4395612"/>
              <a:gd name="connsiteX45" fmla="*/ 3557278 w 4608544"/>
              <a:gd name="connsiteY45" fmla="*/ 2553200 h 4395612"/>
              <a:gd name="connsiteX46" fmla="*/ 3967235 w 4608544"/>
              <a:gd name="connsiteY46" fmla="*/ 2553200 h 4395612"/>
              <a:gd name="connsiteX47" fmla="*/ 4020909 w 4608544"/>
              <a:gd name="connsiteY47" fmla="*/ 2611594 h 4395612"/>
              <a:gd name="connsiteX48" fmla="*/ 4020909 w 4608544"/>
              <a:gd name="connsiteY48" fmla="*/ 3057598 h 4395612"/>
              <a:gd name="connsiteX49" fmla="*/ 3967235 w 4608544"/>
              <a:gd name="connsiteY49" fmla="*/ 3115991 h 4395612"/>
              <a:gd name="connsiteX50" fmla="*/ 3557278 w 4608544"/>
              <a:gd name="connsiteY50" fmla="*/ 3115991 h 4395612"/>
              <a:gd name="connsiteX51" fmla="*/ 3503604 w 4608544"/>
              <a:gd name="connsiteY51" fmla="*/ 3057598 h 4395612"/>
              <a:gd name="connsiteX52" fmla="*/ 3503604 w 4608544"/>
              <a:gd name="connsiteY52" fmla="*/ 2611594 h 4395612"/>
              <a:gd name="connsiteX53" fmla="*/ 3557278 w 4608544"/>
              <a:gd name="connsiteY53" fmla="*/ 2553200 h 4395612"/>
              <a:gd name="connsiteX54" fmla="*/ 53675 w 4608544"/>
              <a:gd name="connsiteY54" fmla="*/ 2553200 h 4395612"/>
              <a:gd name="connsiteX55" fmla="*/ 463632 w 4608544"/>
              <a:gd name="connsiteY55" fmla="*/ 2553200 h 4395612"/>
              <a:gd name="connsiteX56" fmla="*/ 517306 w 4608544"/>
              <a:gd name="connsiteY56" fmla="*/ 2611594 h 4395612"/>
              <a:gd name="connsiteX57" fmla="*/ 517306 w 4608544"/>
              <a:gd name="connsiteY57" fmla="*/ 3057598 h 4395612"/>
              <a:gd name="connsiteX58" fmla="*/ 464558 w 4608544"/>
              <a:gd name="connsiteY58" fmla="*/ 3115991 h 4395612"/>
              <a:gd name="connsiteX59" fmla="*/ 53675 w 4608544"/>
              <a:gd name="connsiteY59" fmla="*/ 3115991 h 4395612"/>
              <a:gd name="connsiteX60" fmla="*/ 1 w 4608544"/>
              <a:gd name="connsiteY60" fmla="*/ 3057598 h 4395612"/>
              <a:gd name="connsiteX61" fmla="*/ 1 w 4608544"/>
              <a:gd name="connsiteY61" fmla="*/ 2611594 h 4395612"/>
              <a:gd name="connsiteX62" fmla="*/ 53675 w 4608544"/>
              <a:gd name="connsiteY62" fmla="*/ 2553200 h 4395612"/>
              <a:gd name="connsiteX63" fmla="*/ 4144914 w 4608544"/>
              <a:gd name="connsiteY63" fmla="*/ 1897785 h 4395612"/>
              <a:gd name="connsiteX64" fmla="*/ 4554870 w 4608544"/>
              <a:gd name="connsiteY64" fmla="*/ 1897785 h 4395612"/>
              <a:gd name="connsiteX65" fmla="*/ 4608544 w 4608544"/>
              <a:gd name="connsiteY65" fmla="*/ 1956178 h 4395612"/>
              <a:gd name="connsiteX66" fmla="*/ 4608544 w 4608544"/>
              <a:gd name="connsiteY66" fmla="*/ 2402182 h 4395612"/>
              <a:gd name="connsiteX67" fmla="*/ 4554870 w 4608544"/>
              <a:gd name="connsiteY67" fmla="*/ 2460576 h 4395612"/>
              <a:gd name="connsiteX68" fmla="*/ 4144914 w 4608544"/>
              <a:gd name="connsiteY68" fmla="*/ 2460576 h 4395612"/>
              <a:gd name="connsiteX69" fmla="*/ 4091240 w 4608544"/>
              <a:gd name="connsiteY69" fmla="*/ 2402182 h 4395612"/>
              <a:gd name="connsiteX70" fmla="*/ 4091240 w 4608544"/>
              <a:gd name="connsiteY70" fmla="*/ 1956178 h 4395612"/>
              <a:gd name="connsiteX71" fmla="*/ 4144914 w 4608544"/>
              <a:gd name="connsiteY71" fmla="*/ 1897785 h 4395612"/>
              <a:gd name="connsiteX72" fmla="*/ 3557278 w 4608544"/>
              <a:gd name="connsiteY72" fmla="*/ 1897785 h 4395612"/>
              <a:gd name="connsiteX73" fmla="*/ 3967235 w 4608544"/>
              <a:gd name="connsiteY73" fmla="*/ 1897785 h 4395612"/>
              <a:gd name="connsiteX74" fmla="*/ 4020909 w 4608544"/>
              <a:gd name="connsiteY74" fmla="*/ 1956178 h 4395612"/>
              <a:gd name="connsiteX75" fmla="*/ 4020909 w 4608544"/>
              <a:gd name="connsiteY75" fmla="*/ 2402182 h 4395612"/>
              <a:gd name="connsiteX76" fmla="*/ 3967235 w 4608544"/>
              <a:gd name="connsiteY76" fmla="*/ 2460576 h 4395612"/>
              <a:gd name="connsiteX77" fmla="*/ 3557278 w 4608544"/>
              <a:gd name="connsiteY77" fmla="*/ 2460576 h 4395612"/>
              <a:gd name="connsiteX78" fmla="*/ 3503604 w 4608544"/>
              <a:gd name="connsiteY78" fmla="*/ 2402182 h 4395612"/>
              <a:gd name="connsiteX79" fmla="*/ 3503604 w 4608544"/>
              <a:gd name="connsiteY79" fmla="*/ 1956178 h 4395612"/>
              <a:gd name="connsiteX80" fmla="*/ 3557278 w 4608544"/>
              <a:gd name="connsiteY80" fmla="*/ 1897785 h 4395612"/>
              <a:gd name="connsiteX81" fmla="*/ 53675 w 4608544"/>
              <a:gd name="connsiteY81" fmla="*/ 1897785 h 4395612"/>
              <a:gd name="connsiteX82" fmla="*/ 463632 w 4608544"/>
              <a:gd name="connsiteY82" fmla="*/ 1897785 h 4395612"/>
              <a:gd name="connsiteX83" fmla="*/ 517306 w 4608544"/>
              <a:gd name="connsiteY83" fmla="*/ 1956178 h 4395612"/>
              <a:gd name="connsiteX84" fmla="*/ 517306 w 4608544"/>
              <a:gd name="connsiteY84" fmla="*/ 2402182 h 4395612"/>
              <a:gd name="connsiteX85" fmla="*/ 464558 w 4608544"/>
              <a:gd name="connsiteY85" fmla="*/ 2460576 h 4395612"/>
              <a:gd name="connsiteX86" fmla="*/ 53675 w 4608544"/>
              <a:gd name="connsiteY86" fmla="*/ 2460576 h 4395612"/>
              <a:gd name="connsiteX87" fmla="*/ 2 w 4608544"/>
              <a:gd name="connsiteY87" fmla="*/ 2402182 h 4395612"/>
              <a:gd name="connsiteX88" fmla="*/ 2 w 4608544"/>
              <a:gd name="connsiteY88" fmla="*/ 1956178 h 4395612"/>
              <a:gd name="connsiteX89" fmla="*/ 53675 w 4608544"/>
              <a:gd name="connsiteY89" fmla="*/ 1897785 h 4395612"/>
              <a:gd name="connsiteX90" fmla="*/ 3557278 w 4608544"/>
              <a:gd name="connsiteY90" fmla="*/ 1265525 h 4395612"/>
              <a:gd name="connsiteX91" fmla="*/ 3967235 w 4608544"/>
              <a:gd name="connsiteY91" fmla="*/ 1265525 h 4395612"/>
              <a:gd name="connsiteX92" fmla="*/ 4020909 w 4608544"/>
              <a:gd name="connsiteY92" fmla="*/ 1323919 h 4395612"/>
              <a:gd name="connsiteX93" fmla="*/ 4020909 w 4608544"/>
              <a:gd name="connsiteY93" fmla="*/ 1769923 h 4395612"/>
              <a:gd name="connsiteX94" fmla="*/ 3967235 w 4608544"/>
              <a:gd name="connsiteY94" fmla="*/ 1828317 h 4395612"/>
              <a:gd name="connsiteX95" fmla="*/ 3557278 w 4608544"/>
              <a:gd name="connsiteY95" fmla="*/ 1828317 h 4395612"/>
              <a:gd name="connsiteX96" fmla="*/ 3503604 w 4608544"/>
              <a:gd name="connsiteY96" fmla="*/ 1769923 h 4395612"/>
              <a:gd name="connsiteX97" fmla="*/ 3503604 w 4608544"/>
              <a:gd name="connsiteY97" fmla="*/ 1323919 h 4395612"/>
              <a:gd name="connsiteX98" fmla="*/ 3557278 w 4608544"/>
              <a:gd name="connsiteY98" fmla="*/ 1265525 h 4395612"/>
              <a:gd name="connsiteX99" fmla="*/ 53675 w 4608544"/>
              <a:gd name="connsiteY99" fmla="*/ 632261 h 4395612"/>
              <a:gd name="connsiteX100" fmla="*/ 463632 w 4608544"/>
              <a:gd name="connsiteY100" fmla="*/ 632261 h 4395612"/>
              <a:gd name="connsiteX101" fmla="*/ 517306 w 4608544"/>
              <a:gd name="connsiteY101" fmla="*/ 690653 h 4395612"/>
              <a:gd name="connsiteX102" fmla="*/ 517306 w 4608544"/>
              <a:gd name="connsiteY102" fmla="*/ 1136657 h 4395612"/>
              <a:gd name="connsiteX103" fmla="*/ 464558 w 4608544"/>
              <a:gd name="connsiteY103" fmla="*/ 1196057 h 4395612"/>
              <a:gd name="connsiteX104" fmla="*/ 53675 w 4608544"/>
              <a:gd name="connsiteY104" fmla="*/ 1196057 h 4395612"/>
              <a:gd name="connsiteX105" fmla="*/ 2 w 4608544"/>
              <a:gd name="connsiteY105" fmla="*/ 1137664 h 4395612"/>
              <a:gd name="connsiteX106" fmla="*/ 2 w 4608544"/>
              <a:gd name="connsiteY106" fmla="*/ 690653 h 4395612"/>
              <a:gd name="connsiteX107" fmla="*/ 53675 w 4608544"/>
              <a:gd name="connsiteY107" fmla="*/ 632261 h 4395612"/>
              <a:gd name="connsiteX108" fmla="*/ 3557278 w 4608544"/>
              <a:gd name="connsiteY108" fmla="*/ 632260 h 4395612"/>
              <a:gd name="connsiteX109" fmla="*/ 3967235 w 4608544"/>
              <a:gd name="connsiteY109" fmla="*/ 632260 h 4395612"/>
              <a:gd name="connsiteX110" fmla="*/ 4020909 w 4608544"/>
              <a:gd name="connsiteY110" fmla="*/ 690653 h 4395612"/>
              <a:gd name="connsiteX111" fmla="*/ 4020909 w 4608544"/>
              <a:gd name="connsiteY111" fmla="*/ 1136657 h 4395612"/>
              <a:gd name="connsiteX112" fmla="*/ 3967235 w 4608544"/>
              <a:gd name="connsiteY112" fmla="*/ 1196057 h 4395612"/>
              <a:gd name="connsiteX113" fmla="*/ 3557278 w 4608544"/>
              <a:gd name="connsiteY113" fmla="*/ 1196057 h 4395612"/>
              <a:gd name="connsiteX114" fmla="*/ 3503604 w 4608544"/>
              <a:gd name="connsiteY114" fmla="*/ 1137664 h 4395612"/>
              <a:gd name="connsiteX115" fmla="*/ 3503604 w 4608544"/>
              <a:gd name="connsiteY115" fmla="*/ 690653 h 4395612"/>
              <a:gd name="connsiteX116" fmla="*/ 3557278 w 4608544"/>
              <a:gd name="connsiteY116" fmla="*/ 632260 h 4395612"/>
              <a:gd name="connsiteX117" fmla="*/ 4144914 w 4608544"/>
              <a:gd name="connsiteY117" fmla="*/ 632259 h 4395612"/>
              <a:gd name="connsiteX118" fmla="*/ 4554870 w 4608544"/>
              <a:gd name="connsiteY118" fmla="*/ 632259 h 4395612"/>
              <a:gd name="connsiteX119" fmla="*/ 4608544 w 4608544"/>
              <a:gd name="connsiteY119" fmla="*/ 690653 h 4395612"/>
              <a:gd name="connsiteX120" fmla="*/ 4608544 w 4608544"/>
              <a:gd name="connsiteY120" fmla="*/ 1136657 h 4395612"/>
              <a:gd name="connsiteX121" fmla="*/ 4554870 w 4608544"/>
              <a:gd name="connsiteY121" fmla="*/ 1196057 h 4395612"/>
              <a:gd name="connsiteX122" fmla="*/ 4144914 w 4608544"/>
              <a:gd name="connsiteY122" fmla="*/ 1196057 h 4395612"/>
              <a:gd name="connsiteX123" fmla="*/ 4091240 w 4608544"/>
              <a:gd name="connsiteY123" fmla="*/ 1137664 h 4395612"/>
              <a:gd name="connsiteX124" fmla="*/ 4091240 w 4608544"/>
              <a:gd name="connsiteY124" fmla="*/ 690653 h 4395612"/>
              <a:gd name="connsiteX125" fmla="*/ 4144914 w 4608544"/>
              <a:gd name="connsiteY125" fmla="*/ 632259 h 4395612"/>
              <a:gd name="connsiteX126" fmla="*/ 641310 w 4608544"/>
              <a:gd name="connsiteY126" fmla="*/ 629239 h 4395612"/>
              <a:gd name="connsiteX127" fmla="*/ 3392556 w 4608544"/>
              <a:gd name="connsiteY127" fmla="*/ 629239 h 4395612"/>
              <a:gd name="connsiteX128" fmla="*/ 3446230 w 4608544"/>
              <a:gd name="connsiteY128" fmla="*/ 687633 h 4395612"/>
              <a:gd name="connsiteX129" fmla="*/ 3446230 w 4608544"/>
              <a:gd name="connsiteY129" fmla="*/ 3680797 h 4395612"/>
              <a:gd name="connsiteX130" fmla="*/ 3393481 w 4608544"/>
              <a:gd name="connsiteY130" fmla="*/ 3740196 h 4395612"/>
              <a:gd name="connsiteX131" fmla="*/ 641310 w 4608544"/>
              <a:gd name="connsiteY131" fmla="*/ 3740196 h 4395612"/>
              <a:gd name="connsiteX132" fmla="*/ 587637 w 4608544"/>
              <a:gd name="connsiteY132" fmla="*/ 3681803 h 4395612"/>
              <a:gd name="connsiteX133" fmla="*/ 587637 w 4608544"/>
              <a:gd name="connsiteY133" fmla="*/ 687633 h 4395612"/>
              <a:gd name="connsiteX134" fmla="*/ 641310 w 4608544"/>
              <a:gd name="connsiteY134" fmla="*/ 629239 h 4395612"/>
              <a:gd name="connsiteX135" fmla="*/ 53675 w 4608544"/>
              <a:gd name="connsiteY135" fmla="*/ 2 h 4395612"/>
              <a:gd name="connsiteX136" fmla="*/ 463632 w 4608544"/>
              <a:gd name="connsiteY136" fmla="*/ 2 h 4395612"/>
              <a:gd name="connsiteX137" fmla="*/ 518231 w 4608544"/>
              <a:gd name="connsiteY137" fmla="*/ 58395 h 4395612"/>
              <a:gd name="connsiteX138" fmla="*/ 518231 w 4608544"/>
              <a:gd name="connsiteY138" fmla="*/ 504399 h 4395612"/>
              <a:gd name="connsiteX139" fmla="*/ 464558 w 4608544"/>
              <a:gd name="connsiteY139" fmla="*/ 563800 h 4395612"/>
              <a:gd name="connsiteX140" fmla="*/ 53675 w 4608544"/>
              <a:gd name="connsiteY140" fmla="*/ 563800 h 4395612"/>
              <a:gd name="connsiteX141" fmla="*/ 2 w 4608544"/>
              <a:gd name="connsiteY141" fmla="*/ 505406 h 4395612"/>
              <a:gd name="connsiteX142" fmla="*/ 2 w 4608544"/>
              <a:gd name="connsiteY142" fmla="*/ 58395 h 4395612"/>
              <a:gd name="connsiteX143" fmla="*/ 53675 w 4608544"/>
              <a:gd name="connsiteY143" fmla="*/ 2 h 4395612"/>
              <a:gd name="connsiteX144" fmla="*/ 2983524 w 4608544"/>
              <a:gd name="connsiteY144" fmla="*/ 1 h 4395612"/>
              <a:gd name="connsiteX145" fmla="*/ 3393481 w 4608544"/>
              <a:gd name="connsiteY145" fmla="*/ 1 h 4395612"/>
              <a:gd name="connsiteX146" fmla="*/ 3447154 w 4608544"/>
              <a:gd name="connsiteY146" fmla="*/ 58394 h 4395612"/>
              <a:gd name="connsiteX147" fmla="*/ 3447154 w 4608544"/>
              <a:gd name="connsiteY147" fmla="*/ 504399 h 4395612"/>
              <a:gd name="connsiteX148" fmla="*/ 3393481 w 4608544"/>
              <a:gd name="connsiteY148" fmla="*/ 563799 h 4395612"/>
              <a:gd name="connsiteX149" fmla="*/ 2983524 w 4608544"/>
              <a:gd name="connsiteY149" fmla="*/ 563799 h 4395612"/>
              <a:gd name="connsiteX150" fmla="*/ 2929850 w 4608544"/>
              <a:gd name="connsiteY150" fmla="*/ 505406 h 4395612"/>
              <a:gd name="connsiteX151" fmla="*/ 2929850 w 4608544"/>
              <a:gd name="connsiteY151" fmla="*/ 58394 h 4395612"/>
              <a:gd name="connsiteX152" fmla="*/ 2983524 w 4608544"/>
              <a:gd name="connsiteY152" fmla="*/ 1 h 4395612"/>
              <a:gd name="connsiteX153" fmla="*/ 2395888 w 4608544"/>
              <a:gd name="connsiteY153" fmla="*/ 1 h 4395612"/>
              <a:gd name="connsiteX154" fmla="*/ 2805845 w 4608544"/>
              <a:gd name="connsiteY154" fmla="*/ 1 h 4395612"/>
              <a:gd name="connsiteX155" fmla="*/ 2859519 w 4608544"/>
              <a:gd name="connsiteY155" fmla="*/ 58394 h 4395612"/>
              <a:gd name="connsiteX156" fmla="*/ 2859519 w 4608544"/>
              <a:gd name="connsiteY156" fmla="*/ 504399 h 4395612"/>
              <a:gd name="connsiteX157" fmla="*/ 2805845 w 4608544"/>
              <a:gd name="connsiteY157" fmla="*/ 563799 h 4395612"/>
              <a:gd name="connsiteX158" fmla="*/ 2395888 w 4608544"/>
              <a:gd name="connsiteY158" fmla="*/ 563799 h 4395612"/>
              <a:gd name="connsiteX159" fmla="*/ 2342214 w 4608544"/>
              <a:gd name="connsiteY159" fmla="*/ 505406 h 4395612"/>
              <a:gd name="connsiteX160" fmla="*/ 2342214 w 4608544"/>
              <a:gd name="connsiteY160" fmla="*/ 58394 h 4395612"/>
              <a:gd name="connsiteX161" fmla="*/ 2395888 w 4608544"/>
              <a:gd name="connsiteY161" fmla="*/ 1 h 4395612"/>
              <a:gd name="connsiteX162" fmla="*/ 1215990 w 4608544"/>
              <a:gd name="connsiteY162" fmla="*/ 1 h 4395612"/>
              <a:gd name="connsiteX163" fmla="*/ 1625947 w 4608544"/>
              <a:gd name="connsiteY163" fmla="*/ 1 h 4395612"/>
              <a:gd name="connsiteX164" fmla="*/ 1679620 w 4608544"/>
              <a:gd name="connsiteY164" fmla="*/ 58394 h 4395612"/>
              <a:gd name="connsiteX165" fmla="*/ 1679620 w 4608544"/>
              <a:gd name="connsiteY165" fmla="*/ 504399 h 4395612"/>
              <a:gd name="connsiteX166" fmla="*/ 1625947 w 4608544"/>
              <a:gd name="connsiteY166" fmla="*/ 563799 h 4395612"/>
              <a:gd name="connsiteX167" fmla="*/ 1215990 w 4608544"/>
              <a:gd name="connsiteY167" fmla="*/ 563799 h 4395612"/>
              <a:gd name="connsiteX168" fmla="*/ 1162316 w 4608544"/>
              <a:gd name="connsiteY168" fmla="*/ 505406 h 4395612"/>
              <a:gd name="connsiteX169" fmla="*/ 1162316 w 4608544"/>
              <a:gd name="connsiteY169" fmla="*/ 58394 h 4395612"/>
              <a:gd name="connsiteX170" fmla="*/ 1215990 w 4608544"/>
              <a:gd name="connsiteY170" fmla="*/ 1 h 4395612"/>
              <a:gd name="connsiteX171" fmla="*/ 641310 w 4608544"/>
              <a:gd name="connsiteY171" fmla="*/ 1 h 4395612"/>
              <a:gd name="connsiteX172" fmla="*/ 1051268 w 4608544"/>
              <a:gd name="connsiteY172" fmla="*/ 1 h 4395612"/>
              <a:gd name="connsiteX173" fmla="*/ 1104941 w 4608544"/>
              <a:gd name="connsiteY173" fmla="*/ 58394 h 4395612"/>
              <a:gd name="connsiteX174" fmla="*/ 1104941 w 4608544"/>
              <a:gd name="connsiteY174" fmla="*/ 504399 h 4395612"/>
              <a:gd name="connsiteX175" fmla="*/ 1052193 w 4608544"/>
              <a:gd name="connsiteY175" fmla="*/ 563800 h 4395612"/>
              <a:gd name="connsiteX176" fmla="*/ 641310 w 4608544"/>
              <a:gd name="connsiteY176" fmla="*/ 563800 h 4395612"/>
              <a:gd name="connsiteX177" fmla="*/ 587637 w 4608544"/>
              <a:gd name="connsiteY177" fmla="*/ 505406 h 4395612"/>
              <a:gd name="connsiteX178" fmla="*/ 587637 w 4608544"/>
              <a:gd name="connsiteY178" fmla="*/ 58394 h 4395612"/>
              <a:gd name="connsiteX179" fmla="*/ 641310 w 4608544"/>
              <a:gd name="connsiteY179" fmla="*/ 1 h 4395612"/>
              <a:gd name="connsiteX180" fmla="*/ 4144914 w 4608544"/>
              <a:gd name="connsiteY180" fmla="*/ 0 h 4395612"/>
              <a:gd name="connsiteX181" fmla="*/ 4554870 w 4608544"/>
              <a:gd name="connsiteY181" fmla="*/ 0 h 4395612"/>
              <a:gd name="connsiteX182" fmla="*/ 4608544 w 4608544"/>
              <a:gd name="connsiteY182" fmla="*/ 58393 h 4395612"/>
              <a:gd name="connsiteX183" fmla="*/ 4608544 w 4608544"/>
              <a:gd name="connsiteY183" fmla="*/ 504399 h 4395612"/>
              <a:gd name="connsiteX184" fmla="*/ 4554870 w 4608544"/>
              <a:gd name="connsiteY184" fmla="*/ 563799 h 4395612"/>
              <a:gd name="connsiteX185" fmla="*/ 4144914 w 4608544"/>
              <a:gd name="connsiteY185" fmla="*/ 563799 h 4395612"/>
              <a:gd name="connsiteX186" fmla="*/ 4091240 w 4608544"/>
              <a:gd name="connsiteY186" fmla="*/ 505405 h 4395612"/>
              <a:gd name="connsiteX187" fmla="*/ 4091240 w 4608544"/>
              <a:gd name="connsiteY187" fmla="*/ 58393 h 4395612"/>
              <a:gd name="connsiteX188" fmla="*/ 4144914 w 4608544"/>
              <a:gd name="connsiteY188" fmla="*/ 0 h 439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608544" h="4395612">
                <a:moveTo>
                  <a:pt x="3557278" y="3832821"/>
                </a:moveTo>
                <a:lnTo>
                  <a:pt x="3967235" y="3832821"/>
                </a:lnTo>
                <a:cubicBezTo>
                  <a:pt x="3996848" y="3832821"/>
                  <a:pt x="4020909" y="3858998"/>
                  <a:pt x="4020909" y="3891214"/>
                </a:cubicBezTo>
                <a:lnTo>
                  <a:pt x="4020909" y="4337219"/>
                </a:lnTo>
                <a:cubicBezTo>
                  <a:pt x="4020909" y="4369436"/>
                  <a:pt x="3996848" y="4395612"/>
                  <a:pt x="3967235" y="4395612"/>
                </a:cubicBezTo>
                <a:lnTo>
                  <a:pt x="3557278" y="4395612"/>
                </a:lnTo>
                <a:cubicBezTo>
                  <a:pt x="3527665" y="4395612"/>
                  <a:pt x="3503604" y="4369436"/>
                  <a:pt x="3503604" y="4337219"/>
                </a:cubicBezTo>
                <a:lnTo>
                  <a:pt x="3503604" y="3891214"/>
                </a:lnTo>
                <a:cubicBezTo>
                  <a:pt x="3503604" y="3858998"/>
                  <a:pt x="3527665" y="3832821"/>
                  <a:pt x="3557278" y="3832821"/>
                </a:cubicBezTo>
                <a:close/>
                <a:moveTo>
                  <a:pt x="2395888" y="3832821"/>
                </a:moveTo>
                <a:lnTo>
                  <a:pt x="2805845" y="3832821"/>
                </a:lnTo>
                <a:cubicBezTo>
                  <a:pt x="2835458" y="3832821"/>
                  <a:pt x="2859519" y="3858998"/>
                  <a:pt x="2859519" y="3891214"/>
                </a:cubicBezTo>
                <a:lnTo>
                  <a:pt x="2859519" y="4337219"/>
                </a:lnTo>
                <a:cubicBezTo>
                  <a:pt x="2859519" y="4369436"/>
                  <a:pt x="2835458" y="4395612"/>
                  <a:pt x="2805845" y="4395612"/>
                </a:cubicBezTo>
                <a:lnTo>
                  <a:pt x="2395888" y="4395612"/>
                </a:lnTo>
                <a:cubicBezTo>
                  <a:pt x="2366275" y="4395612"/>
                  <a:pt x="2342214" y="4369436"/>
                  <a:pt x="2342214" y="4337219"/>
                </a:cubicBezTo>
                <a:lnTo>
                  <a:pt x="2342214" y="3891214"/>
                </a:lnTo>
                <a:cubicBezTo>
                  <a:pt x="2342214" y="3858998"/>
                  <a:pt x="2366275" y="3832821"/>
                  <a:pt x="2395888" y="3832821"/>
                </a:cubicBezTo>
                <a:close/>
                <a:moveTo>
                  <a:pt x="1215990" y="3832821"/>
                </a:moveTo>
                <a:lnTo>
                  <a:pt x="1625946" y="3832821"/>
                </a:lnTo>
                <a:cubicBezTo>
                  <a:pt x="1655559" y="3832821"/>
                  <a:pt x="1679620" y="3858998"/>
                  <a:pt x="1679620" y="3891214"/>
                </a:cubicBezTo>
                <a:lnTo>
                  <a:pt x="1679620" y="4337219"/>
                </a:lnTo>
                <a:cubicBezTo>
                  <a:pt x="1679620" y="4369436"/>
                  <a:pt x="1655559" y="4395612"/>
                  <a:pt x="1625946" y="4395612"/>
                </a:cubicBezTo>
                <a:lnTo>
                  <a:pt x="1215990" y="4395612"/>
                </a:lnTo>
                <a:cubicBezTo>
                  <a:pt x="1186377" y="4395612"/>
                  <a:pt x="1162316" y="4369436"/>
                  <a:pt x="1162316" y="4337219"/>
                </a:cubicBezTo>
                <a:lnTo>
                  <a:pt x="1162316" y="3891214"/>
                </a:lnTo>
                <a:cubicBezTo>
                  <a:pt x="1162316" y="3858998"/>
                  <a:pt x="1186377" y="3832821"/>
                  <a:pt x="1215990" y="3832821"/>
                </a:cubicBezTo>
                <a:close/>
                <a:moveTo>
                  <a:pt x="53674" y="3832821"/>
                </a:moveTo>
                <a:lnTo>
                  <a:pt x="463631" y="3832821"/>
                </a:lnTo>
                <a:cubicBezTo>
                  <a:pt x="493244" y="3832821"/>
                  <a:pt x="517304" y="3858998"/>
                  <a:pt x="517304" y="3891214"/>
                </a:cubicBezTo>
                <a:lnTo>
                  <a:pt x="517304" y="4337219"/>
                </a:lnTo>
                <a:cubicBezTo>
                  <a:pt x="518230" y="4369436"/>
                  <a:pt x="494169" y="4395612"/>
                  <a:pt x="464556" y="4395612"/>
                </a:cubicBezTo>
                <a:lnTo>
                  <a:pt x="53674" y="4395612"/>
                </a:lnTo>
                <a:cubicBezTo>
                  <a:pt x="24061" y="4395612"/>
                  <a:pt x="0" y="4369436"/>
                  <a:pt x="0" y="4337219"/>
                </a:cubicBezTo>
                <a:lnTo>
                  <a:pt x="0" y="3891214"/>
                </a:lnTo>
                <a:cubicBezTo>
                  <a:pt x="0" y="3858998"/>
                  <a:pt x="24061" y="3832821"/>
                  <a:pt x="53674" y="3832821"/>
                </a:cubicBezTo>
                <a:close/>
                <a:moveTo>
                  <a:pt x="4144914" y="3177405"/>
                </a:moveTo>
                <a:lnTo>
                  <a:pt x="4554870" y="3177405"/>
                </a:lnTo>
                <a:cubicBezTo>
                  <a:pt x="4584483" y="3177405"/>
                  <a:pt x="4608544" y="3203582"/>
                  <a:pt x="4608544" y="3235799"/>
                </a:cubicBezTo>
                <a:lnTo>
                  <a:pt x="4608544" y="3681803"/>
                </a:lnTo>
                <a:cubicBezTo>
                  <a:pt x="4608544" y="3714020"/>
                  <a:pt x="4584483" y="3740196"/>
                  <a:pt x="4554870" y="3740196"/>
                </a:cubicBezTo>
                <a:lnTo>
                  <a:pt x="4144914" y="3740196"/>
                </a:lnTo>
                <a:cubicBezTo>
                  <a:pt x="4115301" y="3740196"/>
                  <a:pt x="4091240" y="3714020"/>
                  <a:pt x="4091240" y="3681803"/>
                </a:cubicBezTo>
                <a:lnTo>
                  <a:pt x="4091240" y="3235799"/>
                </a:lnTo>
                <a:cubicBezTo>
                  <a:pt x="4091240" y="3203582"/>
                  <a:pt x="4115301" y="3177405"/>
                  <a:pt x="4144914" y="3177405"/>
                </a:cubicBezTo>
                <a:close/>
                <a:moveTo>
                  <a:pt x="3557278" y="2553200"/>
                </a:moveTo>
                <a:lnTo>
                  <a:pt x="3967235" y="2553200"/>
                </a:lnTo>
                <a:cubicBezTo>
                  <a:pt x="3996848" y="2553200"/>
                  <a:pt x="4020909" y="2579377"/>
                  <a:pt x="4020909" y="2611594"/>
                </a:cubicBezTo>
                <a:lnTo>
                  <a:pt x="4020909" y="3057598"/>
                </a:lnTo>
                <a:cubicBezTo>
                  <a:pt x="4020909" y="3089815"/>
                  <a:pt x="3996848" y="3115991"/>
                  <a:pt x="3967235" y="3115991"/>
                </a:cubicBezTo>
                <a:lnTo>
                  <a:pt x="3557278" y="3115991"/>
                </a:lnTo>
                <a:cubicBezTo>
                  <a:pt x="3527665" y="3115991"/>
                  <a:pt x="3503604" y="3089815"/>
                  <a:pt x="3503604" y="3057598"/>
                </a:cubicBezTo>
                <a:lnTo>
                  <a:pt x="3503604" y="2611594"/>
                </a:lnTo>
                <a:cubicBezTo>
                  <a:pt x="3503604" y="2579377"/>
                  <a:pt x="3527665" y="2553200"/>
                  <a:pt x="3557278" y="2553200"/>
                </a:cubicBezTo>
                <a:close/>
                <a:moveTo>
                  <a:pt x="53675" y="2553200"/>
                </a:moveTo>
                <a:lnTo>
                  <a:pt x="463632" y="2553200"/>
                </a:lnTo>
                <a:cubicBezTo>
                  <a:pt x="493245" y="2553200"/>
                  <a:pt x="517306" y="2579377"/>
                  <a:pt x="517306" y="2611594"/>
                </a:cubicBezTo>
                <a:lnTo>
                  <a:pt x="517306" y="3057598"/>
                </a:lnTo>
                <a:cubicBezTo>
                  <a:pt x="518231" y="3089815"/>
                  <a:pt x="494171" y="3115991"/>
                  <a:pt x="464558" y="3115991"/>
                </a:cubicBezTo>
                <a:lnTo>
                  <a:pt x="53675" y="3115991"/>
                </a:lnTo>
                <a:cubicBezTo>
                  <a:pt x="24062" y="3115991"/>
                  <a:pt x="1" y="3089815"/>
                  <a:pt x="1" y="3057598"/>
                </a:cubicBezTo>
                <a:lnTo>
                  <a:pt x="1" y="2611594"/>
                </a:lnTo>
                <a:cubicBezTo>
                  <a:pt x="1" y="2579377"/>
                  <a:pt x="24062" y="2553200"/>
                  <a:pt x="53675" y="2553200"/>
                </a:cubicBezTo>
                <a:close/>
                <a:moveTo>
                  <a:pt x="4144914" y="1897785"/>
                </a:moveTo>
                <a:lnTo>
                  <a:pt x="4554870" y="1897785"/>
                </a:lnTo>
                <a:cubicBezTo>
                  <a:pt x="4584483" y="1897785"/>
                  <a:pt x="4608544" y="1923961"/>
                  <a:pt x="4608544" y="1956178"/>
                </a:cubicBezTo>
                <a:lnTo>
                  <a:pt x="4608544" y="2402182"/>
                </a:lnTo>
                <a:cubicBezTo>
                  <a:pt x="4608544" y="2433393"/>
                  <a:pt x="4584483" y="2460576"/>
                  <a:pt x="4554870" y="2460576"/>
                </a:cubicBezTo>
                <a:lnTo>
                  <a:pt x="4144914" y="2460576"/>
                </a:lnTo>
                <a:cubicBezTo>
                  <a:pt x="4115301" y="2460576"/>
                  <a:pt x="4091240" y="2434400"/>
                  <a:pt x="4091240" y="2402182"/>
                </a:cubicBezTo>
                <a:lnTo>
                  <a:pt x="4091240" y="1956178"/>
                </a:lnTo>
                <a:cubicBezTo>
                  <a:pt x="4091240" y="1923961"/>
                  <a:pt x="4115301" y="1897785"/>
                  <a:pt x="4144914" y="1897785"/>
                </a:cubicBezTo>
                <a:close/>
                <a:moveTo>
                  <a:pt x="3557278" y="1897785"/>
                </a:moveTo>
                <a:lnTo>
                  <a:pt x="3967235" y="1897785"/>
                </a:lnTo>
                <a:cubicBezTo>
                  <a:pt x="3996848" y="1897785"/>
                  <a:pt x="4020909" y="1923961"/>
                  <a:pt x="4020909" y="1956178"/>
                </a:cubicBezTo>
                <a:lnTo>
                  <a:pt x="4020909" y="2402182"/>
                </a:lnTo>
                <a:cubicBezTo>
                  <a:pt x="4020909" y="2433393"/>
                  <a:pt x="3996848" y="2460576"/>
                  <a:pt x="3967235" y="2460576"/>
                </a:cubicBezTo>
                <a:lnTo>
                  <a:pt x="3557278" y="2460576"/>
                </a:lnTo>
                <a:cubicBezTo>
                  <a:pt x="3527665" y="2460576"/>
                  <a:pt x="3503604" y="2434400"/>
                  <a:pt x="3503604" y="2402182"/>
                </a:cubicBezTo>
                <a:lnTo>
                  <a:pt x="3503604" y="1956178"/>
                </a:lnTo>
                <a:cubicBezTo>
                  <a:pt x="3503604" y="1923961"/>
                  <a:pt x="3527665" y="1897785"/>
                  <a:pt x="3557278" y="1897785"/>
                </a:cubicBezTo>
                <a:close/>
                <a:moveTo>
                  <a:pt x="53675" y="1897785"/>
                </a:moveTo>
                <a:lnTo>
                  <a:pt x="463632" y="1897785"/>
                </a:lnTo>
                <a:cubicBezTo>
                  <a:pt x="493245" y="1897785"/>
                  <a:pt x="517306" y="1923961"/>
                  <a:pt x="517306" y="1956178"/>
                </a:cubicBezTo>
                <a:lnTo>
                  <a:pt x="517306" y="2402182"/>
                </a:lnTo>
                <a:cubicBezTo>
                  <a:pt x="518231" y="2433393"/>
                  <a:pt x="494171" y="2460576"/>
                  <a:pt x="464558" y="2460576"/>
                </a:cubicBezTo>
                <a:lnTo>
                  <a:pt x="53675" y="2460576"/>
                </a:lnTo>
                <a:cubicBezTo>
                  <a:pt x="24062" y="2460576"/>
                  <a:pt x="2" y="2434400"/>
                  <a:pt x="2" y="2402182"/>
                </a:cubicBezTo>
                <a:lnTo>
                  <a:pt x="2" y="1956178"/>
                </a:lnTo>
                <a:cubicBezTo>
                  <a:pt x="2" y="1923961"/>
                  <a:pt x="24062" y="1897785"/>
                  <a:pt x="53675" y="1897785"/>
                </a:cubicBezTo>
                <a:close/>
                <a:moveTo>
                  <a:pt x="3557278" y="1265525"/>
                </a:moveTo>
                <a:lnTo>
                  <a:pt x="3967235" y="1265525"/>
                </a:lnTo>
                <a:cubicBezTo>
                  <a:pt x="3996848" y="1265525"/>
                  <a:pt x="4020909" y="1291702"/>
                  <a:pt x="4020909" y="1323919"/>
                </a:cubicBezTo>
                <a:lnTo>
                  <a:pt x="4020909" y="1769923"/>
                </a:lnTo>
                <a:cubicBezTo>
                  <a:pt x="4020909" y="1802141"/>
                  <a:pt x="3996848" y="1828317"/>
                  <a:pt x="3967235" y="1828317"/>
                </a:cubicBezTo>
                <a:lnTo>
                  <a:pt x="3557278" y="1828317"/>
                </a:lnTo>
                <a:cubicBezTo>
                  <a:pt x="3527665" y="1828317"/>
                  <a:pt x="3503604" y="1802141"/>
                  <a:pt x="3503604" y="1769923"/>
                </a:cubicBezTo>
                <a:lnTo>
                  <a:pt x="3503604" y="1323919"/>
                </a:lnTo>
                <a:cubicBezTo>
                  <a:pt x="3503604" y="1291702"/>
                  <a:pt x="3527665" y="1265525"/>
                  <a:pt x="3557278" y="1265525"/>
                </a:cubicBezTo>
                <a:close/>
                <a:moveTo>
                  <a:pt x="53675" y="632261"/>
                </a:moveTo>
                <a:lnTo>
                  <a:pt x="463632" y="632261"/>
                </a:lnTo>
                <a:cubicBezTo>
                  <a:pt x="493245" y="632261"/>
                  <a:pt x="517306" y="658437"/>
                  <a:pt x="517306" y="690653"/>
                </a:cubicBezTo>
                <a:lnTo>
                  <a:pt x="517306" y="1136657"/>
                </a:lnTo>
                <a:cubicBezTo>
                  <a:pt x="518231" y="1168875"/>
                  <a:pt x="494171" y="1196057"/>
                  <a:pt x="464558" y="1196057"/>
                </a:cubicBezTo>
                <a:lnTo>
                  <a:pt x="53675" y="1196057"/>
                </a:lnTo>
                <a:cubicBezTo>
                  <a:pt x="24062" y="1196057"/>
                  <a:pt x="2" y="1169881"/>
                  <a:pt x="2" y="1137664"/>
                </a:cubicBezTo>
                <a:lnTo>
                  <a:pt x="2" y="690653"/>
                </a:lnTo>
                <a:cubicBezTo>
                  <a:pt x="2" y="658437"/>
                  <a:pt x="24062" y="632261"/>
                  <a:pt x="53675" y="632261"/>
                </a:cubicBezTo>
                <a:close/>
                <a:moveTo>
                  <a:pt x="3557278" y="632260"/>
                </a:moveTo>
                <a:lnTo>
                  <a:pt x="3967235" y="632260"/>
                </a:lnTo>
                <a:cubicBezTo>
                  <a:pt x="3996848" y="632260"/>
                  <a:pt x="4020909" y="658437"/>
                  <a:pt x="4020909" y="690653"/>
                </a:cubicBezTo>
                <a:lnTo>
                  <a:pt x="4020909" y="1136657"/>
                </a:lnTo>
                <a:cubicBezTo>
                  <a:pt x="4020909" y="1168875"/>
                  <a:pt x="3996848" y="1196057"/>
                  <a:pt x="3967235" y="1196057"/>
                </a:cubicBezTo>
                <a:lnTo>
                  <a:pt x="3557278" y="1196057"/>
                </a:lnTo>
                <a:cubicBezTo>
                  <a:pt x="3527665" y="1196057"/>
                  <a:pt x="3503604" y="1169881"/>
                  <a:pt x="3503604" y="1137664"/>
                </a:cubicBezTo>
                <a:lnTo>
                  <a:pt x="3503604" y="690653"/>
                </a:lnTo>
                <a:cubicBezTo>
                  <a:pt x="3503604" y="658437"/>
                  <a:pt x="3527665" y="632260"/>
                  <a:pt x="3557278" y="632260"/>
                </a:cubicBezTo>
                <a:close/>
                <a:moveTo>
                  <a:pt x="4144914" y="632259"/>
                </a:moveTo>
                <a:lnTo>
                  <a:pt x="4554870" y="632259"/>
                </a:lnTo>
                <a:cubicBezTo>
                  <a:pt x="4584483" y="632259"/>
                  <a:pt x="4608544" y="658436"/>
                  <a:pt x="4608544" y="690653"/>
                </a:cubicBezTo>
                <a:lnTo>
                  <a:pt x="4608544" y="1136657"/>
                </a:lnTo>
                <a:cubicBezTo>
                  <a:pt x="4608544" y="1168875"/>
                  <a:pt x="4584483" y="1196057"/>
                  <a:pt x="4554870" y="1196057"/>
                </a:cubicBezTo>
                <a:lnTo>
                  <a:pt x="4144914" y="1196057"/>
                </a:lnTo>
                <a:cubicBezTo>
                  <a:pt x="4115301" y="1196057"/>
                  <a:pt x="4091240" y="1169881"/>
                  <a:pt x="4091240" y="1137664"/>
                </a:cubicBezTo>
                <a:lnTo>
                  <a:pt x="4091240" y="690653"/>
                </a:lnTo>
                <a:cubicBezTo>
                  <a:pt x="4091240" y="658436"/>
                  <a:pt x="4115301" y="632259"/>
                  <a:pt x="4144914" y="632259"/>
                </a:cubicBezTo>
                <a:close/>
                <a:moveTo>
                  <a:pt x="641310" y="629239"/>
                </a:moveTo>
                <a:lnTo>
                  <a:pt x="3392556" y="629239"/>
                </a:lnTo>
                <a:cubicBezTo>
                  <a:pt x="3422169" y="629239"/>
                  <a:pt x="3446230" y="655416"/>
                  <a:pt x="3446230" y="687633"/>
                </a:cubicBezTo>
                <a:lnTo>
                  <a:pt x="3446230" y="3680797"/>
                </a:lnTo>
                <a:cubicBezTo>
                  <a:pt x="3447155" y="3714020"/>
                  <a:pt x="3423094" y="3740196"/>
                  <a:pt x="3393481" y="3740196"/>
                </a:cubicBezTo>
                <a:lnTo>
                  <a:pt x="641310" y="3740196"/>
                </a:lnTo>
                <a:cubicBezTo>
                  <a:pt x="611697" y="3740196"/>
                  <a:pt x="587637" y="3714020"/>
                  <a:pt x="587637" y="3681803"/>
                </a:cubicBezTo>
                <a:lnTo>
                  <a:pt x="587637" y="687633"/>
                </a:lnTo>
                <a:cubicBezTo>
                  <a:pt x="587637" y="655416"/>
                  <a:pt x="611697" y="629239"/>
                  <a:pt x="641310" y="629239"/>
                </a:cubicBezTo>
                <a:close/>
                <a:moveTo>
                  <a:pt x="53675" y="2"/>
                </a:moveTo>
                <a:lnTo>
                  <a:pt x="463632" y="2"/>
                </a:lnTo>
                <a:cubicBezTo>
                  <a:pt x="494171" y="2"/>
                  <a:pt x="518231" y="26177"/>
                  <a:pt x="518231" y="58395"/>
                </a:cubicBezTo>
                <a:lnTo>
                  <a:pt x="518231" y="504399"/>
                </a:lnTo>
                <a:cubicBezTo>
                  <a:pt x="518231" y="537624"/>
                  <a:pt x="494171" y="563800"/>
                  <a:pt x="464558" y="563800"/>
                </a:cubicBezTo>
                <a:lnTo>
                  <a:pt x="53675" y="563800"/>
                </a:lnTo>
                <a:cubicBezTo>
                  <a:pt x="24062" y="563800"/>
                  <a:pt x="2" y="537624"/>
                  <a:pt x="2" y="505406"/>
                </a:cubicBezTo>
                <a:lnTo>
                  <a:pt x="2" y="58395"/>
                </a:lnTo>
                <a:cubicBezTo>
                  <a:pt x="2" y="26177"/>
                  <a:pt x="24062" y="2"/>
                  <a:pt x="53675" y="2"/>
                </a:cubicBezTo>
                <a:close/>
                <a:moveTo>
                  <a:pt x="2983524" y="1"/>
                </a:moveTo>
                <a:lnTo>
                  <a:pt x="3393481" y="1"/>
                </a:lnTo>
                <a:cubicBezTo>
                  <a:pt x="3423094" y="1"/>
                  <a:pt x="3447154" y="26177"/>
                  <a:pt x="3447154" y="58394"/>
                </a:cubicBezTo>
                <a:lnTo>
                  <a:pt x="3447154" y="504399"/>
                </a:lnTo>
                <a:cubicBezTo>
                  <a:pt x="3447154" y="537623"/>
                  <a:pt x="3423094" y="563799"/>
                  <a:pt x="3393481" y="563799"/>
                </a:cubicBezTo>
                <a:lnTo>
                  <a:pt x="2983524" y="563799"/>
                </a:lnTo>
                <a:cubicBezTo>
                  <a:pt x="2953911" y="563799"/>
                  <a:pt x="2929850" y="537623"/>
                  <a:pt x="2929850" y="505406"/>
                </a:cubicBezTo>
                <a:lnTo>
                  <a:pt x="2929850" y="58394"/>
                </a:lnTo>
                <a:cubicBezTo>
                  <a:pt x="2929850" y="26177"/>
                  <a:pt x="2953911" y="1"/>
                  <a:pt x="2983524" y="1"/>
                </a:cubicBezTo>
                <a:close/>
                <a:moveTo>
                  <a:pt x="2395888" y="1"/>
                </a:moveTo>
                <a:lnTo>
                  <a:pt x="2805845" y="1"/>
                </a:lnTo>
                <a:cubicBezTo>
                  <a:pt x="2835458" y="1"/>
                  <a:pt x="2859519" y="26177"/>
                  <a:pt x="2859519" y="58394"/>
                </a:cubicBezTo>
                <a:lnTo>
                  <a:pt x="2859519" y="504399"/>
                </a:lnTo>
                <a:cubicBezTo>
                  <a:pt x="2859519" y="537623"/>
                  <a:pt x="2835458" y="563799"/>
                  <a:pt x="2805845" y="563799"/>
                </a:cubicBezTo>
                <a:lnTo>
                  <a:pt x="2395888" y="563799"/>
                </a:lnTo>
                <a:cubicBezTo>
                  <a:pt x="2366275" y="563799"/>
                  <a:pt x="2342214" y="537623"/>
                  <a:pt x="2342214" y="505406"/>
                </a:cubicBezTo>
                <a:lnTo>
                  <a:pt x="2342214" y="58394"/>
                </a:lnTo>
                <a:cubicBezTo>
                  <a:pt x="2342214" y="26177"/>
                  <a:pt x="2366275" y="1"/>
                  <a:pt x="2395888" y="1"/>
                </a:cubicBezTo>
                <a:close/>
                <a:moveTo>
                  <a:pt x="1215990" y="1"/>
                </a:moveTo>
                <a:lnTo>
                  <a:pt x="1625947" y="1"/>
                </a:lnTo>
                <a:cubicBezTo>
                  <a:pt x="1655560" y="1"/>
                  <a:pt x="1679620" y="26177"/>
                  <a:pt x="1679620" y="58394"/>
                </a:cubicBezTo>
                <a:lnTo>
                  <a:pt x="1679620" y="504399"/>
                </a:lnTo>
                <a:cubicBezTo>
                  <a:pt x="1679620" y="537623"/>
                  <a:pt x="1655560" y="563799"/>
                  <a:pt x="1625947" y="563799"/>
                </a:cubicBezTo>
                <a:lnTo>
                  <a:pt x="1215990" y="563799"/>
                </a:lnTo>
                <a:cubicBezTo>
                  <a:pt x="1186377" y="563799"/>
                  <a:pt x="1162316" y="537623"/>
                  <a:pt x="1162316" y="505406"/>
                </a:cubicBezTo>
                <a:lnTo>
                  <a:pt x="1162316" y="58394"/>
                </a:lnTo>
                <a:cubicBezTo>
                  <a:pt x="1162316" y="26177"/>
                  <a:pt x="1186377" y="1"/>
                  <a:pt x="1215990" y="1"/>
                </a:cubicBezTo>
                <a:close/>
                <a:moveTo>
                  <a:pt x="641310" y="1"/>
                </a:moveTo>
                <a:lnTo>
                  <a:pt x="1051268" y="1"/>
                </a:lnTo>
                <a:cubicBezTo>
                  <a:pt x="1080881" y="1"/>
                  <a:pt x="1104941" y="26177"/>
                  <a:pt x="1104941" y="58394"/>
                </a:cubicBezTo>
                <a:lnTo>
                  <a:pt x="1104941" y="504399"/>
                </a:lnTo>
                <a:cubicBezTo>
                  <a:pt x="1105867" y="537623"/>
                  <a:pt x="1081806" y="563800"/>
                  <a:pt x="1052193" y="563800"/>
                </a:cubicBezTo>
                <a:lnTo>
                  <a:pt x="641310" y="563800"/>
                </a:lnTo>
                <a:cubicBezTo>
                  <a:pt x="611697" y="563800"/>
                  <a:pt x="587637" y="537623"/>
                  <a:pt x="587637" y="505406"/>
                </a:cubicBezTo>
                <a:lnTo>
                  <a:pt x="587637" y="58394"/>
                </a:lnTo>
                <a:cubicBezTo>
                  <a:pt x="587637" y="26177"/>
                  <a:pt x="611697" y="1"/>
                  <a:pt x="641310" y="1"/>
                </a:cubicBezTo>
                <a:close/>
                <a:moveTo>
                  <a:pt x="4144914" y="0"/>
                </a:moveTo>
                <a:lnTo>
                  <a:pt x="4554870" y="0"/>
                </a:lnTo>
                <a:cubicBezTo>
                  <a:pt x="4584483" y="0"/>
                  <a:pt x="4608544" y="26176"/>
                  <a:pt x="4608544" y="58393"/>
                </a:cubicBezTo>
                <a:lnTo>
                  <a:pt x="4608544" y="504399"/>
                </a:lnTo>
                <a:cubicBezTo>
                  <a:pt x="4608544" y="537622"/>
                  <a:pt x="4584483" y="563799"/>
                  <a:pt x="4554870" y="563799"/>
                </a:cubicBezTo>
                <a:lnTo>
                  <a:pt x="4144914" y="563799"/>
                </a:lnTo>
                <a:cubicBezTo>
                  <a:pt x="4115301" y="563799"/>
                  <a:pt x="4091240" y="537622"/>
                  <a:pt x="4091240" y="505405"/>
                </a:cubicBezTo>
                <a:lnTo>
                  <a:pt x="4091240" y="58393"/>
                </a:lnTo>
                <a:cubicBezTo>
                  <a:pt x="4091240" y="26176"/>
                  <a:pt x="4115301" y="0"/>
                  <a:pt x="4144914"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pic>
        <p:nvPicPr>
          <p:cNvPr id="30" name="Picture Placeholder 2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93" b="2593"/>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29" name="Picture 28"/>
          <p:cNvPicPr>
            <a:picLocks noChangeAspect="1"/>
          </p:cNvPicPr>
          <p:nvPr/>
        </p:nvPicPr>
        <p:blipFill>
          <a:blip r:embed="rId2">
            <a:extLst>
              <a:ext uri="{28A0092B-C50C-407E-A947-70E740481C1C}">
                <a14:useLocalDpi xmlns:a14="http://schemas.microsoft.com/office/drawing/2010/main" val="0"/>
              </a:ext>
            </a:extLst>
          </a:blip>
          <a:srcRect l="8710" t="5758" r="46742" b="24420"/>
          <a:stretch>
            <a:fillRect/>
          </a:stretch>
        </p:blipFill>
        <p:spPr>
          <a:xfrm>
            <a:off x="84032" y="100804"/>
            <a:ext cx="4073453" cy="3591302"/>
          </a:xfrm>
          <a:custGeom>
            <a:avLst/>
            <a:gdLst>
              <a:gd name="connsiteX0" fmla="*/ 3001828 w 4073453"/>
              <a:gd name="connsiteY0" fmla="*/ 3112828 h 3591302"/>
              <a:gd name="connsiteX1" fmla="*/ 3348789 w 4073453"/>
              <a:gd name="connsiteY1" fmla="*/ 3112828 h 3591302"/>
              <a:gd name="connsiteX2" fmla="*/ 3435531 w 4073453"/>
              <a:gd name="connsiteY2" fmla="*/ 3192575 h 3591302"/>
              <a:gd name="connsiteX3" fmla="*/ 3435531 w 4073453"/>
              <a:gd name="connsiteY3" fmla="*/ 3511555 h 3591302"/>
              <a:gd name="connsiteX4" fmla="*/ 3348789 w 4073453"/>
              <a:gd name="connsiteY4" fmla="*/ 3591302 h 3591302"/>
              <a:gd name="connsiteX5" fmla="*/ 3001828 w 4073453"/>
              <a:gd name="connsiteY5" fmla="*/ 3591302 h 3591302"/>
              <a:gd name="connsiteX6" fmla="*/ 2915086 w 4073453"/>
              <a:gd name="connsiteY6" fmla="*/ 3511555 h 3591302"/>
              <a:gd name="connsiteX7" fmla="*/ 2915086 w 4073453"/>
              <a:gd name="connsiteY7" fmla="*/ 3192575 h 3591302"/>
              <a:gd name="connsiteX8" fmla="*/ 3001828 w 4073453"/>
              <a:gd name="connsiteY8" fmla="*/ 3112828 h 3591302"/>
              <a:gd name="connsiteX9" fmla="*/ 1808928 w 4073453"/>
              <a:gd name="connsiteY9" fmla="*/ 3112828 h 3591302"/>
              <a:gd name="connsiteX10" fmla="*/ 2155889 w 4073453"/>
              <a:gd name="connsiteY10" fmla="*/ 3112828 h 3591302"/>
              <a:gd name="connsiteX11" fmla="*/ 2242631 w 4073453"/>
              <a:gd name="connsiteY11" fmla="*/ 3192575 h 3591302"/>
              <a:gd name="connsiteX12" fmla="*/ 2242631 w 4073453"/>
              <a:gd name="connsiteY12" fmla="*/ 3511555 h 3591302"/>
              <a:gd name="connsiteX13" fmla="*/ 2155889 w 4073453"/>
              <a:gd name="connsiteY13" fmla="*/ 3591302 h 3591302"/>
              <a:gd name="connsiteX14" fmla="*/ 1808928 w 4073453"/>
              <a:gd name="connsiteY14" fmla="*/ 3591302 h 3591302"/>
              <a:gd name="connsiteX15" fmla="*/ 1722185 w 4073453"/>
              <a:gd name="connsiteY15" fmla="*/ 3511555 h 3591302"/>
              <a:gd name="connsiteX16" fmla="*/ 1722185 w 4073453"/>
              <a:gd name="connsiteY16" fmla="*/ 3192575 h 3591302"/>
              <a:gd name="connsiteX17" fmla="*/ 1808928 w 4073453"/>
              <a:gd name="connsiteY17" fmla="*/ 3112828 h 3591302"/>
              <a:gd name="connsiteX18" fmla="*/ 3639750 w 4073453"/>
              <a:gd name="connsiteY18" fmla="*/ 2567657 h 3591302"/>
              <a:gd name="connsiteX19" fmla="*/ 3986711 w 4073453"/>
              <a:gd name="connsiteY19" fmla="*/ 2567657 h 3591302"/>
              <a:gd name="connsiteX20" fmla="*/ 4073453 w 4073453"/>
              <a:gd name="connsiteY20" fmla="*/ 2647404 h 3591302"/>
              <a:gd name="connsiteX21" fmla="*/ 4073453 w 4073453"/>
              <a:gd name="connsiteY21" fmla="*/ 2966385 h 3591302"/>
              <a:gd name="connsiteX22" fmla="*/ 3986711 w 4073453"/>
              <a:gd name="connsiteY22" fmla="*/ 3046131 h 3591302"/>
              <a:gd name="connsiteX23" fmla="*/ 3639750 w 4073453"/>
              <a:gd name="connsiteY23" fmla="*/ 3046131 h 3591302"/>
              <a:gd name="connsiteX24" fmla="*/ 3553008 w 4073453"/>
              <a:gd name="connsiteY24" fmla="*/ 2966385 h 3591302"/>
              <a:gd name="connsiteX25" fmla="*/ 3553008 w 4073453"/>
              <a:gd name="connsiteY25" fmla="*/ 2647404 h 3591302"/>
              <a:gd name="connsiteX26" fmla="*/ 3639750 w 4073453"/>
              <a:gd name="connsiteY26" fmla="*/ 2567657 h 3591302"/>
              <a:gd name="connsiteX27" fmla="*/ 2363906 w 4073453"/>
              <a:gd name="connsiteY27" fmla="*/ 2560848 h 3591302"/>
              <a:gd name="connsiteX28" fmla="*/ 2710867 w 4073453"/>
              <a:gd name="connsiteY28" fmla="*/ 2560848 h 3591302"/>
              <a:gd name="connsiteX29" fmla="*/ 2797610 w 4073453"/>
              <a:gd name="connsiteY29" fmla="*/ 2640594 h 3591302"/>
              <a:gd name="connsiteX30" fmla="*/ 2797610 w 4073453"/>
              <a:gd name="connsiteY30" fmla="*/ 2959575 h 3591302"/>
              <a:gd name="connsiteX31" fmla="*/ 2710867 w 4073453"/>
              <a:gd name="connsiteY31" fmla="*/ 3039322 h 3591302"/>
              <a:gd name="connsiteX32" fmla="*/ 2363906 w 4073453"/>
              <a:gd name="connsiteY32" fmla="*/ 3039322 h 3591302"/>
              <a:gd name="connsiteX33" fmla="*/ 2277164 w 4073453"/>
              <a:gd name="connsiteY33" fmla="*/ 2959575 h 3591302"/>
              <a:gd name="connsiteX34" fmla="*/ 2277164 w 4073453"/>
              <a:gd name="connsiteY34" fmla="*/ 2640594 h 3591302"/>
              <a:gd name="connsiteX35" fmla="*/ 2363906 w 4073453"/>
              <a:gd name="connsiteY35" fmla="*/ 2560848 h 3591302"/>
              <a:gd name="connsiteX36" fmla="*/ 724665 w 4073453"/>
              <a:gd name="connsiteY36" fmla="*/ 2558950 h 3591302"/>
              <a:gd name="connsiteX37" fmla="*/ 1071627 w 4073453"/>
              <a:gd name="connsiteY37" fmla="*/ 2558950 h 3591302"/>
              <a:gd name="connsiteX38" fmla="*/ 1158369 w 4073453"/>
              <a:gd name="connsiteY38" fmla="*/ 2638697 h 3591302"/>
              <a:gd name="connsiteX39" fmla="*/ 1158369 w 4073453"/>
              <a:gd name="connsiteY39" fmla="*/ 2957678 h 3591302"/>
              <a:gd name="connsiteX40" fmla="*/ 1071627 w 4073453"/>
              <a:gd name="connsiteY40" fmla="*/ 3037425 h 3591302"/>
              <a:gd name="connsiteX41" fmla="*/ 724665 w 4073453"/>
              <a:gd name="connsiteY41" fmla="*/ 3037425 h 3591302"/>
              <a:gd name="connsiteX42" fmla="*/ 637923 w 4073453"/>
              <a:gd name="connsiteY42" fmla="*/ 2957678 h 3591302"/>
              <a:gd name="connsiteX43" fmla="*/ 637923 w 4073453"/>
              <a:gd name="connsiteY43" fmla="*/ 2638697 h 3591302"/>
              <a:gd name="connsiteX44" fmla="*/ 724665 w 4073453"/>
              <a:gd name="connsiteY44" fmla="*/ 2558950 h 3591302"/>
              <a:gd name="connsiteX45" fmla="*/ 3001828 w 4073453"/>
              <a:gd name="connsiteY45" fmla="*/ 2015677 h 3591302"/>
              <a:gd name="connsiteX46" fmla="*/ 3348789 w 4073453"/>
              <a:gd name="connsiteY46" fmla="*/ 2015677 h 3591302"/>
              <a:gd name="connsiteX47" fmla="*/ 3435531 w 4073453"/>
              <a:gd name="connsiteY47" fmla="*/ 2095424 h 3591302"/>
              <a:gd name="connsiteX48" fmla="*/ 3435531 w 4073453"/>
              <a:gd name="connsiteY48" fmla="*/ 2414404 h 3591302"/>
              <a:gd name="connsiteX49" fmla="*/ 3348789 w 4073453"/>
              <a:gd name="connsiteY49" fmla="*/ 2494151 h 3591302"/>
              <a:gd name="connsiteX50" fmla="*/ 3001828 w 4073453"/>
              <a:gd name="connsiteY50" fmla="*/ 2494151 h 3591302"/>
              <a:gd name="connsiteX51" fmla="*/ 2915086 w 4073453"/>
              <a:gd name="connsiteY51" fmla="*/ 2414404 h 3591302"/>
              <a:gd name="connsiteX52" fmla="*/ 2915086 w 4073453"/>
              <a:gd name="connsiteY52" fmla="*/ 2095424 h 3591302"/>
              <a:gd name="connsiteX53" fmla="*/ 3001828 w 4073453"/>
              <a:gd name="connsiteY53" fmla="*/ 2015677 h 3591302"/>
              <a:gd name="connsiteX54" fmla="*/ 86742 w 4073453"/>
              <a:gd name="connsiteY54" fmla="*/ 2006970 h 3591302"/>
              <a:gd name="connsiteX55" fmla="*/ 433704 w 4073453"/>
              <a:gd name="connsiteY55" fmla="*/ 2006970 h 3591302"/>
              <a:gd name="connsiteX56" fmla="*/ 520446 w 4073453"/>
              <a:gd name="connsiteY56" fmla="*/ 2086717 h 3591302"/>
              <a:gd name="connsiteX57" fmla="*/ 520446 w 4073453"/>
              <a:gd name="connsiteY57" fmla="*/ 2405698 h 3591302"/>
              <a:gd name="connsiteX58" fmla="*/ 433704 w 4073453"/>
              <a:gd name="connsiteY58" fmla="*/ 2485445 h 3591302"/>
              <a:gd name="connsiteX59" fmla="*/ 86742 w 4073453"/>
              <a:gd name="connsiteY59" fmla="*/ 2485445 h 3591302"/>
              <a:gd name="connsiteX60" fmla="*/ 0 w 4073453"/>
              <a:gd name="connsiteY60" fmla="*/ 2405698 h 3591302"/>
              <a:gd name="connsiteX61" fmla="*/ 0 w 4073453"/>
              <a:gd name="connsiteY61" fmla="*/ 2086717 h 3591302"/>
              <a:gd name="connsiteX62" fmla="*/ 86742 w 4073453"/>
              <a:gd name="connsiteY62" fmla="*/ 2006970 h 3591302"/>
              <a:gd name="connsiteX63" fmla="*/ 717833 w 4073453"/>
              <a:gd name="connsiteY63" fmla="*/ 489904 h 3591302"/>
              <a:gd name="connsiteX64" fmla="*/ 2726537 w 4073453"/>
              <a:gd name="connsiteY64" fmla="*/ 489904 h 3591302"/>
              <a:gd name="connsiteX65" fmla="*/ 2806447 w 4073453"/>
              <a:gd name="connsiteY65" fmla="*/ 563369 h 3591302"/>
              <a:gd name="connsiteX66" fmla="*/ 2806447 w 4073453"/>
              <a:gd name="connsiteY66" fmla="*/ 2410082 h 3591302"/>
              <a:gd name="connsiteX67" fmla="*/ 2726537 w 4073453"/>
              <a:gd name="connsiteY67" fmla="*/ 2483547 h 3591302"/>
              <a:gd name="connsiteX68" fmla="*/ 717833 w 4073453"/>
              <a:gd name="connsiteY68" fmla="*/ 2483547 h 3591302"/>
              <a:gd name="connsiteX69" fmla="*/ 637923 w 4073453"/>
              <a:gd name="connsiteY69" fmla="*/ 2410082 h 3591302"/>
              <a:gd name="connsiteX70" fmla="*/ 637923 w 4073453"/>
              <a:gd name="connsiteY70" fmla="*/ 563369 h 3591302"/>
              <a:gd name="connsiteX71" fmla="*/ 717833 w 4073453"/>
              <a:gd name="connsiteY71" fmla="*/ 489904 h 3591302"/>
              <a:gd name="connsiteX72" fmla="*/ 3001828 w 4073453"/>
              <a:gd name="connsiteY72" fmla="*/ 470917 h 3591302"/>
              <a:gd name="connsiteX73" fmla="*/ 3348789 w 4073453"/>
              <a:gd name="connsiteY73" fmla="*/ 470917 h 3591302"/>
              <a:gd name="connsiteX74" fmla="*/ 3435531 w 4073453"/>
              <a:gd name="connsiteY74" fmla="*/ 550663 h 3591302"/>
              <a:gd name="connsiteX75" fmla="*/ 3435531 w 4073453"/>
              <a:gd name="connsiteY75" fmla="*/ 869644 h 3591302"/>
              <a:gd name="connsiteX76" fmla="*/ 3348789 w 4073453"/>
              <a:gd name="connsiteY76" fmla="*/ 949391 h 3591302"/>
              <a:gd name="connsiteX77" fmla="*/ 3001828 w 4073453"/>
              <a:gd name="connsiteY77" fmla="*/ 949391 h 3591302"/>
              <a:gd name="connsiteX78" fmla="*/ 2915086 w 4073453"/>
              <a:gd name="connsiteY78" fmla="*/ 869644 h 3591302"/>
              <a:gd name="connsiteX79" fmla="*/ 2915086 w 4073453"/>
              <a:gd name="connsiteY79" fmla="*/ 550663 h 3591302"/>
              <a:gd name="connsiteX80" fmla="*/ 3001828 w 4073453"/>
              <a:gd name="connsiteY80" fmla="*/ 470917 h 3591302"/>
              <a:gd name="connsiteX81" fmla="*/ 86744 w 4073453"/>
              <a:gd name="connsiteY81" fmla="*/ 0 h 3591302"/>
              <a:gd name="connsiteX82" fmla="*/ 433705 w 4073453"/>
              <a:gd name="connsiteY82" fmla="*/ 0 h 3591302"/>
              <a:gd name="connsiteX83" fmla="*/ 520447 w 4073453"/>
              <a:gd name="connsiteY83" fmla="*/ 79747 h 3591302"/>
              <a:gd name="connsiteX84" fmla="*/ 520447 w 4073453"/>
              <a:gd name="connsiteY84" fmla="*/ 398728 h 3591302"/>
              <a:gd name="connsiteX85" fmla="*/ 433705 w 4073453"/>
              <a:gd name="connsiteY85" fmla="*/ 478475 h 3591302"/>
              <a:gd name="connsiteX86" fmla="*/ 86744 w 4073453"/>
              <a:gd name="connsiteY86" fmla="*/ 478475 h 3591302"/>
              <a:gd name="connsiteX87" fmla="*/ 1 w 4073453"/>
              <a:gd name="connsiteY87" fmla="*/ 398728 h 3591302"/>
              <a:gd name="connsiteX88" fmla="*/ 1 w 4073453"/>
              <a:gd name="connsiteY88" fmla="*/ 79747 h 3591302"/>
              <a:gd name="connsiteX89" fmla="*/ 86744 w 4073453"/>
              <a:gd name="connsiteY89" fmla="*/ 0 h 359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073453" h="3591302">
                <a:moveTo>
                  <a:pt x="3001828" y="3112828"/>
                </a:moveTo>
                <a:lnTo>
                  <a:pt x="3348789" y="3112828"/>
                </a:lnTo>
                <a:cubicBezTo>
                  <a:pt x="3396696" y="3112828"/>
                  <a:pt x="3435531" y="3148532"/>
                  <a:pt x="3435531" y="3192575"/>
                </a:cubicBezTo>
                <a:lnTo>
                  <a:pt x="3435531" y="3511555"/>
                </a:lnTo>
                <a:cubicBezTo>
                  <a:pt x="3435531" y="3555598"/>
                  <a:pt x="3396696" y="3591302"/>
                  <a:pt x="3348789" y="3591302"/>
                </a:cubicBezTo>
                <a:lnTo>
                  <a:pt x="3001828" y="3591302"/>
                </a:lnTo>
                <a:cubicBezTo>
                  <a:pt x="2953922" y="3591302"/>
                  <a:pt x="2915086" y="3555598"/>
                  <a:pt x="2915086" y="3511555"/>
                </a:cubicBezTo>
                <a:lnTo>
                  <a:pt x="2915086" y="3192575"/>
                </a:lnTo>
                <a:cubicBezTo>
                  <a:pt x="2915086" y="3148532"/>
                  <a:pt x="2953922" y="3112828"/>
                  <a:pt x="3001828" y="3112828"/>
                </a:cubicBezTo>
                <a:close/>
                <a:moveTo>
                  <a:pt x="1808928" y="3112828"/>
                </a:moveTo>
                <a:lnTo>
                  <a:pt x="2155889" y="3112828"/>
                </a:lnTo>
                <a:cubicBezTo>
                  <a:pt x="2203795" y="3112828"/>
                  <a:pt x="2242631" y="3148532"/>
                  <a:pt x="2242631" y="3192575"/>
                </a:cubicBezTo>
                <a:lnTo>
                  <a:pt x="2242631" y="3511555"/>
                </a:lnTo>
                <a:cubicBezTo>
                  <a:pt x="2242631" y="3555598"/>
                  <a:pt x="2203795" y="3591302"/>
                  <a:pt x="2155889" y="3591302"/>
                </a:cubicBezTo>
                <a:lnTo>
                  <a:pt x="1808928" y="3591302"/>
                </a:lnTo>
                <a:cubicBezTo>
                  <a:pt x="1761021" y="3591302"/>
                  <a:pt x="1722185" y="3555598"/>
                  <a:pt x="1722185" y="3511555"/>
                </a:cubicBezTo>
                <a:lnTo>
                  <a:pt x="1722185" y="3192575"/>
                </a:lnTo>
                <a:cubicBezTo>
                  <a:pt x="1722185" y="3148532"/>
                  <a:pt x="1761021" y="3112828"/>
                  <a:pt x="1808928" y="3112828"/>
                </a:cubicBezTo>
                <a:close/>
                <a:moveTo>
                  <a:pt x="3639750" y="2567657"/>
                </a:moveTo>
                <a:lnTo>
                  <a:pt x="3986711" y="2567657"/>
                </a:lnTo>
                <a:cubicBezTo>
                  <a:pt x="4034617" y="2567657"/>
                  <a:pt x="4073453" y="2603361"/>
                  <a:pt x="4073453" y="2647404"/>
                </a:cubicBezTo>
                <a:lnTo>
                  <a:pt x="4073453" y="2966385"/>
                </a:lnTo>
                <a:cubicBezTo>
                  <a:pt x="4073453" y="3010427"/>
                  <a:pt x="4034617" y="3046131"/>
                  <a:pt x="3986711" y="3046131"/>
                </a:cubicBezTo>
                <a:lnTo>
                  <a:pt x="3639750" y="3046131"/>
                </a:lnTo>
                <a:cubicBezTo>
                  <a:pt x="3591843" y="3046131"/>
                  <a:pt x="3553008" y="3010427"/>
                  <a:pt x="3553008" y="2966385"/>
                </a:cubicBezTo>
                <a:lnTo>
                  <a:pt x="3553008" y="2647404"/>
                </a:lnTo>
                <a:cubicBezTo>
                  <a:pt x="3553008" y="2603361"/>
                  <a:pt x="3591843" y="2567657"/>
                  <a:pt x="3639750" y="2567657"/>
                </a:cubicBezTo>
                <a:close/>
                <a:moveTo>
                  <a:pt x="2363906" y="2560848"/>
                </a:moveTo>
                <a:lnTo>
                  <a:pt x="2710867" y="2560848"/>
                </a:lnTo>
                <a:cubicBezTo>
                  <a:pt x="2758773" y="2560848"/>
                  <a:pt x="2797610" y="2596551"/>
                  <a:pt x="2797610" y="2640594"/>
                </a:cubicBezTo>
                <a:lnTo>
                  <a:pt x="2797610" y="2959575"/>
                </a:lnTo>
                <a:cubicBezTo>
                  <a:pt x="2797610" y="3003618"/>
                  <a:pt x="2758773" y="3039322"/>
                  <a:pt x="2710867" y="3039322"/>
                </a:cubicBezTo>
                <a:lnTo>
                  <a:pt x="2363906" y="3039322"/>
                </a:lnTo>
                <a:cubicBezTo>
                  <a:pt x="2316000" y="3039322"/>
                  <a:pt x="2277164" y="3003618"/>
                  <a:pt x="2277164" y="2959575"/>
                </a:cubicBezTo>
                <a:lnTo>
                  <a:pt x="2277164" y="2640594"/>
                </a:lnTo>
                <a:cubicBezTo>
                  <a:pt x="2277164" y="2596551"/>
                  <a:pt x="2316000" y="2560848"/>
                  <a:pt x="2363906" y="2560848"/>
                </a:cubicBezTo>
                <a:close/>
                <a:moveTo>
                  <a:pt x="724665" y="2558950"/>
                </a:moveTo>
                <a:lnTo>
                  <a:pt x="1071627" y="2558950"/>
                </a:lnTo>
                <a:cubicBezTo>
                  <a:pt x="1119533" y="2558950"/>
                  <a:pt x="1158369" y="2594654"/>
                  <a:pt x="1158369" y="2638697"/>
                </a:cubicBezTo>
                <a:lnTo>
                  <a:pt x="1158369" y="2957678"/>
                </a:lnTo>
                <a:cubicBezTo>
                  <a:pt x="1158369" y="3001721"/>
                  <a:pt x="1119533" y="3037425"/>
                  <a:pt x="1071627" y="3037425"/>
                </a:cubicBezTo>
                <a:lnTo>
                  <a:pt x="724665" y="3037425"/>
                </a:lnTo>
                <a:cubicBezTo>
                  <a:pt x="676759" y="3037425"/>
                  <a:pt x="637923" y="3001721"/>
                  <a:pt x="637923" y="2957678"/>
                </a:cubicBezTo>
                <a:lnTo>
                  <a:pt x="637923" y="2638697"/>
                </a:lnTo>
                <a:cubicBezTo>
                  <a:pt x="637923" y="2594654"/>
                  <a:pt x="676759" y="2558950"/>
                  <a:pt x="724665" y="2558950"/>
                </a:cubicBezTo>
                <a:close/>
                <a:moveTo>
                  <a:pt x="3001828" y="2015677"/>
                </a:moveTo>
                <a:lnTo>
                  <a:pt x="3348789" y="2015677"/>
                </a:lnTo>
                <a:cubicBezTo>
                  <a:pt x="3396696" y="2015677"/>
                  <a:pt x="3435531" y="2051381"/>
                  <a:pt x="3435531" y="2095424"/>
                </a:cubicBezTo>
                <a:lnTo>
                  <a:pt x="3435531" y="2414404"/>
                </a:lnTo>
                <a:cubicBezTo>
                  <a:pt x="3435531" y="2458447"/>
                  <a:pt x="3396696" y="2494151"/>
                  <a:pt x="3348789" y="2494151"/>
                </a:cubicBezTo>
                <a:lnTo>
                  <a:pt x="3001828" y="2494151"/>
                </a:lnTo>
                <a:cubicBezTo>
                  <a:pt x="2953922" y="2494151"/>
                  <a:pt x="2915086" y="2458447"/>
                  <a:pt x="2915086" y="2414404"/>
                </a:cubicBezTo>
                <a:lnTo>
                  <a:pt x="2915086" y="2095424"/>
                </a:lnTo>
                <a:cubicBezTo>
                  <a:pt x="2915086" y="2051381"/>
                  <a:pt x="2953922" y="2015677"/>
                  <a:pt x="3001828" y="2015677"/>
                </a:cubicBezTo>
                <a:close/>
                <a:moveTo>
                  <a:pt x="86742" y="2006970"/>
                </a:moveTo>
                <a:lnTo>
                  <a:pt x="433704" y="2006970"/>
                </a:lnTo>
                <a:cubicBezTo>
                  <a:pt x="481610" y="2006970"/>
                  <a:pt x="520446" y="2042674"/>
                  <a:pt x="520446" y="2086717"/>
                </a:cubicBezTo>
                <a:lnTo>
                  <a:pt x="520446" y="2405698"/>
                </a:lnTo>
                <a:cubicBezTo>
                  <a:pt x="520446" y="2449741"/>
                  <a:pt x="481610" y="2485445"/>
                  <a:pt x="433704" y="2485445"/>
                </a:cubicBezTo>
                <a:lnTo>
                  <a:pt x="86742" y="2485445"/>
                </a:lnTo>
                <a:cubicBezTo>
                  <a:pt x="38836" y="2485445"/>
                  <a:pt x="0" y="2449741"/>
                  <a:pt x="0" y="2405698"/>
                </a:cubicBezTo>
                <a:lnTo>
                  <a:pt x="0" y="2086717"/>
                </a:lnTo>
                <a:cubicBezTo>
                  <a:pt x="0" y="2042674"/>
                  <a:pt x="38836" y="2006970"/>
                  <a:pt x="86742" y="2006970"/>
                </a:cubicBezTo>
                <a:close/>
                <a:moveTo>
                  <a:pt x="717833" y="489904"/>
                </a:moveTo>
                <a:lnTo>
                  <a:pt x="2726537" y="489904"/>
                </a:lnTo>
                <a:cubicBezTo>
                  <a:pt x="2770670" y="489904"/>
                  <a:pt x="2806447" y="522795"/>
                  <a:pt x="2806447" y="563369"/>
                </a:cubicBezTo>
                <a:lnTo>
                  <a:pt x="2806447" y="2410082"/>
                </a:lnTo>
                <a:cubicBezTo>
                  <a:pt x="2806447" y="2450656"/>
                  <a:pt x="2770670" y="2483547"/>
                  <a:pt x="2726537" y="2483547"/>
                </a:cubicBezTo>
                <a:lnTo>
                  <a:pt x="717833" y="2483547"/>
                </a:lnTo>
                <a:cubicBezTo>
                  <a:pt x="673700" y="2483547"/>
                  <a:pt x="637923" y="2450656"/>
                  <a:pt x="637923" y="2410082"/>
                </a:cubicBezTo>
                <a:lnTo>
                  <a:pt x="637923" y="563369"/>
                </a:lnTo>
                <a:cubicBezTo>
                  <a:pt x="637923" y="522795"/>
                  <a:pt x="673700" y="489904"/>
                  <a:pt x="717833" y="489904"/>
                </a:cubicBezTo>
                <a:close/>
                <a:moveTo>
                  <a:pt x="3001828" y="470917"/>
                </a:moveTo>
                <a:lnTo>
                  <a:pt x="3348789" y="470917"/>
                </a:lnTo>
                <a:cubicBezTo>
                  <a:pt x="3396696" y="470917"/>
                  <a:pt x="3435531" y="506620"/>
                  <a:pt x="3435531" y="550663"/>
                </a:cubicBezTo>
                <a:lnTo>
                  <a:pt x="3435531" y="869644"/>
                </a:lnTo>
                <a:cubicBezTo>
                  <a:pt x="3435531" y="913687"/>
                  <a:pt x="3396696" y="949391"/>
                  <a:pt x="3348789" y="949391"/>
                </a:cubicBezTo>
                <a:lnTo>
                  <a:pt x="3001828" y="949391"/>
                </a:lnTo>
                <a:cubicBezTo>
                  <a:pt x="2953922" y="949391"/>
                  <a:pt x="2915086" y="913687"/>
                  <a:pt x="2915086" y="869644"/>
                </a:cubicBezTo>
                <a:lnTo>
                  <a:pt x="2915086" y="550663"/>
                </a:lnTo>
                <a:cubicBezTo>
                  <a:pt x="2915086" y="506620"/>
                  <a:pt x="2953922" y="470917"/>
                  <a:pt x="3001828" y="470917"/>
                </a:cubicBezTo>
                <a:close/>
                <a:moveTo>
                  <a:pt x="86744" y="0"/>
                </a:moveTo>
                <a:lnTo>
                  <a:pt x="433705" y="0"/>
                </a:lnTo>
                <a:cubicBezTo>
                  <a:pt x="481611" y="0"/>
                  <a:pt x="520447" y="35704"/>
                  <a:pt x="520447" y="79747"/>
                </a:cubicBezTo>
                <a:lnTo>
                  <a:pt x="520447" y="398728"/>
                </a:lnTo>
                <a:cubicBezTo>
                  <a:pt x="520447" y="442771"/>
                  <a:pt x="481611" y="478475"/>
                  <a:pt x="433705" y="478475"/>
                </a:cubicBezTo>
                <a:lnTo>
                  <a:pt x="86744" y="478475"/>
                </a:lnTo>
                <a:cubicBezTo>
                  <a:pt x="38837" y="478475"/>
                  <a:pt x="1" y="442771"/>
                  <a:pt x="1" y="398728"/>
                </a:cubicBezTo>
                <a:lnTo>
                  <a:pt x="1" y="79747"/>
                </a:lnTo>
                <a:cubicBezTo>
                  <a:pt x="1" y="35704"/>
                  <a:pt x="38837" y="0"/>
                  <a:pt x="86744"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a:xfrm>
            <a:off x="0" y="9525"/>
            <a:ext cx="4572000" cy="6858000"/>
          </a:xfrm>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p:pic>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41901" t="6625" r="29931" b="7269"/>
          <a:stretch>
            <a:fillRect/>
          </a:stretch>
        </p:blipFill>
        <p:spPr>
          <a:xfrm>
            <a:off x="4966697" y="140546"/>
            <a:ext cx="3824879" cy="6576910"/>
          </a:xfrm>
          <a:custGeom>
            <a:avLst/>
            <a:gdLst>
              <a:gd name="connsiteX0" fmla="*/ 3310445 w 3824879"/>
              <a:gd name="connsiteY0" fmla="*/ 5990921 h 6576910"/>
              <a:gd name="connsiteX1" fmla="*/ 3765324 w 3824879"/>
              <a:gd name="connsiteY1" fmla="*/ 5990921 h 6576910"/>
              <a:gd name="connsiteX2" fmla="*/ 3824879 w 3824879"/>
              <a:gd name="connsiteY2" fmla="*/ 6051722 h 6576910"/>
              <a:gd name="connsiteX3" fmla="*/ 3824879 w 3824879"/>
              <a:gd name="connsiteY3" fmla="*/ 6516110 h 6576910"/>
              <a:gd name="connsiteX4" fmla="*/ 3765324 w 3824879"/>
              <a:gd name="connsiteY4" fmla="*/ 6576910 h 6576910"/>
              <a:gd name="connsiteX5" fmla="*/ 3310445 w 3824879"/>
              <a:gd name="connsiteY5" fmla="*/ 6576910 h 6576910"/>
              <a:gd name="connsiteX6" fmla="*/ 3250891 w 3824879"/>
              <a:gd name="connsiteY6" fmla="*/ 6516110 h 6576910"/>
              <a:gd name="connsiteX7" fmla="*/ 3250891 w 3824879"/>
              <a:gd name="connsiteY7" fmla="*/ 6051722 h 6576910"/>
              <a:gd name="connsiteX8" fmla="*/ 3310445 w 3824879"/>
              <a:gd name="connsiteY8" fmla="*/ 5990921 h 6576910"/>
              <a:gd name="connsiteX9" fmla="*/ 2658419 w 3824879"/>
              <a:gd name="connsiteY9" fmla="*/ 5990921 h 6576910"/>
              <a:gd name="connsiteX10" fmla="*/ 3113298 w 3824879"/>
              <a:gd name="connsiteY10" fmla="*/ 5990921 h 6576910"/>
              <a:gd name="connsiteX11" fmla="*/ 3172853 w 3824879"/>
              <a:gd name="connsiteY11" fmla="*/ 6051722 h 6576910"/>
              <a:gd name="connsiteX12" fmla="*/ 3172853 w 3824879"/>
              <a:gd name="connsiteY12" fmla="*/ 6516110 h 6576910"/>
              <a:gd name="connsiteX13" fmla="*/ 3113298 w 3824879"/>
              <a:gd name="connsiteY13" fmla="*/ 6576910 h 6576910"/>
              <a:gd name="connsiteX14" fmla="*/ 2658419 w 3824879"/>
              <a:gd name="connsiteY14" fmla="*/ 6576910 h 6576910"/>
              <a:gd name="connsiteX15" fmla="*/ 2598864 w 3824879"/>
              <a:gd name="connsiteY15" fmla="*/ 6516110 h 6576910"/>
              <a:gd name="connsiteX16" fmla="*/ 2598864 w 3824879"/>
              <a:gd name="connsiteY16" fmla="*/ 6051722 h 6576910"/>
              <a:gd name="connsiteX17" fmla="*/ 2658419 w 3824879"/>
              <a:gd name="connsiteY17" fmla="*/ 5990921 h 6576910"/>
              <a:gd name="connsiteX18" fmla="*/ 2001258 w 3824879"/>
              <a:gd name="connsiteY18" fmla="*/ 5990921 h 6576910"/>
              <a:gd name="connsiteX19" fmla="*/ 2456137 w 3824879"/>
              <a:gd name="connsiteY19" fmla="*/ 5990921 h 6576910"/>
              <a:gd name="connsiteX20" fmla="*/ 2515691 w 3824879"/>
              <a:gd name="connsiteY20" fmla="*/ 6051722 h 6576910"/>
              <a:gd name="connsiteX21" fmla="*/ 2515691 w 3824879"/>
              <a:gd name="connsiteY21" fmla="*/ 6516110 h 6576910"/>
              <a:gd name="connsiteX22" fmla="*/ 2456137 w 3824879"/>
              <a:gd name="connsiteY22" fmla="*/ 6576910 h 6576910"/>
              <a:gd name="connsiteX23" fmla="*/ 2001258 w 3824879"/>
              <a:gd name="connsiteY23" fmla="*/ 6576910 h 6576910"/>
              <a:gd name="connsiteX24" fmla="*/ 1941703 w 3824879"/>
              <a:gd name="connsiteY24" fmla="*/ 6516110 h 6576910"/>
              <a:gd name="connsiteX25" fmla="*/ 1941703 w 3824879"/>
              <a:gd name="connsiteY25" fmla="*/ 6051722 h 6576910"/>
              <a:gd name="connsiteX26" fmla="*/ 2001258 w 3824879"/>
              <a:gd name="connsiteY26" fmla="*/ 5990921 h 6576910"/>
              <a:gd name="connsiteX27" fmla="*/ 1349232 w 3824879"/>
              <a:gd name="connsiteY27" fmla="*/ 5990921 h 6576910"/>
              <a:gd name="connsiteX28" fmla="*/ 1804111 w 3824879"/>
              <a:gd name="connsiteY28" fmla="*/ 5990921 h 6576910"/>
              <a:gd name="connsiteX29" fmla="*/ 1863665 w 3824879"/>
              <a:gd name="connsiteY29" fmla="*/ 6051722 h 6576910"/>
              <a:gd name="connsiteX30" fmla="*/ 1863665 w 3824879"/>
              <a:gd name="connsiteY30" fmla="*/ 6516110 h 6576910"/>
              <a:gd name="connsiteX31" fmla="*/ 1804111 w 3824879"/>
              <a:gd name="connsiteY31" fmla="*/ 6576910 h 6576910"/>
              <a:gd name="connsiteX32" fmla="*/ 1349232 w 3824879"/>
              <a:gd name="connsiteY32" fmla="*/ 6576910 h 6576910"/>
              <a:gd name="connsiteX33" fmla="*/ 1289677 w 3824879"/>
              <a:gd name="connsiteY33" fmla="*/ 6516110 h 6576910"/>
              <a:gd name="connsiteX34" fmla="*/ 1289677 w 3824879"/>
              <a:gd name="connsiteY34" fmla="*/ 6051722 h 6576910"/>
              <a:gd name="connsiteX35" fmla="*/ 1349232 w 3824879"/>
              <a:gd name="connsiteY35" fmla="*/ 5990921 h 6576910"/>
              <a:gd name="connsiteX36" fmla="*/ 711580 w 3824879"/>
              <a:gd name="connsiteY36" fmla="*/ 5990921 h 6576910"/>
              <a:gd name="connsiteX37" fmla="*/ 1166458 w 3824879"/>
              <a:gd name="connsiteY37" fmla="*/ 5990921 h 6576910"/>
              <a:gd name="connsiteX38" fmla="*/ 1226014 w 3824879"/>
              <a:gd name="connsiteY38" fmla="*/ 6051722 h 6576910"/>
              <a:gd name="connsiteX39" fmla="*/ 1226014 w 3824879"/>
              <a:gd name="connsiteY39" fmla="*/ 6516110 h 6576910"/>
              <a:gd name="connsiteX40" fmla="*/ 1167485 w 3824879"/>
              <a:gd name="connsiteY40" fmla="*/ 6576910 h 6576910"/>
              <a:gd name="connsiteX41" fmla="*/ 711580 w 3824879"/>
              <a:gd name="connsiteY41" fmla="*/ 6576910 h 6576910"/>
              <a:gd name="connsiteX42" fmla="*/ 652025 w 3824879"/>
              <a:gd name="connsiteY42" fmla="*/ 6516110 h 6576910"/>
              <a:gd name="connsiteX43" fmla="*/ 652025 w 3824879"/>
              <a:gd name="connsiteY43" fmla="*/ 6051722 h 6576910"/>
              <a:gd name="connsiteX44" fmla="*/ 711580 w 3824879"/>
              <a:gd name="connsiteY44" fmla="*/ 5990921 h 6576910"/>
              <a:gd name="connsiteX45" fmla="*/ 3310445 w 3824879"/>
              <a:gd name="connsiteY45" fmla="*/ 5331552 h 6576910"/>
              <a:gd name="connsiteX46" fmla="*/ 3765324 w 3824879"/>
              <a:gd name="connsiteY46" fmla="*/ 5331552 h 6576910"/>
              <a:gd name="connsiteX47" fmla="*/ 3824879 w 3824879"/>
              <a:gd name="connsiteY47" fmla="*/ 5392352 h 6576910"/>
              <a:gd name="connsiteX48" fmla="*/ 3824879 w 3824879"/>
              <a:gd name="connsiteY48" fmla="*/ 5856741 h 6576910"/>
              <a:gd name="connsiteX49" fmla="*/ 3765324 w 3824879"/>
              <a:gd name="connsiteY49" fmla="*/ 5917541 h 6576910"/>
              <a:gd name="connsiteX50" fmla="*/ 3310445 w 3824879"/>
              <a:gd name="connsiteY50" fmla="*/ 5917541 h 6576910"/>
              <a:gd name="connsiteX51" fmla="*/ 3250891 w 3824879"/>
              <a:gd name="connsiteY51" fmla="*/ 5856741 h 6576910"/>
              <a:gd name="connsiteX52" fmla="*/ 3250891 w 3824879"/>
              <a:gd name="connsiteY52" fmla="*/ 5392352 h 6576910"/>
              <a:gd name="connsiteX53" fmla="*/ 3310445 w 3824879"/>
              <a:gd name="connsiteY53" fmla="*/ 5331552 h 6576910"/>
              <a:gd name="connsiteX54" fmla="*/ 2001258 w 3824879"/>
              <a:gd name="connsiteY54" fmla="*/ 5331552 h 6576910"/>
              <a:gd name="connsiteX55" fmla="*/ 2456137 w 3824879"/>
              <a:gd name="connsiteY55" fmla="*/ 5331552 h 6576910"/>
              <a:gd name="connsiteX56" fmla="*/ 2515691 w 3824879"/>
              <a:gd name="connsiteY56" fmla="*/ 5392352 h 6576910"/>
              <a:gd name="connsiteX57" fmla="*/ 2515691 w 3824879"/>
              <a:gd name="connsiteY57" fmla="*/ 5856741 h 6576910"/>
              <a:gd name="connsiteX58" fmla="*/ 2456137 w 3824879"/>
              <a:gd name="connsiteY58" fmla="*/ 5917541 h 6576910"/>
              <a:gd name="connsiteX59" fmla="*/ 2001258 w 3824879"/>
              <a:gd name="connsiteY59" fmla="*/ 5917541 h 6576910"/>
              <a:gd name="connsiteX60" fmla="*/ 1941703 w 3824879"/>
              <a:gd name="connsiteY60" fmla="*/ 5856741 h 6576910"/>
              <a:gd name="connsiteX61" fmla="*/ 1941703 w 3824879"/>
              <a:gd name="connsiteY61" fmla="*/ 5392352 h 6576910"/>
              <a:gd name="connsiteX62" fmla="*/ 2001258 w 3824879"/>
              <a:gd name="connsiteY62" fmla="*/ 5331552 h 6576910"/>
              <a:gd name="connsiteX63" fmla="*/ 1349232 w 3824879"/>
              <a:gd name="connsiteY63" fmla="*/ 5331552 h 6576910"/>
              <a:gd name="connsiteX64" fmla="*/ 1804111 w 3824879"/>
              <a:gd name="connsiteY64" fmla="*/ 5331552 h 6576910"/>
              <a:gd name="connsiteX65" fmla="*/ 1863665 w 3824879"/>
              <a:gd name="connsiteY65" fmla="*/ 5392352 h 6576910"/>
              <a:gd name="connsiteX66" fmla="*/ 1863665 w 3824879"/>
              <a:gd name="connsiteY66" fmla="*/ 5856741 h 6576910"/>
              <a:gd name="connsiteX67" fmla="*/ 1804111 w 3824879"/>
              <a:gd name="connsiteY67" fmla="*/ 5917541 h 6576910"/>
              <a:gd name="connsiteX68" fmla="*/ 1349232 w 3824879"/>
              <a:gd name="connsiteY68" fmla="*/ 5917541 h 6576910"/>
              <a:gd name="connsiteX69" fmla="*/ 1289677 w 3824879"/>
              <a:gd name="connsiteY69" fmla="*/ 5856741 h 6576910"/>
              <a:gd name="connsiteX70" fmla="*/ 1289677 w 3824879"/>
              <a:gd name="connsiteY70" fmla="*/ 5392352 h 6576910"/>
              <a:gd name="connsiteX71" fmla="*/ 1349232 w 3824879"/>
              <a:gd name="connsiteY71" fmla="*/ 5331552 h 6576910"/>
              <a:gd name="connsiteX72" fmla="*/ 711580 w 3824879"/>
              <a:gd name="connsiteY72" fmla="*/ 5331552 h 6576910"/>
              <a:gd name="connsiteX73" fmla="*/ 1166458 w 3824879"/>
              <a:gd name="connsiteY73" fmla="*/ 5331552 h 6576910"/>
              <a:gd name="connsiteX74" fmla="*/ 1226014 w 3824879"/>
              <a:gd name="connsiteY74" fmla="*/ 5392352 h 6576910"/>
              <a:gd name="connsiteX75" fmla="*/ 1226014 w 3824879"/>
              <a:gd name="connsiteY75" fmla="*/ 5856741 h 6576910"/>
              <a:gd name="connsiteX76" fmla="*/ 1167485 w 3824879"/>
              <a:gd name="connsiteY76" fmla="*/ 5917541 h 6576910"/>
              <a:gd name="connsiteX77" fmla="*/ 711580 w 3824879"/>
              <a:gd name="connsiteY77" fmla="*/ 5917541 h 6576910"/>
              <a:gd name="connsiteX78" fmla="*/ 652025 w 3824879"/>
              <a:gd name="connsiteY78" fmla="*/ 5856741 h 6576910"/>
              <a:gd name="connsiteX79" fmla="*/ 652025 w 3824879"/>
              <a:gd name="connsiteY79" fmla="*/ 5392352 h 6576910"/>
              <a:gd name="connsiteX80" fmla="*/ 711580 w 3824879"/>
              <a:gd name="connsiteY80" fmla="*/ 5331552 h 6576910"/>
              <a:gd name="connsiteX81" fmla="*/ 59556 w 3824879"/>
              <a:gd name="connsiteY81" fmla="*/ 5331552 h 6576910"/>
              <a:gd name="connsiteX82" fmla="*/ 514433 w 3824879"/>
              <a:gd name="connsiteY82" fmla="*/ 5331552 h 6576910"/>
              <a:gd name="connsiteX83" fmla="*/ 573988 w 3824879"/>
              <a:gd name="connsiteY83" fmla="*/ 5392352 h 6576910"/>
              <a:gd name="connsiteX84" fmla="*/ 573988 w 3824879"/>
              <a:gd name="connsiteY84" fmla="*/ 5856741 h 6576910"/>
              <a:gd name="connsiteX85" fmla="*/ 515461 w 3824879"/>
              <a:gd name="connsiteY85" fmla="*/ 5917541 h 6576910"/>
              <a:gd name="connsiteX86" fmla="*/ 59556 w 3824879"/>
              <a:gd name="connsiteY86" fmla="*/ 5917541 h 6576910"/>
              <a:gd name="connsiteX87" fmla="*/ 0 w 3824879"/>
              <a:gd name="connsiteY87" fmla="*/ 5856741 h 6576910"/>
              <a:gd name="connsiteX88" fmla="*/ 0 w 3824879"/>
              <a:gd name="connsiteY88" fmla="*/ 5392352 h 6576910"/>
              <a:gd name="connsiteX89" fmla="*/ 59556 w 3824879"/>
              <a:gd name="connsiteY89" fmla="*/ 5331552 h 6576910"/>
              <a:gd name="connsiteX90" fmla="*/ 3310445 w 3824879"/>
              <a:gd name="connsiteY90" fmla="*/ 4674279 h 6576910"/>
              <a:gd name="connsiteX91" fmla="*/ 3765324 w 3824879"/>
              <a:gd name="connsiteY91" fmla="*/ 4674279 h 6576910"/>
              <a:gd name="connsiteX92" fmla="*/ 3824879 w 3824879"/>
              <a:gd name="connsiteY92" fmla="*/ 4735079 h 6576910"/>
              <a:gd name="connsiteX93" fmla="*/ 3824879 w 3824879"/>
              <a:gd name="connsiteY93" fmla="*/ 5199468 h 6576910"/>
              <a:gd name="connsiteX94" fmla="*/ 3765324 w 3824879"/>
              <a:gd name="connsiteY94" fmla="*/ 5260268 h 6576910"/>
              <a:gd name="connsiteX95" fmla="*/ 3310445 w 3824879"/>
              <a:gd name="connsiteY95" fmla="*/ 5260268 h 6576910"/>
              <a:gd name="connsiteX96" fmla="*/ 3250891 w 3824879"/>
              <a:gd name="connsiteY96" fmla="*/ 5199468 h 6576910"/>
              <a:gd name="connsiteX97" fmla="*/ 3250891 w 3824879"/>
              <a:gd name="connsiteY97" fmla="*/ 4735079 h 6576910"/>
              <a:gd name="connsiteX98" fmla="*/ 3310445 w 3824879"/>
              <a:gd name="connsiteY98" fmla="*/ 4674279 h 6576910"/>
              <a:gd name="connsiteX99" fmla="*/ 2658419 w 3824879"/>
              <a:gd name="connsiteY99" fmla="*/ 4674279 h 6576910"/>
              <a:gd name="connsiteX100" fmla="*/ 3113298 w 3824879"/>
              <a:gd name="connsiteY100" fmla="*/ 4674279 h 6576910"/>
              <a:gd name="connsiteX101" fmla="*/ 3172853 w 3824879"/>
              <a:gd name="connsiteY101" fmla="*/ 4735079 h 6576910"/>
              <a:gd name="connsiteX102" fmla="*/ 3172853 w 3824879"/>
              <a:gd name="connsiteY102" fmla="*/ 5199468 h 6576910"/>
              <a:gd name="connsiteX103" fmla="*/ 3113298 w 3824879"/>
              <a:gd name="connsiteY103" fmla="*/ 5260268 h 6576910"/>
              <a:gd name="connsiteX104" fmla="*/ 2658419 w 3824879"/>
              <a:gd name="connsiteY104" fmla="*/ 5260268 h 6576910"/>
              <a:gd name="connsiteX105" fmla="*/ 2598864 w 3824879"/>
              <a:gd name="connsiteY105" fmla="*/ 5199468 h 6576910"/>
              <a:gd name="connsiteX106" fmla="*/ 2598864 w 3824879"/>
              <a:gd name="connsiteY106" fmla="*/ 4735079 h 6576910"/>
              <a:gd name="connsiteX107" fmla="*/ 2658419 w 3824879"/>
              <a:gd name="connsiteY107" fmla="*/ 4674279 h 6576910"/>
              <a:gd name="connsiteX108" fmla="*/ 2001258 w 3824879"/>
              <a:gd name="connsiteY108" fmla="*/ 4674279 h 6576910"/>
              <a:gd name="connsiteX109" fmla="*/ 2456137 w 3824879"/>
              <a:gd name="connsiteY109" fmla="*/ 4674279 h 6576910"/>
              <a:gd name="connsiteX110" fmla="*/ 2515691 w 3824879"/>
              <a:gd name="connsiteY110" fmla="*/ 4735079 h 6576910"/>
              <a:gd name="connsiteX111" fmla="*/ 2515691 w 3824879"/>
              <a:gd name="connsiteY111" fmla="*/ 5199468 h 6576910"/>
              <a:gd name="connsiteX112" fmla="*/ 2456137 w 3824879"/>
              <a:gd name="connsiteY112" fmla="*/ 5260268 h 6576910"/>
              <a:gd name="connsiteX113" fmla="*/ 2001258 w 3824879"/>
              <a:gd name="connsiteY113" fmla="*/ 5260268 h 6576910"/>
              <a:gd name="connsiteX114" fmla="*/ 1941703 w 3824879"/>
              <a:gd name="connsiteY114" fmla="*/ 5199468 h 6576910"/>
              <a:gd name="connsiteX115" fmla="*/ 1941703 w 3824879"/>
              <a:gd name="connsiteY115" fmla="*/ 4735079 h 6576910"/>
              <a:gd name="connsiteX116" fmla="*/ 2001258 w 3824879"/>
              <a:gd name="connsiteY116" fmla="*/ 4674279 h 6576910"/>
              <a:gd name="connsiteX117" fmla="*/ 1349232 w 3824879"/>
              <a:gd name="connsiteY117" fmla="*/ 4674279 h 6576910"/>
              <a:gd name="connsiteX118" fmla="*/ 1804111 w 3824879"/>
              <a:gd name="connsiteY118" fmla="*/ 4674279 h 6576910"/>
              <a:gd name="connsiteX119" fmla="*/ 1863665 w 3824879"/>
              <a:gd name="connsiteY119" fmla="*/ 4735079 h 6576910"/>
              <a:gd name="connsiteX120" fmla="*/ 1863665 w 3824879"/>
              <a:gd name="connsiteY120" fmla="*/ 5199468 h 6576910"/>
              <a:gd name="connsiteX121" fmla="*/ 1804111 w 3824879"/>
              <a:gd name="connsiteY121" fmla="*/ 5260268 h 6576910"/>
              <a:gd name="connsiteX122" fmla="*/ 1349232 w 3824879"/>
              <a:gd name="connsiteY122" fmla="*/ 5260268 h 6576910"/>
              <a:gd name="connsiteX123" fmla="*/ 1289677 w 3824879"/>
              <a:gd name="connsiteY123" fmla="*/ 5199468 h 6576910"/>
              <a:gd name="connsiteX124" fmla="*/ 1289677 w 3824879"/>
              <a:gd name="connsiteY124" fmla="*/ 4735079 h 6576910"/>
              <a:gd name="connsiteX125" fmla="*/ 1349232 w 3824879"/>
              <a:gd name="connsiteY125" fmla="*/ 4674279 h 6576910"/>
              <a:gd name="connsiteX126" fmla="*/ 59556 w 3824879"/>
              <a:gd name="connsiteY126" fmla="*/ 4674279 h 6576910"/>
              <a:gd name="connsiteX127" fmla="*/ 514433 w 3824879"/>
              <a:gd name="connsiteY127" fmla="*/ 4674279 h 6576910"/>
              <a:gd name="connsiteX128" fmla="*/ 573988 w 3824879"/>
              <a:gd name="connsiteY128" fmla="*/ 4735079 h 6576910"/>
              <a:gd name="connsiteX129" fmla="*/ 573988 w 3824879"/>
              <a:gd name="connsiteY129" fmla="*/ 5199468 h 6576910"/>
              <a:gd name="connsiteX130" fmla="*/ 515461 w 3824879"/>
              <a:gd name="connsiteY130" fmla="*/ 5260268 h 6576910"/>
              <a:gd name="connsiteX131" fmla="*/ 59556 w 3824879"/>
              <a:gd name="connsiteY131" fmla="*/ 5260268 h 6576910"/>
              <a:gd name="connsiteX132" fmla="*/ 0 w 3824879"/>
              <a:gd name="connsiteY132" fmla="*/ 5199468 h 6576910"/>
              <a:gd name="connsiteX133" fmla="*/ 0 w 3824879"/>
              <a:gd name="connsiteY133" fmla="*/ 4735079 h 6576910"/>
              <a:gd name="connsiteX134" fmla="*/ 59556 w 3824879"/>
              <a:gd name="connsiteY134" fmla="*/ 4674279 h 6576910"/>
              <a:gd name="connsiteX135" fmla="*/ 2658419 w 3824879"/>
              <a:gd name="connsiteY135" fmla="*/ 3990801 h 6576910"/>
              <a:gd name="connsiteX136" fmla="*/ 3113298 w 3824879"/>
              <a:gd name="connsiteY136" fmla="*/ 3990801 h 6576910"/>
              <a:gd name="connsiteX137" fmla="*/ 3172853 w 3824879"/>
              <a:gd name="connsiteY137" fmla="*/ 4051601 h 6576910"/>
              <a:gd name="connsiteX138" fmla="*/ 3172853 w 3824879"/>
              <a:gd name="connsiteY138" fmla="*/ 4515990 h 6576910"/>
              <a:gd name="connsiteX139" fmla="*/ 3113298 w 3824879"/>
              <a:gd name="connsiteY139" fmla="*/ 4576790 h 6576910"/>
              <a:gd name="connsiteX140" fmla="*/ 2658419 w 3824879"/>
              <a:gd name="connsiteY140" fmla="*/ 4576790 h 6576910"/>
              <a:gd name="connsiteX141" fmla="*/ 2598864 w 3824879"/>
              <a:gd name="connsiteY141" fmla="*/ 4515990 h 6576910"/>
              <a:gd name="connsiteX142" fmla="*/ 2598864 w 3824879"/>
              <a:gd name="connsiteY142" fmla="*/ 4051601 h 6576910"/>
              <a:gd name="connsiteX143" fmla="*/ 2658419 w 3824879"/>
              <a:gd name="connsiteY143" fmla="*/ 3990801 h 6576910"/>
              <a:gd name="connsiteX144" fmla="*/ 1349232 w 3824879"/>
              <a:gd name="connsiteY144" fmla="*/ 3990801 h 6576910"/>
              <a:gd name="connsiteX145" fmla="*/ 1804111 w 3824879"/>
              <a:gd name="connsiteY145" fmla="*/ 3990801 h 6576910"/>
              <a:gd name="connsiteX146" fmla="*/ 1863665 w 3824879"/>
              <a:gd name="connsiteY146" fmla="*/ 4051601 h 6576910"/>
              <a:gd name="connsiteX147" fmla="*/ 1863665 w 3824879"/>
              <a:gd name="connsiteY147" fmla="*/ 4515990 h 6576910"/>
              <a:gd name="connsiteX148" fmla="*/ 1804111 w 3824879"/>
              <a:gd name="connsiteY148" fmla="*/ 4576790 h 6576910"/>
              <a:gd name="connsiteX149" fmla="*/ 1349232 w 3824879"/>
              <a:gd name="connsiteY149" fmla="*/ 4576790 h 6576910"/>
              <a:gd name="connsiteX150" fmla="*/ 1289677 w 3824879"/>
              <a:gd name="connsiteY150" fmla="*/ 4515990 h 6576910"/>
              <a:gd name="connsiteX151" fmla="*/ 1289677 w 3824879"/>
              <a:gd name="connsiteY151" fmla="*/ 4051601 h 6576910"/>
              <a:gd name="connsiteX152" fmla="*/ 1349232 w 3824879"/>
              <a:gd name="connsiteY152" fmla="*/ 3990801 h 6576910"/>
              <a:gd name="connsiteX153" fmla="*/ 711580 w 3824879"/>
              <a:gd name="connsiteY153" fmla="*/ 3990801 h 6576910"/>
              <a:gd name="connsiteX154" fmla="*/ 1166458 w 3824879"/>
              <a:gd name="connsiteY154" fmla="*/ 3990801 h 6576910"/>
              <a:gd name="connsiteX155" fmla="*/ 1226014 w 3824879"/>
              <a:gd name="connsiteY155" fmla="*/ 4051601 h 6576910"/>
              <a:gd name="connsiteX156" fmla="*/ 1226014 w 3824879"/>
              <a:gd name="connsiteY156" fmla="*/ 4515990 h 6576910"/>
              <a:gd name="connsiteX157" fmla="*/ 1167485 w 3824879"/>
              <a:gd name="connsiteY157" fmla="*/ 4576790 h 6576910"/>
              <a:gd name="connsiteX158" fmla="*/ 711580 w 3824879"/>
              <a:gd name="connsiteY158" fmla="*/ 4576790 h 6576910"/>
              <a:gd name="connsiteX159" fmla="*/ 652025 w 3824879"/>
              <a:gd name="connsiteY159" fmla="*/ 4515990 h 6576910"/>
              <a:gd name="connsiteX160" fmla="*/ 652025 w 3824879"/>
              <a:gd name="connsiteY160" fmla="*/ 4051601 h 6576910"/>
              <a:gd name="connsiteX161" fmla="*/ 711580 w 3824879"/>
              <a:gd name="connsiteY161" fmla="*/ 3990801 h 6576910"/>
              <a:gd name="connsiteX162" fmla="*/ 3310445 w 3824879"/>
              <a:gd name="connsiteY162" fmla="*/ 3308371 h 6576910"/>
              <a:gd name="connsiteX163" fmla="*/ 3765324 w 3824879"/>
              <a:gd name="connsiteY163" fmla="*/ 3308371 h 6576910"/>
              <a:gd name="connsiteX164" fmla="*/ 3824879 w 3824879"/>
              <a:gd name="connsiteY164" fmla="*/ 3369171 h 6576910"/>
              <a:gd name="connsiteX165" fmla="*/ 3824879 w 3824879"/>
              <a:gd name="connsiteY165" fmla="*/ 3833560 h 6576910"/>
              <a:gd name="connsiteX166" fmla="*/ 3765324 w 3824879"/>
              <a:gd name="connsiteY166" fmla="*/ 3894360 h 6576910"/>
              <a:gd name="connsiteX167" fmla="*/ 3310445 w 3824879"/>
              <a:gd name="connsiteY167" fmla="*/ 3894360 h 6576910"/>
              <a:gd name="connsiteX168" fmla="*/ 3250891 w 3824879"/>
              <a:gd name="connsiteY168" fmla="*/ 3833560 h 6576910"/>
              <a:gd name="connsiteX169" fmla="*/ 3250891 w 3824879"/>
              <a:gd name="connsiteY169" fmla="*/ 3369171 h 6576910"/>
              <a:gd name="connsiteX170" fmla="*/ 3310445 w 3824879"/>
              <a:gd name="connsiteY170" fmla="*/ 3308371 h 6576910"/>
              <a:gd name="connsiteX171" fmla="*/ 2658419 w 3824879"/>
              <a:gd name="connsiteY171" fmla="*/ 3308371 h 6576910"/>
              <a:gd name="connsiteX172" fmla="*/ 3113298 w 3824879"/>
              <a:gd name="connsiteY172" fmla="*/ 3308371 h 6576910"/>
              <a:gd name="connsiteX173" fmla="*/ 3172853 w 3824879"/>
              <a:gd name="connsiteY173" fmla="*/ 3369171 h 6576910"/>
              <a:gd name="connsiteX174" fmla="*/ 3172853 w 3824879"/>
              <a:gd name="connsiteY174" fmla="*/ 3833560 h 6576910"/>
              <a:gd name="connsiteX175" fmla="*/ 3113298 w 3824879"/>
              <a:gd name="connsiteY175" fmla="*/ 3894360 h 6576910"/>
              <a:gd name="connsiteX176" fmla="*/ 2658419 w 3824879"/>
              <a:gd name="connsiteY176" fmla="*/ 3894360 h 6576910"/>
              <a:gd name="connsiteX177" fmla="*/ 2598864 w 3824879"/>
              <a:gd name="connsiteY177" fmla="*/ 3833560 h 6576910"/>
              <a:gd name="connsiteX178" fmla="*/ 2598864 w 3824879"/>
              <a:gd name="connsiteY178" fmla="*/ 3369171 h 6576910"/>
              <a:gd name="connsiteX179" fmla="*/ 2658419 w 3824879"/>
              <a:gd name="connsiteY179" fmla="*/ 3308371 h 6576910"/>
              <a:gd name="connsiteX180" fmla="*/ 2001258 w 3824879"/>
              <a:gd name="connsiteY180" fmla="*/ 3308371 h 6576910"/>
              <a:gd name="connsiteX181" fmla="*/ 2456137 w 3824879"/>
              <a:gd name="connsiteY181" fmla="*/ 3308371 h 6576910"/>
              <a:gd name="connsiteX182" fmla="*/ 2515691 w 3824879"/>
              <a:gd name="connsiteY182" fmla="*/ 3369171 h 6576910"/>
              <a:gd name="connsiteX183" fmla="*/ 2515691 w 3824879"/>
              <a:gd name="connsiteY183" fmla="*/ 3833560 h 6576910"/>
              <a:gd name="connsiteX184" fmla="*/ 2456137 w 3824879"/>
              <a:gd name="connsiteY184" fmla="*/ 3894360 h 6576910"/>
              <a:gd name="connsiteX185" fmla="*/ 2001258 w 3824879"/>
              <a:gd name="connsiteY185" fmla="*/ 3894360 h 6576910"/>
              <a:gd name="connsiteX186" fmla="*/ 1941703 w 3824879"/>
              <a:gd name="connsiteY186" fmla="*/ 3833560 h 6576910"/>
              <a:gd name="connsiteX187" fmla="*/ 1941703 w 3824879"/>
              <a:gd name="connsiteY187" fmla="*/ 3369171 h 6576910"/>
              <a:gd name="connsiteX188" fmla="*/ 2001258 w 3824879"/>
              <a:gd name="connsiteY188" fmla="*/ 3308371 h 6576910"/>
              <a:gd name="connsiteX189" fmla="*/ 1349232 w 3824879"/>
              <a:gd name="connsiteY189" fmla="*/ 3308371 h 6576910"/>
              <a:gd name="connsiteX190" fmla="*/ 1804111 w 3824879"/>
              <a:gd name="connsiteY190" fmla="*/ 3308371 h 6576910"/>
              <a:gd name="connsiteX191" fmla="*/ 1863665 w 3824879"/>
              <a:gd name="connsiteY191" fmla="*/ 3369171 h 6576910"/>
              <a:gd name="connsiteX192" fmla="*/ 1863665 w 3824879"/>
              <a:gd name="connsiteY192" fmla="*/ 3833560 h 6576910"/>
              <a:gd name="connsiteX193" fmla="*/ 1804111 w 3824879"/>
              <a:gd name="connsiteY193" fmla="*/ 3894360 h 6576910"/>
              <a:gd name="connsiteX194" fmla="*/ 1349232 w 3824879"/>
              <a:gd name="connsiteY194" fmla="*/ 3894360 h 6576910"/>
              <a:gd name="connsiteX195" fmla="*/ 1289677 w 3824879"/>
              <a:gd name="connsiteY195" fmla="*/ 3833560 h 6576910"/>
              <a:gd name="connsiteX196" fmla="*/ 1289677 w 3824879"/>
              <a:gd name="connsiteY196" fmla="*/ 3369171 h 6576910"/>
              <a:gd name="connsiteX197" fmla="*/ 1349232 w 3824879"/>
              <a:gd name="connsiteY197" fmla="*/ 3308371 h 6576910"/>
              <a:gd name="connsiteX198" fmla="*/ 711580 w 3824879"/>
              <a:gd name="connsiteY198" fmla="*/ 3308371 h 6576910"/>
              <a:gd name="connsiteX199" fmla="*/ 1166458 w 3824879"/>
              <a:gd name="connsiteY199" fmla="*/ 3308371 h 6576910"/>
              <a:gd name="connsiteX200" fmla="*/ 1226014 w 3824879"/>
              <a:gd name="connsiteY200" fmla="*/ 3369171 h 6576910"/>
              <a:gd name="connsiteX201" fmla="*/ 1226014 w 3824879"/>
              <a:gd name="connsiteY201" fmla="*/ 3833560 h 6576910"/>
              <a:gd name="connsiteX202" fmla="*/ 1167485 w 3824879"/>
              <a:gd name="connsiteY202" fmla="*/ 3894360 h 6576910"/>
              <a:gd name="connsiteX203" fmla="*/ 711580 w 3824879"/>
              <a:gd name="connsiteY203" fmla="*/ 3894360 h 6576910"/>
              <a:gd name="connsiteX204" fmla="*/ 652025 w 3824879"/>
              <a:gd name="connsiteY204" fmla="*/ 3833560 h 6576910"/>
              <a:gd name="connsiteX205" fmla="*/ 652025 w 3824879"/>
              <a:gd name="connsiteY205" fmla="*/ 3369171 h 6576910"/>
              <a:gd name="connsiteX206" fmla="*/ 711580 w 3824879"/>
              <a:gd name="connsiteY206" fmla="*/ 3308371 h 6576910"/>
              <a:gd name="connsiteX207" fmla="*/ 59556 w 3824879"/>
              <a:gd name="connsiteY207" fmla="*/ 3308371 h 6576910"/>
              <a:gd name="connsiteX208" fmla="*/ 514433 w 3824879"/>
              <a:gd name="connsiteY208" fmla="*/ 3308371 h 6576910"/>
              <a:gd name="connsiteX209" fmla="*/ 573988 w 3824879"/>
              <a:gd name="connsiteY209" fmla="*/ 3369171 h 6576910"/>
              <a:gd name="connsiteX210" fmla="*/ 573988 w 3824879"/>
              <a:gd name="connsiteY210" fmla="*/ 3833560 h 6576910"/>
              <a:gd name="connsiteX211" fmla="*/ 515461 w 3824879"/>
              <a:gd name="connsiteY211" fmla="*/ 3894360 h 6576910"/>
              <a:gd name="connsiteX212" fmla="*/ 59556 w 3824879"/>
              <a:gd name="connsiteY212" fmla="*/ 3894360 h 6576910"/>
              <a:gd name="connsiteX213" fmla="*/ 0 w 3824879"/>
              <a:gd name="connsiteY213" fmla="*/ 3833560 h 6576910"/>
              <a:gd name="connsiteX214" fmla="*/ 0 w 3824879"/>
              <a:gd name="connsiteY214" fmla="*/ 3369171 h 6576910"/>
              <a:gd name="connsiteX215" fmla="*/ 59556 w 3824879"/>
              <a:gd name="connsiteY215" fmla="*/ 3308371 h 6576910"/>
              <a:gd name="connsiteX216" fmla="*/ 3310445 w 3824879"/>
              <a:gd name="connsiteY216" fmla="*/ 2658438 h 6576910"/>
              <a:gd name="connsiteX217" fmla="*/ 3765324 w 3824879"/>
              <a:gd name="connsiteY217" fmla="*/ 2658438 h 6576910"/>
              <a:gd name="connsiteX218" fmla="*/ 3824879 w 3824879"/>
              <a:gd name="connsiteY218" fmla="*/ 2719240 h 6576910"/>
              <a:gd name="connsiteX219" fmla="*/ 3824879 w 3824879"/>
              <a:gd name="connsiteY219" fmla="*/ 3183626 h 6576910"/>
              <a:gd name="connsiteX220" fmla="*/ 3765324 w 3824879"/>
              <a:gd name="connsiteY220" fmla="*/ 3244427 h 6576910"/>
              <a:gd name="connsiteX221" fmla="*/ 3310445 w 3824879"/>
              <a:gd name="connsiteY221" fmla="*/ 3244427 h 6576910"/>
              <a:gd name="connsiteX222" fmla="*/ 3250891 w 3824879"/>
              <a:gd name="connsiteY222" fmla="*/ 3183626 h 6576910"/>
              <a:gd name="connsiteX223" fmla="*/ 3250891 w 3824879"/>
              <a:gd name="connsiteY223" fmla="*/ 2719240 h 6576910"/>
              <a:gd name="connsiteX224" fmla="*/ 3310445 w 3824879"/>
              <a:gd name="connsiteY224" fmla="*/ 2658438 h 6576910"/>
              <a:gd name="connsiteX225" fmla="*/ 2001258 w 3824879"/>
              <a:gd name="connsiteY225" fmla="*/ 2658438 h 6576910"/>
              <a:gd name="connsiteX226" fmla="*/ 2456137 w 3824879"/>
              <a:gd name="connsiteY226" fmla="*/ 2658438 h 6576910"/>
              <a:gd name="connsiteX227" fmla="*/ 2515691 w 3824879"/>
              <a:gd name="connsiteY227" fmla="*/ 2719241 h 6576910"/>
              <a:gd name="connsiteX228" fmla="*/ 2515691 w 3824879"/>
              <a:gd name="connsiteY228" fmla="*/ 3183626 h 6576910"/>
              <a:gd name="connsiteX229" fmla="*/ 2456137 w 3824879"/>
              <a:gd name="connsiteY229" fmla="*/ 3244427 h 6576910"/>
              <a:gd name="connsiteX230" fmla="*/ 2001258 w 3824879"/>
              <a:gd name="connsiteY230" fmla="*/ 3244427 h 6576910"/>
              <a:gd name="connsiteX231" fmla="*/ 1941703 w 3824879"/>
              <a:gd name="connsiteY231" fmla="*/ 3183626 h 6576910"/>
              <a:gd name="connsiteX232" fmla="*/ 1941703 w 3824879"/>
              <a:gd name="connsiteY232" fmla="*/ 2719241 h 6576910"/>
              <a:gd name="connsiteX233" fmla="*/ 2001258 w 3824879"/>
              <a:gd name="connsiteY233" fmla="*/ 2658438 h 6576910"/>
              <a:gd name="connsiteX234" fmla="*/ 1349232 w 3824879"/>
              <a:gd name="connsiteY234" fmla="*/ 2658438 h 6576910"/>
              <a:gd name="connsiteX235" fmla="*/ 1804111 w 3824879"/>
              <a:gd name="connsiteY235" fmla="*/ 2658438 h 6576910"/>
              <a:gd name="connsiteX236" fmla="*/ 1863665 w 3824879"/>
              <a:gd name="connsiteY236" fmla="*/ 2719241 h 6576910"/>
              <a:gd name="connsiteX237" fmla="*/ 1863665 w 3824879"/>
              <a:gd name="connsiteY237" fmla="*/ 3183626 h 6576910"/>
              <a:gd name="connsiteX238" fmla="*/ 1804111 w 3824879"/>
              <a:gd name="connsiteY238" fmla="*/ 3244427 h 6576910"/>
              <a:gd name="connsiteX239" fmla="*/ 1349232 w 3824879"/>
              <a:gd name="connsiteY239" fmla="*/ 3244427 h 6576910"/>
              <a:gd name="connsiteX240" fmla="*/ 1289677 w 3824879"/>
              <a:gd name="connsiteY240" fmla="*/ 3183626 h 6576910"/>
              <a:gd name="connsiteX241" fmla="*/ 1289677 w 3824879"/>
              <a:gd name="connsiteY241" fmla="*/ 2719241 h 6576910"/>
              <a:gd name="connsiteX242" fmla="*/ 1349232 w 3824879"/>
              <a:gd name="connsiteY242" fmla="*/ 2658438 h 6576910"/>
              <a:gd name="connsiteX243" fmla="*/ 59556 w 3824879"/>
              <a:gd name="connsiteY243" fmla="*/ 2658438 h 6576910"/>
              <a:gd name="connsiteX244" fmla="*/ 514433 w 3824879"/>
              <a:gd name="connsiteY244" fmla="*/ 2658438 h 6576910"/>
              <a:gd name="connsiteX245" fmla="*/ 573988 w 3824879"/>
              <a:gd name="connsiteY245" fmla="*/ 2719241 h 6576910"/>
              <a:gd name="connsiteX246" fmla="*/ 573988 w 3824879"/>
              <a:gd name="connsiteY246" fmla="*/ 3183626 h 6576910"/>
              <a:gd name="connsiteX247" fmla="*/ 515461 w 3824879"/>
              <a:gd name="connsiteY247" fmla="*/ 3244427 h 6576910"/>
              <a:gd name="connsiteX248" fmla="*/ 59556 w 3824879"/>
              <a:gd name="connsiteY248" fmla="*/ 3244427 h 6576910"/>
              <a:gd name="connsiteX249" fmla="*/ 0 w 3824879"/>
              <a:gd name="connsiteY249" fmla="*/ 3183626 h 6576910"/>
              <a:gd name="connsiteX250" fmla="*/ 0 w 3824879"/>
              <a:gd name="connsiteY250" fmla="*/ 2719241 h 6576910"/>
              <a:gd name="connsiteX251" fmla="*/ 59556 w 3824879"/>
              <a:gd name="connsiteY251" fmla="*/ 2658438 h 6576910"/>
              <a:gd name="connsiteX252" fmla="*/ 1349232 w 3824879"/>
              <a:gd name="connsiteY252" fmla="*/ 1976009 h 6576910"/>
              <a:gd name="connsiteX253" fmla="*/ 1804111 w 3824879"/>
              <a:gd name="connsiteY253" fmla="*/ 1976009 h 6576910"/>
              <a:gd name="connsiteX254" fmla="*/ 1863665 w 3824879"/>
              <a:gd name="connsiteY254" fmla="*/ 2036807 h 6576910"/>
              <a:gd name="connsiteX255" fmla="*/ 1863665 w 3824879"/>
              <a:gd name="connsiteY255" fmla="*/ 2501198 h 6576910"/>
              <a:gd name="connsiteX256" fmla="*/ 1804111 w 3824879"/>
              <a:gd name="connsiteY256" fmla="*/ 2561998 h 6576910"/>
              <a:gd name="connsiteX257" fmla="*/ 1349232 w 3824879"/>
              <a:gd name="connsiteY257" fmla="*/ 2561998 h 6576910"/>
              <a:gd name="connsiteX258" fmla="*/ 1289677 w 3824879"/>
              <a:gd name="connsiteY258" fmla="*/ 2501198 h 6576910"/>
              <a:gd name="connsiteX259" fmla="*/ 1289677 w 3824879"/>
              <a:gd name="connsiteY259" fmla="*/ 2036807 h 6576910"/>
              <a:gd name="connsiteX260" fmla="*/ 1349232 w 3824879"/>
              <a:gd name="connsiteY260" fmla="*/ 1976009 h 6576910"/>
              <a:gd name="connsiteX261" fmla="*/ 711580 w 3824879"/>
              <a:gd name="connsiteY261" fmla="*/ 1976009 h 6576910"/>
              <a:gd name="connsiteX262" fmla="*/ 1166458 w 3824879"/>
              <a:gd name="connsiteY262" fmla="*/ 1976009 h 6576910"/>
              <a:gd name="connsiteX263" fmla="*/ 1226014 w 3824879"/>
              <a:gd name="connsiteY263" fmla="*/ 2036807 h 6576910"/>
              <a:gd name="connsiteX264" fmla="*/ 1226014 w 3824879"/>
              <a:gd name="connsiteY264" fmla="*/ 2501198 h 6576910"/>
              <a:gd name="connsiteX265" fmla="*/ 1167485 w 3824879"/>
              <a:gd name="connsiteY265" fmla="*/ 2561998 h 6576910"/>
              <a:gd name="connsiteX266" fmla="*/ 711580 w 3824879"/>
              <a:gd name="connsiteY266" fmla="*/ 2561998 h 6576910"/>
              <a:gd name="connsiteX267" fmla="*/ 652025 w 3824879"/>
              <a:gd name="connsiteY267" fmla="*/ 2501198 h 6576910"/>
              <a:gd name="connsiteX268" fmla="*/ 652025 w 3824879"/>
              <a:gd name="connsiteY268" fmla="*/ 2036807 h 6576910"/>
              <a:gd name="connsiteX269" fmla="*/ 711580 w 3824879"/>
              <a:gd name="connsiteY269" fmla="*/ 1976009 h 6576910"/>
              <a:gd name="connsiteX270" fmla="*/ 59556 w 3824879"/>
              <a:gd name="connsiteY270" fmla="*/ 1976009 h 6576910"/>
              <a:gd name="connsiteX271" fmla="*/ 514433 w 3824879"/>
              <a:gd name="connsiteY271" fmla="*/ 1976009 h 6576910"/>
              <a:gd name="connsiteX272" fmla="*/ 573988 w 3824879"/>
              <a:gd name="connsiteY272" fmla="*/ 2036807 h 6576910"/>
              <a:gd name="connsiteX273" fmla="*/ 573988 w 3824879"/>
              <a:gd name="connsiteY273" fmla="*/ 2501198 h 6576910"/>
              <a:gd name="connsiteX274" fmla="*/ 515461 w 3824879"/>
              <a:gd name="connsiteY274" fmla="*/ 2561998 h 6576910"/>
              <a:gd name="connsiteX275" fmla="*/ 59556 w 3824879"/>
              <a:gd name="connsiteY275" fmla="*/ 2561998 h 6576910"/>
              <a:gd name="connsiteX276" fmla="*/ 0 w 3824879"/>
              <a:gd name="connsiteY276" fmla="*/ 2501198 h 6576910"/>
              <a:gd name="connsiteX277" fmla="*/ 0 w 3824879"/>
              <a:gd name="connsiteY277" fmla="*/ 2036807 h 6576910"/>
              <a:gd name="connsiteX278" fmla="*/ 59556 w 3824879"/>
              <a:gd name="connsiteY278" fmla="*/ 1976009 h 6576910"/>
              <a:gd name="connsiteX279" fmla="*/ 3310445 w 3824879"/>
              <a:gd name="connsiteY279" fmla="*/ 1976008 h 6576910"/>
              <a:gd name="connsiteX280" fmla="*/ 3765324 w 3824879"/>
              <a:gd name="connsiteY280" fmla="*/ 1976008 h 6576910"/>
              <a:gd name="connsiteX281" fmla="*/ 3824879 w 3824879"/>
              <a:gd name="connsiteY281" fmla="*/ 2036807 h 6576910"/>
              <a:gd name="connsiteX282" fmla="*/ 3824879 w 3824879"/>
              <a:gd name="connsiteY282" fmla="*/ 2501197 h 6576910"/>
              <a:gd name="connsiteX283" fmla="*/ 3765324 w 3824879"/>
              <a:gd name="connsiteY283" fmla="*/ 2561998 h 6576910"/>
              <a:gd name="connsiteX284" fmla="*/ 3310445 w 3824879"/>
              <a:gd name="connsiteY284" fmla="*/ 2561998 h 6576910"/>
              <a:gd name="connsiteX285" fmla="*/ 3250891 w 3824879"/>
              <a:gd name="connsiteY285" fmla="*/ 2501197 h 6576910"/>
              <a:gd name="connsiteX286" fmla="*/ 3250891 w 3824879"/>
              <a:gd name="connsiteY286" fmla="*/ 2036807 h 6576910"/>
              <a:gd name="connsiteX287" fmla="*/ 3310445 w 3824879"/>
              <a:gd name="connsiteY287" fmla="*/ 1976008 h 6576910"/>
              <a:gd name="connsiteX288" fmla="*/ 2658419 w 3824879"/>
              <a:gd name="connsiteY288" fmla="*/ 1976008 h 6576910"/>
              <a:gd name="connsiteX289" fmla="*/ 3113298 w 3824879"/>
              <a:gd name="connsiteY289" fmla="*/ 1976008 h 6576910"/>
              <a:gd name="connsiteX290" fmla="*/ 3172853 w 3824879"/>
              <a:gd name="connsiteY290" fmla="*/ 2036807 h 6576910"/>
              <a:gd name="connsiteX291" fmla="*/ 3172853 w 3824879"/>
              <a:gd name="connsiteY291" fmla="*/ 2501197 h 6576910"/>
              <a:gd name="connsiteX292" fmla="*/ 3113298 w 3824879"/>
              <a:gd name="connsiteY292" fmla="*/ 2561998 h 6576910"/>
              <a:gd name="connsiteX293" fmla="*/ 2658419 w 3824879"/>
              <a:gd name="connsiteY293" fmla="*/ 2561998 h 6576910"/>
              <a:gd name="connsiteX294" fmla="*/ 2598864 w 3824879"/>
              <a:gd name="connsiteY294" fmla="*/ 2501197 h 6576910"/>
              <a:gd name="connsiteX295" fmla="*/ 2598864 w 3824879"/>
              <a:gd name="connsiteY295" fmla="*/ 2036807 h 6576910"/>
              <a:gd name="connsiteX296" fmla="*/ 2658419 w 3824879"/>
              <a:gd name="connsiteY296" fmla="*/ 1976008 h 6576910"/>
              <a:gd name="connsiteX297" fmla="*/ 2001258 w 3824879"/>
              <a:gd name="connsiteY297" fmla="*/ 1976008 h 6576910"/>
              <a:gd name="connsiteX298" fmla="*/ 2456137 w 3824879"/>
              <a:gd name="connsiteY298" fmla="*/ 1976008 h 6576910"/>
              <a:gd name="connsiteX299" fmla="*/ 2515691 w 3824879"/>
              <a:gd name="connsiteY299" fmla="*/ 2036807 h 6576910"/>
              <a:gd name="connsiteX300" fmla="*/ 2515691 w 3824879"/>
              <a:gd name="connsiteY300" fmla="*/ 2501197 h 6576910"/>
              <a:gd name="connsiteX301" fmla="*/ 2456137 w 3824879"/>
              <a:gd name="connsiteY301" fmla="*/ 2561998 h 6576910"/>
              <a:gd name="connsiteX302" fmla="*/ 2001258 w 3824879"/>
              <a:gd name="connsiteY302" fmla="*/ 2561998 h 6576910"/>
              <a:gd name="connsiteX303" fmla="*/ 1941703 w 3824879"/>
              <a:gd name="connsiteY303" fmla="*/ 2501197 h 6576910"/>
              <a:gd name="connsiteX304" fmla="*/ 1941703 w 3824879"/>
              <a:gd name="connsiteY304" fmla="*/ 2036807 h 6576910"/>
              <a:gd name="connsiteX305" fmla="*/ 2001258 w 3824879"/>
              <a:gd name="connsiteY305" fmla="*/ 1976008 h 6576910"/>
              <a:gd name="connsiteX306" fmla="*/ 1349232 w 3824879"/>
              <a:gd name="connsiteY306" fmla="*/ 1317690 h 6576910"/>
              <a:gd name="connsiteX307" fmla="*/ 1804111 w 3824879"/>
              <a:gd name="connsiteY307" fmla="*/ 1317690 h 6576910"/>
              <a:gd name="connsiteX308" fmla="*/ 1863665 w 3824879"/>
              <a:gd name="connsiteY308" fmla="*/ 1378490 h 6576910"/>
              <a:gd name="connsiteX309" fmla="*/ 1863665 w 3824879"/>
              <a:gd name="connsiteY309" fmla="*/ 1842878 h 6576910"/>
              <a:gd name="connsiteX310" fmla="*/ 1804111 w 3824879"/>
              <a:gd name="connsiteY310" fmla="*/ 1903678 h 6576910"/>
              <a:gd name="connsiteX311" fmla="*/ 1349232 w 3824879"/>
              <a:gd name="connsiteY311" fmla="*/ 1903678 h 6576910"/>
              <a:gd name="connsiteX312" fmla="*/ 1289677 w 3824879"/>
              <a:gd name="connsiteY312" fmla="*/ 1842878 h 6576910"/>
              <a:gd name="connsiteX313" fmla="*/ 1289677 w 3824879"/>
              <a:gd name="connsiteY313" fmla="*/ 1378490 h 6576910"/>
              <a:gd name="connsiteX314" fmla="*/ 1349232 w 3824879"/>
              <a:gd name="connsiteY314" fmla="*/ 1317690 h 6576910"/>
              <a:gd name="connsiteX315" fmla="*/ 711580 w 3824879"/>
              <a:gd name="connsiteY315" fmla="*/ 1317690 h 6576910"/>
              <a:gd name="connsiteX316" fmla="*/ 1166458 w 3824879"/>
              <a:gd name="connsiteY316" fmla="*/ 1317690 h 6576910"/>
              <a:gd name="connsiteX317" fmla="*/ 1226014 w 3824879"/>
              <a:gd name="connsiteY317" fmla="*/ 1378491 h 6576910"/>
              <a:gd name="connsiteX318" fmla="*/ 1226014 w 3824879"/>
              <a:gd name="connsiteY318" fmla="*/ 1842878 h 6576910"/>
              <a:gd name="connsiteX319" fmla="*/ 1167485 w 3824879"/>
              <a:gd name="connsiteY319" fmla="*/ 1903679 h 6576910"/>
              <a:gd name="connsiteX320" fmla="*/ 711580 w 3824879"/>
              <a:gd name="connsiteY320" fmla="*/ 1903679 h 6576910"/>
              <a:gd name="connsiteX321" fmla="*/ 652025 w 3824879"/>
              <a:gd name="connsiteY321" fmla="*/ 1842878 h 6576910"/>
              <a:gd name="connsiteX322" fmla="*/ 652025 w 3824879"/>
              <a:gd name="connsiteY322" fmla="*/ 1378491 h 6576910"/>
              <a:gd name="connsiteX323" fmla="*/ 711580 w 3824879"/>
              <a:gd name="connsiteY323" fmla="*/ 1317690 h 6576910"/>
              <a:gd name="connsiteX324" fmla="*/ 2001258 w 3824879"/>
              <a:gd name="connsiteY324" fmla="*/ 1317689 h 6576910"/>
              <a:gd name="connsiteX325" fmla="*/ 2456137 w 3824879"/>
              <a:gd name="connsiteY325" fmla="*/ 1317689 h 6576910"/>
              <a:gd name="connsiteX326" fmla="*/ 2515691 w 3824879"/>
              <a:gd name="connsiteY326" fmla="*/ 1378489 h 6576910"/>
              <a:gd name="connsiteX327" fmla="*/ 2515691 w 3824879"/>
              <a:gd name="connsiteY327" fmla="*/ 1842877 h 6576910"/>
              <a:gd name="connsiteX328" fmla="*/ 2456137 w 3824879"/>
              <a:gd name="connsiteY328" fmla="*/ 1903677 h 6576910"/>
              <a:gd name="connsiteX329" fmla="*/ 2001258 w 3824879"/>
              <a:gd name="connsiteY329" fmla="*/ 1903677 h 6576910"/>
              <a:gd name="connsiteX330" fmla="*/ 1941703 w 3824879"/>
              <a:gd name="connsiteY330" fmla="*/ 1842877 h 6576910"/>
              <a:gd name="connsiteX331" fmla="*/ 1941703 w 3824879"/>
              <a:gd name="connsiteY331" fmla="*/ 1378489 h 6576910"/>
              <a:gd name="connsiteX332" fmla="*/ 2001258 w 3824879"/>
              <a:gd name="connsiteY332" fmla="*/ 1317689 h 6576910"/>
              <a:gd name="connsiteX333" fmla="*/ 3310445 w 3824879"/>
              <a:gd name="connsiteY333" fmla="*/ 1317688 h 6576910"/>
              <a:gd name="connsiteX334" fmla="*/ 3765324 w 3824879"/>
              <a:gd name="connsiteY334" fmla="*/ 1317688 h 6576910"/>
              <a:gd name="connsiteX335" fmla="*/ 3824879 w 3824879"/>
              <a:gd name="connsiteY335" fmla="*/ 1378489 h 6576910"/>
              <a:gd name="connsiteX336" fmla="*/ 3824879 w 3824879"/>
              <a:gd name="connsiteY336" fmla="*/ 1842877 h 6576910"/>
              <a:gd name="connsiteX337" fmla="*/ 3765324 w 3824879"/>
              <a:gd name="connsiteY337" fmla="*/ 1903676 h 6576910"/>
              <a:gd name="connsiteX338" fmla="*/ 3310445 w 3824879"/>
              <a:gd name="connsiteY338" fmla="*/ 1903676 h 6576910"/>
              <a:gd name="connsiteX339" fmla="*/ 3250891 w 3824879"/>
              <a:gd name="connsiteY339" fmla="*/ 1842877 h 6576910"/>
              <a:gd name="connsiteX340" fmla="*/ 3250891 w 3824879"/>
              <a:gd name="connsiteY340" fmla="*/ 1378489 h 6576910"/>
              <a:gd name="connsiteX341" fmla="*/ 3310445 w 3824879"/>
              <a:gd name="connsiteY341" fmla="*/ 1317688 h 6576910"/>
              <a:gd name="connsiteX342" fmla="*/ 2658419 w 3824879"/>
              <a:gd name="connsiteY342" fmla="*/ 1317688 h 6576910"/>
              <a:gd name="connsiteX343" fmla="*/ 3113298 w 3824879"/>
              <a:gd name="connsiteY343" fmla="*/ 1317688 h 6576910"/>
              <a:gd name="connsiteX344" fmla="*/ 3172853 w 3824879"/>
              <a:gd name="connsiteY344" fmla="*/ 1378489 h 6576910"/>
              <a:gd name="connsiteX345" fmla="*/ 3172853 w 3824879"/>
              <a:gd name="connsiteY345" fmla="*/ 1842877 h 6576910"/>
              <a:gd name="connsiteX346" fmla="*/ 3113298 w 3824879"/>
              <a:gd name="connsiteY346" fmla="*/ 1903677 h 6576910"/>
              <a:gd name="connsiteX347" fmla="*/ 2658419 w 3824879"/>
              <a:gd name="connsiteY347" fmla="*/ 1903677 h 6576910"/>
              <a:gd name="connsiteX348" fmla="*/ 2598864 w 3824879"/>
              <a:gd name="connsiteY348" fmla="*/ 1842877 h 6576910"/>
              <a:gd name="connsiteX349" fmla="*/ 2598864 w 3824879"/>
              <a:gd name="connsiteY349" fmla="*/ 1378489 h 6576910"/>
              <a:gd name="connsiteX350" fmla="*/ 2658419 w 3824879"/>
              <a:gd name="connsiteY350" fmla="*/ 1317688 h 6576910"/>
              <a:gd name="connsiteX351" fmla="*/ 711580 w 3824879"/>
              <a:gd name="connsiteY351" fmla="*/ 658321 h 6576910"/>
              <a:gd name="connsiteX352" fmla="*/ 1166458 w 3824879"/>
              <a:gd name="connsiteY352" fmla="*/ 658321 h 6576910"/>
              <a:gd name="connsiteX353" fmla="*/ 1226014 w 3824879"/>
              <a:gd name="connsiteY353" fmla="*/ 719121 h 6576910"/>
              <a:gd name="connsiteX354" fmla="*/ 1226014 w 3824879"/>
              <a:gd name="connsiteY354" fmla="*/ 1183510 h 6576910"/>
              <a:gd name="connsiteX355" fmla="*/ 1167485 w 3824879"/>
              <a:gd name="connsiteY355" fmla="*/ 1245359 h 6576910"/>
              <a:gd name="connsiteX356" fmla="*/ 711580 w 3824879"/>
              <a:gd name="connsiteY356" fmla="*/ 1245359 h 6576910"/>
              <a:gd name="connsiteX357" fmla="*/ 652025 w 3824879"/>
              <a:gd name="connsiteY357" fmla="*/ 1184559 h 6576910"/>
              <a:gd name="connsiteX358" fmla="*/ 652025 w 3824879"/>
              <a:gd name="connsiteY358" fmla="*/ 719121 h 6576910"/>
              <a:gd name="connsiteX359" fmla="*/ 711580 w 3824879"/>
              <a:gd name="connsiteY359" fmla="*/ 658321 h 6576910"/>
              <a:gd name="connsiteX360" fmla="*/ 59556 w 3824879"/>
              <a:gd name="connsiteY360" fmla="*/ 658321 h 6576910"/>
              <a:gd name="connsiteX361" fmla="*/ 514433 w 3824879"/>
              <a:gd name="connsiteY361" fmla="*/ 658321 h 6576910"/>
              <a:gd name="connsiteX362" fmla="*/ 573988 w 3824879"/>
              <a:gd name="connsiteY362" fmla="*/ 719121 h 6576910"/>
              <a:gd name="connsiteX363" fmla="*/ 573988 w 3824879"/>
              <a:gd name="connsiteY363" fmla="*/ 1183511 h 6576910"/>
              <a:gd name="connsiteX364" fmla="*/ 515461 w 3824879"/>
              <a:gd name="connsiteY364" fmla="*/ 1245360 h 6576910"/>
              <a:gd name="connsiteX365" fmla="*/ 59556 w 3824879"/>
              <a:gd name="connsiteY365" fmla="*/ 1245360 h 6576910"/>
              <a:gd name="connsiteX366" fmla="*/ 0 w 3824879"/>
              <a:gd name="connsiteY366" fmla="*/ 1184559 h 6576910"/>
              <a:gd name="connsiteX367" fmla="*/ 0 w 3824879"/>
              <a:gd name="connsiteY367" fmla="*/ 719121 h 6576910"/>
              <a:gd name="connsiteX368" fmla="*/ 59556 w 3824879"/>
              <a:gd name="connsiteY368" fmla="*/ 658321 h 6576910"/>
              <a:gd name="connsiteX369" fmla="*/ 2658419 w 3824879"/>
              <a:gd name="connsiteY369" fmla="*/ 658320 h 6576910"/>
              <a:gd name="connsiteX370" fmla="*/ 3113298 w 3824879"/>
              <a:gd name="connsiteY370" fmla="*/ 658320 h 6576910"/>
              <a:gd name="connsiteX371" fmla="*/ 3172853 w 3824879"/>
              <a:gd name="connsiteY371" fmla="*/ 719120 h 6576910"/>
              <a:gd name="connsiteX372" fmla="*/ 3172853 w 3824879"/>
              <a:gd name="connsiteY372" fmla="*/ 1183509 h 6576910"/>
              <a:gd name="connsiteX373" fmla="*/ 3113298 w 3824879"/>
              <a:gd name="connsiteY373" fmla="*/ 1245358 h 6576910"/>
              <a:gd name="connsiteX374" fmla="*/ 2658419 w 3824879"/>
              <a:gd name="connsiteY374" fmla="*/ 1245358 h 6576910"/>
              <a:gd name="connsiteX375" fmla="*/ 2598864 w 3824879"/>
              <a:gd name="connsiteY375" fmla="*/ 1184557 h 6576910"/>
              <a:gd name="connsiteX376" fmla="*/ 2598864 w 3824879"/>
              <a:gd name="connsiteY376" fmla="*/ 719120 h 6576910"/>
              <a:gd name="connsiteX377" fmla="*/ 2658419 w 3824879"/>
              <a:gd name="connsiteY377" fmla="*/ 658320 h 6576910"/>
              <a:gd name="connsiteX378" fmla="*/ 2001258 w 3824879"/>
              <a:gd name="connsiteY378" fmla="*/ 658320 h 6576910"/>
              <a:gd name="connsiteX379" fmla="*/ 2456137 w 3824879"/>
              <a:gd name="connsiteY379" fmla="*/ 658320 h 6576910"/>
              <a:gd name="connsiteX380" fmla="*/ 2515691 w 3824879"/>
              <a:gd name="connsiteY380" fmla="*/ 719120 h 6576910"/>
              <a:gd name="connsiteX381" fmla="*/ 2515691 w 3824879"/>
              <a:gd name="connsiteY381" fmla="*/ 1183509 h 6576910"/>
              <a:gd name="connsiteX382" fmla="*/ 2456137 w 3824879"/>
              <a:gd name="connsiteY382" fmla="*/ 1245358 h 6576910"/>
              <a:gd name="connsiteX383" fmla="*/ 2001258 w 3824879"/>
              <a:gd name="connsiteY383" fmla="*/ 1245358 h 6576910"/>
              <a:gd name="connsiteX384" fmla="*/ 1941703 w 3824879"/>
              <a:gd name="connsiteY384" fmla="*/ 1184558 h 6576910"/>
              <a:gd name="connsiteX385" fmla="*/ 1941703 w 3824879"/>
              <a:gd name="connsiteY385" fmla="*/ 719120 h 6576910"/>
              <a:gd name="connsiteX386" fmla="*/ 2001258 w 3824879"/>
              <a:gd name="connsiteY386" fmla="*/ 658320 h 6576910"/>
              <a:gd name="connsiteX387" fmla="*/ 1349232 w 3824879"/>
              <a:gd name="connsiteY387" fmla="*/ 1 h 6576910"/>
              <a:gd name="connsiteX388" fmla="*/ 1804111 w 3824879"/>
              <a:gd name="connsiteY388" fmla="*/ 1 h 6576910"/>
              <a:gd name="connsiteX389" fmla="*/ 1863665 w 3824879"/>
              <a:gd name="connsiteY389" fmla="*/ 60801 h 6576910"/>
              <a:gd name="connsiteX390" fmla="*/ 1863665 w 3824879"/>
              <a:gd name="connsiteY390" fmla="*/ 525189 h 6576910"/>
              <a:gd name="connsiteX391" fmla="*/ 1804111 w 3824879"/>
              <a:gd name="connsiteY391" fmla="*/ 587038 h 6576910"/>
              <a:gd name="connsiteX392" fmla="*/ 1349232 w 3824879"/>
              <a:gd name="connsiteY392" fmla="*/ 587038 h 6576910"/>
              <a:gd name="connsiteX393" fmla="*/ 1289677 w 3824879"/>
              <a:gd name="connsiteY393" fmla="*/ 526238 h 6576910"/>
              <a:gd name="connsiteX394" fmla="*/ 1289677 w 3824879"/>
              <a:gd name="connsiteY394" fmla="*/ 60801 h 6576910"/>
              <a:gd name="connsiteX395" fmla="*/ 1349232 w 3824879"/>
              <a:gd name="connsiteY395" fmla="*/ 1 h 6576910"/>
              <a:gd name="connsiteX396" fmla="*/ 711580 w 3824879"/>
              <a:gd name="connsiteY396" fmla="*/ 1 h 6576910"/>
              <a:gd name="connsiteX397" fmla="*/ 1166458 w 3824879"/>
              <a:gd name="connsiteY397" fmla="*/ 1 h 6576910"/>
              <a:gd name="connsiteX398" fmla="*/ 1226014 w 3824879"/>
              <a:gd name="connsiteY398" fmla="*/ 60801 h 6576910"/>
              <a:gd name="connsiteX399" fmla="*/ 1226014 w 3824879"/>
              <a:gd name="connsiteY399" fmla="*/ 525189 h 6576910"/>
              <a:gd name="connsiteX400" fmla="*/ 1167485 w 3824879"/>
              <a:gd name="connsiteY400" fmla="*/ 587038 h 6576910"/>
              <a:gd name="connsiteX401" fmla="*/ 711580 w 3824879"/>
              <a:gd name="connsiteY401" fmla="*/ 587038 h 6576910"/>
              <a:gd name="connsiteX402" fmla="*/ 652025 w 3824879"/>
              <a:gd name="connsiteY402" fmla="*/ 526238 h 6576910"/>
              <a:gd name="connsiteX403" fmla="*/ 652025 w 3824879"/>
              <a:gd name="connsiteY403" fmla="*/ 60801 h 6576910"/>
              <a:gd name="connsiteX404" fmla="*/ 711580 w 3824879"/>
              <a:gd name="connsiteY404" fmla="*/ 1 h 6576910"/>
              <a:gd name="connsiteX405" fmla="*/ 3310445 w 3824879"/>
              <a:gd name="connsiteY405" fmla="*/ 0 h 6576910"/>
              <a:gd name="connsiteX406" fmla="*/ 3765324 w 3824879"/>
              <a:gd name="connsiteY406" fmla="*/ 0 h 6576910"/>
              <a:gd name="connsiteX407" fmla="*/ 3824879 w 3824879"/>
              <a:gd name="connsiteY407" fmla="*/ 60800 h 6576910"/>
              <a:gd name="connsiteX408" fmla="*/ 3824879 w 3824879"/>
              <a:gd name="connsiteY408" fmla="*/ 525188 h 6576910"/>
              <a:gd name="connsiteX409" fmla="*/ 3765324 w 3824879"/>
              <a:gd name="connsiteY409" fmla="*/ 587037 h 6576910"/>
              <a:gd name="connsiteX410" fmla="*/ 3310445 w 3824879"/>
              <a:gd name="connsiteY410" fmla="*/ 587037 h 6576910"/>
              <a:gd name="connsiteX411" fmla="*/ 3250891 w 3824879"/>
              <a:gd name="connsiteY411" fmla="*/ 526236 h 6576910"/>
              <a:gd name="connsiteX412" fmla="*/ 3250891 w 3824879"/>
              <a:gd name="connsiteY412" fmla="*/ 60800 h 6576910"/>
              <a:gd name="connsiteX413" fmla="*/ 3310445 w 3824879"/>
              <a:gd name="connsiteY413" fmla="*/ 0 h 6576910"/>
              <a:gd name="connsiteX414" fmla="*/ 2658419 w 3824879"/>
              <a:gd name="connsiteY414" fmla="*/ 0 h 6576910"/>
              <a:gd name="connsiteX415" fmla="*/ 3113298 w 3824879"/>
              <a:gd name="connsiteY415" fmla="*/ 0 h 6576910"/>
              <a:gd name="connsiteX416" fmla="*/ 3172853 w 3824879"/>
              <a:gd name="connsiteY416" fmla="*/ 60800 h 6576910"/>
              <a:gd name="connsiteX417" fmla="*/ 3172853 w 3824879"/>
              <a:gd name="connsiteY417" fmla="*/ 525188 h 6576910"/>
              <a:gd name="connsiteX418" fmla="*/ 3113298 w 3824879"/>
              <a:gd name="connsiteY418" fmla="*/ 587037 h 6576910"/>
              <a:gd name="connsiteX419" fmla="*/ 2658419 w 3824879"/>
              <a:gd name="connsiteY419" fmla="*/ 587037 h 6576910"/>
              <a:gd name="connsiteX420" fmla="*/ 2598864 w 3824879"/>
              <a:gd name="connsiteY420" fmla="*/ 526237 h 6576910"/>
              <a:gd name="connsiteX421" fmla="*/ 2598864 w 3824879"/>
              <a:gd name="connsiteY421" fmla="*/ 60800 h 6576910"/>
              <a:gd name="connsiteX422" fmla="*/ 2658419 w 3824879"/>
              <a:gd name="connsiteY422" fmla="*/ 0 h 6576910"/>
              <a:gd name="connsiteX423" fmla="*/ 2001258 w 3824879"/>
              <a:gd name="connsiteY423" fmla="*/ 0 h 6576910"/>
              <a:gd name="connsiteX424" fmla="*/ 2456137 w 3824879"/>
              <a:gd name="connsiteY424" fmla="*/ 0 h 6576910"/>
              <a:gd name="connsiteX425" fmla="*/ 2515691 w 3824879"/>
              <a:gd name="connsiteY425" fmla="*/ 60801 h 6576910"/>
              <a:gd name="connsiteX426" fmla="*/ 2515691 w 3824879"/>
              <a:gd name="connsiteY426" fmla="*/ 525188 h 6576910"/>
              <a:gd name="connsiteX427" fmla="*/ 2456137 w 3824879"/>
              <a:gd name="connsiteY427" fmla="*/ 587038 h 6576910"/>
              <a:gd name="connsiteX428" fmla="*/ 2001258 w 3824879"/>
              <a:gd name="connsiteY428" fmla="*/ 587038 h 6576910"/>
              <a:gd name="connsiteX429" fmla="*/ 1941703 w 3824879"/>
              <a:gd name="connsiteY429" fmla="*/ 526237 h 6576910"/>
              <a:gd name="connsiteX430" fmla="*/ 1941703 w 3824879"/>
              <a:gd name="connsiteY430" fmla="*/ 60801 h 6576910"/>
              <a:gd name="connsiteX431" fmla="*/ 2001258 w 3824879"/>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824879" h="6576910">
                <a:moveTo>
                  <a:pt x="3310445" y="5990921"/>
                </a:moveTo>
                <a:lnTo>
                  <a:pt x="3765324" y="5990921"/>
                </a:lnTo>
                <a:cubicBezTo>
                  <a:pt x="3798182" y="5990921"/>
                  <a:pt x="3824879" y="6018176"/>
                  <a:pt x="3824879" y="6051722"/>
                </a:cubicBezTo>
                <a:lnTo>
                  <a:pt x="3824879" y="6516110"/>
                </a:lnTo>
                <a:cubicBezTo>
                  <a:pt x="3824879" y="6548606"/>
                  <a:pt x="3798182" y="6576910"/>
                  <a:pt x="3765324" y="6576910"/>
                </a:cubicBezTo>
                <a:lnTo>
                  <a:pt x="3310445" y="6576910"/>
                </a:lnTo>
                <a:cubicBezTo>
                  <a:pt x="3277587" y="6576910"/>
                  <a:pt x="3250891" y="6549655"/>
                  <a:pt x="3250891" y="6516110"/>
                </a:cubicBezTo>
                <a:lnTo>
                  <a:pt x="3250891" y="6051722"/>
                </a:lnTo>
                <a:cubicBezTo>
                  <a:pt x="3250891" y="6018176"/>
                  <a:pt x="3277587" y="5990921"/>
                  <a:pt x="3310445" y="5990921"/>
                </a:cubicBezTo>
                <a:close/>
                <a:moveTo>
                  <a:pt x="2658419" y="5990921"/>
                </a:moveTo>
                <a:lnTo>
                  <a:pt x="3113298" y="5990921"/>
                </a:lnTo>
                <a:cubicBezTo>
                  <a:pt x="3146156" y="5990921"/>
                  <a:pt x="3172853" y="6018176"/>
                  <a:pt x="3172853" y="6051722"/>
                </a:cubicBezTo>
                <a:lnTo>
                  <a:pt x="3172853" y="6516110"/>
                </a:lnTo>
                <a:cubicBezTo>
                  <a:pt x="3172853" y="6548606"/>
                  <a:pt x="3146156" y="6576910"/>
                  <a:pt x="3113298" y="6576910"/>
                </a:cubicBezTo>
                <a:lnTo>
                  <a:pt x="2658419" y="6576910"/>
                </a:lnTo>
                <a:cubicBezTo>
                  <a:pt x="2625561" y="6576910"/>
                  <a:pt x="2598864" y="6549655"/>
                  <a:pt x="2598864" y="6516110"/>
                </a:cubicBezTo>
                <a:lnTo>
                  <a:pt x="2598864" y="6051722"/>
                </a:lnTo>
                <a:cubicBezTo>
                  <a:pt x="2598864" y="6018176"/>
                  <a:pt x="2625561" y="5990921"/>
                  <a:pt x="2658419" y="5990921"/>
                </a:cubicBezTo>
                <a:close/>
                <a:moveTo>
                  <a:pt x="2001258" y="5990921"/>
                </a:moveTo>
                <a:lnTo>
                  <a:pt x="2456137" y="5990921"/>
                </a:lnTo>
                <a:cubicBezTo>
                  <a:pt x="2488995" y="5990921"/>
                  <a:pt x="2515691" y="6018176"/>
                  <a:pt x="2515691" y="6051722"/>
                </a:cubicBezTo>
                <a:lnTo>
                  <a:pt x="2515691" y="6516110"/>
                </a:lnTo>
                <a:cubicBezTo>
                  <a:pt x="2515691" y="6548606"/>
                  <a:pt x="2488995" y="6576910"/>
                  <a:pt x="2456137" y="6576910"/>
                </a:cubicBezTo>
                <a:lnTo>
                  <a:pt x="2001258" y="6576910"/>
                </a:lnTo>
                <a:cubicBezTo>
                  <a:pt x="1968400" y="6576910"/>
                  <a:pt x="1941703" y="6549655"/>
                  <a:pt x="1941703" y="6516110"/>
                </a:cubicBezTo>
                <a:lnTo>
                  <a:pt x="1941703" y="6051722"/>
                </a:lnTo>
                <a:cubicBezTo>
                  <a:pt x="1941703" y="6018176"/>
                  <a:pt x="1968400" y="5990921"/>
                  <a:pt x="2001258" y="5990921"/>
                </a:cubicBezTo>
                <a:close/>
                <a:moveTo>
                  <a:pt x="1349232" y="5990921"/>
                </a:moveTo>
                <a:lnTo>
                  <a:pt x="1804111" y="5990921"/>
                </a:lnTo>
                <a:cubicBezTo>
                  <a:pt x="1836969" y="5990921"/>
                  <a:pt x="1863665" y="6018176"/>
                  <a:pt x="1863665" y="6051722"/>
                </a:cubicBezTo>
                <a:lnTo>
                  <a:pt x="1863665" y="6516110"/>
                </a:lnTo>
                <a:cubicBezTo>
                  <a:pt x="1863665" y="6548606"/>
                  <a:pt x="1836969" y="6576910"/>
                  <a:pt x="1804111" y="6576910"/>
                </a:cubicBezTo>
                <a:lnTo>
                  <a:pt x="1349232" y="6576910"/>
                </a:lnTo>
                <a:cubicBezTo>
                  <a:pt x="1316374" y="6576910"/>
                  <a:pt x="1289677" y="6549655"/>
                  <a:pt x="1289677" y="6516110"/>
                </a:cubicBezTo>
                <a:lnTo>
                  <a:pt x="1289677" y="6051722"/>
                </a:lnTo>
                <a:cubicBezTo>
                  <a:pt x="1289677" y="6018176"/>
                  <a:pt x="1316374" y="5990921"/>
                  <a:pt x="1349232" y="5990921"/>
                </a:cubicBezTo>
                <a:close/>
                <a:moveTo>
                  <a:pt x="711580" y="5990921"/>
                </a:moveTo>
                <a:lnTo>
                  <a:pt x="1166458" y="5990921"/>
                </a:lnTo>
                <a:cubicBezTo>
                  <a:pt x="1199317" y="5990921"/>
                  <a:pt x="1226014" y="6018176"/>
                  <a:pt x="1226014" y="6051722"/>
                </a:cubicBezTo>
                <a:lnTo>
                  <a:pt x="1226014" y="6516110"/>
                </a:lnTo>
                <a:cubicBezTo>
                  <a:pt x="1227041" y="6548606"/>
                  <a:pt x="1200343" y="6576910"/>
                  <a:pt x="1167485" y="6576910"/>
                </a:cubicBezTo>
                <a:lnTo>
                  <a:pt x="711580" y="6576910"/>
                </a:lnTo>
                <a:cubicBezTo>
                  <a:pt x="678722" y="6576910"/>
                  <a:pt x="652025" y="6549655"/>
                  <a:pt x="652025" y="6516110"/>
                </a:cubicBezTo>
                <a:lnTo>
                  <a:pt x="652025" y="6051722"/>
                </a:lnTo>
                <a:cubicBezTo>
                  <a:pt x="652025" y="6018176"/>
                  <a:pt x="678722" y="5990921"/>
                  <a:pt x="711580" y="5990921"/>
                </a:cubicBezTo>
                <a:close/>
                <a:moveTo>
                  <a:pt x="3310445" y="5331552"/>
                </a:moveTo>
                <a:lnTo>
                  <a:pt x="3765324" y="5331552"/>
                </a:lnTo>
                <a:cubicBezTo>
                  <a:pt x="3798182" y="5331552"/>
                  <a:pt x="3824879" y="5358807"/>
                  <a:pt x="3824879" y="5392352"/>
                </a:cubicBezTo>
                <a:lnTo>
                  <a:pt x="3824879" y="5856741"/>
                </a:lnTo>
                <a:cubicBezTo>
                  <a:pt x="3824879" y="5890286"/>
                  <a:pt x="3798182" y="5917541"/>
                  <a:pt x="3765324" y="5917541"/>
                </a:cubicBezTo>
                <a:lnTo>
                  <a:pt x="3310445" y="5917541"/>
                </a:lnTo>
                <a:cubicBezTo>
                  <a:pt x="3277587" y="5917541"/>
                  <a:pt x="3250891" y="5890286"/>
                  <a:pt x="3250891" y="5856741"/>
                </a:cubicBezTo>
                <a:lnTo>
                  <a:pt x="3250891" y="5392352"/>
                </a:lnTo>
                <a:cubicBezTo>
                  <a:pt x="3250891" y="5358807"/>
                  <a:pt x="3277587" y="5331552"/>
                  <a:pt x="3310445" y="5331552"/>
                </a:cubicBezTo>
                <a:close/>
                <a:moveTo>
                  <a:pt x="2001258" y="5331552"/>
                </a:moveTo>
                <a:lnTo>
                  <a:pt x="2456137" y="5331552"/>
                </a:lnTo>
                <a:cubicBezTo>
                  <a:pt x="2488995" y="5331552"/>
                  <a:pt x="2515691" y="5358807"/>
                  <a:pt x="2515691" y="5392352"/>
                </a:cubicBezTo>
                <a:lnTo>
                  <a:pt x="2515691" y="5856741"/>
                </a:lnTo>
                <a:cubicBezTo>
                  <a:pt x="2515691" y="5890286"/>
                  <a:pt x="2488995" y="5917541"/>
                  <a:pt x="2456137" y="5917541"/>
                </a:cubicBezTo>
                <a:lnTo>
                  <a:pt x="2001258" y="5917541"/>
                </a:lnTo>
                <a:cubicBezTo>
                  <a:pt x="1968400" y="5917541"/>
                  <a:pt x="1941703" y="5890286"/>
                  <a:pt x="1941703" y="5856741"/>
                </a:cubicBezTo>
                <a:lnTo>
                  <a:pt x="1941703" y="5392352"/>
                </a:lnTo>
                <a:cubicBezTo>
                  <a:pt x="1941703" y="5358807"/>
                  <a:pt x="1968400" y="5331552"/>
                  <a:pt x="2001258" y="5331552"/>
                </a:cubicBezTo>
                <a:close/>
                <a:moveTo>
                  <a:pt x="1349232" y="5331552"/>
                </a:moveTo>
                <a:lnTo>
                  <a:pt x="1804111" y="5331552"/>
                </a:lnTo>
                <a:cubicBezTo>
                  <a:pt x="1836969" y="5331552"/>
                  <a:pt x="1863665" y="5358807"/>
                  <a:pt x="1863665" y="5392352"/>
                </a:cubicBezTo>
                <a:lnTo>
                  <a:pt x="1863665" y="5856741"/>
                </a:lnTo>
                <a:cubicBezTo>
                  <a:pt x="1863665" y="5890286"/>
                  <a:pt x="1836969" y="5917541"/>
                  <a:pt x="1804111" y="5917541"/>
                </a:cubicBezTo>
                <a:lnTo>
                  <a:pt x="1349232" y="5917541"/>
                </a:lnTo>
                <a:cubicBezTo>
                  <a:pt x="1316374" y="5917541"/>
                  <a:pt x="1289677" y="5890286"/>
                  <a:pt x="1289677" y="5856741"/>
                </a:cubicBezTo>
                <a:lnTo>
                  <a:pt x="1289677" y="5392352"/>
                </a:lnTo>
                <a:cubicBezTo>
                  <a:pt x="1289677" y="5358807"/>
                  <a:pt x="1316374" y="5331552"/>
                  <a:pt x="1349232" y="5331552"/>
                </a:cubicBezTo>
                <a:close/>
                <a:moveTo>
                  <a:pt x="711580" y="5331552"/>
                </a:moveTo>
                <a:lnTo>
                  <a:pt x="1166458" y="5331552"/>
                </a:lnTo>
                <a:cubicBezTo>
                  <a:pt x="1199317" y="5331552"/>
                  <a:pt x="1226014" y="5358807"/>
                  <a:pt x="1226014" y="5392352"/>
                </a:cubicBezTo>
                <a:lnTo>
                  <a:pt x="1226014" y="5856741"/>
                </a:lnTo>
                <a:cubicBezTo>
                  <a:pt x="1227041" y="5890286"/>
                  <a:pt x="1200343" y="5917541"/>
                  <a:pt x="1167485" y="5917541"/>
                </a:cubicBezTo>
                <a:lnTo>
                  <a:pt x="711580" y="5917541"/>
                </a:lnTo>
                <a:cubicBezTo>
                  <a:pt x="678722" y="5917541"/>
                  <a:pt x="652025" y="5890286"/>
                  <a:pt x="652025" y="5856741"/>
                </a:cubicBezTo>
                <a:lnTo>
                  <a:pt x="652025" y="5392352"/>
                </a:lnTo>
                <a:cubicBezTo>
                  <a:pt x="652025" y="5358807"/>
                  <a:pt x="678722" y="5331552"/>
                  <a:pt x="711580" y="5331552"/>
                </a:cubicBezTo>
                <a:close/>
                <a:moveTo>
                  <a:pt x="59556" y="5331552"/>
                </a:moveTo>
                <a:lnTo>
                  <a:pt x="514433" y="5331552"/>
                </a:lnTo>
                <a:cubicBezTo>
                  <a:pt x="547292" y="5331552"/>
                  <a:pt x="573988" y="5358807"/>
                  <a:pt x="573988" y="5392352"/>
                </a:cubicBezTo>
                <a:lnTo>
                  <a:pt x="573988" y="5856741"/>
                </a:lnTo>
                <a:cubicBezTo>
                  <a:pt x="575016" y="5890286"/>
                  <a:pt x="548318" y="5917541"/>
                  <a:pt x="515461" y="5917541"/>
                </a:cubicBezTo>
                <a:lnTo>
                  <a:pt x="59556" y="5917541"/>
                </a:lnTo>
                <a:cubicBezTo>
                  <a:pt x="26697" y="5917541"/>
                  <a:pt x="0" y="5890286"/>
                  <a:pt x="0" y="5856741"/>
                </a:cubicBezTo>
                <a:lnTo>
                  <a:pt x="0" y="5392352"/>
                </a:lnTo>
                <a:cubicBezTo>
                  <a:pt x="0" y="5358807"/>
                  <a:pt x="26697" y="5331552"/>
                  <a:pt x="59556" y="5331552"/>
                </a:cubicBezTo>
                <a:close/>
                <a:moveTo>
                  <a:pt x="3310445" y="4674279"/>
                </a:moveTo>
                <a:lnTo>
                  <a:pt x="3765324" y="4674279"/>
                </a:lnTo>
                <a:cubicBezTo>
                  <a:pt x="3798182" y="4674279"/>
                  <a:pt x="3824879" y="4701534"/>
                  <a:pt x="3824879" y="4735079"/>
                </a:cubicBezTo>
                <a:lnTo>
                  <a:pt x="3824879" y="5199468"/>
                </a:lnTo>
                <a:cubicBezTo>
                  <a:pt x="3824879" y="5231964"/>
                  <a:pt x="3798182" y="5260268"/>
                  <a:pt x="3765324" y="5260268"/>
                </a:cubicBezTo>
                <a:lnTo>
                  <a:pt x="3310445" y="5260268"/>
                </a:lnTo>
                <a:cubicBezTo>
                  <a:pt x="3277587" y="5260268"/>
                  <a:pt x="3250891" y="5233013"/>
                  <a:pt x="3250891" y="5199468"/>
                </a:cubicBezTo>
                <a:lnTo>
                  <a:pt x="3250891" y="4735079"/>
                </a:lnTo>
                <a:cubicBezTo>
                  <a:pt x="3250891" y="4701534"/>
                  <a:pt x="3277587" y="4674279"/>
                  <a:pt x="3310445" y="4674279"/>
                </a:cubicBezTo>
                <a:close/>
                <a:moveTo>
                  <a:pt x="2658419" y="4674279"/>
                </a:moveTo>
                <a:lnTo>
                  <a:pt x="3113298" y="4674279"/>
                </a:lnTo>
                <a:cubicBezTo>
                  <a:pt x="3146156" y="4674279"/>
                  <a:pt x="3172853" y="4701534"/>
                  <a:pt x="3172853" y="4735079"/>
                </a:cubicBezTo>
                <a:lnTo>
                  <a:pt x="3172853" y="5199468"/>
                </a:lnTo>
                <a:cubicBezTo>
                  <a:pt x="3172853" y="5231964"/>
                  <a:pt x="3146156" y="5260268"/>
                  <a:pt x="3113298" y="5260268"/>
                </a:cubicBezTo>
                <a:lnTo>
                  <a:pt x="2658419" y="5260268"/>
                </a:lnTo>
                <a:cubicBezTo>
                  <a:pt x="2625561" y="5260268"/>
                  <a:pt x="2598864" y="5233013"/>
                  <a:pt x="2598864" y="5199468"/>
                </a:cubicBezTo>
                <a:lnTo>
                  <a:pt x="2598864" y="4735079"/>
                </a:lnTo>
                <a:cubicBezTo>
                  <a:pt x="2598864" y="4701534"/>
                  <a:pt x="2625561" y="4674279"/>
                  <a:pt x="2658419" y="4674279"/>
                </a:cubicBezTo>
                <a:close/>
                <a:moveTo>
                  <a:pt x="2001258" y="4674279"/>
                </a:moveTo>
                <a:lnTo>
                  <a:pt x="2456137" y="4674279"/>
                </a:lnTo>
                <a:cubicBezTo>
                  <a:pt x="2488995" y="4674279"/>
                  <a:pt x="2515691" y="4701534"/>
                  <a:pt x="2515691" y="4735079"/>
                </a:cubicBezTo>
                <a:lnTo>
                  <a:pt x="2515691" y="5199468"/>
                </a:lnTo>
                <a:cubicBezTo>
                  <a:pt x="2515691" y="5231964"/>
                  <a:pt x="2488995" y="5260268"/>
                  <a:pt x="2456137" y="5260268"/>
                </a:cubicBezTo>
                <a:lnTo>
                  <a:pt x="2001258" y="5260268"/>
                </a:lnTo>
                <a:cubicBezTo>
                  <a:pt x="1968400" y="5260268"/>
                  <a:pt x="1941703" y="5233013"/>
                  <a:pt x="1941703" y="5199468"/>
                </a:cubicBezTo>
                <a:lnTo>
                  <a:pt x="1941703" y="4735079"/>
                </a:lnTo>
                <a:cubicBezTo>
                  <a:pt x="1941703" y="4701534"/>
                  <a:pt x="1968400" y="4674279"/>
                  <a:pt x="2001258" y="4674279"/>
                </a:cubicBezTo>
                <a:close/>
                <a:moveTo>
                  <a:pt x="1349232" y="4674279"/>
                </a:moveTo>
                <a:lnTo>
                  <a:pt x="1804111" y="4674279"/>
                </a:lnTo>
                <a:cubicBezTo>
                  <a:pt x="1836969" y="4674279"/>
                  <a:pt x="1863665" y="4701534"/>
                  <a:pt x="1863665" y="4735079"/>
                </a:cubicBezTo>
                <a:lnTo>
                  <a:pt x="1863665" y="5199468"/>
                </a:lnTo>
                <a:cubicBezTo>
                  <a:pt x="1863665" y="5231964"/>
                  <a:pt x="1836969" y="5260268"/>
                  <a:pt x="1804111" y="5260268"/>
                </a:cubicBezTo>
                <a:lnTo>
                  <a:pt x="1349232" y="5260268"/>
                </a:lnTo>
                <a:cubicBezTo>
                  <a:pt x="1316374" y="5260268"/>
                  <a:pt x="1289677" y="5233013"/>
                  <a:pt x="1289677" y="5199468"/>
                </a:cubicBezTo>
                <a:lnTo>
                  <a:pt x="1289677" y="4735079"/>
                </a:lnTo>
                <a:cubicBezTo>
                  <a:pt x="1289677" y="4701534"/>
                  <a:pt x="1316374" y="4674279"/>
                  <a:pt x="1349232" y="4674279"/>
                </a:cubicBezTo>
                <a:close/>
                <a:moveTo>
                  <a:pt x="59556" y="4674279"/>
                </a:moveTo>
                <a:lnTo>
                  <a:pt x="514433" y="4674279"/>
                </a:lnTo>
                <a:cubicBezTo>
                  <a:pt x="547292" y="4674279"/>
                  <a:pt x="573988" y="4701534"/>
                  <a:pt x="573988" y="4735079"/>
                </a:cubicBezTo>
                <a:lnTo>
                  <a:pt x="573988" y="5199468"/>
                </a:lnTo>
                <a:cubicBezTo>
                  <a:pt x="575016" y="5231964"/>
                  <a:pt x="548318" y="5260268"/>
                  <a:pt x="515461" y="5260268"/>
                </a:cubicBezTo>
                <a:lnTo>
                  <a:pt x="59556" y="5260268"/>
                </a:lnTo>
                <a:cubicBezTo>
                  <a:pt x="26697" y="5260268"/>
                  <a:pt x="0" y="5233013"/>
                  <a:pt x="0" y="5199468"/>
                </a:cubicBezTo>
                <a:lnTo>
                  <a:pt x="0" y="4735079"/>
                </a:lnTo>
                <a:cubicBezTo>
                  <a:pt x="0" y="4701534"/>
                  <a:pt x="26697" y="4674279"/>
                  <a:pt x="59556" y="4674279"/>
                </a:cubicBezTo>
                <a:close/>
                <a:moveTo>
                  <a:pt x="2658419" y="3990801"/>
                </a:moveTo>
                <a:lnTo>
                  <a:pt x="3113298" y="3990801"/>
                </a:lnTo>
                <a:cubicBezTo>
                  <a:pt x="3146156" y="3990801"/>
                  <a:pt x="3172853" y="4018056"/>
                  <a:pt x="3172853" y="4051601"/>
                </a:cubicBezTo>
                <a:lnTo>
                  <a:pt x="3172853" y="4515990"/>
                </a:lnTo>
                <a:cubicBezTo>
                  <a:pt x="3172853" y="4549535"/>
                  <a:pt x="3146156" y="4576790"/>
                  <a:pt x="3113298" y="4576790"/>
                </a:cubicBezTo>
                <a:lnTo>
                  <a:pt x="2658419" y="4576790"/>
                </a:lnTo>
                <a:cubicBezTo>
                  <a:pt x="2625561" y="4576790"/>
                  <a:pt x="2598864" y="4549535"/>
                  <a:pt x="2598864" y="4515990"/>
                </a:cubicBezTo>
                <a:lnTo>
                  <a:pt x="2598864" y="4051601"/>
                </a:lnTo>
                <a:cubicBezTo>
                  <a:pt x="2598864" y="4018056"/>
                  <a:pt x="2625561" y="3990801"/>
                  <a:pt x="2658419" y="3990801"/>
                </a:cubicBezTo>
                <a:close/>
                <a:moveTo>
                  <a:pt x="1349232" y="3990801"/>
                </a:moveTo>
                <a:lnTo>
                  <a:pt x="1804111" y="3990801"/>
                </a:lnTo>
                <a:cubicBezTo>
                  <a:pt x="1836969" y="3990801"/>
                  <a:pt x="1863665" y="4018056"/>
                  <a:pt x="1863665" y="4051601"/>
                </a:cubicBezTo>
                <a:lnTo>
                  <a:pt x="1863665" y="4515990"/>
                </a:lnTo>
                <a:cubicBezTo>
                  <a:pt x="1863665" y="4549535"/>
                  <a:pt x="1836969" y="4576790"/>
                  <a:pt x="1804111" y="4576790"/>
                </a:cubicBezTo>
                <a:lnTo>
                  <a:pt x="1349232" y="4576790"/>
                </a:lnTo>
                <a:cubicBezTo>
                  <a:pt x="1316374" y="4576790"/>
                  <a:pt x="1289677" y="4549535"/>
                  <a:pt x="1289677" y="4515990"/>
                </a:cubicBezTo>
                <a:lnTo>
                  <a:pt x="1289677" y="4051601"/>
                </a:lnTo>
                <a:cubicBezTo>
                  <a:pt x="1289677" y="4018056"/>
                  <a:pt x="1316374" y="3990801"/>
                  <a:pt x="1349232" y="3990801"/>
                </a:cubicBezTo>
                <a:close/>
                <a:moveTo>
                  <a:pt x="711580" y="3990801"/>
                </a:moveTo>
                <a:lnTo>
                  <a:pt x="1166458" y="3990801"/>
                </a:lnTo>
                <a:cubicBezTo>
                  <a:pt x="1199317" y="3990801"/>
                  <a:pt x="1226014" y="4018056"/>
                  <a:pt x="1226014" y="4051601"/>
                </a:cubicBezTo>
                <a:lnTo>
                  <a:pt x="1226014" y="4515990"/>
                </a:lnTo>
                <a:cubicBezTo>
                  <a:pt x="1227041" y="4549535"/>
                  <a:pt x="1200343" y="4576790"/>
                  <a:pt x="1167485" y="4576790"/>
                </a:cubicBezTo>
                <a:lnTo>
                  <a:pt x="711580" y="4576790"/>
                </a:lnTo>
                <a:cubicBezTo>
                  <a:pt x="678722" y="4576790"/>
                  <a:pt x="652025" y="4549535"/>
                  <a:pt x="652025" y="4515990"/>
                </a:cubicBezTo>
                <a:lnTo>
                  <a:pt x="652025" y="4051601"/>
                </a:lnTo>
                <a:cubicBezTo>
                  <a:pt x="652025" y="4018056"/>
                  <a:pt x="678722" y="3990801"/>
                  <a:pt x="711580" y="3990801"/>
                </a:cubicBezTo>
                <a:close/>
                <a:moveTo>
                  <a:pt x="3310445" y="3308371"/>
                </a:moveTo>
                <a:lnTo>
                  <a:pt x="3765324" y="3308371"/>
                </a:lnTo>
                <a:cubicBezTo>
                  <a:pt x="3798182" y="3308371"/>
                  <a:pt x="3824879" y="3335626"/>
                  <a:pt x="3824879" y="3369171"/>
                </a:cubicBezTo>
                <a:lnTo>
                  <a:pt x="3824879" y="3833560"/>
                </a:lnTo>
                <a:cubicBezTo>
                  <a:pt x="3824879" y="3867105"/>
                  <a:pt x="3798182" y="3894360"/>
                  <a:pt x="3765324" y="3894360"/>
                </a:cubicBezTo>
                <a:lnTo>
                  <a:pt x="3310445" y="3894360"/>
                </a:lnTo>
                <a:cubicBezTo>
                  <a:pt x="3277587" y="3894360"/>
                  <a:pt x="3250891" y="3867105"/>
                  <a:pt x="3250891" y="3833560"/>
                </a:cubicBezTo>
                <a:lnTo>
                  <a:pt x="3250891" y="3369171"/>
                </a:lnTo>
                <a:cubicBezTo>
                  <a:pt x="3250891" y="3335626"/>
                  <a:pt x="3277587" y="3308371"/>
                  <a:pt x="3310445" y="3308371"/>
                </a:cubicBezTo>
                <a:close/>
                <a:moveTo>
                  <a:pt x="2658419" y="3308371"/>
                </a:moveTo>
                <a:lnTo>
                  <a:pt x="3113298" y="3308371"/>
                </a:lnTo>
                <a:cubicBezTo>
                  <a:pt x="3146156" y="3308371"/>
                  <a:pt x="3172853" y="3335626"/>
                  <a:pt x="3172853" y="3369171"/>
                </a:cubicBezTo>
                <a:lnTo>
                  <a:pt x="3172853" y="3833560"/>
                </a:lnTo>
                <a:cubicBezTo>
                  <a:pt x="3172853" y="3867105"/>
                  <a:pt x="3146156" y="3894360"/>
                  <a:pt x="3113298" y="3894360"/>
                </a:cubicBezTo>
                <a:lnTo>
                  <a:pt x="2658419" y="3894360"/>
                </a:lnTo>
                <a:cubicBezTo>
                  <a:pt x="2625561" y="3894360"/>
                  <a:pt x="2598864" y="3867105"/>
                  <a:pt x="2598864" y="3833560"/>
                </a:cubicBezTo>
                <a:lnTo>
                  <a:pt x="2598864" y="3369171"/>
                </a:lnTo>
                <a:cubicBezTo>
                  <a:pt x="2598864" y="3335626"/>
                  <a:pt x="2625561" y="3308371"/>
                  <a:pt x="2658419" y="3308371"/>
                </a:cubicBezTo>
                <a:close/>
                <a:moveTo>
                  <a:pt x="2001258" y="3308371"/>
                </a:moveTo>
                <a:lnTo>
                  <a:pt x="2456137" y="3308371"/>
                </a:lnTo>
                <a:cubicBezTo>
                  <a:pt x="2488995" y="3308371"/>
                  <a:pt x="2515691" y="3335626"/>
                  <a:pt x="2515691" y="3369171"/>
                </a:cubicBezTo>
                <a:lnTo>
                  <a:pt x="2515691" y="3833560"/>
                </a:lnTo>
                <a:cubicBezTo>
                  <a:pt x="2515691" y="3867105"/>
                  <a:pt x="2488995" y="3894360"/>
                  <a:pt x="2456137" y="3894360"/>
                </a:cubicBezTo>
                <a:lnTo>
                  <a:pt x="2001258" y="3894360"/>
                </a:lnTo>
                <a:cubicBezTo>
                  <a:pt x="1968400" y="3894360"/>
                  <a:pt x="1941703" y="3867105"/>
                  <a:pt x="1941703" y="3833560"/>
                </a:cubicBezTo>
                <a:lnTo>
                  <a:pt x="1941703" y="3369171"/>
                </a:lnTo>
                <a:cubicBezTo>
                  <a:pt x="1941703" y="3335626"/>
                  <a:pt x="1968400" y="3308371"/>
                  <a:pt x="2001258" y="3308371"/>
                </a:cubicBezTo>
                <a:close/>
                <a:moveTo>
                  <a:pt x="1349232" y="3308371"/>
                </a:moveTo>
                <a:lnTo>
                  <a:pt x="1804111" y="3308371"/>
                </a:lnTo>
                <a:cubicBezTo>
                  <a:pt x="1836969" y="3308371"/>
                  <a:pt x="1863665" y="3335626"/>
                  <a:pt x="1863665" y="3369171"/>
                </a:cubicBezTo>
                <a:lnTo>
                  <a:pt x="1863665" y="3833560"/>
                </a:lnTo>
                <a:cubicBezTo>
                  <a:pt x="1863665" y="3867105"/>
                  <a:pt x="1836969" y="3894360"/>
                  <a:pt x="1804111" y="3894360"/>
                </a:cubicBezTo>
                <a:lnTo>
                  <a:pt x="1349232" y="3894360"/>
                </a:lnTo>
                <a:cubicBezTo>
                  <a:pt x="1316374" y="3894360"/>
                  <a:pt x="1289677" y="3867105"/>
                  <a:pt x="1289677" y="3833560"/>
                </a:cubicBezTo>
                <a:lnTo>
                  <a:pt x="1289677" y="3369171"/>
                </a:lnTo>
                <a:cubicBezTo>
                  <a:pt x="1289677" y="3335626"/>
                  <a:pt x="1316374" y="3308371"/>
                  <a:pt x="1349232" y="3308371"/>
                </a:cubicBezTo>
                <a:close/>
                <a:moveTo>
                  <a:pt x="711580" y="3308371"/>
                </a:moveTo>
                <a:lnTo>
                  <a:pt x="1166458" y="3308371"/>
                </a:lnTo>
                <a:cubicBezTo>
                  <a:pt x="1199317" y="3308371"/>
                  <a:pt x="1226014" y="3335626"/>
                  <a:pt x="1226014" y="3369171"/>
                </a:cubicBezTo>
                <a:lnTo>
                  <a:pt x="1226014" y="3833560"/>
                </a:lnTo>
                <a:cubicBezTo>
                  <a:pt x="1227041" y="3867105"/>
                  <a:pt x="1200343" y="3894360"/>
                  <a:pt x="1167485" y="3894360"/>
                </a:cubicBezTo>
                <a:lnTo>
                  <a:pt x="711580" y="3894360"/>
                </a:lnTo>
                <a:cubicBezTo>
                  <a:pt x="678722" y="3894360"/>
                  <a:pt x="652025" y="3867105"/>
                  <a:pt x="652025" y="3833560"/>
                </a:cubicBezTo>
                <a:lnTo>
                  <a:pt x="652025" y="3369171"/>
                </a:lnTo>
                <a:cubicBezTo>
                  <a:pt x="652025" y="3335626"/>
                  <a:pt x="678722" y="3308371"/>
                  <a:pt x="711580" y="3308371"/>
                </a:cubicBezTo>
                <a:close/>
                <a:moveTo>
                  <a:pt x="59556" y="3308371"/>
                </a:moveTo>
                <a:lnTo>
                  <a:pt x="514433" y="3308371"/>
                </a:lnTo>
                <a:cubicBezTo>
                  <a:pt x="547292" y="3308371"/>
                  <a:pt x="573988" y="3335626"/>
                  <a:pt x="573988" y="3369171"/>
                </a:cubicBezTo>
                <a:lnTo>
                  <a:pt x="573988" y="3833560"/>
                </a:lnTo>
                <a:cubicBezTo>
                  <a:pt x="575016" y="3867105"/>
                  <a:pt x="548318" y="3894360"/>
                  <a:pt x="515461" y="3894360"/>
                </a:cubicBezTo>
                <a:lnTo>
                  <a:pt x="59556" y="3894360"/>
                </a:lnTo>
                <a:cubicBezTo>
                  <a:pt x="26697" y="3894360"/>
                  <a:pt x="0" y="3867105"/>
                  <a:pt x="0" y="3833560"/>
                </a:cubicBezTo>
                <a:lnTo>
                  <a:pt x="0" y="3369171"/>
                </a:lnTo>
                <a:cubicBezTo>
                  <a:pt x="0" y="3335626"/>
                  <a:pt x="26697" y="3308371"/>
                  <a:pt x="59556" y="3308371"/>
                </a:cubicBezTo>
                <a:close/>
                <a:moveTo>
                  <a:pt x="3310445" y="2658438"/>
                </a:moveTo>
                <a:lnTo>
                  <a:pt x="3765324" y="2658438"/>
                </a:lnTo>
                <a:cubicBezTo>
                  <a:pt x="3798182" y="2658438"/>
                  <a:pt x="3824879" y="2685695"/>
                  <a:pt x="3824879" y="2719240"/>
                </a:cubicBezTo>
                <a:lnTo>
                  <a:pt x="3824879" y="3183626"/>
                </a:lnTo>
                <a:cubicBezTo>
                  <a:pt x="3824879" y="3217171"/>
                  <a:pt x="3798182" y="3244427"/>
                  <a:pt x="3765324" y="3244427"/>
                </a:cubicBezTo>
                <a:lnTo>
                  <a:pt x="3310445" y="3244427"/>
                </a:lnTo>
                <a:cubicBezTo>
                  <a:pt x="3277587" y="3244427"/>
                  <a:pt x="3250891" y="3217171"/>
                  <a:pt x="3250891" y="3183626"/>
                </a:cubicBezTo>
                <a:lnTo>
                  <a:pt x="3250891" y="2719240"/>
                </a:lnTo>
                <a:cubicBezTo>
                  <a:pt x="3250891" y="2685695"/>
                  <a:pt x="3277587" y="2658438"/>
                  <a:pt x="3310445" y="2658438"/>
                </a:cubicBezTo>
                <a:close/>
                <a:moveTo>
                  <a:pt x="2001258" y="2658438"/>
                </a:moveTo>
                <a:lnTo>
                  <a:pt x="2456137" y="2658438"/>
                </a:lnTo>
                <a:cubicBezTo>
                  <a:pt x="2488995" y="2658438"/>
                  <a:pt x="2515691" y="2685695"/>
                  <a:pt x="2515691" y="2719241"/>
                </a:cubicBezTo>
                <a:lnTo>
                  <a:pt x="2515691" y="3183626"/>
                </a:lnTo>
                <a:cubicBezTo>
                  <a:pt x="2515691" y="3217171"/>
                  <a:pt x="2488995" y="3244427"/>
                  <a:pt x="2456137" y="3244427"/>
                </a:cubicBezTo>
                <a:lnTo>
                  <a:pt x="2001258" y="3244427"/>
                </a:lnTo>
                <a:cubicBezTo>
                  <a:pt x="1968400" y="3244427"/>
                  <a:pt x="1941703" y="3217171"/>
                  <a:pt x="1941703" y="3183626"/>
                </a:cubicBezTo>
                <a:lnTo>
                  <a:pt x="1941703" y="2719241"/>
                </a:lnTo>
                <a:cubicBezTo>
                  <a:pt x="1941703" y="2685695"/>
                  <a:pt x="1968400" y="2658438"/>
                  <a:pt x="2001258" y="2658438"/>
                </a:cubicBezTo>
                <a:close/>
                <a:moveTo>
                  <a:pt x="1349232" y="2658438"/>
                </a:moveTo>
                <a:lnTo>
                  <a:pt x="1804111" y="2658438"/>
                </a:lnTo>
                <a:cubicBezTo>
                  <a:pt x="1836969" y="2658438"/>
                  <a:pt x="1863665" y="2685695"/>
                  <a:pt x="1863665" y="2719241"/>
                </a:cubicBezTo>
                <a:lnTo>
                  <a:pt x="1863665" y="3183626"/>
                </a:lnTo>
                <a:cubicBezTo>
                  <a:pt x="1863665" y="3217171"/>
                  <a:pt x="1836969" y="3244427"/>
                  <a:pt x="1804111" y="3244427"/>
                </a:cubicBezTo>
                <a:lnTo>
                  <a:pt x="1349232" y="3244427"/>
                </a:lnTo>
                <a:cubicBezTo>
                  <a:pt x="1316374" y="3244427"/>
                  <a:pt x="1289677" y="3217171"/>
                  <a:pt x="1289677" y="3183626"/>
                </a:cubicBezTo>
                <a:lnTo>
                  <a:pt x="1289677" y="2719241"/>
                </a:lnTo>
                <a:cubicBezTo>
                  <a:pt x="1289677" y="2685695"/>
                  <a:pt x="1316374" y="2658438"/>
                  <a:pt x="1349232" y="2658438"/>
                </a:cubicBezTo>
                <a:close/>
                <a:moveTo>
                  <a:pt x="59556" y="2658438"/>
                </a:moveTo>
                <a:lnTo>
                  <a:pt x="514433" y="2658438"/>
                </a:lnTo>
                <a:cubicBezTo>
                  <a:pt x="547292" y="2658438"/>
                  <a:pt x="573988" y="2685695"/>
                  <a:pt x="573988" y="2719241"/>
                </a:cubicBezTo>
                <a:lnTo>
                  <a:pt x="573988" y="3183626"/>
                </a:lnTo>
                <a:cubicBezTo>
                  <a:pt x="575016" y="3217171"/>
                  <a:pt x="548318" y="3244427"/>
                  <a:pt x="515461" y="3244427"/>
                </a:cubicBezTo>
                <a:lnTo>
                  <a:pt x="59556" y="3244427"/>
                </a:lnTo>
                <a:cubicBezTo>
                  <a:pt x="26697" y="3244427"/>
                  <a:pt x="0" y="3217171"/>
                  <a:pt x="0" y="3183626"/>
                </a:cubicBezTo>
                <a:lnTo>
                  <a:pt x="0" y="2719241"/>
                </a:lnTo>
                <a:cubicBezTo>
                  <a:pt x="0" y="2685695"/>
                  <a:pt x="26697" y="2658438"/>
                  <a:pt x="59556" y="2658438"/>
                </a:cubicBezTo>
                <a:close/>
                <a:moveTo>
                  <a:pt x="1349232" y="1976009"/>
                </a:moveTo>
                <a:lnTo>
                  <a:pt x="1804111" y="1976009"/>
                </a:lnTo>
                <a:cubicBezTo>
                  <a:pt x="1836969" y="1976009"/>
                  <a:pt x="1863665" y="2003262"/>
                  <a:pt x="1863665" y="2036807"/>
                </a:cubicBezTo>
                <a:lnTo>
                  <a:pt x="1863665" y="2501198"/>
                </a:lnTo>
                <a:cubicBezTo>
                  <a:pt x="1863665" y="2533694"/>
                  <a:pt x="1836969" y="2561998"/>
                  <a:pt x="1804111" y="2561998"/>
                </a:cubicBezTo>
                <a:lnTo>
                  <a:pt x="1349232" y="2561998"/>
                </a:lnTo>
                <a:cubicBezTo>
                  <a:pt x="1316374" y="2561998"/>
                  <a:pt x="1289677" y="2534744"/>
                  <a:pt x="1289677" y="2501198"/>
                </a:cubicBezTo>
                <a:lnTo>
                  <a:pt x="1289677" y="2036807"/>
                </a:lnTo>
                <a:cubicBezTo>
                  <a:pt x="1289677" y="2003262"/>
                  <a:pt x="1316374" y="1976009"/>
                  <a:pt x="1349232" y="1976009"/>
                </a:cubicBezTo>
                <a:close/>
                <a:moveTo>
                  <a:pt x="711580" y="1976009"/>
                </a:moveTo>
                <a:lnTo>
                  <a:pt x="1166458" y="1976009"/>
                </a:lnTo>
                <a:cubicBezTo>
                  <a:pt x="1199317" y="1976009"/>
                  <a:pt x="1226014" y="2003262"/>
                  <a:pt x="1226014" y="2036807"/>
                </a:cubicBezTo>
                <a:lnTo>
                  <a:pt x="1226014" y="2501198"/>
                </a:lnTo>
                <a:cubicBezTo>
                  <a:pt x="1227041" y="2533694"/>
                  <a:pt x="1200343" y="2561998"/>
                  <a:pt x="1167485" y="2561998"/>
                </a:cubicBezTo>
                <a:lnTo>
                  <a:pt x="711580" y="2561998"/>
                </a:lnTo>
                <a:cubicBezTo>
                  <a:pt x="678722" y="2561998"/>
                  <a:pt x="652025" y="2534745"/>
                  <a:pt x="652025" y="2501198"/>
                </a:cubicBezTo>
                <a:lnTo>
                  <a:pt x="652025" y="2036807"/>
                </a:lnTo>
                <a:cubicBezTo>
                  <a:pt x="652025" y="2003262"/>
                  <a:pt x="678722" y="1976009"/>
                  <a:pt x="711580" y="1976009"/>
                </a:cubicBezTo>
                <a:close/>
                <a:moveTo>
                  <a:pt x="59556" y="1976009"/>
                </a:moveTo>
                <a:lnTo>
                  <a:pt x="514433" y="1976009"/>
                </a:lnTo>
                <a:cubicBezTo>
                  <a:pt x="547292" y="1976009"/>
                  <a:pt x="573988" y="2003262"/>
                  <a:pt x="573988" y="2036807"/>
                </a:cubicBezTo>
                <a:lnTo>
                  <a:pt x="573988" y="2501198"/>
                </a:lnTo>
                <a:cubicBezTo>
                  <a:pt x="575016" y="2533694"/>
                  <a:pt x="548318" y="2561998"/>
                  <a:pt x="515461" y="2561998"/>
                </a:cubicBezTo>
                <a:lnTo>
                  <a:pt x="59556" y="2561998"/>
                </a:lnTo>
                <a:cubicBezTo>
                  <a:pt x="26697" y="2561998"/>
                  <a:pt x="0" y="2534745"/>
                  <a:pt x="0" y="2501198"/>
                </a:cubicBezTo>
                <a:lnTo>
                  <a:pt x="0" y="2036807"/>
                </a:lnTo>
                <a:cubicBezTo>
                  <a:pt x="0" y="2003262"/>
                  <a:pt x="26697" y="1976009"/>
                  <a:pt x="59556" y="1976009"/>
                </a:cubicBezTo>
                <a:close/>
                <a:moveTo>
                  <a:pt x="3310445" y="1976008"/>
                </a:moveTo>
                <a:lnTo>
                  <a:pt x="3765324" y="1976008"/>
                </a:lnTo>
                <a:cubicBezTo>
                  <a:pt x="3798182" y="1976008"/>
                  <a:pt x="3824879" y="2003262"/>
                  <a:pt x="3824879" y="2036807"/>
                </a:cubicBezTo>
                <a:lnTo>
                  <a:pt x="3824879" y="2501197"/>
                </a:lnTo>
                <a:cubicBezTo>
                  <a:pt x="3824879" y="2533694"/>
                  <a:pt x="3798182" y="2561998"/>
                  <a:pt x="3765324" y="2561998"/>
                </a:cubicBezTo>
                <a:lnTo>
                  <a:pt x="3310445" y="2561998"/>
                </a:lnTo>
                <a:cubicBezTo>
                  <a:pt x="3277587" y="2561998"/>
                  <a:pt x="3250891" y="2534743"/>
                  <a:pt x="3250891" y="2501197"/>
                </a:cubicBezTo>
                <a:lnTo>
                  <a:pt x="3250891" y="2036807"/>
                </a:lnTo>
                <a:cubicBezTo>
                  <a:pt x="3250891" y="2003262"/>
                  <a:pt x="3277587" y="1976008"/>
                  <a:pt x="3310445" y="1976008"/>
                </a:cubicBezTo>
                <a:close/>
                <a:moveTo>
                  <a:pt x="2658419" y="1976008"/>
                </a:moveTo>
                <a:lnTo>
                  <a:pt x="3113298" y="1976008"/>
                </a:lnTo>
                <a:cubicBezTo>
                  <a:pt x="3146156" y="1976008"/>
                  <a:pt x="3172853" y="2003262"/>
                  <a:pt x="3172853" y="2036807"/>
                </a:cubicBezTo>
                <a:lnTo>
                  <a:pt x="3172853" y="2501197"/>
                </a:lnTo>
                <a:cubicBezTo>
                  <a:pt x="3172853" y="2533694"/>
                  <a:pt x="3146156" y="2561998"/>
                  <a:pt x="3113298" y="2561998"/>
                </a:cubicBezTo>
                <a:lnTo>
                  <a:pt x="2658419" y="2561998"/>
                </a:lnTo>
                <a:cubicBezTo>
                  <a:pt x="2625561" y="2561998"/>
                  <a:pt x="2598864" y="2534743"/>
                  <a:pt x="2598864" y="2501197"/>
                </a:cubicBezTo>
                <a:lnTo>
                  <a:pt x="2598864" y="2036807"/>
                </a:lnTo>
                <a:cubicBezTo>
                  <a:pt x="2598864" y="2003262"/>
                  <a:pt x="2625561" y="1976008"/>
                  <a:pt x="2658419" y="1976008"/>
                </a:cubicBezTo>
                <a:close/>
                <a:moveTo>
                  <a:pt x="2001258" y="1976008"/>
                </a:moveTo>
                <a:lnTo>
                  <a:pt x="2456137" y="1976008"/>
                </a:lnTo>
                <a:cubicBezTo>
                  <a:pt x="2488995" y="1976008"/>
                  <a:pt x="2515691" y="2003262"/>
                  <a:pt x="2515691" y="2036807"/>
                </a:cubicBezTo>
                <a:lnTo>
                  <a:pt x="2515691" y="2501197"/>
                </a:lnTo>
                <a:cubicBezTo>
                  <a:pt x="2515691" y="2533694"/>
                  <a:pt x="2488995" y="2561998"/>
                  <a:pt x="2456137" y="2561998"/>
                </a:cubicBezTo>
                <a:lnTo>
                  <a:pt x="2001258" y="2561998"/>
                </a:lnTo>
                <a:cubicBezTo>
                  <a:pt x="1968400" y="2561998"/>
                  <a:pt x="1941703" y="2534744"/>
                  <a:pt x="1941703" y="2501197"/>
                </a:cubicBezTo>
                <a:lnTo>
                  <a:pt x="1941703" y="2036807"/>
                </a:lnTo>
                <a:cubicBezTo>
                  <a:pt x="1941703" y="2003262"/>
                  <a:pt x="1968400" y="1976008"/>
                  <a:pt x="2001258" y="1976008"/>
                </a:cubicBezTo>
                <a:close/>
                <a:moveTo>
                  <a:pt x="1349232" y="1317690"/>
                </a:moveTo>
                <a:lnTo>
                  <a:pt x="1804111" y="1317690"/>
                </a:lnTo>
                <a:cubicBezTo>
                  <a:pt x="1836969" y="1317690"/>
                  <a:pt x="1863665" y="1344945"/>
                  <a:pt x="1863665" y="1378490"/>
                </a:cubicBezTo>
                <a:lnTo>
                  <a:pt x="1863665" y="1842878"/>
                </a:lnTo>
                <a:cubicBezTo>
                  <a:pt x="1863665" y="1876423"/>
                  <a:pt x="1836969" y="1903678"/>
                  <a:pt x="1804111" y="1903678"/>
                </a:cubicBezTo>
                <a:lnTo>
                  <a:pt x="1349232" y="1903678"/>
                </a:lnTo>
                <a:cubicBezTo>
                  <a:pt x="1316374" y="1903678"/>
                  <a:pt x="1289677" y="1876423"/>
                  <a:pt x="1289677" y="1842878"/>
                </a:cubicBezTo>
                <a:lnTo>
                  <a:pt x="1289677" y="1378490"/>
                </a:lnTo>
                <a:cubicBezTo>
                  <a:pt x="1289677" y="1344945"/>
                  <a:pt x="1316374" y="1317690"/>
                  <a:pt x="1349232" y="1317690"/>
                </a:cubicBezTo>
                <a:close/>
                <a:moveTo>
                  <a:pt x="711580" y="1317690"/>
                </a:moveTo>
                <a:lnTo>
                  <a:pt x="1166458" y="1317690"/>
                </a:lnTo>
                <a:cubicBezTo>
                  <a:pt x="1199317" y="1317690"/>
                  <a:pt x="1226014" y="1344945"/>
                  <a:pt x="1226014" y="1378491"/>
                </a:cubicBezTo>
                <a:lnTo>
                  <a:pt x="1226014" y="1842878"/>
                </a:lnTo>
                <a:cubicBezTo>
                  <a:pt x="1227041" y="1876424"/>
                  <a:pt x="1200343" y="1903679"/>
                  <a:pt x="1167485" y="1903679"/>
                </a:cubicBezTo>
                <a:lnTo>
                  <a:pt x="711580" y="1903679"/>
                </a:lnTo>
                <a:cubicBezTo>
                  <a:pt x="678722" y="1903679"/>
                  <a:pt x="652025" y="1876424"/>
                  <a:pt x="652025" y="1842878"/>
                </a:cubicBezTo>
                <a:lnTo>
                  <a:pt x="652025" y="1378491"/>
                </a:lnTo>
                <a:cubicBezTo>
                  <a:pt x="652025" y="1344945"/>
                  <a:pt x="678722" y="1317690"/>
                  <a:pt x="711580" y="1317690"/>
                </a:cubicBezTo>
                <a:close/>
                <a:moveTo>
                  <a:pt x="2001258" y="1317689"/>
                </a:moveTo>
                <a:lnTo>
                  <a:pt x="2456137" y="1317689"/>
                </a:lnTo>
                <a:cubicBezTo>
                  <a:pt x="2488995" y="1317689"/>
                  <a:pt x="2515691" y="1344944"/>
                  <a:pt x="2515691" y="1378489"/>
                </a:cubicBezTo>
                <a:lnTo>
                  <a:pt x="2515691" y="1842877"/>
                </a:lnTo>
                <a:cubicBezTo>
                  <a:pt x="2515691" y="1876422"/>
                  <a:pt x="2488995" y="1903677"/>
                  <a:pt x="2456137" y="1903677"/>
                </a:cubicBezTo>
                <a:lnTo>
                  <a:pt x="2001258" y="1903677"/>
                </a:lnTo>
                <a:cubicBezTo>
                  <a:pt x="1968400" y="1903677"/>
                  <a:pt x="1941703" y="1876422"/>
                  <a:pt x="1941703" y="1842877"/>
                </a:cubicBezTo>
                <a:lnTo>
                  <a:pt x="1941703" y="1378489"/>
                </a:lnTo>
                <a:cubicBezTo>
                  <a:pt x="1941703" y="1344944"/>
                  <a:pt x="1968400" y="1317689"/>
                  <a:pt x="2001258" y="1317689"/>
                </a:cubicBezTo>
                <a:close/>
                <a:moveTo>
                  <a:pt x="3310445" y="1317688"/>
                </a:moveTo>
                <a:lnTo>
                  <a:pt x="3765324" y="1317688"/>
                </a:lnTo>
                <a:cubicBezTo>
                  <a:pt x="3798182" y="1317688"/>
                  <a:pt x="3824879" y="1344943"/>
                  <a:pt x="3824879" y="1378489"/>
                </a:cubicBezTo>
                <a:lnTo>
                  <a:pt x="3824879" y="1842877"/>
                </a:lnTo>
                <a:cubicBezTo>
                  <a:pt x="3824879" y="1876421"/>
                  <a:pt x="3798182" y="1903676"/>
                  <a:pt x="3765324" y="1903676"/>
                </a:cubicBezTo>
                <a:lnTo>
                  <a:pt x="3310445" y="1903676"/>
                </a:lnTo>
                <a:cubicBezTo>
                  <a:pt x="3277587" y="1903676"/>
                  <a:pt x="3250891" y="1876421"/>
                  <a:pt x="3250891" y="1842877"/>
                </a:cubicBezTo>
                <a:lnTo>
                  <a:pt x="3250891" y="1378489"/>
                </a:lnTo>
                <a:cubicBezTo>
                  <a:pt x="3250891" y="1344943"/>
                  <a:pt x="3277587" y="1317688"/>
                  <a:pt x="3310445" y="1317688"/>
                </a:cubicBezTo>
                <a:close/>
                <a:moveTo>
                  <a:pt x="2658419" y="1317688"/>
                </a:moveTo>
                <a:lnTo>
                  <a:pt x="3113298" y="1317688"/>
                </a:lnTo>
                <a:cubicBezTo>
                  <a:pt x="3146156" y="1317688"/>
                  <a:pt x="3172853" y="1344943"/>
                  <a:pt x="3172853" y="1378489"/>
                </a:cubicBezTo>
                <a:lnTo>
                  <a:pt x="3172853" y="1842877"/>
                </a:lnTo>
                <a:cubicBezTo>
                  <a:pt x="3172853" y="1876422"/>
                  <a:pt x="3146156" y="1903677"/>
                  <a:pt x="3113298" y="1903677"/>
                </a:cubicBezTo>
                <a:lnTo>
                  <a:pt x="2658419" y="1903677"/>
                </a:lnTo>
                <a:cubicBezTo>
                  <a:pt x="2625561" y="1903677"/>
                  <a:pt x="2598864" y="1876422"/>
                  <a:pt x="2598864" y="1842877"/>
                </a:cubicBezTo>
                <a:lnTo>
                  <a:pt x="2598864" y="1378489"/>
                </a:lnTo>
                <a:cubicBezTo>
                  <a:pt x="2598864" y="1344943"/>
                  <a:pt x="2625561" y="1317688"/>
                  <a:pt x="2658419" y="1317688"/>
                </a:cubicBezTo>
                <a:close/>
                <a:moveTo>
                  <a:pt x="711580" y="658321"/>
                </a:moveTo>
                <a:lnTo>
                  <a:pt x="1166458" y="658321"/>
                </a:lnTo>
                <a:cubicBezTo>
                  <a:pt x="1199317" y="658321"/>
                  <a:pt x="1226014" y="685575"/>
                  <a:pt x="1226014" y="719121"/>
                </a:cubicBezTo>
                <a:lnTo>
                  <a:pt x="1226014" y="1183510"/>
                </a:lnTo>
                <a:cubicBezTo>
                  <a:pt x="1227041" y="1217055"/>
                  <a:pt x="1200343" y="1245359"/>
                  <a:pt x="1167485" y="1245359"/>
                </a:cubicBezTo>
                <a:lnTo>
                  <a:pt x="711580" y="1245359"/>
                </a:lnTo>
                <a:cubicBezTo>
                  <a:pt x="678722" y="1245359"/>
                  <a:pt x="652025" y="1218103"/>
                  <a:pt x="652025" y="1184559"/>
                </a:cubicBezTo>
                <a:lnTo>
                  <a:pt x="652025" y="719121"/>
                </a:lnTo>
                <a:cubicBezTo>
                  <a:pt x="652025" y="685575"/>
                  <a:pt x="678722" y="658321"/>
                  <a:pt x="711580" y="658321"/>
                </a:cubicBezTo>
                <a:close/>
                <a:moveTo>
                  <a:pt x="59556" y="658321"/>
                </a:moveTo>
                <a:lnTo>
                  <a:pt x="514433" y="658321"/>
                </a:lnTo>
                <a:cubicBezTo>
                  <a:pt x="547292" y="658321"/>
                  <a:pt x="573988" y="685576"/>
                  <a:pt x="573988" y="719121"/>
                </a:cubicBezTo>
                <a:lnTo>
                  <a:pt x="573988" y="1183511"/>
                </a:lnTo>
                <a:cubicBezTo>
                  <a:pt x="575016" y="1217056"/>
                  <a:pt x="548318" y="1245360"/>
                  <a:pt x="515461" y="1245360"/>
                </a:cubicBezTo>
                <a:lnTo>
                  <a:pt x="59556" y="1245360"/>
                </a:lnTo>
                <a:cubicBezTo>
                  <a:pt x="26697" y="1245360"/>
                  <a:pt x="0" y="1218103"/>
                  <a:pt x="0" y="1184559"/>
                </a:cubicBezTo>
                <a:lnTo>
                  <a:pt x="0" y="719121"/>
                </a:lnTo>
                <a:cubicBezTo>
                  <a:pt x="0" y="685576"/>
                  <a:pt x="26697" y="658321"/>
                  <a:pt x="59556" y="658321"/>
                </a:cubicBezTo>
                <a:close/>
                <a:moveTo>
                  <a:pt x="2658419" y="658320"/>
                </a:moveTo>
                <a:lnTo>
                  <a:pt x="3113298" y="658320"/>
                </a:lnTo>
                <a:cubicBezTo>
                  <a:pt x="3146156" y="658320"/>
                  <a:pt x="3172853" y="685574"/>
                  <a:pt x="3172853" y="719120"/>
                </a:cubicBezTo>
                <a:lnTo>
                  <a:pt x="3172853" y="1183509"/>
                </a:lnTo>
                <a:cubicBezTo>
                  <a:pt x="3172853" y="1217054"/>
                  <a:pt x="3146156" y="1245358"/>
                  <a:pt x="3113298" y="1245358"/>
                </a:cubicBezTo>
                <a:lnTo>
                  <a:pt x="2658419" y="1245358"/>
                </a:lnTo>
                <a:cubicBezTo>
                  <a:pt x="2625561" y="1245358"/>
                  <a:pt x="2598864" y="1218102"/>
                  <a:pt x="2598864" y="1184557"/>
                </a:cubicBezTo>
                <a:lnTo>
                  <a:pt x="2598864" y="719120"/>
                </a:lnTo>
                <a:cubicBezTo>
                  <a:pt x="2598864" y="685574"/>
                  <a:pt x="2625561" y="658320"/>
                  <a:pt x="2658419" y="658320"/>
                </a:cubicBezTo>
                <a:close/>
                <a:moveTo>
                  <a:pt x="2001258" y="658320"/>
                </a:moveTo>
                <a:lnTo>
                  <a:pt x="2456137" y="658320"/>
                </a:lnTo>
                <a:cubicBezTo>
                  <a:pt x="2488995" y="658320"/>
                  <a:pt x="2515691" y="685575"/>
                  <a:pt x="2515691" y="719120"/>
                </a:cubicBezTo>
                <a:lnTo>
                  <a:pt x="2515691" y="1183509"/>
                </a:lnTo>
                <a:cubicBezTo>
                  <a:pt x="2515691" y="1217055"/>
                  <a:pt x="2488995" y="1245358"/>
                  <a:pt x="2456137" y="1245358"/>
                </a:cubicBezTo>
                <a:lnTo>
                  <a:pt x="2001258" y="1245358"/>
                </a:lnTo>
                <a:cubicBezTo>
                  <a:pt x="1968400" y="1245358"/>
                  <a:pt x="1941703" y="1218102"/>
                  <a:pt x="1941703" y="1184558"/>
                </a:cubicBezTo>
                <a:lnTo>
                  <a:pt x="1941703" y="719120"/>
                </a:lnTo>
                <a:cubicBezTo>
                  <a:pt x="1941703" y="685575"/>
                  <a:pt x="1968400" y="658320"/>
                  <a:pt x="2001258" y="658320"/>
                </a:cubicBezTo>
                <a:close/>
                <a:moveTo>
                  <a:pt x="1349232" y="1"/>
                </a:moveTo>
                <a:lnTo>
                  <a:pt x="1804111" y="1"/>
                </a:lnTo>
                <a:cubicBezTo>
                  <a:pt x="1836969" y="1"/>
                  <a:pt x="1863665" y="27256"/>
                  <a:pt x="1863665" y="60801"/>
                </a:cubicBezTo>
                <a:lnTo>
                  <a:pt x="1863665" y="525189"/>
                </a:lnTo>
                <a:cubicBezTo>
                  <a:pt x="1863665" y="559782"/>
                  <a:pt x="1836969" y="587038"/>
                  <a:pt x="1804111" y="587038"/>
                </a:cubicBezTo>
                <a:lnTo>
                  <a:pt x="1349232" y="587038"/>
                </a:lnTo>
                <a:cubicBezTo>
                  <a:pt x="1316374" y="587038"/>
                  <a:pt x="1289677" y="559782"/>
                  <a:pt x="1289677" y="526238"/>
                </a:cubicBezTo>
                <a:lnTo>
                  <a:pt x="1289677" y="60801"/>
                </a:lnTo>
                <a:cubicBezTo>
                  <a:pt x="1289677" y="27256"/>
                  <a:pt x="1316374" y="1"/>
                  <a:pt x="1349232" y="1"/>
                </a:cubicBezTo>
                <a:close/>
                <a:moveTo>
                  <a:pt x="711580" y="1"/>
                </a:moveTo>
                <a:lnTo>
                  <a:pt x="1166458" y="1"/>
                </a:lnTo>
                <a:cubicBezTo>
                  <a:pt x="1199317" y="1"/>
                  <a:pt x="1226014" y="27256"/>
                  <a:pt x="1226014" y="60801"/>
                </a:cubicBezTo>
                <a:lnTo>
                  <a:pt x="1226014" y="525189"/>
                </a:lnTo>
                <a:cubicBezTo>
                  <a:pt x="1227041" y="559782"/>
                  <a:pt x="1200343" y="587038"/>
                  <a:pt x="1167485" y="587038"/>
                </a:cubicBezTo>
                <a:lnTo>
                  <a:pt x="711580" y="587038"/>
                </a:lnTo>
                <a:cubicBezTo>
                  <a:pt x="678722" y="587038"/>
                  <a:pt x="652025" y="559782"/>
                  <a:pt x="652025" y="526238"/>
                </a:cubicBezTo>
                <a:lnTo>
                  <a:pt x="652025" y="60801"/>
                </a:lnTo>
                <a:cubicBezTo>
                  <a:pt x="652025" y="27256"/>
                  <a:pt x="678722" y="1"/>
                  <a:pt x="711580" y="1"/>
                </a:cubicBezTo>
                <a:close/>
                <a:moveTo>
                  <a:pt x="3310445" y="0"/>
                </a:moveTo>
                <a:lnTo>
                  <a:pt x="3765324" y="0"/>
                </a:lnTo>
                <a:cubicBezTo>
                  <a:pt x="3798182" y="0"/>
                  <a:pt x="3824879" y="27254"/>
                  <a:pt x="3824879" y="60800"/>
                </a:cubicBezTo>
                <a:lnTo>
                  <a:pt x="3824879" y="525188"/>
                </a:lnTo>
                <a:cubicBezTo>
                  <a:pt x="3824879" y="559781"/>
                  <a:pt x="3798182" y="587037"/>
                  <a:pt x="3765324" y="587037"/>
                </a:cubicBezTo>
                <a:lnTo>
                  <a:pt x="3310445" y="587037"/>
                </a:lnTo>
                <a:cubicBezTo>
                  <a:pt x="3277587" y="587037"/>
                  <a:pt x="3250891" y="559781"/>
                  <a:pt x="3250891" y="526236"/>
                </a:cubicBezTo>
                <a:lnTo>
                  <a:pt x="3250891" y="60800"/>
                </a:lnTo>
                <a:cubicBezTo>
                  <a:pt x="3250891" y="27254"/>
                  <a:pt x="3277587" y="0"/>
                  <a:pt x="3310445" y="0"/>
                </a:cubicBezTo>
                <a:close/>
                <a:moveTo>
                  <a:pt x="2658419" y="0"/>
                </a:moveTo>
                <a:lnTo>
                  <a:pt x="3113298" y="0"/>
                </a:lnTo>
                <a:cubicBezTo>
                  <a:pt x="3146156" y="0"/>
                  <a:pt x="3172853" y="27255"/>
                  <a:pt x="3172853" y="60800"/>
                </a:cubicBezTo>
                <a:lnTo>
                  <a:pt x="3172853" y="525188"/>
                </a:lnTo>
                <a:cubicBezTo>
                  <a:pt x="3172853" y="559781"/>
                  <a:pt x="3146156" y="587037"/>
                  <a:pt x="3113298" y="587037"/>
                </a:cubicBezTo>
                <a:lnTo>
                  <a:pt x="2658419" y="587037"/>
                </a:lnTo>
                <a:cubicBezTo>
                  <a:pt x="2625561" y="587037"/>
                  <a:pt x="2598864" y="559781"/>
                  <a:pt x="2598864" y="526237"/>
                </a:cubicBezTo>
                <a:lnTo>
                  <a:pt x="2598864" y="60800"/>
                </a:lnTo>
                <a:cubicBezTo>
                  <a:pt x="2598864" y="27255"/>
                  <a:pt x="2625561" y="0"/>
                  <a:pt x="2658419" y="0"/>
                </a:cubicBezTo>
                <a:close/>
                <a:moveTo>
                  <a:pt x="2001258" y="0"/>
                </a:moveTo>
                <a:lnTo>
                  <a:pt x="2456137" y="0"/>
                </a:lnTo>
                <a:cubicBezTo>
                  <a:pt x="2488995" y="0"/>
                  <a:pt x="2515691" y="27255"/>
                  <a:pt x="2515691" y="60801"/>
                </a:cubicBezTo>
                <a:lnTo>
                  <a:pt x="2515691" y="525188"/>
                </a:lnTo>
                <a:cubicBezTo>
                  <a:pt x="2515691" y="559781"/>
                  <a:pt x="2488995" y="587038"/>
                  <a:pt x="2456137" y="587038"/>
                </a:cubicBezTo>
                <a:lnTo>
                  <a:pt x="2001258" y="587038"/>
                </a:lnTo>
                <a:cubicBezTo>
                  <a:pt x="1968400" y="587038"/>
                  <a:pt x="1941703" y="559781"/>
                  <a:pt x="1941703" y="526237"/>
                </a:cubicBezTo>
                <a:lnTo>
                  <a:pt x="1941703" y="60801"/>
                </a:lnTo>
                <a:cubicBezTo>
                  <a:pt x="1941703" y="27255"/>
                  <a:pt x="1968400" y="0"/>
                  <a:pt x="2001258"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43446" t="6901" r="28849" b="8408"/>
          <a:stretch>
            <a:fillRect/>
          </a:stretch>
        </p:blipFill>
        <p:spPr>
          <a:xfrm>
            <a:off x="4966697" y="53468"/>
            <a:ext cx="3824878" cy="6576911"/>
          </a:xfrm>
          <a:custGeom>
            <a:avLst/>
            <a:gdLst>
              <a:gd name="connsiteX0" fmla="*/ 3310444 w 3824878"/>
              <a:gd name="connsiteY0" fmla="*/ 5990922 h 6576911"/>
              <a:gd name="connsiteX1" fmla="*/ 3765323 w 3824878"/>
              <a:gd name="connsiteY1" fmla="*/ 5990922 h 6576911"/>
              <a:gd name="connsiteX2" fmla="*/ 3824878 w 3824878"/>
              <a:gd name="connsiteY2" fmla="*/ 6051723 h 6576911"/>
              <a:gd name="connsiteX3" fmla="*/ 3824878 w 3824878"/>
              <a:gd name="connsiteY3" fmla="*/ 6516111 h 6576911"/>
              <a:gd name="connsiteX4" fmla="*/ 3765323 w 3824878"/>
              <a:gd name="connsiteY4" fmla="*/ 6576911 h 6576911"/>
              <a:gd name="connsiteX5" fmla="*/ 3310444 w 3824878"/>
              <a:gd name="connsiteY5" fmla="*/ 6576911 h 6576911"/>
              <a:gd name="connsiteX6" fmla="*/ 3250890 w 3824878"/>
              <a:gd name="connsiteY6" fmla="*/ 6516111 h 6576911"/>
              <a:gd name="connsiteX7" fmla="*/ 3250890 w 3824878"/>
              <a:gd name="connsiteY7" fmla="*/ 6051723 h 6576911"/>
              <a:gd name="connsiteX8" fmla="*/ 3310444 w 3824878"/>
              <a:gd name="connsiteY8" fmla="*/ 5990922 h 6576911"/>
              <a:gd name="connsiteX9" fmla="*/ 2001257 w 3824878"/>
              <a:gd name="connsiteY9" fmla="*/ 5990922 h 6576911"/>
              <a:gd name="connsiteX10" fmla="*/ 2456136 w 3824878"/>
              <a:gd name="connsiteY10" fmla="*/ 5990922 h 6576911"/>
              <a:gd name="connsiteX11" fmla="*/ 2515690 w 3824878"/>
              <a:gd name="connsiteY11" fmla="*/ 6051723 h 6576911"/>
              <a:gd name="connsiteX12" fmla="*/ 2515690 w 3824878"/>
              <a:gd name="connsiteY12" fmla="*/ 6516111 h 6576911"/>
              <a:gd name="connsiteX13" fmla="*/ 2456136 w 3824878"/>
              <a:gd name="connsiteY13" fmla="*/ 6576911 h 6576911"/>
              <a:gd name="connsiteX14" fmla="*/ 2001257 w 3824878"/>
              <a:gd name="connsiteY14" fmla="*/ 6576911 h 6576911"/>
              <a:gd name="connsiteX15" fmla="*/ 1941702 w 3824878"/>
              <a:gd name="connsiteY15" fmla="*/ 6516111 h 6576911"/>
              <a:gd name="connsiteX16" fmla="*/ 1941702 w 3824878"/>
              <a:gd name="connsiteY16" fmla="*/ 6051723 h 6576911"/>
              <a:gd name="connsiteX17" fmla="*/ 2001257 w 3824878"/>
              <a:gd name="connsiteY17" fmla="*/ 5990922 h 6576911"/>
              <a:gd name="connsiteX18" fmla="*/ 1349231 w 3824878"/>
              <a:gd name="connsiteY18" fmla="*/ 5990922 h 6576911"/>
              <a:gd name="connsiteX19" fmla="*/ 1804110 w 3824878"/>
              <a:gd name="connsiteY19" fmla="*/ 5990922 h 6576911"/>
              <a:gd name="connsiteX20" fmla="*/ 1863664 w 3824878"/>
              <a:gd name="connsiteY20" fmla="*/ 6051723 h 6576911"/>
              <a:gd name="connsiteX21" fmla="*/ 1863664 w 3824878"/>
              <a:gd name="connsiteY21" fmla="*/ 6516111 h 6576911"/>
              <a:gd name="connsiteX22" fmla="*/ 1804110 w 3824878"/>
              <a:gd name="connsiteY22" fmla="*/ 6576911 h 6576911"/>
              <a:gd name="connsiteX23" fmla="*/ 1349231 w 3824878"/>
              <a:gd name="connsiteY23" fmla="*/ 6576911 h 6576911"/>
              <a:gd name="connsiteX24" fmla="*/ 1289676 w 3824878"/>
              <a:gd name="connsiteY24" fmla="*/ 6516111 h 6576911"/>
              <a:gd name="connsiteX25" fmla="*/ 1289676 w 3824878"/>
              <a:gd name="connsiteY25" fmla="*/ 6051723 h 6576911"/>
              <a:gd name="connsiteX26" fmla="*/ 1349231 w 3824878"/>
              <a:gd name="connsiteY26" fmla="*/ 5990922 h 6576911"/>
              <a:gd name="connsiteX27" fmla="*/ 711580 w 3824878"/>
              <a:gd name="connsiteY27" fmla="*/ 5990922 h 6576911"/>
              <a:gd name="connsiteX28" fmla="*/ 1166457 w 3824878"/>
              <a:gd name="connsiteY28" fmla="*/ 5990922 h 6576911"/>
              <a:gd name="connsiteX29" fmla="*/ 1226013 w 3824878"/>
              <a:gd name="connsiteY29" fmla="*/ 6051723 h 6576911"/>
              <a:gd name="connsiteX30" fmla="*/ 1226013 w 3824878"/>
              <a:gd name="connsiteY30" fmla="*/ 6516111 h 6576911"/>
              <a:gd name="connsiteX31" fmla="*/ 1167484 w 3824878"/>
              <a:gd name="connsiteY31" fmla="*/ 6576911 h 6576911"/>
              <a:gd name="connsiteX32" fmla="*/ 711580 w 3824878"/>
              <a:gd name="connsiteY32" fmla="*/ 6576911 h 6576911"/>
              <a:gd name="connsiteX33" fmla="*/ 652025 w 3824878"/>
              <a:gd name="connsiteY33" fmla="*/ 6516111 h 6576911"/>
              <a:gd name="connsiteX34" fmla="*/ 652025 w 3824878"/>
              <a:gd name="connsiteY34" fmla="*/ 6051723 h 6576911"/>
              <a:gd name="connsiteX35" fmla="*/ 711580 w 3824878"/>
              <a:gd name="connsiteY35" fmla="*/ 5990922 h 6576911"/>
              <a:gd name="connsiteX36" fmla="*/ 3310444 w 3824878"/>
              <a:gd name="connsiteY36" fmla="*/ 5331553 h 6576911"/>
              <a:gd name="connsiteX37" fmla="*/ 3765323 w 3824878"/>
              <a:gd name="connsiteY37" fmla="*/ 5331553 h 6576911"/>
              <a:gd name="connsiteX38" fmla="*/ 3824878 w 3824878"/>
              <a:gd name="connsiteY38" fmla="*/ 5392354 h 6576911"/>
              <a:gd name="connsiteX39" fmla="*/ 3824878 w 3824878"/>
              <a:gd name="connsiteY39" fmla="*/ 5856742 h 6576911"/>
              <a:gd name="connsiteX40" fmla="*/ 3765323 w 3824878"/>
              <a:gd name="connsiteY40" fmla="*/ 5917543 h 6576911"/>
              <a:gd name="connsiteX41" fmla="*/ 3310444 w 3824878"/>
              <a:gd name="connsiteY41" fmla="*/ 5917543 h 6576911"/>
              <a:gd name="connsiteX42" fmla="*/ 3250890 w 3824878"/>
              <a:gd name="connsiteY42" fmla="*/ 5856742 h 6576911"/>
              <a:gd name="connsiteX43" fmla="*/ 3250890 w 3824878"/>
              <a:gd name="connsiteY43" fmla="*/ 5392354 h 6576911"/>
              <a:gd name="connsiteX44" fmla="*/ 3310444 w 3824878"/>
              <a:gd name="connsiteY44" fmla="*/ 5331553 h 6576911"/>
              <a:gd name="connsiteX45" fmla="*/ 2658418 w 3824878"/>
              <a:gd name="connsiteY45" fmla="*/ 5331553 h 6576911"/>
              <a:gd name="connsiteX46" fmla="*/ 3113297 w 3824878"/>
              <a:gd name="connsiteY46" fmla="*/ 5331553 h 6576911"/>
              <a:gd name="connsiteX47" fmla="*/ 3172852 w 3824878"/>
              <a:gd name="connsiteY47" fmla="*/ 5392354 h 6576911"/>
              <a:gd name="connsiteX48" fmla="*/ 3172852 w 3824878"/>
              <a:gd name="connsiteY48" fmla="*/ 5856742 h 6576911"/>
              <a:gd name="connsiteX49" fmla="*/ 3113297 w 3824878"/>
              <a:gd name="connsiteY49" fmla="*/ 5917543 h 6576911"/>
              <a:gd name="connsiteX50" fmla="*/ 2658418 w 3824878"/>
              <a:gd name="connsiteY50" fmla="*/ 5917543 h 6576911"/>
              <a:gd name="connsiteX51" fmla="*/ 2598863 w 3824878"/>
              <a:gd name="connsiteY51" fmla="*/ 5856742 h 6576911"/>
              <a:gd name="connsiteX52" fmla="*/ 2598863 w 3824878"/>
              <a:gd name="connsiteY52" fmla="*/ 5392354 h 6576911"/>
              <a:gd name="connsiteX53" fmla="*/ 2658418 w 3824878"/>
              <a:gd name="connsiteY53" fmla="*/ 5331553 h 6576911"/>
              <a:gd name="connsiteX54" fmla="*/ 2001257 w 3824878"/>
              <a:gd name="connsiteY54" fmla="*/ 5331553 h 6576911"/>
              <a:gd name="connsiteX55" fmla="*/ 2456136 w 3824878"/>
              <a:gd name="connsiteY55" fmla="*/ 5331553 h 6576911"/>
              <a:gd name="connsiteX56" fmla="*/ 2515690 w 3824878"/>
              <a:gd name="connsiteY56" fmla="*/ 5392354 h 6576911"/>
              <a:gd name="connsiteX57" fmla="*/ 2515690 w 3824878"/>
              <a:gd name="connsiteY57" fmla="*/ 5856742 h 6576911"/>
              <a:gd name="connsiteX58" fmla="*/ 2456136 w 3824878"/>
              <a:gd name="connsiteY58" fmla="*/ 5917543 h 6576911"/>
              <a:gd name="connsiteX59" fmla="*/ 2001257 w 3824878"/>
              <a:gd name="connsiteY59" fmla="*/ 5917543 h 6576911"/>
              <a:gd name="connsiteX60" fmla="*/ 1941702 w 3824878"/>
              <a:gd name="connsiteY60" fmla="*/ 5856742 h 6576911"/>
              <a:gd name="connsiteX61" fmla="*/ 1941702 w 3824878"/>
              <a:gd name="connsiteY61" fmla="*/ 5392354 h 6576911"/>
              <a:gd name="connsiteX62" fmla="*/ 2001257 w 3824878"/>
              <a:gd name="connsiteY62" fmla="*/ 5331553 h 6576911"/>
              <a:gd name="connsiteX63" fmla="*/ 1349231 w 3824878"/>
              <a:gd name="connsiteY63" fmla="*/ 5331553 h 6576911"/>
              <a:gd name="connsiteX64" fmla="*/ 1804110 w 3824878"/>
              <a:gd name="connsiteY64" fmla="*/ 5331553 h 6576911"/>
              <a:gd name="connsiteX65" fmla="*/ 1863664 w 3824878"/>
              <a:gd name="connsiteY65" fmla="*/ 5392354 h 6576911"/>
              <a:gd name="connsiteX66" fmla="*/ 1863664 w 3824878"/>
              <a:gd name="connsiteY66" fmla="*/ 5856742 h 6576911"/>
              <a:gd name="connsiteX67" fmla="*/ 1804110 w 3824878"/>
              <a:gd name="connsiteY67" fmla="*/ 5917543 h 6576911"/>
              <a:gd name="connsiteX68" fmla="*/ 1349231 w 3824878"/>
              <a:gd name="connsiteY68" fmla="*/ 5917543 h 6576911"/>
              <a:gd name="connsiteX69" fmla="*/ 1289676 w 3824878"/>
              <a:gd name="connsiteY69" fmla="*/ 5856742 h 6576911"/>
              <a:gd name="connsiteX70" fmla="*/ 1289676 w 3824878"/>
              <a:gd name="connsiteY70" fmla="*/ 5392354 h 6576911"/>
              <a:gd name="connsiteX71" fmla="*/ 1349231 w 3824878"/>
              <a:gd name="connsiteY71" fmla="*/ 5331553 h 6576911"/>
              <a:gd name="connsiteX72" fmla="*/ 59556 w 3824878"/>
              <a:gd name="connsiteY72" fmla="*/ 5331553 h 6576911"/>
              <a:gd name="connsiteX73" fmla="*/ 514433 w 3824878"/>
              <a:gd name="connsiteY73" fmla="*/ 5331553 h 6576911"/>
              <a:gd name="connsiteX74" fmla="*/ 573988 w 3824878"/>
              <a:gd name="connsiteY74" fmla="*/ 5392354 h 6576911"/>
              <a:gd name="connsiteX75" fmla="*/ 573988 w 3824878"/>
              <a:gd name="connsiteY75" fmla="*/ 5856742 h 6576911"/>
              <a:gd name="connsiteX76" fmla="*/ 515460 w 3824878"/>
              <a:gd name="connsiteY76" fmla="*/ 5917543 h 6576911"/>
              <a:gd name="connsiteX77" fmla="*/ 59556 w 3824878"/>
              <a:gd name="connsiteY77" fmla="*/ 5917543 h 6576911"/>
              <a:gd name="connsiteX78" fmla="*/ 0 w 3824878"/>
              <a:gd name="connsiteY78" fmla="*/ 5856742 h 6576911"/>
              <a:gd name="connsiteX79" fmla="*/ 0 w 3824878"/>
              <a:gd name="connsiteY79" fmla="*/ 5392354 h 6576911"/>
              <a:gd name="connsiteX80" fmla="*/ 59556 w 3824878"/>
              <a:gd name="connsiteY80" fmla="*/ 5331553 h 6576911"/>
              <a:gd name="connsiteX81" fmla="*/ 3310444 w 3824878"/>
              <a:gd name="connsiteY81" fmla="*/ 4674280 h 6576911"/>
              <a:gd name="connsiteX82" fmla="*/ 3765323 w 3824878"/>
              <a:gd name="connsiteY82" fmla="*/ 4674280 h 6576911"/>
              <a:gd name="connsiteX83" fmla="*/ 3824878 w 3824878"/>
              <a:gd name="connsiteY83" fmla="*/ 4735081 h 6576911"/>
              <a:gd name="connsiteX84" fmla="*/ 3824878 w 3824878"/>
              <a:gd name="connsiteY84" fmla="*/ 5199469 h 6576911"/>
              <a:gd name="connsiteX85" fmla="*/ 3765323 w 3824878"/>
              <a:gd name="connsiteY85" fmla="*/ 5260270 h 6576911"/>
              <a:gd name="connsiteX86" fmla="*/ 3310444 w 3824878"/>
              <a:gd name="connsiteY86" fmla="*/ 5260270 h 6576911"/>
              <a:gd name="connsiteX87" fmla="*/ 3250890 w 3824878"/>
              <a:gd name="connsiteY87" fmla="*/ 5199469 h 6576911"/>
              <a:gd name="connsiteX88" fmla="*/ 3250890 w 3824878"/>
              <a:gd name="connsiteY88" fmla="*/ 4735081 h 6576911"/>
              <a:gd name="connsiteX89" fmla="*/ 3310444 w 3824878"/>
              <a:gd name="connsiteY89" fmla="*/ 4674280 h 6576911"/>
              <a:gd name="connsiteX90" fmla="*/ 2658418 w 3824878"/>
              <a:gd name="connsiteY90" fmla="*/ 4674280 h 6576911"/>
              <a:gd name="connsiteX91" fmla="*/ 3113297 w 3824878"/>
              <a:gd name="connsiteY91" fmla="*/ 4674280 h 6576911"/>
              <a:gd name="connsiteX92" fmla="*/ 3172852 w 3824878"/>
              <a:gd name="connsiteY92" fmla="*/ 4735081 h 6576911"/>
              <a:gd name="connsiteX93" fmla="*/ 3172852 w 3824878"/>
              <a:gd name="connsiteY93" fmla="*/ 5199469 h 6576911"/>
              <a:gd name="connsiteX94" fmla="*/ 3113297 w 3824878"/>
              <a:gd name="connsiteY94" fmla="*/ 5260270 h 6576911"/>
              <a:gd name="connsiteX95" fmla="*/ 2658418 w 3824878"/>
              <a:gd name="connsiteY95" fmla="*/ 5260270 h 6576911"/>
              <a:gd name="connsiteX96" fmla="*/ 2598863 w 3824878"/>
              <a:gd name="connsiteY96" fmla="*/ 5199469 h 6576911"/>
              <a:gd name="connsiteX97" fmla="*/ 2598863 w 3824878"/>
              <a:gd name="connsiteY97" fmla="*/ 4735081 h 6576911"/>
              <a:gd name="connsiteX98" fmla="*/ 2658418 w 3824878"/>
              <a:gd name="connsiteY98" fmla="*/ 4674280 h 6576911"/>
              <a:gd name="connsiteX99" fmla="*/ 1349231 w 3824878"/>
              <a:gd name="connsiteY99" fmla="*/ 4674280 h 6576911"/>
              <a:gd name="connsiteX100" fmla="*/ 1804110 w 3824878"/>
              <a:gd name="connsiteY100" fmla="*/ 4674280 h 6576911"/>
              <a:gd name="connsiteX101" fmla="*/ 1863664 w 3824878"/>
              <a:gd name="connsiteY101" fmla="*/ 4735081 h 6576911"/>
              <a:gd name="connsiteX102" fmla="*/ 1863664 w 3824878"/>
              <a:gd name="connsiteY102" fmla="*/ 5199469 h 6576911"/>
              <a:gd name="connsiteX103" fmla="*/ 1804110 w 3824878"/>
              <a:gd name="connsiteY103" fmla="*/ 5260270 h 6576911"/>
              <a:gd name="connsiteX104" fmla="*/ 1349231 w 3824878"/>
              <a:gd name="connsiteY104" fmla="*/ 5260270 h 6576911"/>
              <a:gd name="connsiteX105" fmla="*/ 1289676 w 3824878"/>
              <a:gd name="connsiteY105" fmla="*/ 5199469 h 6576911"/>
              <a:gd name="connsiteX106" fmla="*/ 1289676 w 3824878"/>
              <a:gd name="connsiteY106" fmla="*/ 4735081 h 6576911"/>
              <a:gd name="connsiteX107" fmla="*/ 1349231 w 3824878"/>
              <a:gd name="connsiteY107" fmla="*/ 4674280 h 6576911"/>
              <a:gd name="connsiteX108" fmla="*/ 711580 w 3824878"/>
              <a:gd name="connsiteY108" fmla="*/ 4674280 h 6576911"/>
              <a:gd name="connsiteX109" fmla="*/ 1166457 w 3824878"/>
              <a:gd name="connsiteY109" fmla="*/ 4674280 h 6576911"/>
              <a:gd name="connsiteX110" fmla="*/ 1226013 w 3824878"/>
              <a:gd name="connsiteY110" fmla="*/ 4735081 h 6576911"/>
              <a:gd name="connsiteX111" fmla="*/ 1226013 w 3824878"/>
              <a:gd name="connsiteY111" fmla="*/ 5199469 h 6576911"/>
              <a:gd name="connsiteX112" fmla="*/ 1167484 w 3824878"/>
              <a:gd name="connsiteY112" fmla="*/ 5260270 h 6576911"/>
              <a:gd name="connsiteX113" fmla="*/ 711580 w 3824878"/>
              <a:gd name="connsiteY113" fmla="*/ 5260270 h 6576911"/>
              <a:gd name="connsiteX114" fmla="*/ 652025 w 3824878"/>
              <a:gd name="connsiteY114" fmla="*/ 5199469 h 6576911"/>
              <a:gd name="connsiteX115" fmla="*/ 652025 w 3824878"/>
              <a:gd name="connsiteY115" fmla="*/ 4735081 h 6576911"/>
              <a:gd name="connsiteX116" fmla="*/ 711580 w 3824878"/>
              <a:gd name="connsiteY116" fmla="*/ 4674280 h 6576911"/>
              <a:gd name="connsiteX117" fmla="*/ 59556 w 3824878"/>
              <a:gd name="connsiteY117" fmla="*/ 4674280 h 6576911"/>
              <a:gd name="connsiteX118" fmla="*/ 514433 w 3824878"/>
              <a:gd name="connsiteY118" fmla="*/ 4674280 h 6576911"/>
              <a:gd name="connsiteX119" fmla="*/ 573988 w 3824878"/>
              <a:gd name="connsiteY119" fmla="*/ 4735081 h 6576911"/>
              <a:gd name="connsiteX120" fmla="*/ 573988 w 3824878"/>
              <a:gd name="connsiteY120" fmla="*/ 5199469 h 6576911"/>
              <a:gd name="connsiteX121" fmla="*/ 515460 w 3824878"/>
              <a:gd name="connsiteY121" fmla="*/ 5260270 h 6576911"/>
              <a:gd name="connsiteX122" fmla="*/ 59556 w 3824878"/>
              <a:gd name="connsiteY122" fmla="*/ 5260270 h 6576911"/>
              <a:gd name="connsiteX123" fmla="*/ 0 w 3824878"/>
              <a:gd name="connsiteY123" fmla="*/ 5199469 h 6576911"/>
              <a:gd name="connsiteX124" fmla="*/ 0 w 3824878"/>
              <a:gd name="connsiteY124" fmla="*/ 4735081 h 6576911"/>
              <a:gd name="connsiteX125" fmla="*/ 59556 w 3824878"/>
              <a:gd name="connsiteY125" fmla="*/ 4674280 h 6576911"/>
              <a:gd name="connsiteX126" fmla="*/ 2658418 w 3824878"/>
              <a:gd name="connsiteY126" fmla="*/ 3990802 h 6576911"/>
              <a:gd name="connsiteX127" fmla="*/ 3113297 w 3824878"/>
              <a:gd name="connsiteY127" fmla="*/ 3990802 h 6576911"/>
              <a:gd name="connsiteX128" fmla="*/ 3172852 w 3824878"/>
              <a:gd name="connsiteY128" fmla="*/ 4051603 h 6576911"/>
              <a:gd name="connsiteX129" fmla="*/ 3172852 w 3824878"/>
              <a:gd name="connsiteY129" fmla="*/ 4515991 h 6576911"/>
              <a:gd name="connsiteX130" fmla="*/ 3113297 w 3824878"/>
              <a:gd name="connsiteY130" fmla="*/ 4576792 h 6576911"/>
              <a:gd name="connsiteX131" fmla="*/ 2658418 w 3824878"/>
              <a:gd name="connsiteY131" fmla="*/ 4576792 h 6576911"/>
              <a:gd name="connsiteX132" fmla="*/ 2598863 w 3824878"/>
              <a:gd name="connsiteY132" fmla="*/ 4515991 h 6576911"/>
              <a:gd name="connsiteX133" fmla="*/ 2598863 w 3824878"/>
              <a:gd name="connsiteY133" fmla="*/ 4051603 h 6576911"/>
              <a:gd name="connsiteX134" fmla="*/ 2658418 w 3824878"/>
              <a:gd name="connsiteY134" fmla="*/ 3990802 h 6576911"/>
              <a:gd name="connsiteX135" fmla="*/ 2001257 w 3824878"/>
              <a:gd name="connsiteY135" fmla="*/ 3990802 h 6576911"/>
              <a:gd name="connsiteX136" fmla="*/ 2456136 w 3824878"/>
              <a:gd name="connsiteY136" fmla="*/ 3990802 h 6576911"/>
              <a:gd name="connsiteX137" fmla="*/ 2515690 w 3824878"/>
              <a:gd name="connsiteY137" fmla="*/ 4051603 h 6576911"/>
              <a:gd name="connsiteX138" fmla="*/ 2515690 w 3824878"/>
              <a:gd name="connsiteY138" fmla="*/ 4515991 h 6576911"/>
              <a:gd name="connsiteX139" fmla="*/ 2456136 w 3824878"/>
              <a:gd name="connsiteY139" fmla="*/ 4576792 h 6576911"/>
              <a:gd name="connsiteX140" fmla="*/ 2001257 w 3824878"/>
              <a:gd name="connsiteY140" fmla="*/ 4576792 h 6576911"/>
              <a:gd name="connsiteX141" fmla="*/ 1941702 w 3824878"/>
              <a:gd name="connsiteY141" fmla="*/ 4515991 h 6576911"/>
              <a:gd name="connsiteX142" fmla="*/ 1941702 w 3824878"/>
              <a:gd name="connsiteY142" fmla="*/ 4051603 h 6576911"/>
              <a:gd name="connsiteX143" fmla="*/ 2001257 w 3824878"/>
              <a:gd name="connsiteY143" fmla="*/ 3990802 h 6576911"/>
              <a:gd name="connsiteX144" fmla="*/ 1349231 w 3824878"/>
              <a:gd name="connsiteY144" fmla="*/ 3990802 h 6576911"/>
              <a:gd name="connsiteX145" fmla="*/ 1804110 w 3824878"/>
              <a:gd name="connsiteY145" fmla="*/ 3990802 h 6576911"/>
              <a:gd name="connsiteX146" fmla="*/ 1863664 w 3824878"/>
              <a:gd name="connsiteY146" fmla="*/ 4051603 h 6576911"/>
              <a:gd name="connsiteX147" fmla="*/ 1863664 w 3824878"/>
              <a:gd name="connsiteY147" fmla="*/ 4515991 h 6576911"/>
              <a:gd name="connsiteX148" fmla="*/ 1804110 w 3824878"/>
              <a:gd name="connsiteY148" fmla="*/ 4576792 h 6576911"/>
              <a:gd name="connsiteX149" fmla="*/ 1349231 w 3824878"/>
              <a:gd name="connsiteY149" fmla="*/ 4576792 h 6576911"/>
              <a:gd name="connsiteX150" fmla="*/ 1289676 w 3824878"/>
              <a:gd name="connsiteY150" fmla="*/ 4515991 h 6576911"/>
              <a:gd name="connsiteX151" fmla="*/ 1289676 w 3824878"/>
              <a:gd name="connsiteY151" fmla="*/ 4051603 h 6576911"/>
              <a:gd name="connsiteX152" fmla="*/ 1349231 w 3824878"/>
              <a:gd name="connsiteY152" fmla="*/ 3990802 h 6576911"/>
              <a:gd name="connsiteX153" fmla="*/ 59556 w 3824878"/>
              <a:gd name="connsiteY153" fmla="*/ 3990802 h 6576911"/>
              <a:gd name="connsiteX154" fmla="*/ 514433 w 3824878"/>
              <a:gd name="connsiteY154" fmla="*/ 3990802 h 6576911"/>
              <a:gd name="connsiteX155" fmla="*/ 573988 w 3824878"/>
              <a:gd name="connsiteY155" fmla="*/ 4051603 h 6576911"/>
              <a:gd name="connsiteX156" fmla="*/ 573988 w 3824878"/>
              <a:gd name="connsiteY156" fmla="*/ 4515991 h 6576911"/>
              <a:gd name="connsiteX157" fmla="*/ 515460 w 3824878"/>
              <a:gd name="connsiteY157" fmla="*/ 4576792 h 6576911"/>
              <a:gd name="connsiteX158" fmla="*/ 59556 w 3824878"/>
              <a:gd name="connsiteY158" fmla="*/ 4576792 h 6576911"/>
              <a:gd name="connsiteX159" fmla="*/ 0 w 3824878"/>
              <a:gd name="connsiteY159" fmla="*/ 4515991 h 6576911"/>
              <a:gd name="connsiteX160" fmla="*/ 0 w 3824878"/>
              <a:gd name="connsiteY160" fmla="*/ 4051603 h 6576911"/>
              <a:gd name="connsiteX161" fmla="*/ 59556 w 3824878"/>
              <a:gd name="connsiteY161" fmla="*/ 3990802 h 6576911"/>
              <a:gd name="connsiteX162" fmla="*/ 3310444 w 3824878"/>
              <a:gd name="connsiteY162" fmla="*/ 3308372 h 6576911"/>
              <a:gd name="connsiteX163" fmla="*/ 3765323 w 3824878"/>
              <a:gd name="connsiteY163" fmla="*/ 3308372 h 6576911"/>
              <a:gd name="connsiteX164" fmla="*/ 3824878 w 3824878"/>
              <a:gd name="connsiteY164" fmla="*/ 3369173 h 6576911"/>
              <a:gd name="connsiteX165" fmla="*/ 3824878 w 3824878"/>
              <a:gd name="connsiteY165" fmla="*/ 3833561 h 6576911"/>
              <a:gd name="connsiteX166" fmla="*/ 3765323 w 3824878"/>
              <a:gd name="connsiteY166" fmla="*/ 3894362 h 6576911"/>
              <a:gd name="connsiteX167" fmla="*/ 3310444 w 3824878"/>
              <a:gd name="connsiteY167" fmla="*/ 3894362 h 6576911"/>
              <a:gd name="connsiteX168" fmla="*/ 3250890 w 3824878"/>
              <a:gd name="connsiteY168" fmla="*/ 3833561 h 6576911"/>
              <a:gd name="connsiteX169" fmla="*/ 3250890 w 3824878"/>
              <a:gd name="connsiteY169" fmla="*/ 3369173 h 6576911"/>
              <a:gd name="connsiteX170" fmla="*/ 3310444 w 3824878"/>
              <a:gd name="connsiteY170" fmla="*/ 3308372 h 6576911"/>
              <a:gd name="connsiteX171" fmla="*/ 2658418 w 3824878"/>
              <a:gd name="connsiteY171" fmla="*/ 3308372 h 6576911"/>
              <a:gd name="connsiteX172" fmla="*/ 3113297 w 3824878"/>
              <a:gd name="connsiteY172" fmla="*/ 3308372 h 6576911"/>
              <a:gd name="connsiteX173" fmla="*/ 3172852 w 3824878"/>
              <a:gd name="connsiteY173" fmla="*/ 3369173 h 6576911"/>
              <a:gd name="connsiteX174" fmla="*/ 3172852 w 3824878"/>
              <a:gd name="connsiteY174" fmla="*/ 3833561 h 6576911"/>
              <a:gd name="connsiteX175" fmla="*/ 3113297 w 3824878"/>
              <a:gd name="connsiteY175" fmla="*/ 3894362 h 6576911"/>
              <a:gd name="connsiteX176" fmla="*/ 2658418 w 3824878"/>
              <a:gd name="connsiteY176" fmla="*/ 3894362 h 6576911"/>
              <a:gd name="connsiteX177" fmla="*/ 2598863 w 3824878"/>
              <a:gd name="connsiteY177" fmla="*/ 3833561 h 6576911"/>
              <a:gd name="connsiteX178" fmla="*/ 2598863 w 3824878"/>
              <a:gd name="connsiteY178" fmla="*/ 3369173 h 6576911"/>
              <a:gd name="connsiteX179" fmla="*/ 2658418 w 3824878"/>
              <a:gd name="connsiteY179" fmla="*/ 3308372 h 6576911"/>
              <a:gd name="connsiteX180" fmla="*/ 1349231 w 3824878"/>
              <a:gd name="connsiteY180" fmla="*/ 3308372 h 6576911"/>
              <a:gd name="connsiteX181" fmla="*/ 1804110 w 3824878"/>
              <a:gd name="connsiteY181" fmla="*/ 3308372 h 6576911"/>
              <a:gd name="connsiteX182" fmla="*/ 1863664 w 3824878"/>
              <a:gd name="connsiteY182" fmla="*/ 3369173 h 6576911"/>
              <a:gd name="connsiteX183" fmla="*/ 1863664 w 3824878"/>
              <a:gd name="connsiteY183" fmla="*/ 3833561 h 6576911"/>
              <a:gd name="connsiteX184" fmla="*/ 1804110 w 3824878"/>
              <a:gd name="connsiteY184" fmla="*/ 3894362 h 6576911"/>
              <a:gd name="connsiteX185" fmla="*/ 1349231 w 3824878"/>
              <a:gd name="connsiteY185" fmla="*/ 3894362 h 6576911"/>
              <a:gd name="connsiteX186" fmla="*/ 1289676 w 3824878"/>
              <a:gd name="connsiteY186" fmla="*/ 3833561 h 6576911"/>
              <a:gd name="connsiteX187" fmla="*/ 1289676 w 3824878"/>
              <a:gd name="connsiteY187" fmla="*/ 3369173 h 6576911"/>
              <a:gd name="connsiteX188" fmla="*/ 1349231 w 3824878"/>
              <a:gd name="connsiteY188" fmla="*/ 3308372 h 6576911"/>
              <a:gd name="connsiteX189" fmla="*/ 711580 w 3824878"/>
              <a:gd name="connsiteY189" fmla="*/ 3308372 h 6576911"/>
              <a:gd name="connsiteX190" fmla="*/ 1166457 w 3824878"/>
              <a:gd name="connsiteY190" fmla="*/ 3308372 h 6576911"/>
              <a:gd name="connsiteX191" fmla="*/ 1226013 w 3824878"/>
              <a:gd name="connsiteY191" fmla="*/ 3369173 h 6576911"/>
              <a:gd name="connsiteX192" fmla="*/ 1226013 w 3824878"/>
              <a:gd name="connsiteY192" fmla="*/ 3833561 h 6576911"/>
              <a:gd name="connsiteX193" fmla="*/ 1167484 w 3824878"/>
              <a:gd name="connsiteY193" fmla="*/ 3894362 h 6576911"/>
              <a:gd name="connsiteX194" fmla="*/ 711580 w 3824878"/>
              <a:gd name="connsiteY194" fmla="*/ 3894362 h 6576911"/>
              <a:gd name="connsiteX195" fmla="*/ 652025 w 3824878"/>
              <a:gd name="connsiteY195" fmla="*/ 3833561 h 6576911"/>
              <a:gd name="connsiteX196" fmla="*/ 652025 w 3824878"/>
              <a:gd name="connsiteY196" fmla="*/ 3369173 h 6576911"/>
              <a:gd name="connsiteX197" fmla="*/ 711580 w 3824878"/>
              <a:gd name="connsiteY197" fmla="*/ 3308372 h 6576911"/>
              <a:gd name="connsiteX198" fmla="*/ 59556 w 3824878"/>
              <a:gd name="connsiteY198" fmla="*/ 3308372 h 6576911"/>
              <a:gd name="connsiteX199" fmla="*/ 514433 w 3824878"/>
              <a:gd name="connsiteY199" fmla="*/ 3308372 h 6576911"/>
              <a:gd name="connsiteX200" fmla="*/ 573988 w 3824878"/>
              <a:gd name="connsiteY200" fmla="*/ 3369173 h 6576911"/>
              <a:gd name="connsiteX201" fmla="*/ 573988 w 3824878"/>
              <a:gd name="connsiteY201" fmla="*/ 3833561 h 6576911"/>
              <a:gd name="connsiteX202" fmla="*/ 515460 w 3824878"/>
              <a:gd name="connsiteY202" fmla="*/ 3894362 h 6576911"/>
              <a:gd name="connsiteX203" fmla="*/ 59556 w 3824878"/>
              <a:gd name="connsiteY203" fmla="*/ 3894362 h 6576911"/>
              <a:gd name="connsiteX204" fmla="*/ 0 w 3824878"/>
              <a:gd name="connsiteY204" fmla="*/ 3833561 h 6576911"/>
              <a:gd name="connsiteX205" fmla="*/ 0 w 3824878"/>
              <a:gd name="connsiteY205" fmla="*/ 3369173 h 6576911"/>
              <a:gd name="connsiteX206" fmla="*/ 59556 w 3824878"/>
              <a:gd name="connsiteY206" fmla="*/ 3308372 h 6576911"/>
              <a:gd name="connsiteX207" fmla="*/ 3310444 w 3824878"/>
              <a:gd name="connsiteY207" fmla="*/ 2658438 h 6576911"/>
              <a:gd name="connsiteX208" fmla="*/ 3765323 w 3824878"/>
              <a:gd name="connsiteY208" fmla="*/ 2658438 h 6576911"/>
              <a:gd name="connsiteX209" fmla="*/ 3824878 w 3824878"/>
              <a:gd name="connsiteY209" fmla="*/ 2719240 h 6576911"/>
              <a:gd name="connsiteX210" fmla="*/ 3824878 w 3824878"/>
              <a:gd name="connsiteY210" fmla="*/ 3183627 h 6576911"/>
              <a:gd name="connsiteX211" fmla="*/ 3765323 w 3824878"/>
              <a:gd name="connsiteY211" fmla="*/ 3244428 h 6576911"/>
              <a:gd name="connsiteX212" fmla="*/ 3310444 w 3824878"/>
              <a:gd name="connsiteY212" fmla="*/ 3244428 h 6576911"/>
              <a:gd name="connsiteX213" fmla="*/ 3250890 w 3824878"/>
              <a:gd name="connsiteY213" fmla="*/ 3183627 h 6576911"/>
              <a:gd name="connsiteX214" fmla="*/ 3250890 w 3824878"/>
              <a:gd name="connsiteY214" fmla="*/ 2719240 h 6576911"/>
              <a:gd name="connsiteX215" fmla="*/ 3310444 w 3824878"/>
              <a:gd name="connsiteY215" fmla="*/ 2658438 h 6576911"/>
              <a:gd name="connsiteX216" fmla="*/ 2658418 w 3824878"/>
              <a:gd name="connsiteY216" fmla="*/ 2658438 h 6576911"/>
              <a:gd name="connsiteX217" fmla="*/ 3113297 w 3824878"/>
              <a:gd name="connsiteY217" fmla="*/ 2658438 h 6576911"/>
              <a:gd name="connsiteX218" fmla="*/ 3172852 w 3824878"/>
              <a:gd name="connsiteY218" fmla="*/ 2719240 h 6576911"/>
              <a:gd name="connsiteX219" fmla="*/ 3172852 w 3824878"/>
              <a:gd name="connsiteY219" fmla="*/ 3183627 h 6576911"/>
              <a:gd name="connsiteX220" fmla="*/ 3113297 w 3824878"/>
              <a:gd name="connsiteY220" fmla="*/ 3244428 h 6576911"/>
              <a:gd name="connsiteX221" fmla="*/ 2658418 w 3824878"/>
              <a:gd name="connsiteY221" fmla="*/ 3244428 h 6576911"/>
              <a:gd name="connsiteX222" fmla="*/ 2598863 w 3824878"/>
              <a:gd name="connsiteY222" fmla="*/ 3183627 h 6576911"/>
              <a:gd name="connsiteX223" fmla="*/ 2598863 w 3824878"/>
              <a:gd name="connsiteY223" fmla="*/ 2719240 h 6576911"/>
              <a:gd name="connsiteX224" fmla="*/ 2658418 w 3824878"/>
              <a:gd name="connsiteY224" fmla="*/ 2658438 h 6576911"/>
              <a:gd name="connsiteX225" fmla="*/ 2001257 w 3824878"/>
              <a:gd name="connsiteY225" fmla="*/ 2658438 h 6576911"/>
              <a:gd name="connsiteX226" fmla="*/ 2456136 w 3824878"/>
              <a:gd name="connsiteY226" fmla="*/ 2658438 h 6576911"/>
              <a:gd name="connsiteX227" fmla="*/ 2515690 w 3824878"/>
              <a:gd name="connsiteY227" fmla="*/ 2719240 h 6576911"/>
              <a:gd name="connsiteX228" fmla="*/ 2515690 w 3824878"/>
              <a:gd name="connsiteY228" fmla="*/ 3183627 h 6576911"/>
              <a:gd name="connsiteX229" fmla="*/ 2456136 w 3824878"/>
              <a:gd name="connsiteY229" fmla="*/ 3244428 h 6576911"/>
              <a:gd name="connsiteX230" fmla="*/ 2001257 w 3824878"/>
              <a:gd name="connsiteY230" fmla="*/ 3244428 h 6576911"/>
              <a:gd name="connsiteX231" fmla="*/ 1941702 w 3824878"/>
              <a:gd name="connsiteY231" fmla="*/ 3183627 h 6576911"/>
              <a:gd name="connsiteX232" fmla="*/ 1941702 w 3824878"/>
              <a:gd name="connsiteY232" fmla="*/ 2719240 h 6576911"/>
              <a:gd name="connsiteX233" fmla="*/ 2001257 w 3824878"/>
              <a:gd name="connsiteY233" fmla="*/ 2658438 h 6576911"/>
              <a:gd name="connsiteX234" fmla="*/ 1349231 w 3824878"/>
              <a:gd name="connsiteY234" fmla="*/ 2658438 h 6576911"/>
              <a:gd name="connsiteX235" fmla="*/ 1804110 w 3824878"/>
              <a:gd name="connsiteY235" fmla="*/ 2658438 h 6576911"/>
              <a:gd name="connsiteX236" fmla="*/ 1863664 w 3824878"/>
              <a:gd name="connsiteY236" fmla="*/ 2719240 h 6576911"/>
              <a:gd name="connsiteX237" fmla="*/ 1863664 w 3824878"/>
              <a:gd name="connsiteY237" fmla="*/ 3183627 h 6576911"/>
              <a:gd name="connsiteX238" fmla="*/ 1804110 w 3824878"/>
              <a:gd name="connsiteY238" fmla="*/ 3244428 h 6576911"/>
              <a:gd name="connsiteX239" fmla="*/ 1349231 w 3824878"/>
              <a:gd name="connsiteY239" fmla="*/ 3244428 h 6576911"/>
              <a:gd name="connsiteX240" fmla="*/ 1289676 w 3824878"/>
              <a:gd name="connsiteY240" fmla="*/ 3183627 h 6576911"/>
              <a:gd name="connsiteX241" fmla="*/ 1289676 w 3824878"/>
              <a:gd name="connsiteY241" fmla="*/ 2719240 h 6576911"/>
              <a:gd name="connsiteX242" fmla="*/ 1349231 w 3824878"/>
              <a:gd name="connsiteY242" fmla="*/ 2658438 h 6576911"/>
              <a:gd name="connsiteX243" fmla="*/ 711580 w 3824878"/>
              <a:gd name="connsiteY243" fmla="*/ 2658438 h 6576911"/>
              <a:gd name="connsiteX244" fmla="*/ 1166457 w 3824878"/>
              <a:gd name="connsiteY244" fmla="*/ 2658438 h 6576911"/>
              <a:gd name="connsiteX245" fmla="*/ 1226013 w 3824878"/>
              <a:gd name="connsiteY245" fmla="*/ 2719240 h 6576911"/>
              <a:gd name="connsiteX246" fmla="*/ 1226013 w 3824878"/>
              <a:gd name="connsiteY246" fmla="*/ 3183627 h 6576911"/>
              <a:gd name="connsiteX247" fmla="*/ 1167484 w 3824878"/>
              <a:gd name="connsiteY247" fmla="*/ 3244428 h 6576911"/>
              <a:gd name="connsiteX248" fmla="*/ 711580 w 3824878"/>
              <a:gd name="connsiteY248" fmla="*/ 3244428 h 6576911"/>
              <a:gd name="connsiteX249" fmla="*/ 652025 w 3824878"/>
              <a:gd name="connsiteY249" fmla="*/ 3183627 h 6576911"/>
              <a:gd name="connsiteX250" fmla="*/ 652025 w 3824878"/>
              <a:gd name="connsiteY250" fmla="*/ 2719240 h 6576911"/>
              <a:gd name="connsiteX251" fmla="*/ 711580 w 3824878"/>
              <a:gd name="connsiteY251" fmla="*/ 2658438 h 6576911"/>
              <a:gd name="connsiteX252" fmla="*/ 2658418 w 3824878"/>
              <a:gd name="connsiteY252" fmla="*/ 1976007 h 6576911"/>
              <a:gd name="connsiteX253" fmla="*/ 3113297 w 3824878"/>
              <a:gd name="connsiteY253" fmla="*/ 1976007 h 6576911"/>
              <a:gd name="connsiteX254" fmla="*/ 3172852 w 3824878"/>
              <a:gd name="connsiteY254" fmla="*/ 2036807 h 6576911"/>
              <a:gd name="connsiteX255" fmla="*/ 3172852 w 3824878"/>
              <a:gd name="connsiteY255" fmla="*/ 2501196 h 6576911"/>
              <a:gd name="connsiteX256" fmla="*/ 3113297 w 3824878"/>
              <a:gd name="connsiteY256" fmla="*/ 2561997 h 6576911"/>
              <a:gd name="connsiteX257" fmla="*/ 2658418 w 3824878"/>
              <a:gd name="connsiteY257" fmla="*/ 2561997 h 6576911"/>
              <a:gd name="connsiteX258" fmla="*/ 2598863 w 3824878"/>
              <a:gd name="connsiteY258" fmla="*/ 2501196 h 6576911"/>
              <a:gd name="connsiteX259" fmla="*/ 2598863 w 3824878"/>
              <a:gd name="connsiteY259" fmla="*/ 2036807 h 6576911"/>
              <a:gd name="connsiteX260" fmla="*/ 2658418 w 3824878"/>
              <a:gd name="connsiteY260" fmla="*/ 1976007 h 6576911"/>
              <a:gd name="connsiteX261" fmla="*/ 2001257 w 3824878"/>
              <a:gd name="connsiteY261" fmla="*/ 1976007 h 6576911"/>
              <a:gd name="connsiteX262" fmla="*/ 2456136 w 3824878"/>
              <a:gd name="connsiteY262" fmla="*/ 1976007 h 6576911"/>
              <a:gd name="connsiteX263" fmla="*/ 2515690 w 3824878"/>
              <a:gd name="connsiteY263" fmla="*/ 2036807 h 6576911"/>
              <a:gd name="connsiteX264" fmla="*/ 2515690 w 3824878"/>
              <a:gd name="connsiteY264" fmla="*/ 2501196 h 6576911"/>
              <a:gd name="connsiteX265" fmla="*/ 2456136 w 3824878"/>
              <a:gd name="connsiteY265" fmla="*/ 2561997 h 6576911"/>
              <a:gd name="connsiteX266" fmla="*/ 2001257 w 3824878"/>
              <a:gd name="connsiteY266" fmla="*/ 2561997 h 6576911"/>
              <a:gd name="connsiteX267" fmla="*/ 1941702 w 3824878"/>
              <a:gd name="connsiteY267" fmla="*/ 2501196 h 6576911"/>
              <a:gd name="connsiteX268" fmla="*/ 1941702 w 3824878"/>
              <a:gd name="connsiteY268" fmla="*/ 2036807 h 6576911"/>
              <a:gd name="connsiteX269" fmla="*/ 2001257 w 3824878"/>
              <a:gd name="connsiteY269" fmla="*/ 1976007 h 6576911"/>
              <a:gd name="connsiteX270" fmla="*/ 711580 w 3824878"/>
              <a:gd name="connsiteY270" fmla="*/ 1976007 h 6576911"/>
              <a:gd name="connsiteX271" fmla="*/ 1166457 w 3824878"/>
              <a:gd name="connsiteY271" fmla="*/ 1976007 h 6576911"/>
              <a:gd name="connsiteX272" fmla="*/ 1226013 w 3824878"/>
              <a:gd name="connsiteY272" fmla="*/ 2036807 h 6576911"/>
              <a:gd name="connsiteX273" fmla="*/ 1226013 w 3824878"/>
              <a:gd name="connsiteY273" fmla="*/ 2501196 h 6576911"/>
              <a:gd name="connsiteX274" fmla="*/ 1167484 w 3824878"/>
              <a:gd name="connsiteY274" fmla="*/ 2561997 h 6576911"/>
              <a:gd name="connsiteX275" fmla="*/ 711580 w 3824878"/>
              <a:gd name="connsiteY275" fmla="*/ 2561997 h 6576911"/>
              <a:gd name="connsiteX276" fmla="*/ 652025 w 3824878"/>
              <a:gd name="connsiteY276" fmla="*/ 2501196 h 6576911"/>
              <a:gd name="connsiteX277" fmla="*/ 652025 w 3824878"/>
              <a:gd name="connsiteY277" fmla="*/ 2036807 h 6576911"/>
              <a:gd name="connsiteX278" fmla="*/ 711580 w 3824878"/>
              <a:gd name="connsiteY278" fmla="*/ 1976007 h 6576911"/>
              <a:gd name="connsiteX279" fmla="*/ 59556 w 3824878"/>
              <a:gd name="connsiteY279" fmla="*/ 1976007 h 6576911"/>
              <a:gd name="connsiteX280" fmla="*/ 514433 w 3824878"/>
              <a:gd name="connsiteY280" fmla="*/ 1976007 h 6576911"/>
              <a:gd name="connsiteX281" fmla="*/ 573988 w 3824878"/>
              <a:gd name="connsiteY281" fmla="*/ 2036807 h 6576911"/>
              <a:gd name="connsiteX282" fmla="*/ 573988 w 3824878"/>
              <a:gd name="connsiteY282" fmla="*/ 2501196 h 6576911"/>
              <a:gd name="connsiteX283" fmla="*/ 515460 w 3824878"/>
              <a:gd name="connsiteY283" fmla="*/ 2561997 h 6576911"/>
              <a:gd name="connsiteX284" fmla="*/ 59556 w 3824878"/>
              <a:gd name="connsiteY284" fmla="*/ 2561997 h 6576911"/>
              <a:gd name="connsiteX285" fmla="*/ 0 w 3824878"/>
              <a:gd name="connsiteY285" fmla="*/ 2501196 h 6576911"/>
              <a:gd name="connsiteX286" fmla="*/ 0 w 3824878"/>
              <a:gd name="connsiteY286" fmla="*/ 2036807 h 6576911"/>
              <a:gd name="connsiteX287" fmla="*/ 59556 w 3824878"/>
              <a:gd name="connsiteY287" fmla="*/ 1976007 h 6576911"/>
              <a:gd name="connsiteX288" fmla="*/ 3310444 w 3824878"/>
              <a:gd name="connsiteY288" fmla="*/ 1317689 h 6576911"/>
              <a:gd name="connsiteX289" fmla="*/ 3765323 w 3824878"/>
              <a:gd name="connsiteY289" fmla="*/ 1317689 h 6576911"/>
              <a:gd name="connsiteX290" fmla="*/ 3824878 w 3824878"/>
              <a:gd name="connsiteY290" fmla="*/ 1378489 h 6576911"/>
              <a:gd name="connsiteX291" fmla="*/ 3824878 w 3824878"/>
              <a:gd name="connsiteY291" fmla="*/ 1842877 h 6576911"/>
              <a:gd name="connsiteX292" fmla="*/ 3765323 w 3824878"/>
              <a:gd name="connsiteY292" fmla="*/ 1903677 h 6576911"/>
              <a:gd name="connsiteX293" fmla="*/ 3310444 w 3824878"/>
              <a:gd name="connsiteY293" fmla="*/ 1903677 h 6576911"/>
              <a:gd name="connsiteX294" fmla="*/ 3250890 w 3824878"/>
              <a:gd name="connsiteY294" fmla="*/ 1842877 h 6576911"/>
              <a:gd name="connsiteX295" fmla="*/ 3250890 w 3824878"/>
              <a:gd name="connsiteY295" fmla="*/ 1378489 h 6576911"/>
              <a:gd name="connsiteX296" fmla="*/ 3310444 w 3824878"/>
              <a:gd name="connsiteY296" fmla="*/ 1317689 h 6576911"/>
              <a:gd name="connsiteX297" fmla="*/ 2658418 w 3824878"/>
              <a:gd name="connsiteY297" fmla="*/ 1317689 h 6576911"/>
              <a:gd name="connsiteX298" fmla="*/ 3113297 w 3824878"/>
              <a:gd name="connsiteY298" fmla="*/ 1317689 h 6576911"/>
              <a:gd name="connsiteX299" fmla="*/ 3172852 w 3824878"/>
              <a:gd name="connsiteY299" fmla="*/ 1378489 h 6576911"/>
              <a:gd name="connsiteX300" fmla="*/ 3172852 w 3824878"/>
              <a:gd name="connsiteY300" fmla="*/ 1842877 h 6576911"/>
              <a:gd name="connsiteX301" fmla="*/ 3113297 w 3824878"/>
              <a:gd name="connsiteY301" fmla="*/ 1903677 h 6576911"/>
              <a:gd name="connsiteX302" fmla="*/ 2658418 w 3824878"/>
              <a:gd name="connsiteY302" fmla="*/ 1903677 h 6576911"/>
              <a:gd name="connsiteX303" fmla="*/ 2598863 w 3824878"/>
              <a:gd name="connsiteY303" fmla="*/ 1842877 h 6576911"/>
              <a:gd name="connsiteX304" fmla="*/ 2598863 w 3824878"/>
              <a:gd name="connsiteY304" fmla="*/ 1378489 h 6576911"/>
              <a:gd name="connsiteX305" fmla="*/ 2658418 w 3824878"/>
              <a:gd name="connsiteY305" fmla="*/ 1317689 h 6576911"/>
              <a:gd name="connsiteX306" fmla="*/ 2001257 w 3824878"/>
              <a:gd name="connsiteY306" fmla="*/ 1317689 h 6576911"/>
              <a:gd name="connsiteX307" fmla="*/ 2456136 w 3824878"/>
              <a:gd name="connsiteY307" fmla="*/ 1317689 h 6576911"/>
              <a:gd name="connsiteX308" fmla="*/ 2515690 w 3824878"/>
              <a:gd name="connsiteY308" fmla="*/ 1378489 h 6576911"/>
              <a:gd name="connsiteX309" fmla="*/ 2515690 w 3824878"/>
              <a:gd name="connsiteY309" fmla="*/ 1842877 h 6576911"/>
              <a:gd name="connsiteX310" fmla="*/ 2456136 w 3824878"/>
              <a:gd name="connsiteY310" fmla="*/ 1903677 h 6576911"/>
              <a:gd name="connsiteX311" fmla="*/ 2001257 w 3824878"/>
              <a:gd name="connsiteY311" fmla="*/ 1903677 h 6576911"/>
              <a:gd name="connsiteX312" fmla="*/ 1941702 w 3824878"/>
              <a:gd name="connsiteY312" fmla="*/ 1842877 h 6576911"/>
              <a:gd name="connsiteX313" fmla="*/ 1941702 w 3824878"/>
              <a:gd name="connsiteY313" fmla="*/ 1378489 h 6576911"/>
              <a:gd name="connsiteX314" fmla="*/ 2001257 w 3824878"/>
              <a:gd name="connsiteY314" fmla="*/ 1317689 h 6576911"/>
              <a:gd name="connsiteX315" fmla="*/ 1349231 w 3824878"/>
              <a:gd name="connsiteY315" fmla="*/ 1317689 h 6576911"/>
              <a:gd name="connsiteX316" fmla="*/ 1804110 w 3824878"/>
              <a:gd name="connsiteY316" fmla="*/ 1317689 h 6576911"/>
              <a:gd name="connsiteX317" fmla="*/ 1863664 w 3824878"/>
              <a:gd name="connsiteY317" fmla="*/ 1378489 h 6576911"/>
              <a:gd name="connsiteX318" fmla="*/ 1863664 w 3824878"/>
              <a:gd name="connsiteY318" fmla="*/ 1842877 h 6576911"/>
              <a:gd name="connsiteX319" fmla="*/ 1804110 w 3824878"/>
              <a:gd name="connsiteY319" fmla="*/ 1903677 h 6576911"/>
              <a:gd name="connsiteX320" fmla="*/ 1349231 w 3824878"/>
              <a:gd name="connsiteY320" fmla="*/ 1903677 h 6576911"/>
              <a:gd name="connsiteX321" fmla="*/ 1289676 w 3824878"/>
              <a:gd name="connsiteY321" fmla="*/ 1842877 h 6576911"/>
              <a:gd name="connsiteX322" fmla="*/ 1289676 w 3824878"/>
              <a:gd name="connsiteY322" fmla="*/ 1378489 h 6576911"/>
              <a:gd name="connsiteX323" fmla="*/ 1349231 w 3824878"/>
              <a:gd name="connsiteY323" fmla="*/ 1317689 h 6576911"/>
              <a:gd name="connsiteX324" fmla="*/ 711580 w 3824878"/>
              <a:gd name="connsiteY324" fmla="*/ 1317689 h 6576911"/>
              <a:gd name="connsiteX325" fmla="*/ 1166457 w 3824878"/>
              <a:gd name="connsiteY325" fmla="*/ 1317689 h 6576911"/>
              <a:gd name="connsiteX326" fmla="*/ 1226013 w 3824878"/>
              <a:gd name="connsiteY326" fmla="*/ 1378490 h 6576911"/>
              <a:gd name="connsiteX327" fmla="*/ 1226013 w 3824878"/>
              <a:gd name="connsiteY327" fmla="*/ 1842877 h 6576911"/>
              <a:gd name="connsiteX328" fmla="*/ 1167484 w 3824878"/>
              <a:gd name="connsiteY328" fmla="*/ 1903677 h 6576911"/>
              <a:gd name="connsiteX329" fmla="*/ 711580 w 3824878"/>
              <a:gd name="connsiteY329" fmla="*/ 1903677 h 6576911"/>
              <a:gd name="connsiteX330" fmla="*/ 652025 w 3824878"/>
              <a:gd name="connsiteY330" fmla="*/ 1842877 h 6576911"/>
              <a:gd name="connsiteX331" fmla="*/ 652025 w 3824878"/>
              <a:gd name="connsiteY331" fmla="*/ 1378490 h 6576911"/>
              <a:gd name="connsiteX332" fmla="*/ 711580 w 3824878"/>
              <a:gd name="connsiteY332" fmla="*/ 1317689 h 6576911"/>
              <a:gd name="connsiteX333" fmla="*/ 3310444 w 3824878"/>
              <a:gd name="connsiteY333" fmla="*/ 658321 h 6576911"/>
              <a:gd name="connsiteX334" fmla="*/ 3765323 w 3824878"/>
              <a:gd name="connsiteY334" fmla="*/ 658321 h 6576911"/>
              <a:gd name="connsiteX335" fmla="*/ 3824878 w 3824878"/>
              <a:gd name="connsiteY335" fmla="*/ 719120 h 6576911"/>
              <a:gd name="connsiteX336" fmla="*/ 3824878 w 3824878"/>
              <a:gd name="connsiteY336" fmla="*/ 1183509 h 6576911"/>
              <a:gd name="connsiteX337" fmla="*/ 3765323 w 3824878"/>
              <a:gd name="connsiteY337" fmla="*/ 1245358 h 6576911"/>
              <a:gd name="connsiteX338" fmla="*/ 3310444 w 3824878"/>
              <a:gd name="connsiteY338" fmla="*/ 1245358 h 6576911"/>
              <a:gd name="connsiteX339" fmla="*/ 3250890 w 3824878"/>
              <a:gd name="connsiteY339" fmla="*/ 1184557 h 6576911"/>
              <a:gd name="connsiteX340" fmla="*/ 3250890 w 3824878"/>
              <a:gd name="connsiteY340" fmla="*/ 719120 h 6576911"/>
              <a:gd name="connsiteX341" fmla="*/ 3310444 w 3824878"/>
              <a:gd name="connsiteY341" fmla="*/ 658321 h 6576911"/>
              <a:gd name="connsiteX342" fmla="*/ 2658418 w 3824878"/>
              <a:gd name="connsiteY342" fmla="*/ 658321 h 6576911"/>
              <a:gd name="connsiteX343" fmla="*/ 3113297 w 3824878"/>
              <a:gd name="connsiteY343" fmla="*/ 658321 h 6576911"/>
              <a:gd name="connsiteX344" fmla="*/ 3172852 w 3824878"/>
              <a:gd name="connsiteY344" fmla="*/ 719120 h 6576911"/>
              <a:gd name="connsiteX345" fmla="*/ 3172852 w 3824878"/>
              <a:gd name="connsiteY345" fmla="*/ 1183509 h 6576911"/>
              <a:gd name="connsiteX346" fmla="*/ 3113297 w 3824878"/>
              <a:gd name="connsiteY346" fmla="*/ 1245358 h 6576911"/>
              <a:gd name="connsiteX347" fmla="*/ 2658418 w 3824878"/>
              <a:gd name="connsiteY347" fmla="*/ 1245358 h 6576911"/>
              <a:gd name="connsiteX348" fmla="*/ 2598863 w 3824878"/>
              <a:gd name="connsiteY348" fmla="*/ 1184558 h 6576911"/>
              <a:gd name="connsiteX349" fmla="*/ 2598863 w 3824878"/>
              <a:gd name="connsiteY349" fmla="*/ 719120 h 6576911"/>
              <a:gd name="connsiteX350" fmla="*/ 2658418 w 3824878"/>
              <a:gd name="connsiteY350" fmla="*/ 658321 h 6576911"/>
              <a:gd name="connsiteX351" fmla="*/ 1349231 w 3824878"/>
              <a:gd name="connsiteY351" fmla="*/ 658321 h 6576911"/>
              <a:gd name="connsiteX352" fmla="*/ 1804110 w 3824878"/>
              <a:gd name="connsiteY352" fmla="*/ 658321 h 6576911"/>
              <a:gd name="connsiteX353" fmla="*/ 1863664 w 3824878"/>
              <a:gd name="connsiteY353" fmla="*/ 719121 h 6576911"/>
              <a:gd name="connsiteX354" fmla="*/ 1863664 w 3824878"/>
              <a:gd name="connsiteY354" fmla="*/ 1183509 h 6576911"/>
              <a:gd name="connsiteX355" fmla="*/ 1804110 w 3824878"/>
              <a:gd name="connsiteY355" fmla="*/ 1245358 h 6576911"/>
              <a:gd name="connsiteX356" fmla="*/ 1349231 w 3824878"/>
              <a:gd name="connsiteY356" fmla="*/ 1245358 h 6576911"/>
              <a:gd name="connsiteX357" fmla="*/ 1289676 w 3824878"/>
              <a:gd name="connsiteY357" fmla="*/ 1184558 h 6576911"/>
              <a:gd name="connsiteX358" fmla="*/ 1289676 w 3824878"/>
              <a:gd name="connsiteY358" fmla="*/ 719121 h 6576911"/>
              <a:gd name="connsiteX359" fmla="*/ 1349231 w 3824878"/>
              <a:gd name="connsiteY359" fmla="*/ 658321 h 6576911"/>
              <a:gd name="connsiteX360" fmla="*/ 711580 w 3824878"/>
              <a:gd name="connsiteY360" fmla="*/ 658321 h 6576911"/>
              <a:gd name="connsiteX361" fmla="*/ 1166457 w 3824878"/>
              <a:gd name="connsiteY361" fmla="*/ 658321 h 6576911"/>
              <a:gd name="connsiteX362" fmla="*/ 1226013 w 3824878"/>
              <a:gd name="connsiteY362" fmla="*/ 719121 h 6576911"/>
              <a:gd name="connsiteX363" fmla="*/ 1226013 w 3824878"/>
              <a:gd name="connsiteY363" fmla="*/ 1183509 h 6576911"/>
              <a:gd name="connsiteX364" fmla="*/ 1167484 w 3824878"/>
              <a:gd name="connsiteY364" fmla="*/ 1245359 h 6576911"/>
              <a:gd name="connsiteX365" fmla="*/ 711580 w 3824878"/>
              <a:gd name="connsiteY365" fmla="*/ 1245359 h 6576911"/>
              <a:gd name="connsiteX366" fmla="*/ 652025 w 3824878"/>
              <a:gd name="connsiteY366" fmla="*/ 1184558 h 6576911"/>
              <a:gd name="connsiteX367" fmla="*/ 652025 w 3824878"/>
              <a:gd name="connsiteY367" fmla="*/ 719121 h 6576911"/>
              <a:gd name="connsiteX368" fmla="*/ 711580 w 3824878"/>
              <a:gd name="connsiteY368" fmla="*/ 658321 h 6576911"/>
              <a:gd name="connsiteX369" fmla="*/ 59556 w 3824878"/>
              <a:gd name="connsiteY369" fmla="*/ 658321 h 6576911"/>
              <a:gd name="connsiteX370" fmla="*/ 514433 w 3824878"/>
              <a:gd name="connsiteY370" fmla="*/ 658321 h 6576911"/>
              <a:gd name="connsiteX371" fmla="*/ 573988 w 3824878"/>
              <a:gd name="connsiteY371" fmla="*/ 719121 h 6576911"/>
              <a:gd name="connsiteX372" fmla="*/ 573988 w 3824878"/>
              <a:gd name="connsiteY372" fmla="*/ 1183509 h 6576911"/>
              <a:gd name="connsiteX373" fmla="*/ 515460 w 3824878"/>
              <a:gd name="connsiteY373" fmla="*/ 1245359 h 6576911"/>
              <a:gd name="connsiteX374" fmla="*/ 59556 w 3824878"/>
              <a:gd name="connsiteY374" fmla="*/ 1245359 h 6576911"/>
              <a:gd name="connsiteX375" fmla="*/ 0 w 3824878"/>
              <a:gd name="connsiteY375" fmla="*/ 1184558 h 6576911"/>
              <a:gd name="connsiteX376" fmla="*/ 0 w 3824878"/>
              <a:gd name="connsiteY376" fmla="*/ 719121 h 6576911"/>
              <a:gd name="connsiteX377" fmla="*/ 59556 w 3824878"/>
              <a:gd name="connsiteY377" fmla="*/ 658321 h 6576911"/>
              <a:gd name="connsiteX378" fmla="*/ 1349231 w 3824878"/>
              <a:gd name="connsiteY378" fmla="*/ 1 h 6576911"/>
              <a:gd name="connsiteX379" fmla="*/ 1804110 w 3824878"/>
              <a:gd name="connsiteY379" fmla="*/ 1 h 6576911"/>
              <a:gd name="connsiteX380" fmla="*/ 1863664 w 3824878"/>
              <a:gd name="connsiteY380" fmla="*/ 60801 h 6576911"/>
              <a:gd name="connsiteX381" fmla="*/ 1863664 w 3824878"/>
              <a:gd name="connsiteY381" fmla="*/ 525189 h 6576911"/>
              <a:gd name="connsiteX382" fmla="*/ 1804110 w 3824878"/>
              <a:gd name="connsiteY382" fmla="*/ 587039 h 6576911"/>
              <a:gd name="connsiteX383" fmla="*/ 1349231 w 3824878"/>
              <a:gd name="connsiteY383" fmla="*/ 587039 h 6576911"/>
              <a:gd name="connsiteX384" fmla="*/ 1289676 w 3824878"/>
              <a:gd name="connsiteY384" fmla="*/ 526238 h 6576911"/>
              <a:gd name="connsiteX385" fmla="*/ 1289676 w 3824878"/>
              <a:gd name="connsiteY385" fmla="*/ 60801 h 6576911"/>
              <a:gd name="connsiteX386" fmla="*/ 1349231 w 3824878"/>
              <a:gd name="connsiteY386" fmla="*/ 1 h 6576911"/>
              <a:gd name="connsiteX387" fmla="*/ 59556 w 3824878"/>
              <a:gd name="connsiteY387" fmla="*/ 1 h 6576911"/>
              <a:gd name="connsiteX388" fmla="*/ 514433 w 3824878"/>
              <a:gd name="connsiteY388" fmla="*/ 1 h 6576911"/>
              <a:gd name="connsiteX389" fmla="*/ 575017 w 3824878"/>
              <a:gd name="connsiteY389" fmla="*/ 60801 h 6576911"/>
              <a:gd name="connsiteX390" fmla="*/ 575017 w 3824878"/>
              <a:gd name="connsiteY390" fmla="*/ 525190 h 6576911"/>
              <a:gd name="connsiteX391" fmla="*/ 515461 w 3824878"/>
              <a:gd name="connsiteY391" fmla="*/ 587039 h 6576911"/>
              <a:gd name="connsiteX392" fmla="*/ 59556 w 3824878"/>
              <a:gd name="connsiteY392" fmla="*/ 587039 h 6576911"/>
              <a:gd name="connsiteX393" fmla="*/ 0 w 3824878"/>
              <a:gd name="connsiteY393" fmla="*/ 526238 h 6576911"/>
              <a:gd name="connsiteX394" fmla="*/ 0 w 3824878"/>
              <a:gd name="connsiteY394" fmla="*/ 60801 h 6576911"/>
              <a:gd name="connsiteX395" fmla="*/ 59556 w 3824878"/>
              <a:gd name="connsiteY395" fmla="*/ 1 h 6576911"/>
              <a:gd name="connsiteX396" fmla="*/ 2658418 w 3824878"/>
              <a:gd name="connsiteY396" fmla="*/ 0 h 6576911"/>
              <a:gd name="connsiteX397" fmla="*/ 3113297 w 3824878"/>
              <a:gd name="connsiteY397" fmla="*/ 0 h 6576911"/>
              <a:gd name="connsiteX398" fmla="*/ 3172852 w 3824878"/>
              <a:gd name="connsiteY398" fmla="*/ 60801 h 6576911"/>
              <a:gd name="connsiteX399" fmla="*/ 3172852 w 3824878"/>
              <a:gd name="connsiteY399" fmla="*/ 525189 h 6576911"/>
              <a:gd name="connsiteX400" fmla="*/ 3113297 w 3824878"/>
              <a:gd name="connsiteY400" fmla="*/ 587038 h 6576911"/>
              <a:gd name="connsiteX401" fmla="*/ 2658418 w 3824878"/>
              <a:gd name="connsiteY401" fmla="*/ 587038 h 6576911"/>
              <a:gd name="connsiteX402" fmla="*/ 2598863 w 3824878"/>
              <a:gd name="connsiteY402" fmla="*/ 526237 h 6576911"/>
              <a:gd name="connsiteX403" fmla="*/ 2598863 w 3824878"/>
              <a:gd name="connsiteY403" fmla="*/ 60801 h 6576911"/>
              <a:gd name="connsiteX404" fmla="*/ 2658418 w 3824878"/>
              <a:gd name="connsiteY404" fmla="*/ 0 h 6576911"/>
              <a:gd name="connsiteX405" fmla="*/ 2001257 w 3824878"/>
              <a:gd name="connsiteY405" fmla="*/ 0 h 6576911"/>
              <a:gd name="connsiteX406" fmla="*/ 2456136 w 3824878"/>
              <a:gd name="connsiteY406" fmla="*/ 0 h 6576911"/>
              <a:gd name="connsiteX407" fmla="*/ 2515690 w 3824878"/>
              <a:gd name="connsiteY407" fmla="*/ 60801 h 6576911"/>
              <a:gd name="connsiteX408" fmla="*/ 2515690 w 3824878"/>
              <a:gd name="connsiteY408" fmla="*/ 525189 h 6576911"/>
              <a:gd name="connsiteX409" fmla="*/ 2456136 w 3824878"/>
              <a:gd name="connsiteY409" fmla="*/ 587038 h 6576911"/>
              <a:gd name="connsiteX410" fmla="*/ 2001257 w 3824878"/>
              <a:gd name="connsiteY410" fmla="*/ 587038 h 6576911"/>
              <a:gd name="connsiteX411" fmla="*/ 1941702 w 3824878"/>
              <a:gd name="connsiteY411" fmla="*/ 526238 h 6576911"/>
              <a:gd name="connsiteX412" fmla="*/ 1941702 w 3824878"/>
              <a:gd name="connsiteY412" fmla="*/ 60801 h 6576911"/>
              <a:gd name="connsiteX413" fmla="*/ 2001257 w 3824878"/>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824878" h="6576911">
                <a:moveTo>
                  <a:pt x="3310444" y="5990922"/>
                </a:moveTo>
                <a:lnTo>
                  <a:pt x="3765323" y="5990922"/>
                </a:lnTo>
                <a:cubicBezTo>
                  <a:pt x="3798181" y="5990922"/>
                  <a:pt x="3824878" y="6018177"/>
                  <a:pt x="3824878" y="6051723"/>
                </a:cubicBezTo>
                <a:lnTo>
                  <a:pt x="3824878" y="6516111"/>
                </a:lnTo>
                <a:cubicBezTo>
                  <a:pt x="3824878" y="6548607"/>
                  <a:pt x="3798181" y="6576911"/>
                  <a:pt x="3765323" y="6576911"/>
                </a:cubicBezTo>
                <a:lnTo>
                  <a:pt x="3310444" y="6576911"/>
                </a:lnTo>
                <a:cubicBezTo>
                  <a:pt x="3277586" y="6576911"/>
                  <a:pt x="3250890" y="6549656"/>
                  <a:pt x="3250890" y="6516111"/>
                </a:cubicBezTo>
                <a:lnTo>
                  <a:pt x="3250890" y="6051723"/>
                </a:lnTo>
                <a:cubicBezTo>
                  <a:pt x="3250890" y="6018177"/>
                  <a:pt x="3277586" y="5990922"/>
                  <a:pt x="3310444" y="5990922"/>
                </a:cubicBezTo>
                <a:close/>
                <a:moveTo>
                  <a:pt x="2001257" y="5990922"/>
                </a:moveTo>
                <a:lnTo>
                  <a:pt x="2456136" y="5990922"/>
                </a:lnTo>
                <a:cubicBezTo>
                  <a:pt x="2488994" y="5990922"/>
                  <a:pt x="2515690" y="6018177"/>
                  <a:pt x="2515690" y="6051723"/>
                </a:cubicBezTo>
                <a:lnTo>
                  <a:pt x="2515690" y="6516111"/>
                </a:lnTo>
                <a:cubicBezTo>
                  <a:pt x="2515690" y="6548607"/>
                  <a:pt x="2488994" y="6576911"/>
                  <a:pt x="2456136" y="6576911"/>
                </a:cubicBezTo>
                <a:lnTo>
                  <a:pt x="2001257" y="6576911"/>
                </a:lnTo>
                <a:cubicBezTo>
                  <a:pt x="1968399" y="6576911"/>
                  <a:pt x="1941702" y="6549656"/>
                  <a:pt x="1941702" y="6516111"/>
                </a:cubicBezTo>
                <a:lnTo>
                  <a:pt x="1941702" y="6051723"/>
                </a:lnTo>
                <a:cubicBezTo>
                  <a:pt x="1941702" y="6018177"/>
                  <a:pt x="1968399" y="5990922"/>
                  <a:pt x="2001257" y="5990922"/>
                </a:cubicBezTo>
                <a:close/>
                <a:moveTo>
                  <a:pt x="1349231" y="5990922"/>
                </a:moveTo>
                <a:lnTo>
                  <a:pt x="1804110" y="5990922"/>
                </a:lnTo>
                <a:cubicBezTo>
                  <a:pt x="1836968" y="5990922"/>
                  <a:pt x="1863664" y="6018177"/>
                  <a:pt x="1863664" y="6051723"/>
                </a:cubicBezTo>
                <a:lnTo>
                  <a:pt x="1863664" y="6516111"/>
                </a:lnTo>
                <a:cubicBezTo>
                  <a:pt x="1863664" y="6548607"/>
                  <a:pt x="1836968" y="6576911"/>
                  <a:pt x="1804110" y="6576911"/>
                </a:cubicBezTo>
                <a:lnTo>
                  <a:pt x="1349231" y="6576911"/>
                </a:lnTo>
                <a:cubicBezTo>
                  <a:pt x="1316373" y="6576911"/>
                  <a:pt x="1289676" y="6549656"/>
                  <a:pt x="1289676" y="6516111"/>
                </a:cubicBezTo>
                <a:lnTo>
                  <a:pt x="1289676" y="6051723"/>
                </a:lnTo>
                <a:cubicBezTo>
                  <a:pt x="1289676" y="6018177"/>
                  <a:pt x="1316373" y="5990922"/>
                  <a:pt x="1349231" y="5990922"/>
                </a:cubicBezTo>
                <a:close/>
                <a:moveTo>
                  <a:pt x="711580" y="5990922"/>
                </a:moveTo>
                <a:lnTo>
                  <a:pt x="1166457" y="5990922"/>
                </a:lnTo>
                <a:cubicBezTo>
                  <a:pt x="1199316" y="5990922"/>
                  <a:pt x="1226013" y="6018177"/>
                  <a:pt x="1226013" y="6051723"/>
                </a:cubicBezTo>
                <a:lnTo>
                  <a:pt x="1226013" y="6516111"/>
                </a:lnTo>
                <a:cubicBezTo>
                  <a:pt x="1227040" y="6548607"/>
                  <a:pt x="1200342" y="6576911"/>
                  <a:pt x="1167484" y="6576911"/>
                </a:cubicBezTo>
                <a:lnTo>
                  <a:pt x="711580" y="6576911"/>
                </a:lnTo>
                <a:cubicBezTo>
                  <a:pt x="678722" y="6576911"/>
                  <a:pt x="652025" y="6549656"/>
                  <a:pt x="652025" y="6516111"/>
                </a:cubicBezTo>
                <a:lnTo>
                  <a:pt x="652025" y="6051723"/>
                </a:lnTo>
                <a:cubicBezTo>
                  <a:pt x="652025" y="6018177"/>
                  <a:pt x="678722" y="5990922"/>
                  <a:pt x="711580" y="5990922"/>
                </a:cubicBezTo>
                <a:close/>
                <a:moveTo>
                  <a:pt x="3310444" y="5331553"/>
                </a:moveTo>
                <a:lnTo>
                  <a:pt x="3765323" y="5331553"/>
                </a:lnTo>
                <a:cubicBezTo>
                  <a:pt x="3798181" y="5331553"/>
                  <a:pt x="3824878" y="5358808"/>
                  <a:pt x="3824878" y="5392354"/>
                </a:cubicBezTo>
                <a:lnTo>
                  <a:pt x="3824878" y="5856742"/>
                </a:lnTo>
                <a:cubicBezTo>
                  <a:pt x="3824878" y="5890288"/>
                  <a:pt x="3798181" y="5917543"/>
                  <a:pt x="3765323" y="5917543"/>
                </a:cubicBezTo>
                <a:lnTo>
                  <a:pt x="3310444" y="5917543"/>
                </a:lnTo>
                <a:cubicBezTo>
                  <a:pt x="3277586" y="5917543"/>
                  <a:pt x="3250890" y="5890288"/>
                  <a:pt x="3250890" y="5856742"/>
                </a:cubicBezTo>
                <a:lnTo>
                  <a:pt x="3250890" y="5392354"/>
                </a:lnTo>
                <a:cubicBezTo>
                  <a:pt x="3250890" y="5358808"/>
                  <a:pt x="3277586" y="5331553"/>
                  <a:pt x="3310444" y="5331553"/>
                </a:cubicBezTo>
                <a:close/>
                <a:moveTo>
                  <a:pt x="2658418" y="5331553"/>
                </a:moveTo>
                <a:lnTo>
                  <a:pt x="3113297" y="5331553"/>
                </a:lnTo>
                <a:cubicBezTo>
                  <a:pt x="3146155" y="5331553"/>
                  <a:pt x="3172852" y="5358808"/>
                  <a:pt x="3172852" y="5392354"/>
                </a:cubicBezTo>
                <a:lnTo>
                  <a:pt x="3172852" y="5856742"/>
                </a:lnTo>
                <a:cubicBezTo>
                  <a:pt x="3172852" y="5890288"/>
                  <a:pt x="3146155" y="5917543"/>
                  <a:pt x="3113297" y="5917543"/>
                </a:cubicBezTo>
                <a:lnTo>
                  <a:pt x="2658418" y="5917543"/>
                </a:lnTo>
                <a:cubicBezTo>
                  <a:pt x="2625560" y="5917543"/>
                  <a:pt x="2598863" y="5890288"/>
                  <a:pt x="2598863" y="5856742"/>
                </a:cubicBezTo>
                <a:lnTo>
                  <a:pt x="2598863" y="5392354"/>
                </a:lnTo>
                <a:cubicBezTo>
                  <a:pt x="2598863" y="5358808"/>
                  <a:pt x="2625560" y="5331553"/>
                  <a:pt x="2658418" y="5331553"/>
                </a:cubicBezTo>
                <a:close/>
                <a:moveTo>
                  <a:pt x="2001257" y="5331553"/>
                </a:moveTo>
                <a:lnTo>
                  <a:pt x="2456136" y="5331553"/>
                </a:lnTo>
                <a:cubicBezTo>
                  <a:pt x="2488994" y="5331553"/>
                  <a:pt x="2515690" y="5358808"/>
                  <a:pt x="2515690" y="5392354"/>
                </a:cubicBezTo>
                <a:lnTo>
                  <a:pt x="2515690" y="5856742"/>
                </a:lnTo>
                <a:cubicBezTo>
                  <a:pt x="2515690" y="5890288"/>
                  <a:pt x="2488994" y="5917543"/>
                  <a:pt x="2456136" y="5917543"/>
                </a:cubicBezTo>
                <a:lnTo>
                  <a:pt x="2001257" y="5917543"/>
                </a:lnTo>
                <a:cubicBezTo>
                  <a:pt x="1968399" y="5917543"/>
                  <a:pt x="1941702" y="5890288"/>
                  <a:pt x="1941702" y="5856742"/>
                </a:cubicBezTo>
                <a:lnTo>
                  <a:pt x="1941702" y="5392354"/>
                </a:lnTo>
                <a:cubicBezTo>
                  <a:pt x="1941702" y="5358808"/>
                  <a:pt x="1968399" y="5331553"/>
                  <a:pt x="2001257" y="5331553"/>
                </a:cubicBezTo>
                <a:close/>
                <a:moveTo>
                  <a:pt x="1349231" y="5331553"/>
                </a:moveTo>
                <a:lnTo>
                  <a:pt x="1804110" y="5331553"/>
                </a:lnTo>
                <a:cubicBezTo>
                  <a:pt x="1836968" y="5331553"/>
                  <a:pt x="1863664" y="5358808"/>
                  <a:pt x="1863664" y="5392354"/>
                </a:cubicBezTo>
                <a:lnTo>
                  <a:pt x="1863664" y="5856742"/>
                </a:lnTo>
                <a:cubicBezTo>
                  <a:pt x="1863664" y="5890288"/>
                  <a:pt x="1836968" y="5917543"/>
                  <a:pt x="1804110" y="5917543"/>
                </a:cubicBezTo>
                <a:lnTo>
                  <a:pt x="1349231" y="5917543"/>
                </a:lnTo>
                <a:cubicBezTo>
                  <a:pt x="1316373" y="5917543"/>
                  <a:pt x="1289676" y="5890288"/>
                  <a:pt x="1289676" y="5856742"/>
                </a:cubicBezTo>
                <a:lnTo>
                  <a:pt x="1289676" y="5392354"/>
                </a:lnTo>
                <a:cubicBezTo>
                  <a:pt x="1289676" y="5358808"/>
                  <a:pt x="1316373" y="5331553"/>
                  <a:pt x="1349231" y="5331553"/>
                </a:cubicBezTo>
                <a:close/>
                <a:moveTo>
                  <a:pt x="59556" y="5331553"/>
                </a:moveTo>
                <a:lnTo>
                  <a:pt x="514433" y="5331553"/>
                </a:lnTo>
                <a:cubicBezTo>
                  <a:pt x="547292" y="5331553"/>
                  <a:pt x="573988" y="5358808"/>
                  <a:pt x="573988" y="5392354"/>
                </a:cubicBezTo>
                <a:lnTo>
                  <a:pt x="573988" y="5856742"/>
                </a:lnTo>
                <a:cubicBezTo>
                  <a:pt x="575015" y="5890288"/>
                  <a:pt x="548317" y="5917543"/>
                  <a:pt x="515460" y="5917543"/>
                </a:cubicBezTo>
                <a:lnTo>
                  <a:pt x="59556" y="5917543"/>
                </a:lnTo>
                <a:cubicBezTo>
                  <a:pt x="26697" y="5917543"/>
                  <a:pt x="0" y="5890288"/>
                  <a:pt x="0" y="5856742"/>
                </a:cubicBezTo>
                <a:lnTo>
                  <a:pt x="0" y="5392354"/>
                </a:lnTo>
                <a:cubicBezTo>
                  <a:pt x="0" y="5358808"/>
                  <a:pt x="26697" y="5331553"/>
                  <a:pt x="59556" y="5331553"/>
                </a:cubicBezTo>
                <a:close/>
                <a:moveTo>
                  <a:pt x="3310444" y="4674280"/>
                </a:moveTo>
                <a:lnTo>
                  <a:pt x="3765323" y="4674280"/>
                </a:lnTo>
                <a:cubicBezTo>
                  <a:pt x="3798181" y="4674280"/>
                  <a:pt x="3824878" y="4701535"/>
                  <a:pt x="3824878" y="4735081"/>
                </a:cubicBezTo>
                <a:lnTo>
                  <a:pt x="3824878" y="5199469"/>
                </a:lnTo>
                <a:cubicBezTo>
                  <a:pt x="3824878" y="5231966"/>
                  <a:pt x="3798181" y="5260270"/>
                  <a:pt x="3765323" y="5260270"/>
                </a:cubicBezTo>
                <a:lnTo>
                  <a:pt x="3310444" y="5260270"/>
                </a:lnTo>
                <a:cubicBezTo>
                  <a:pt x="3277586" y="5260270"/>
                  <a:pt x="3250890" y="5233015"/>
                  <a:pt x="3250890" y="5199469"/>
                </a:cubicBezTo>
                <a:lnTo>
                  <a:pt x="3250890" y="4735081"/>
                </a:lnTo>
                <a:cubicBezTo>
                  <a:pt x="3250890" y="4701535"/>
                  <a:pt x="3277586" y="4674280"/>
                  <a:pt x="3310444" y="4674280"/>
                </a:cubicBezTo>
                <a:close/>
                <a:moveTo>
                  <a:pt x="2658418" y="4674280"/>
                </a:moveTo>
                <a:lnTo>
                  <a:pt x="3113297" y="4674280"/>
                </a:lnTo>
                <a:cubicBezTo>
                  <a:pt x="3146155" y="4674280"/>
                  <a:pt x="3172852" y="4701535"/>
                  <a:pt x="3172852" y="4735081"/>
                </a:cubicBezTo>
                <a:lnTo>
                  <a:pt x="3172852" y="5199469"/>
                </a:lnTo>
                <a:cubicBezTo>
                  <a:pt x="3172852" y="5231966"/>
                  <a:pt x="3146155" y="5260270"/>
                  <a:pt x="3113297" y="5260270"/>
                </a:cubicBezTo>
                <a:lnTo>
                  <a:pt x="2658418" y="5260270"/>
                </a:lnTo>
                <a:cubicBezTo>
                  <a:pt x="2625560" y="5260270"/>
                  <a:pt x="2598863" y="5233015"/>
                  <a:pt x="2598863" y="5199469"/>
                </a:cubicBezTo>
                <a:lnTo>
                  <a:pt x="2598863" y="4735081"/>
                </a:lnTo>
                <a:cubicBezTo>
                  <a:pt x="2598863" y="4701535"/>
                  <a:pt x="2625560" y="4674280"/>
                  <a:pt x="2658418" y="4674280"/>
                </a:cubicBezTo>
                <a:close/>
                <a:moveTo>
                  <a:pt x="1349231" y="4674280"/>
                </a:moveTo>
                <a:lnTo>
                  <a:pt x="1804110" y="4674280"/>
                </a:lnTo>
                <a:cubicBezTo>
                  <a:pt x="1836968" y="4674280"/>
                  <a:pt x="1863664" y="4701535"/>
                  <a:pt x="1863664" y="4735081"/>
                </a:cubicBezTo>
                <a:lnTo>
                  <a:pt x="1863664" y="5199469"/>
                </a:lnTo>
                <a:cubicBezTo>
                  <a:pt x="1863664" y="5231966"/>
                  <a:pt x="1836968" y="5260270"/>
                  <a:pt x="1804110" y="5260270"/>
                </a:cubicBezTo>
                <a:lnTo>
                  <a:pt x="1349231" y="5260270"/>
                </a:lnTo>
                <a:cubicBezTo>
                  <a:pt x="1316373" y="5260270"/>
                  <a:pt x="1289676" y="5233015"/>
                  <a:pt x="1289676" y="5199469"/>
                </a:cubicBezTo>
                <a:lnTo>
                  <a:pt x="1289676" y="4735081"/>
                </a:lnTo>
                <a:cubicBezTo>
                  <a:pt x="1289676" y="4701535"/>
                  <a:pt x="1316373" y="4674280"/>
                  <a:pt x="1349231" y="4674280"/>
                </a:cubicBezTo>
                <a:close/>
                <a:moveTo>
                  <a:pt x="711580" y="4674280"/>
                </a:moveTo>
                <a:lnTo>
                  <a:pt x="1166457" y="4674280"/>
                </a:lnTo>
                <a:cubicBezTo>
                  <a:pt x="1199316" y="4674280"/>
                  <a:pt x="1226013" y="4701535"/>
                  <a:pt x="1226013" y="4735081"/>
                </a:cubicBezTo>
                <a:lnTo>
                  <a:pt x="1226013" y="5199469"/>
                </a:lnTo>
                <a:cubicBezTo>
                  <a:pt x="1227040" y="5231966"/>
                  <a:pt x="1200342" y="5260270"/>
                  <a:pt x="1167484" y="5260270"/>
                </a:cubicBezTo>
                <a:lnTo>
                  <a:pt x="711580" y="5260270"/>
                </a:lnTo>
                <a:cubicBezTo>
                  <a:pt x="678722" y="5260270"/>
                  <a:pt x="652025" y="5233015"/>
                  <a:pt x="652025" y="5199469"/>
                </a:cubicBezTo>
                <a:lnTo>
                  <a:pt x="652025" y="4735081"/>
                </a:lnTo>
                <a:cubicBezTo>
                  <a:pt x="652025" y="4701535"/>
                  <a:pt x="678722" y="4674280"/>
                  <a:pt x="711580" y="4674280"/>
                </a:cubicBezTo>
                <a:close/>
                <a:moveTo>
                  <a:pt x="59556" y="4674280"/>
                </a:moveTo>
                <a:lnTo>
                  <a:pt x="514433" y="4674280"/>
                </a:lnTo>
                <a:cubicBezTo>
                  <a:pt x="547292" y="4674280"/>
                  <a:pt x="573988" y="4701535"/>
                  <a:pt x="573988" y="4735081"/>
                </a:cubicBezTo>
                <a:lnTo>
                  <a:pt x="573988" y="5199469"/>
                </a:lnTo>
                <a:cubicBezTo>
                  <a:pt x="575015" y="5231966"/>
                  <a:pt x="548317" y="5260270"/>
                  <a:pt x="515460" y="5260270"/>
                </a:cubicBezTo>
                <a:lnTo>
                  <a:pt x="59556" y="5260270"/>
                </a:lnTo>
                <a:cubicBezTo>
                  <a:pt x="26697" y="5260270"/>
                  <a:pt x="0" y="5233015"/>
                  <a:pt x="0" y="5199469"/>
                </a:cubicBezTo>
                <a:lnTo>
                  <a:pt x="0" y="4735081"/>
                </a:lnTo>
                <a:cubicBezTo>
                  <a:pt x="0" y="4701535"/>
                  <a:pt x="26697" y="4674280"/>
                  <a:pt x="59556" y="4674280"/>
                </a:cubicBezTo>
                <a:close/>
                <a:moveTo>
                  <a:pt x="2658418" y="3990802"/>
                </a:moveTo>
                <a:lnTo>
                  <a:pt x="3113297" y="3990802"/>
                </a:lnTo>
                <a:cubicBezTo>
                  <a:pt x="3146155" y="3990802"/>
                  <a:pt x="3172852" y="4018057"/>
                  <a:pt x="3172852" y="4051603"/>
                </a:cubicBezTo>
                <a:lnTo>
                  <a:pt x="3172852" y="4515991"/>
                </a:lnTo>
                <a:cubicBezTo>
                  <a:pt x="3172852" y="4549537"/>
                  <a:pt x="3146155" y="4576792"/>
                  <a:pt x="3113297" y="4576792"/>
                </a:cubicBezTo>
                <a:lnTo>
                  <a:pt x="2658418" y="4576792"/>
                </a:lnTo>
                <a:cubicBezTo>
                  <a:pt x="2625560" y="4576792"/>
                  <a:pt x="2598863" y="4549537"/>
                  <a:pt x="2598863" y="4515991"/>
                </a:cubicBezTo>
                <a:lnTo>
                  <a:pt x="2598863" y="4051603"/>
                </a:lnTo>
                <a:cubicBezTo>
                  <a:pt x="2598863" y="4018057"/>
                  <a:pt x="2625560" y="3990802"/>
                  <a:pt x="2658418" y="3990802"/>
                </a:cubicBezTo>
                <a:close/>
                <a:moveTo>
                  <a:pt x="2001257" y="3990802"/>
                </a:moveTo>
                <a:lnTo>
                  <a:pt x="2456136" y="3990802"/>
                </a:lnTo>
                <a:cubicBezTo>
                  <a:pt x="2488994" y="3990802"/>
                  <a:pt x="2515690" y="4018057"/>
                  <a:pt x="2515690" y="4051603"/>
                </a:cubicBezTo>
                <a:lnTo>
                  <a:pt x="2515690" y="4515991"/>
                </a:lnTo>
                <a:cubicBezTo>
                  <a:pt x="2515690" y="4549537"/>
                  <a:pt x="2488994" y="4576792"/>
                  <a:pt x="2456136" y="4576792"/>
                </a:cubicBezTo>
                <a:lnTo>
                  <a:pt x="2001257" y="4576792"/>
                </a:lnTo>
                <a:cubicBezTo>
                  <a:pt x="1968399" y="4576792"/>
                  <a:pt x="1941702" y="4549537"/>
                  <a:pt x="1941702" y="4515991"/>
                </a:cubicBezTo>
                <a:lnTo>
                  <a:pt x="1941702" y="4051603"/>
                </a:lnTo>
                <a:cubicBezTo>
                  <a:pt x="1941702" y="4018057"/>
                  <a:pt x="1968399" y="3990802"/>
                  <a:pt x="2001257" y="3990802"/>
                </a:cubicBezTo>
                <a:close/>
                <a:moveTo>
                  <a:pt x="1349231" y="3990802"/>
                </a:moveTo>
                <a:lnTo>
                  <a:pt x="1804110" y="3990802"/>
                </a:lnTo>
                <a:cubicBezTo>
                  <a:pt x="1836968" y="3990802"/>
                  <a:pt x="1863664" y="4018057"/>
                  <a:pt x="1863664" y="4051603"/>
                </a:cubicBezTo>
                <a:lnTo>
                  <a:pt x="1863664" y="4515991"/>
                </a:lnTo>
                <a:cubicBezTo>
                  <a:pt x="1863664" y="4549537"/>
                  <a:pt x="1836968" y="4576792"/>
                  <a:pt x="1804110" y="4576792"/>
                </a:cubicBezTo>
                <a:lnTo>
                  <a:pt x="1349231" y="4576792"/>
                </a:lnTo>
                <a:cubicBezTo>
                  <a:pt x="1316373" y="4576792"/>
                  <a:pt x="1289676" y="4549537"/>
                  <a:pt x="1289676" y="4515991"/>
                </a:cubicBezTo>
                <a:lnTo>
                  <a:pt x="1289676" y="4051603"/>
                </a:lnTo>
                <a:cubicBezTo>
                  <a:pt x="1289676" y="4018057"/>
                  <a:pt x="1316373" y="3990802"/>
                  <a:pt x="1349231" y="3990802"/>
                </a:cubicBezTo>
                <a:close/>
                <a:moveTo>
                  <a:pt x="59556" y="3990802"/>
                </a:moveTo>
                <a:lnTo>
                  <a:pt x="514433" y="3990802"/>
                </a:lnTo>
                <a:cubicBezTo>
                  <a:pt x="547292" y="3990802"/>
                  <a:pt x="573988" y="4018057"/>
                  <a:pt x="573988" y="4051603"/>
                </a:cubicBezTo>
                <a:lnTo>
                  <a:pt x="573988" y="4515991"/>
                </a:lnTo>
                <a:cubicBezTo>
                  <a:pt x="575015" y="4549537"/>
                  <a:pt x="548317" y="4576792"/>
                  <a:pt x="515460" y="4576792"/>
                </a:cubicBezTo>
                <a:lnTo>
                  <a:pt x="59556" y="4576792"/>
                </a:lnTo>
                <a:cubicBezTo>
                  <a:pt x="26697" y="4576792"/>
                  <a:pt x="0" y="4549537"/>
                  <a:pt x="0" y="4515991"/>
                </a:cubicBezTo>
                <a:lnTo>
                  <a:pt x="0" y="4051603"/>
                </a:lnTo>
                <a:cubicBezTo>
                  <a:pt x="0" y="4018057"/>
                  <a:pt x="26697" y="3990802"/>
                  <a:pt x="59556" y="3990802"/>
                </a:cubicBezTo>
                <a:close/>
                <a:moveTo>
                  <a:pt x="3310444" y="3308372"/>
                </a:moveTo>
                <a:lnTo>
                  <a:pt x="3765323" y="3308372"/>
                </a:lnTo>
                <a:cubicBezTo>
                  <a:pt x="3798181" y="3308372"/>
                  <a:pt x="3824878" y="3335627"/>
                  <a:pt x="3824878" y="3369173"/>
                </a:cubicBezTo>
                <a:lnTo>
                  <a:pt x="3824878" y="3833561"/>
                </a:lnTo>
                <a:cubicBezTo>
                  <a:pt x="3824878" y="3867107"/>
                  <a:pt x="3798181" y="3894362"/>
                  <a:pt x="3765323" y="3894362"/>
                </a:cubicBezTo>
                <a:lnTo>
                  <a:pt x="3310444" y="3894362"/>
                </a:lnTo>
                <a:cubicBezTo>
                  <a:pt x="3277586" y="3894362"/>
                  <a:pt x="3250890" y="3867107"/>
                  <a:pt x="3250890" y="3833561"/>
                </a:cubicBezTo>
                <a:lnTo>
                  <a:pt x="3250890" y="3369173"/>
                </a:lnTo>
                <a:cubicBezTo>
                  <a:pt x="3250890" y="3335627"/>
                  <a:pt x="3277586" y="3308372"/>
                  <a:pt x="3310444" y="3308372"/>
                </a:cubicBezTo>
                <a:close/>
                <a:moveTo>
                  <a:pt x="2658418" y="3308372"/>
                </a:moveTo>
                <a:lnTo>
                  <a:pt x="3113297" y="3308372"/>
                </a:lnTo>
                <a:cubicBezTo>
                  <a:pt x="3146155" y="3308372"/>
                  <a:pt x="3172852" y="3335627"/>
                  <a:pt x="3172852" y="3369173"/>
                </a:cubicBezTo>
                <a:lnTo>
                  <a:pt x="3172852" y="3833561"/>
                </a:lnTo>
                <a:cubicBezTo>
                  <a:pt x="3172852" y="3867107"/>
                  <a:pt x="3146155" y="3894362"/>
                  <a:pt x="3113297" y="3894362"/>
                </a:cubicBezTo>
                <a:lnTo>
                  <a:pt x="2658418" y="3894362"/>
                </a:lnTo>
                <a:cubicBezTo>
                  <a:pt x="2625560" y="3894362"/>
                  <a:pt x="2598863" y="3867107"/>
                  <a:pt x="2598863" y="3833561"/>
                </a:cubicBezTo>
                <a:lnTo>
                  <a:pt x="2598863" y="3369173"/>
                </a:lnTo>
                <a:cubicBezTo>
                  <a:pt x="2598863" y="3335627"/>
                  <a:pt x="2625560" y="3308372"/>
                  <a:pt x="2658418" y="3308372"/>
                </a:cubicBezTo>
                <a:close/>
                <a:moveTo>
                  <a:pt x="1349231" y="3308372"/>
                </a:moveTo>
                <a:lnTo>
                  <a:pt x="1804110" y="3308372"/>
                </a:lnTo>
                <a:cubicBezTo>
                  <a:pt x="1836968" y="3308372"/>
                  <a:pt x="1863664" y="3335627"/>
                  <a:pt x="1863664" y="3369173"/>
                </a:cubicBezTo>
                <a:lnTo>
                  <a:pt x="1863664" y="3833561"/>
                </a:lnTo>
                <a:cubicBezTo>
                  <a:pt x="1863664" y="3867107"/>
                  <a:pt x="1836968" y="3894362"/>
                  <a:pt x="1804110" y="3894362"/>
                </a:cubicBezTo>
                <a:lnTo>
                  <a:pt x="1349231" y="3894362"/>
                </a:lnTo>
                <a:cubicBezTo>
                  <a:pt x="1316373" y="3894362"/>
                  <a:pt x="1289676" y="3867107"/>
                  <a:pt x="1289676" y="3833561"/>
                </a:cubicBezTo>
                <a:lnTo>
                  <a:pt x="1289676" y="3369173"/>
                </a:lnTo>
                <a:cubicBezTo>
                  <a:pt x="1289676" y="3335627"/>
                  <a:pt x="1316373" y="3308372"/>
                  <a:pt x="1349231" y="3308372"/>
                </a:cubicBezTo>
                <a:close/>
                <a:moveTo>
                  <a:pt x="711580" y="3308372"/>
                </a:moveTo>
                <a:lnTo>
                  <a:pt x="1166457" y="3308372"/>
                </a:lnTo>
                <a:cubicBezTo>
                  <a:pt x="1199316" y="3308372"/>
                  <a:pt x="1226013" y="3335627"/>
                  <a:pt x="1226013" y="3369173"/>
                </a:cubicBezTo>
                <a:lnTo>
                  <a:pt x="1226013" y="3833561"/>
                </a:lnTo>
                <a:cubicBezTo>
                  <a:pt x="1227040" y="3867107"/>
                  <a:pt x="1200342" y="3894362"/>
                  <a:pt x="1167484" y="3894362"/>
                </a:cubicBezTo>
                <a:lnTo>
                  <a:pt x="711580" y="3894362"/>
                </a:lnTo>
                <a:cubicBezTo>
                  <a:pt x="678722" y="3894362"/>
                  <a:pt x="652025" y="3867107"/>
                  <a:pt x="652025" y="3833561"/>
                </a:cubicBezTo>
                <a:lnTo>
                  <a:pt x="652025" y="3369173"/>
                </a:lnTo>
                <a:cubicBezTo>
                  <a:pt x="652025" y="3335627"/>
                  <a:pt x="678722" y="3308372"/>
                  <a:pt x="711580" y="3308372"/>
                </a:cubicBezTo>
                <a:close/>
                <a:moveTo>
                  <a:pt x="59556" y="3308372"/>
                </a:moveTo>
                <a:lnTo>
                  <a:pt x="514433" y="3308372"/>
                </a:lnTo>
                <a:cubicBezTo>
                  <a:pt x="547292" y="3308372"/>
                  <a:pt x="573988" y="3335627"/>
                  <a:pt x="573988" y="3369173"/>
                </a:cubicBezTo>
                <a:lnTo>
                  <a:pt x="573988" y="3833561"/>
                </a:lnTo>
                <a:cubicBezTo>
                  <a:pt x="575015" y="3867107"/>
                  <a:pt x="548317" y="3894362"/>
                  <a:pt x="515460" y="3894362"/>
                </a:cubicBezTo>
                <a:lnTo>
                  <a:pt x="59556" y="3894362"/>
                </a:lnTo>
                <a:cubicBezTo>
                  <a:pt x="26697" y="3894362"/>
                  <a:pt x="0" y="3867107"/>
                  <a:pt x="0" y="3833561"/>
                </a:cubicBezTo>
                <a:lnTo>
                  <a:pt x="0" y="3369173"/>
                </a:lnTo>
                <a:cubicBezTo>
                  <a:pt x="0" y="3335627"/>
                  <a:pt x="26697" y="3308372"/>
                  <a:pt x="59556" y="3308372"/>
                </a:cubicBezTo>
                <a:close/>
                <a:moveTo>
                  <a:pt x="3310444" y="2658438"/>
                </a:moveTo>
                <a:lnTo>
                  <a:pt x="3765323" y="2658438"/>
                </a:lnTo>
                <a:cubicBezTo>
                  <a:pt x="3798181" y="2658438"/>
                  <a:pt x="3824878" y="2685693"/>
                  <a:pt x="3824878" y="2719240"/>
                </a:cubicBezTo>
                <a:lnTo>
                  <a:pt x="3824878" y="3183627"/>
                </a:lnTo>
                <a:cubicBezTo>
                  <a:pt x="3824878" y="3217173"/>
                  <a:pt x="3798181" y="3244428"/>
                  <a:pt x="3765323" y="3244428"/>
                </a:cubicBezTo>
                <a:lnTo>
                  <a:pt x="3310444" y="3244428"/>
                </a:lnTo>
                <a:cubicBezTo>
                  <a:pt x="3277586" y="3244428"/>
                  <a:pt x="3250890" y="3217173"/>
                  <a:pt x="3250890" y="3183627"/>
                </a:cubicBezTo>
                <a:lnTo>
                  <a:pt x="3250890" y="2719240"/>
                </a:lnTo>
                <a:cubicBezTo>
                  <a:pt x="3250890" y="2685693"/>
                  <a:pt x="3277586" y="2658438"/>
                  <a:pt x="3310444" y="2658438"/>
                </a:cubicBezTo>
                <a:close/>
                <a:moveTo>
                  <a:pt x="2658418" y="2658438"/>
                </a:moveTo>
                <a:lnTo>
                  <a:pt x="3113297" y="2658438"/>
                </a:lnTo>
                <a:cubicBezTo>
                  <a:pt x="3146155" y="2658438"/>
                  <a:pt x="3172852" y="2685693"/>
                  <a:pt x="3172852" y="2719240"/>
                </a:cubicBezTo>
                <a:lnTo>
                  <a:pt x="3172852" y="3183627"/>
                </a:lnTo>
                <a:cubicBezTo>
                  <a:pt x="3172852" y="3217173"/>
                  <a:pt x="3146155" y="3244428"/>
                  <a:pt x="3113297" y="3244428"/>
                </a:cubicBezTo>
                <a:lnTo>
                  <a:pt x="2658418" y="3244428"/>
                </a:lnTo>
                <a:cubicBezTo>
                  <a:pt x="2625560" y="3244428"/>
                  <a:pt x="2598863" y="3217173"/>
                  <a:pt x="2598863" y="3183627"/>
                </a:cubicBezTo>
                <a:lnTo>
                  <a:pt x="2598863" y="2719240"/>
                </a:lnTo>
                <a:cubicBezTo>
                  <a:pt x="2598863" y="2685693"/>
                  <a:pt x="2625560" y="2658438"/>
                  <a:pt x="2658418" y="2658438"/>
                </a:cubicBezTo>
                <a:close/>
                <a:moveTo>
                  <a:pt x="2001257" y="2658438"/>
                </a:moveTo>
                <a:lnTo>
                  <a:pt x="2456136" y="2658438"/>
                </a:lnTo>
                <a:cubicBezTo>
                  <a:pt x="2488994" y="2658438"/>
                  <a:pt x="2515690" y="2685693"/>
                  <a:pt x="2515690" y="2719240"/>
                </a:cubicBezTo>
                <a:lnTo>
                  <a:pt x="2515690" y="3183627"/>
                </a:lnTo>
                <a:cubicBezTo>
                  <a:pt x="2515690" y="3217173"/>
                  <a:pt x="2488994" y="3244428"/>
                  <a:pt x="2456136" y="3244428"/>
                </a:cubicBezTo>
                <a:lnTo>
                  <a:pt x="2001257" y="3244428"/>
                </a:lnTo>
                <a:cubicBezTo>
                  <a:pt x="1968399" y="3244428"/>
                  <a:pt x="1941702" y="3217173"/>
                  <a:pt x="1941702" y="3183627"/>
                </a:cubicBezTo>
                <a:lnTo>
                  <a:pt x="1941702" y="2719240"/>
                </a:lnTo>
                <a:cubicBezTo>
                  <a:pt x="1941702" y="2685693"/>
                  <a:pt x="1968399" y="2658438"/>
                  <a:pt x="2001257" y="2658438"/>
                </a:cubicBezTo>
                <a:close/>
                <a:moveTo>
                  <a:pt x="1349231" y="2658438"/>
                </a:moveTo>
                <a:lnTo>
                  <a:pt x="1804110" y="2658438"/>
                </a:lnTo>
                <a:cubicBezTo>
                  <a:pt x="1836968" y="2658438"/>
                  <a:pt x="1863664" y="2685693"/>
                  <a:pt x="1863664" y="2719240"/>
                </a:cubicBezTo>
                <a:lnTo>
                  <a:pt x="1863664" y="3183627"/>
                </a:lnTo>
                <a:cubicBezTo>
                  <a:pt x="1863664" y="3217173"/>
                  <a:pt x="1836968" y="3244428"/>
                  <a:pt x="1804110" y="3244428"/>
                </a:cubicBezTo>
                <a:lnTo>
                  <a:pt x="1349231" y="3244428"/>
                </a:lnTo>
                <a:cubicBezTo>
                  <a:pt x="1316373" y="3244428"/>
                  <a:pt x="1289676" y="3217173"/>
                  <a:pt x="1289676" y="3183627"/>
                </a:cubicBezTo>
                <a:lnTo>
                  <a:pt x="1289676" y="2719240"/>
                </a:lnTo>
                <a:cubicBezTo>
                  <a:pt x="1289676" y="2685693"/>
                  <a:pt x="1316373" y="2658438"/>
                  <a:pt x="1349231" y="2658438"/>
                </a:cubicBezTo>
                <a:close/>
                <a:moveTo>
                  <a:pt x="711580" y="2658438"/>
                </a:moveTo>
                <a:lnTo>
                  <a:pt x="1166457" y="2658438"/>
                </a:lnTo>
                <a:cubicBezTo>
                  <a:pt x="1199316" y="2658438"/>
                  <a:pt x="1226013" y="2685693"/>
                  <a:pt x="1226013" y="2719240"/>
                </a:cubicBezTo>
                <a:lnTo>
                  <a:pt x="1226013" y="3183627"/>
                </a:lnTo>
                <a:cubicBezTo>
                  <a:pt x="1227040" y="3217173"/>
                  <a:pt x="1200342" y="3244428"/>
                  <a:pt x="1167484" y="3244428"/>
                </a:cubicBezTo>
                <a:lnTo>
                  <a:pt x="711580" y="3244428"/>
                </a:lnTo>
                <a:cubicBezTo>
                  <a:pt x="678722" y="3244428"/>
                  <a:pt x="652025" y="3217173"/>
                  <a:pt x="652025" y="3183627"/>
                </a:cubicBezTo>
                <a:lnTo>
                  <a:pt x="652025" y="2719240"/>
                </a:lnTo>
                <a:cubicBezTo>
                  <a:pt x="652025" y="2685693"/>
                  <a:pt x="678722" y="2658438"/>
                  <a:pt x="711580" y="2658438"/>
                </a:cubicBezTo>
                <a:close/>
                <a:moveTo>
                  <a:pt x="2658418" y="1976007"/>
                </a:moveTo>
                <a:lnTo>
                  <a:pt x="3113297" y="1976007"/>
                </a:lnTo>
                <a:cubicBezTo>
                  <a:pt x="3146155" y="1976007"/>
                  <a:pt x="3172852" y="2003262"/>
                  <a:pt x="3172852" y="2036807"/>
                </a:cubicBezTo>
                <a:lnTo>
                  <a:pt x="3172852" y="2501196"/>
                </a:lnTo>
                <a:cubicBezTo>
                  <a:pt x="3172852" y="2533693"/>
                  <a:pt x="3146155" y="2561997"/>
                  <a:pt x="3113297" y="2561997"/>
                </a:cubicBezTo>
                <a:lnTo>
                  <a:pt x="2658418" y="2561997"/>
                </a:lnTo>
                <a:cubicBezTo>
                  <a:pt x="2625560" y="2561997"/>
                  <a:pt x="2598863" y="2534742"/>
                  <a:pt x="2598863" y="2501196"/>
                </a:cubicBezTo>
                <a:lnTo>
                  <a:pt x="2598863" y="2036807"/>
                </a:lnTo>
                <a:cubicBezTo>
                  <a:pt x="2598863" y="2003262"/>
                  <a:pt x="2625560" y="1976007"/>
                  <a:pt x="2658418" y="1976007"/>
                </a:cubicBezTo>
                <a:close/>
                <a:moveTo>
                  <a:pt x="2001257" y="1976007"/>
                </a:moveTo>
                <a:lnTo>
                  <a:pt x="2456136" y="1976007"/>
                </a:lnTo>
                <a:cubicBezTo>
                  <a:pt x="2488994" y="1976007"/>
                  <a:pt x="2515690" y="2003262"/>
                  <a:pt x="2515690" y="2036807"/>
                </a:cubicBezTo>
                <a:lnTo>
                  <a:pt x="2515690" y="2501196"/>
                </a:lnTo>
                <a:cubicBezTo>
                  <a:pt x="2515690" y="2533693"/>
                  <a:pt x="2488994" y="2561997"/>
                  <a:pt x="2456136" y="2561997"/>
                </a:cubicBezTo>
                <a:lnTo>
                  <a:pt x="2001257" y="2561997"/>
                </a:lnTo>
                <a:cubicBezTo>
                  <a:pt x="1968399" y="2561997"/>
                  <a:pt x="1941702" y="2534742"/>
                  <a:pt x="1941702" y="2501196"/>
                </a:cubicBezTo>
                <a:lnTo>
                  <a:pt x="1941702" y="2036807"/>
                </a:lnTo>
                <a:cubicBezTo>
                  <a:pt x="1941702" y="2003262"/>
                  <a:pt x="1968399" y="1976007"/>
                  <a:pt x="2001257" y="1976007"/>
                </a:cubicBezTo>
                <a:close/>
                <a:moveTo>
                  <a:pt x="711580" y="1976007"/>
                </a:moveTo>
                <a:lnTo>
                  <a:pt x="1166457" y="1976007"/>
                </a:lnTo>
                <a:cubicBezTo>
                  <a:pt x="1199316" y="1976007"/>
                  <a:pt x="1226013" y="2003262"/>
                  <a:pt x="1226013" y="2036807"/>
                </a:cubicBezTo>
                <a:lnTo>
                  <a:pt x="1226013" y="2501196"/>
                </a:lnTo>
                <a:cubicBezTo>
                  <a:pt x="1227040" y="2533693"/>
                  <a:pt x="1200342" y="2561997"/>
                  <a:pt x="1167484" y="2561997"/>
                </a:cubicBezTo>
                <a:lnTo>
                  <a:pt x="711580" y="2561997"/>
                </a:lnTo>
                <a:cubicBezTo>
                  <a:pt x="678722" y="2561997"/>
                  <a:pt x="652025" y="2534742"/>
                  <a:pt x="652025" y="2501196"/>
                </a:cubicBezTo>
                <a:lnTo>
                  <a:pt x="652025" y="2036807"/>
                </a:lnTo>
                <a:cubicBezTo>
                  <a:pt x="652025" y="2003262"/>
                  <a:pt x="678722" y="1976007"/>
                  <a:pt x="711580" y="1976007"/>
                </a:cubicBezTo>
                <a:close/>
                <a:moveTo>
                  <a:pt x="59556" y="1976007"/>
                </a:moveTo>
                <a:lnTo>
                  <a:pt x="514433" y="1976007"/>
                </a:lnTo>
                <a:cubicBezTo>
                  <a:pt x="547292" y="1976007"/>
                  <a:pt x="573988" y="2003262"/>
                  <a:pt x="573988" y="2036807"/>
                </a:cubicBezTo>
                <a:lnTo>
                  <a:pt x="573988" y="2501196"/>
                </a:lnTo>
                <a:cubicBezTo>
                  <a:pt x="575015" y="2533693"/>
                  <a:pt x="548317" y="2561997"/>
                  <a:pt x="515460" y="2561997"/>
                </a:cubicBezTo>
                <a:lnTo>
                  <a:pt x="59556" y="2561997"/>
                </a:lnTo>
                <a:cubicBezTo>
                  <a:pt x="26697" y="2561997"/>
                  <a:pt x="0" y="2534742"/>
                  <a:pt x="0" y="2501196"/>
                </a:cubicBezTo>
                <a:lnTo>
                  <a:pt x="0" y="2036807"/>
                </a:lnTo>
                <a:cubicBezTo>
                  <a:pt x="0" y="2003262"/>
                  <a:pt x="26697" y="1976007"/>
                  <a:pt x="59556" y="1976007"/>
                </a:cubicBezTo>
                <a:close/>
                <a:moveTo>
                  <a:pt x="3310444" y="1317689"/>
                </a:moveTo>
                <a:lnTo>
                  <a:pt x="3765323" y="1317689"/>
                </a:lnTo>
                <a:cubicBezTo>
                  <a:pt x="3798181" y="1317689"/>
                  <a:pt x="3824878" y="1344943"/>
                  <a:pt x="3824878" y="1378489"/>
                </a:cubicBezTo>
                <a:lnTo>
                  <a:pt x="3824878" y="1842877"/>
                </a:lnTo>
                <a:cubicBezTo>
                  <a:pt x="3824878" y="1876422"/>
                  <a:pt x="3798181" y="1903677"/>
                  <a:pt x="3765323" y="1903677"/>
                </a:cubicBezTo>
                <a:lnTo>
                  <a:pt x="3310444" y="1903677"/>
                </a:lnTo>
                <a:cubicBezTo>
                  <a:pt x="3277586" y="1903677"/>
                  <a:pt x="3250890" y="1876422"/>
                  <a:pt x="3250890" y="1842877"/>
                </a:cubicBezTo>
                <a:lnTo>
                  <a:pt x="3250890" y="1378489"/>
                </a:lnTo>
                <a:cubicBezTo>
                  <a:pt x="3250890" y="1344943"/>
                  <a:pt x="3277586" y="1317689"/>
                  <a:pt x="3310444" y="1317689"/>
                </a:cubicBezTo>
                <a:close/>
                <a:moveTo>
                  <a:pt x="2658418" y="1317689"/>
                </a:moveTo>
                <a:lnTo>
                  <a:pt x="3113297" y="1317689"/>
                </a:lnTo>
                <a:cubicBezTo>
                  <a:pt x="3146155" y="1317689"/>
                  <a:pt x="3172852" y="1344944"/>
                  <a:pt x="3172852" y="1378489"/>
                </a:cubicBezTo>
                <a:lnTo>
                  <a:pt x="3172852" y="1842877"/>
                </a:lnTo>
                <a:cubicBezTo>
                  <a:pt x="3172852" y="1876422"/>
                  <a:pt x="3146155" y="1903677"/>
                  <a:pt x="3113297" y="1903677"/>
                </a:cubicBezTo>
                <a:lnTo>
                  <a:pt x="2658418" y="1903677"/>
                </a:lnTo>
                <a:cubicBezTo>
                  <a:pt x="2625560" y="1903677"/>
                  <a:pt x="2598863" y="1876422"/>
                  <a:pt x="2598863" y="1842877"/>
                </a:cubicBezTo>
                <a:lnTo>
                  <a:pt x="2598863" y="1378489"/>
                </a:lnTo>
                <a:cubicBezTo>
                  <a:pt x="2598863" y="1344944"/>
                  <a:pt x="2625560" y="1317689"/>
                  <a:pt x="2658418" y="1317689"/>
                </a:cubicBezTo>
                <a:close/>
                <a:moveTo>
                  <a:pt x="2001257" y="1317689"/>
                </a:moveTo>
                <a:lnTo>
                  <a:pt x="2456136" y="1317689"/>
                </a:lnTo>
                <a:cubicBezTo>
                  <a:pt x="2488994" y="1317689"/>
                  <a:pt x="2515690" y="1344944"/>
                  <a:pt x="2515690" y="1378489"/>
                </a:cubicBezTo>
                <a:lnTo>
                  <a:pt x="2515690" y="1842877"/>
                </a:lnTo>
                <a:cubicBezTo>
                  <a:pt x="2515690" y="1876422"/>
                  <a:pt x="2488994" y="1903677"/>
                  <a:pt x="2456136" y="1903677"/>
                </a:cubicBezTo>
                <a:lnTo>
                  <a:pt x="2001257" y="1903677"/>
                </a:lnTo>
                <a:cubicBezTo>
                  <a:pt x="1968399" y="1903677"/>
                  <a:pt x="1941702" y="1876422"/>
                  <a:pt x="1941702" y="1842877"/>
                </a:cubicBezTo>
                <a:lnTo>
                  <a:pt x="1941702" y="1378489"/>
                </a:lnTo>
                <a:cubicBezTo>
                  <a:pt x="1941702" y="1344944"/>
                  <a:pt x="1968399" y="1317689"/>
                  <a:pt x="2001257" y="1317689"/>
                </a:cubicBezTo>
                <a:close/>
                <a:moveTo>
                  <a:pt x="1349231" y="1317689"/>
                </a:moveTo>
                <a:lnTo>
                  <a:pt x="1804110" y="1317689"/>
                </a:lnTo>
                <a:cubicBezTo>
                  <a:pt x="1836968" y="1317689"/>
                  <a:pt x="1863664" y="1344944"/>
                  <a:pt x="1863664" y="1378489"/>
                </a:cubicBezTo>
                <a:lnTo>
                  <a:pt x="1863664" y="1842877"/>
                </a:lnTo>
                <a:cubicBezTo>
                  <a:pt x="1863664" y="1876422"/>
                  <a:pt x="1836968" y="1903677"/>
                  <a:pt x="1804110" y="1903677"/>
                </a:cubicBezTo>
                <a:lnTo>
                  <a:pt x="1349231" y="1903677"/>
                </a:lnTo>
                <a:cubicBezTo>
                  <a:pt x="1316373" y="1903677"/>
                  <a:pt x="1289676" y="1876422"/>
                  <a:pt x="1289676" y="1842877"/>
                </a:cubicBezTo>
                <a:lnTo>
                  <a:pt x="1289676" y="1378489"/>
                </a:lnTo>
                <a:cubicBezTo>
                  <a:pt x="1289676" y="1344944"/>
                  <a:pt x="1316373" y="1317689"/>
                  <a:pt x="1349231" y="1317689"/>
                </a:cubicBezTo>
                <a:close/>
                <a:moveTo>
                  <a:pt x="711580" y="1317689"/>
                </a:moveTo>
                <a:lnTo>
                  <a:pt x="1166457" y="1317689"/>
                </a:lnTo>
                <a:cubicBezTo>
                  <a:pt x="1199316" y="1317689"/>
                  <a:pt x="1226013" y="1344944"/>
                  <a:pt x="1226013" y="1378490"/>
                </a:cubicBezTo>
                <a:lnTo>
                  <a:pt x="1226013" y="1842877"/>
                </a:lnTo>
                <a:cubicBezTo>
                  <a:pt x="1227040" y="1876422"/>
                  <a:pt x="1200342" y="1903677"/>
                  <a:pt x="1167484" y="1903677"/>
                </a:cubicBezTo>
                <a:lnTo>
                  <a:pt x="711580" y="1903677"/>
                </a:lnTo>
                <a:cubicBezTo>
                  <a:pt x="678722" y="1903677"/>
                  <a:pt x="652025" y="1876422"/>
                  <a:pt x="652025" y="1842877"/>
                </a:cubicBezTo>
                <a:lnTo>
                  <a:pt x="652025" y="1378490"/>
                </a:lnTo>
                <a:cubicBezTo>
                  <a:pt x="652025" y="1344944"/>
                  <a:pt x="678722" y="1317689"/>
                  <a:pt x="711580" y="1317689"/>
                </a:cubicBezTo>
                <a:close/>
                <a:moveTo>
                  <a:pt x="3310444" y="658321"/>
                </a:moveTo>
                <a:lnTo>
                  <a:pt x="3765323" y="658321"/>
                </a:lnTo>
                <a:cubicBezTo>
                  <a:pt x="3798181" y="658321"/>
                  <a:pt x="3824878" y="685575"/>
                  <a:pt x="3824878" y="719120"/>
                </a:cubicBezTo>
                <a:lnTo>
                  <a:pt x="3824878" y="1183509"/>
                </a:lnTo>
                <a:cubicBezTo>
                  <a:pt x="3824878" y="1217055"/>
                  <a:pt x="3798181" y="1245358"/>
                  <a:pt x="3765323" y="1245358"/>
                </a:cubicBezTo>
                <a:lnTo>
                  <a:pt x="3310444" y="1245358"/>
                </a:lnTo>
                <a:cubicBezTo>
                  <a:pt x="3277586" y="1245358"/>
                  <a:pt x="3250890" y="1218102"/>
                  <a:pt x="3250890" y="1184557"/>
                </a:cubicBezTo>
                <a:lnTo>
                  <a:pt x="3250890" y="719120"/>
                </a:lnTo>
                <a:cubicBezTo>
                  <a:pt x="3250890" y="685575"/>
                  <a:pt x="3277586" y="658321"/>
                  <a:pt x="3310444" y="658321"/>
                </a:cubicBezTo>
                <a:close/>
                <a:moveTo>
                  <a:pt x="2658418" y="658321"/>
                </a:moveTo>
                <a:lnTo>
                  <a:pt x="3113297" y="658321"/>
                </a:lnTo>
                <a:cubicBezTo>
                  <a:pt x="3146155" y="658321"/>
                  <a:pt x="3172852" y="685575"/>
                  <a:pt x="3172852" y="719120"/>
                </a:cubicBezTo>
                <a:lnTo>
                  <a:pt x="3172852" y="1183509"/>
                </a:lnTo>
                <a:cubicBezTo>
                  <a:pt x="3172852" y="1217055"/>
                  <a:pt x="3146155" y="1245358"/>
                  <a:pt x="3113297" y="1245358"/>
                </a:cubicBezTo>
                <a:lnTo>
                  <a:pt x="2658418" y="1245358"/>
                </a:lnTo>
                <a:cubicBezTo>
                  <a:pt x="2625560" y="1245358"/>
                  <a:pt x="2598863" y="1218102"/>
                  <a:pt x="2598863" y="1184558"/>
                </a:cubicBezTo>
                <a:lnTo>
                  <a:pt x="2598863" y="719120"/>
                </a:lnTo>
                <a:cubicBezTo>
                  <a:pt x="2598863" y="685575"/>
                  <a:pt x="2625560" y="658321"/>
                  <a:pt x="2658418" y="658321"/>
                </a:cubicBezTo>
                <a:close/>
                <a:moveTo>
                  <a:pt x="1349231" y="658321"/>
                </a:moveTo>
                <a:lnTo>
                  <a:pt x="1804110" y="658321"/>
                </a:lnTo>
                <a:cubicBezTo>
                  <a:pt x="1836968" y="658321"/>
                  <a:pt x="1863664" y="685576"/>
                  <a:pt x="1863664" y="719121"/>
                </a:cubicBezTo>
                <a:lnTo>
                  <a:pt x="1863664" y="1183509"/>
                </a:lnTo>
                <a:cubicBezTo>
                  <a:pt x="1863664" y="1217055"/>
                  <a:pt x="1836968" y="1245358"/>
                  <a:pt x="1804110" y="1245358"/>
                </a:cubicBezTo>
                <a:lnTo>
                  <a:pt x="1349231" y="1245358"/>
                </a:lnTo>
                <a:cubicBezTo>
                  <a:pt x="1316373" y="1245358"/>
                  <a:pt x="1289676" y="1218102"/>
                  <a:pt x="1289676" y="1184558"/>
                </a:cubicBezTo>
                <a:lnTo>
                  <a:pt x="1289676" y="719121"/>
                </a:lnTo>
                <a:cubicBezTo>
                  <a:pt x="1289676" y="685576"/>
                  <a:pt x="1316373" y="658321"/>
                  <a:pt x="1349231" y="658321"/>
                </a:cubicBezTo>
                <a:close/>
                <a:moveTo>
                  <a:pt x="711580" y="658321"/>
                </a:moveTo>
                <a:lnTo>
                  <a:pt x="1166457" y="658321"/>
                </a:lnTo>
                <a:cubicBezTo>
                  <a:pt x="1199316" y="658321"/>
                  <a:pt x="1226013" y="685576"/>
                  <a:pt x="1226013" y="719121"/>
                </a:cubicBezTo>
                <a:lnTo>
                  <a:pt x="1226013" y="1183509"/>
                </a:lnTo>
                <a:cubicBezTo>
                  <a:pt x="1227040" y="1217055"/>
                  <a:pt x="1200342" y="1245359"/>
                  <a:pt x="1167484" y="1245359"/>
                </a:cubicBezTo>
                <a:lnTo>
                  <a:pt x="711580" y="1245359"/>
                </a:lnTo>
                <a:cubicBezTo>
                  <a:pt x="678722" y="1245359"/>
                  <a:pt x="652025" y="1218103"/>
                  <a:pt x="652025" y="1184558"/>
                </a:cubicBezTo>
                <a:lnTo>
                  <a:pt x="652025" y="719121"/>
                </a:lnTo>
                <a:cubicBezTo>
                  <a:pt x="652025" y="685576"/>
                  <a:pt x="678722" y="658321"/>
                  <a:pt x="711580" y="658321"/>
                </a:cubicBezTo>
                <a:close/>
                <a:moveTo>
                  <a:pt x="59556" y="658321"/>
                </a:moveTo>
                <a:lnTo>
                  <a:pt x="514433" y="658321"/>
                </a:lnTo>
                <a:cubicBezTo>
                  <a:pt x="547292" y="658321"/>
                  <a:pt x="573988" y="685576"/>
                  <a:pt x="573988" y="719121"/>
                </a:cubicBezTo>
                <a:lnTo>
                  <a:pt x="573988" y="1183509"/>
                </a:lnTo>
                <a:cubicBezTo>
                  <a:pt x="575015" y="1217055"/>
                  <a:pt x="548317" y="1245359"/>
                  <a:pt x="515460" y="1245359"/>
                </a:cubicBezTo>
                <a:lnTo>
                  <a:pt x="59556" y="1245359"/>
                </a:lnTo>
                <a:cubicBezTo>
                  <a:pt x="26697" y="1245359"/>
                  <a:pt x="0" y="1218103"/>
                  <a:pt x="0" y="1184558"/>
                </a:cubicBezTo>
                <a:lnTo>
                  <a:pt x="0" y="719121"/>
                </a:lnTo>
                <a:cubicBezTo>
                  <a:pt x="0" y="685576"/>
                  <a:pt x="26697" y="658321"/>
                  <a:pt x="59556" y="658321"/>
                </a:cubicBezTo>
                <a:close/>
                <a:moveTo>
                  <a:pt x="1349231" y="1"/>
                </a:moveTo>
                <a:lnTo>
                  <a:pt x="1804110" y="1"/>
                </a:lnTo>
                <a:cubicBezTo>
                  <a:pt x="1836968" y="1"/>
                  <a:pt x="1863664" y="27255"/>
                  <a:pt x="1863664" y="60801"/>
                </a:cubicBezTo>
                <a:lnTo>
                  <a:pt x="1863664" y="525189"/>
                </a:lnTo>
                <a:cubicBezTo>
                  <a:pt x="1863664" y="559782"/>
                  <a:pt x="1836968" y="587039"/>
                  <a:pt x="1804110" y="587039"/>
                </a:cubicBezTo>
                <a:lnTo>
                  <a:pt x="1349231" y="587039"/>
                </a:lnTo>
                <a:cubicBezTo>
                  <a:pt x="1316373" y="587039"/>
                  <a:pt x="1289676" y="559782"/>
                  <a:pt x="1289676" y="526238"/>
                </a:cubicBezTo>
                <a:lnTo>
                  <a:pt x="1289676" y="60801"/>
                </a:lnTo>
                <a:cubicBezTo>
                  <a:pt x="1289676" y="27255"/>
                  <a:pt x="1316373" y="1"/>
                  <a:pt x="1349231" y="1"/>
                </a:cubicBezTo>
                <a:close/>
                <a:moveTo>
                  <a:pt x="59556" y="1"/>
                </a:moveTo>
                <a:lnTo>
                  <a:pt x="514433" y="1"/>
                </a:lnTo>
                <a:cubicBezTo>
                  <a:pt x="548317" y="1"/>
                  <a:pt x="575017" y="27256"/>
                  <a:pt x="575017" y="60801"/>
                </a:cubicBezTo>
                <a:lnTo>
                  <a:pt x="575017" y="525190"/>
                </a:lnTo>
                <a:cubicBezTo>
                  <a:pt x="575017" y="559782"/>
                  <a:pt x="548317" y="587039"/>
                  <a:pt x="515461" y="587039"/>
                </a:cubicBezTo>
                <a:lnTo>
                  <a:pt x="59556" y="587039"/>
                </a:lnTo>
                <a:cubicBezTo>
                  <a:pt x="26697" y="587039"/>
                  <a:pt x="0" y="559782"/>
                  <a:pt x="0" y="526238"/>
                </a:cubicBezTo>
                <a:lnTo>
                  <a:pt x="0" y="60801"/>
                </a:lnTo>
                <a:cubicBezTo>
                  <a:pt x="0" y="27256"/>
                  <a:pt x="26697" y="1"/>
                  <a:pt x="59556" y="1"/>
                </a:cubicBezTo>
                <a:close/>
                <a:moveTo>
                  <a:pt x="2658418" y="0"/>
                </a:moveTo>
                <a:lnTo>
                  <a:pt x="3113297" y="0"/>
                </a:lnTo>
                <a:cubicBezTo>
                  <a:pt x="3146155" y="0"/>
                  <a:pt x="3172852" y="27255"/>
                  <a:pt x="3172852" y="60801"/>
                </a:cubicBezTo>
                <a:lnTo>
                  <a:pt x="3172852" y="525189"/>
                </a:lnTo>
                <a:cubicBezTo>
                  <a:pt x="3172852" y="559782"/>
                  <a:pt x="3146155" y="587038"/>
                  <a:pt x="3113297" y="587038"/>
                </a:cubicBezTo>
                <a:lnTo>
                  <a:pt x="2658418" y="587038"/>
                </a:lnTo>
                <a:cubicBezTo>
                  <a:pt x="2625560" y="587038"/>
                  <a:pt x="2598863" y="559782"/>
                  <a:pt x="2598863" y="526237"/>
                </a:cubicBezTo>
                <a:lnTo>
                  <a:pt x="2598863" y="60801"/>
                </a:lnTo>
                <a:cubicBezTo>
                  <a:pt x="2598863" y="27255"/>
                  <a:pt x="2625560" y="0"/>
                  <a:pt x="2658418" y="0"/>
                </a:cubicBezTo>
                <a:close/>
                <a:moveTo>
                  <a:pt x="2001257" y="0"/>
                </a:moveTo>
                <a:lnTo>
                  <a:pt x="2456136" y="0"/>
                </a:lnTo>
                <a:cubicBezTo>
                  <a:pt x="2488994" y="0"/>
                  <a:pt x="2515690" y="27255"/>
                  <a:pt x="2515690" y="60801"/>
                </a:cubicBezTo>
                <a:lnTo>
                  <a:pt x="2515690" y="525189"/>
                </a:lnTo>
                <a:cubicBezTo>
                  <a:pt x="2515690" y="559782"/>
                  <a:pt x="2488994" y="587038"/>
                  <a:pt x="2456136" y="587038"/>
                </a:cubicBezTo>
                <a:lnTo>
                  <a:pt x="2001257" y="587038"/>
                </a:lnTo>
                <a:cubicBezTo>
                  <a:pt x="1968399" y="587038"/>
                  <a:pt x="1941702" y="559782"/>
                  <a:pt x="1941702" y="526238"/>
                </a:cubicBezTo>
                <a:lnTo>
                  <a:pt x="1941702" y="60801"/>
                </a:lnTo>
                <a:cubicBezTo>
                  <a:pt x="1941702" y="27255"/>
                  <a:pt x="1968399" y="0"/>
                  <a:pt x="2001257"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blue">
      <a:dk1>
        <a:srgbClr val="3F3F3F"/>
      </a:dk1>
      <a:lt1>
        <a:srgbClr val="FFFFFF"/>
      </a:lt1>
      <a:dk2>
        <a:srgbClr val="313C41"/>
      </a:dk2>
      <a:lt2>
        <a:srgbClr val="FFFFFF"/>
      </a:lt2>
      <a:accent1>
        <a:srgbClr val="7ABAF2"/>
      </a:accent1>
      <a:accent2>
        <a:srgbClr val="4192D9"/>
      </a:accent2>
      <a:accent3>
        <a:srgbClr val="0074D9"/>
      </a:accent3>
      <a:accent4>
        <a:srgbClr val="004B8D"/>
      </a:accent4>
      <a:accent5>
        <a:srgbClr val="00305A"/>
      </a:accent5>
      <a:accent6>
        <a:srgbClr val="052135"/>
      </a:accent6>
      <a:hlink>
        <a:srgbClr val="7030A0"/>
      </a:hlink>
      <a:folHlink>
        <a:srgbClr val="00B0F0"/>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13176</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254</cp:revision>
  <dcterms:created xsi:type="dcterms:W3CDTF">2019-10-24T03:47:43Z</dcterms:created>
  <dcterms:modified xsi:type="dcterms:W3CDTF">2020-06-26T10:53:42Z</dcterms:modified>
</cp:coreProperties>
</file>