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61" r:id="rId2"/>
    <p:sldId id="263" r:id="rId3"/>
    <p:sldId id="264" r:id="rId4"/>
    <p:sldId id="271" r:id="rId5"/>
    <p:sldId id="291" r:id="rId6"/>
    <p:sldId id="265" r:id="rId7"/>
    <p:sldId id="266" r:id="rId8"/>
    <p:sldId id="267" r:id="rId9"/>
    <p:sldId id="268" r:id="rId10"/>
    <p:sldId id="269" r:id="rId11"/>
    <p:sldId id="258" r:id="rId12"/>
    <p:sldId id="273" r:id="rId13"/>
    <p:sldId id="274" r:id="rId14"/>
    <p:sldId id="275" r:id="rId15"/>
    <p:sldId id="276" r:id="rId16"/>
    <p:sldId id="277" r:id="rId17"/>
    <p:sldId id="270" r:id="rId18"/>
    <p:sldId id="260" r:id="rId19"/>
    <p:sldId id="278" r:id="rId20"/>
    <p:sldId id="279" r:id="rId21"/>
    <p:sldId id="272" r:id="rId22"/>
    <p:sldId id="292" r:id="rId23"/>
    <p:sldId id="293" r:id="rId24"/>
    <p:sldId id="282" r:id="rId25"/>
    <p:sldId id="283" r:id="rId26"/>
    <p:sldId id="284" r:id="rId27"/>
    <p:sldId id="286" r:id="rId28"/>
    <p:sldId id="290"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0068"/>
    <a:srgbClr val="434982"/>
    <a:srgbClr val="01D28E"/>
    <a:srgbClr val="F6F078"/>
    <a:srgbClr val="ECFCFF"/>
    <a:srgbClr val="B2FCFF"/>
    <a:srgbClr val="5EDFFF"/>
    <a:srgbClr val="3E6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showGuides="1">
      <p:cViewPr varScale="1">
        <p:scale>
          <a:sx n="90" d="100"/>
          <a:sy n="90" d="100"/>
        </p:scale>
        <p:origin x="84" y="552"/>
      </p:cViewPr>
      <p:guideLst>
        <p:guide pos="2880"/>
        <p:guide orient="horz" pos="2160"/>
      </p:guideLst>
    </p:cSldViewPr>
  </p:slideViewPr>
  <p:notesTextViewPr>
    <p:cViewPr>
      <p:scale>
        <a:sx n="1" d="1"/>
        <a:sy n="1" d="1"/>
      </p:scale>
      <p:origin x="0" y="0"/>
    </p:cViewPr>
  </p:notesTextViewPr>
  <p:sorterViewPr>
    <p:cViewPr>
      <p:scale>
        <a:sx n="100" d="100"/>
        <a:sy n="100" d="100"/>
      </p:scale>
      <p:origin x="0" y="-62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28</c:v>
                </c:pt>
                <c:pt idx="1">
                  <c:v>28</c:v>
                </c:pt>
                <c:pt idx="2">
                  <c:v>28</c:v>
                </c:pt>
                <c:pt idx="3">
                  <c:v>22</c:v>
                </c:pt>
                <c:pt idx="4">
                  <c:v>19</c:v>
                </c:pt>
              </c:numCache>
            </c:numRef>
          </c:val>
          <c:extLst>
            <c:ext xmlns:c16="http://schemas.microsoft.com/office/drawing/2014/chart" uri="{C3380CC4-5D6E-409C-BE32-E72D297353CC}">
              <c16:uniqueId val="{00000000-4EC9-4F35-9F1D-FE94812B52D2}"/>
            </c:ext>
          </c:extLst>
        </c:ser>
        <c:ser>
          <c:idx val="1"/>
          <c:order val="1"/>
          <c:tx>
            <c:strRef>
              <c:f>Sheet1!$C$1</c:f>
              <c:strCache>
                <c:ptCount val="1"/>
                <c:pt idx="0">
                  <c:v>Series 12</c:v>
                </c:pt>
              </c:strCache>
            </c:strRef>
          </c:tx>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31</c:v>
                </c:pt>
                <c:pt idx="2">
                  <c:v>20</c:v>
                </c:pt>
                <c:pt idx="3">
                  <c:v>30</c:v>
                </c:pt>
                <c:pt idx="4">
                  <c:v>23</c:v>
                </c:pt>
              </c:numCache>
            </c:numRef>
          </c:val>
          <c:extLst>
            <c:ext xmlns:c16="http://schemas.microsoft.com/office/drawing/2014/chart" uri="{C3380CC4-5D6E-409C-BE32-E72D297353CC}">
              <c16:uniqueId val="{00000001-4EC9-4F35-9F1D-FE94812B52D2}"/>
            </c:ext>
          </c:extLst>
        </c:ser>
        <c:ser>
          <c:idx val="2"/>
          <c:order val="2"/>
          <c:tx>
            <c:strRef>
              <c:f>Sheet1!$D$1</c:f>
              <c:strCache>
                <c:ptCount val="1"/>
                <c:pt idx="0">
                  <c:v>Series 2</c:v>
                </c:pt>
              </c:strCache>
            </c:strRef>
          </c:tx>
          <c:spPr>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27</c:v>
                </c:pt>
                <c:pt idx="1">
                  <c:v>15</c:v>
                </c:pt>
                <c:pt idx="2">
                  <c:v>17</c:v>
                </c:pt>
                <c:pt idx="3">
                  <c:v>21</c:v>
                </c:pt>
                <c:pt idx="4">
                  <c:v>25</c:v>
                </c:pt>
              </c:numCache>
            </c:numRef>
          </c:val>
          <c:extLst>
            <c:ext xmlns:c16="http://schemas.microsoft.com/office/drawing/2014/chart" uri="{C3380CC4-5D6E-409C-BE32-E72D297353CC}">
              <c16:uniqueId val="{00000002-4EC9-4F35-9F1D-FE94812B52D2}"/>
            </c:ext>
          </c:extLst>
        </c:ser>
        <c:dLbls>
          <c:showLegendKey val="0"/>
          <c:showVal val="0"/>
          <c:showCatName val="0"/>
          <c:showSerName val="0"/>
          <c:showPercent val="0"/>
          <c:showBubbleSize val="0"/>
        </c:dLbls>
        <c:axId val="257484264"/>
        <c:axId val="488464200"/>
      </c:areaChart>
      <c:dateAx>
        <c:axId val="257484264"/>
        <c:scaling>
          <c:orientation val="minMax"/>
        </c:scaling>
        <c:delete val="0"/>
        <c:axPos val="b"/>
        <c:numFmt formatCode="m/d/yyyy" sourceLinked="1"/>
        <c:majorTickMark val="out"/>
        <c:minorTickMark val="none"/>
        <c:tickLblPos val="nextTo"/>
        <c:txPr>
          <a:bodyPr/>
          <a:lstStyle/>
          <a:p>
            <a:pPr>
              <a:defRPr>
                <a:solidFill>
                  <a:schemeClr val="tx1">
                    <a:lumMod val="50000"/>
                    <a:lumOff val="50000"/>
                  </a:schemeClr>
                </a:solidFill>
              </a:defRPr>
            </a:pPr>
            <a:endParaRPr lang="en-US"/>
          </a:p>
        </c:txPr>
        <c:crossAx val="488464200"/>
        <c:crosses val="autoZero"/>
        <c:auto val="1"/>
        <c:lblOffset val="100"/>
        <c:baseTimeUnit val="months"/>
      </c:dateAx>
      <c:valAx>
        <c:axId val="488464200"/>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tx1">
                    <a:lumMod val="50000"/>
                    <a:lumOff val="50000"/>
                  </a:schemeClr>
                </a:solidFill>
              </a:defRPr>
            </a:pPr>
            <a:endParaRPr lang="en-US"/>
          </a:p>
        </c:txPr>
        <c:crossAx val="257484264"/>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309D03-FACA-4954-9534-D1F49AECD4C5}"/>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17563"/>
            <a:ext cx="7886700" cy="1529698"/>
          </a:xfrm>
        </p:spPr>
        <p:txBody>
          <a:bodyPr>
            <a:normAutofit/>
          </a:bodyPr>
          <a:lstStyle>
            <a:lvl1pPr algn="l">
              <a:defRPr sz="3600">
                <a:solidFill>
                  <a:schemeClr val="tx1"/>
                </a:solidFill>
              </a:defRPr>
            </a:lvl1pPr>
          </a:lstStyle>
          <a:p>
            <a:endParaRPr lang="en-ID"/>
          </a:p>
        </p:txBody>
      </p:sp>
    </p:spTree>
    <p:extLst>
      <p:ext uri="{BB962C8B-B14F-4D97-AF65-F5344CB8AC3E}">
        <p14:creationId xmlns:p14="http://schemas.microsoft.com/office/powerpoint/2010/main" val="123220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8" name="Picture Placeholder 7">
            <a:extLst>
              <a:ext uri="{FF2B5EF4-FFF2-40B4-BE49-F238E27FC236}">
                <a16:creationId xmlns:a16="http://schemas.microsoft.com/office/drawing/2014/main" id="{CA2F8C9D-A71E-466B-BEE9-A77C16008FA7}"/>
              </a:ext>
            </a:extLst>
          </p:cNvPr>
          <p:cNvSpPr>
            <a:spLocks noGrp="1"/>
          </p:cNvSpPr>
          <p:nvPr>
            <p:ph type="pic" sz="quarter" idx="10"/>
          </p:nvPr>
        </p:nvSpPr>
        <p:spPr>
          <a:xfrm>
            <a:off x="0" y="1791610"/>
            <a:ext cx="9144000" cy="2432050"/>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298818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70217"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38970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98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322274"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63981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640932"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060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019425" y="1343026"/>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37513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88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8702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584555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5505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297011" y="1304928"/>
            <a:ext cx="7886700" cy="1325563"/>
          </a:xfrm>
        </p:spPr>
        <p:txBody>
          <a:bodyPr>
            <a:normAutofit/>
          </a:bodyPr>
          <a:lstStyle>
            <a:lvl1pPr algn="l">
              <a:defRPr sz="2700">
                <a:solidFill>
                  <a:schemeClr val="tx1"/>
                </a:solidFill>
              </a:defRPr>
            </a:lvl1pPr>
          </a:lstStyle>
          <a:p>
            <a:endParaRPr lang="en-ID"/>
          </a:p>
        </p:txBody>
      </p:sp>
      <p:sp>
        <p:nvSpPr>
          <p:cNvPr id="6" name="Picture Placeholder 5">
            <a:extLst>
              <a:ext uri="{FF2B5EF4-FFF2-40B4-BE49-F238E27FC236}">
                <a16:creationId xmlns:a16="http://schemas.microsoft.com/office/drawing/2014/main" id="{03EF520A-4AE4-4040-8C9D-26BB84463ED7}"/>
              </a:ext>
            </a:extLst>
          </p:cNvPr>
          <p:cNvSpPr>
            <a:spLocks noGrp="1"/>
          </p:cNvSpPr>
          <p:nvPr>
            <p:ph type="pic" sz="quarter" idx="10"/>
          </p:nvPr>
        </p:nvSpPr>
        <p:spPr>
          <a:xfrm>
            <a:off x="-990600" y="1905000"/>
            <a:ext cx="5448300" cy="35052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9978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02CD1C-70B4-423D-8F85-C47DC98C8414}"/>
              </a:ext>
            </a:extLst>
          </p:cNvPr>
          <p:cNvSpPr>
            <a:spLocks noGrp="1"/>
          </p:cNvSpPr>
          <p:nvPr>
            <p:ph type="pic" sz="quarter" idx="10"/>
          </p:nvPr>
        </p:nvSpPr>
        <p:spPr>
          <a:xfrm>
            <a:off x="0" y="0"/>
            <a:ext cx="9144000" cy="3429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89722"/>
            <a:ext cx="7886700" cy="1325563"/>
          </a:xfrm>
        </p:spPr>
        <p:txBody>
          <a:bodyPr>
            <a:normAutofit/>
          </a:bodyPr>
          <a:lstStyle>
            <a:lvl1pPr algn="ctr">
              <a:defRPr sz="3000">
                <a:solidFill>
                  <a:schemeClr val="bg2"/>
                </a:solidFill>
              </a:defRPr>
            </a:lvl1pPr>
          </a:lstStyle>
          <a:p>
            <a:endParaRPr lang="en-ID"/>
          </a:p>
        </p:txBody>
      </p:sp>
      <p:sp>
        <p:nvSpPr>
          <p:cNvPr id="9" name="Picture Placeholder 6">
            <a:extLst>
              <a:ext uri="{FF2B5EF4-FFF2-40B4-BE49-F238E27FC236}">
                <a16:creationId xmlns:a16="http://schemas.microsoft.com/office/drawing/2014/main" id="{9DA6A0AA-B9D4-47CA-A456-377C765BAC25}"/>
              </a:ext>
            </a:extLst>
          </p:cNvPr>
          <p:cNvSpPr>
            <a:spLocks noGrp="1"/>
          </p:cNvSpPr>
          <p:nvPr>
            <p:ph type="pic" sz="quarter" idx="11"/>
          </p:nvPr>
        </p:nvSpPr>
        <p:spPr>
          <a:xfrm>
            <a:off x="3618000" y="2475000"/>
            <a:ext cx="1908000" cy="1908000"/>
          </a:xfrm>
          <a:prstGeom prst="ellipse">
            <a:avLst/>
          </a:pr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2792244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256925" y="1304928"/>
            <a:ext cx="7886700" cy="1325563"/>
          </a:xfrm>
        </p:spPr>
        <p:txBody>
          <a:bodyPr>
            <a:normAutofit/>
          </a:bodyPr>
          <a:lstStyle>
            <a:lvl1pPr algn="l">
              <a:defRPr sz="2700">
                <a:solidFill>
                  <a:schemeClr val="tx1"/>
                </a:solidFill>
              </a:defRPr>
            </a:lvl1pPr>
          </a:lstStyle>
          <a:p>
            <a:endParaRPr lang="en-ID"/>
          </a:p>
        </p:txBody>
      </p:sp>
      <p:sp>
        <p:nvSpPr>
          <p:cNvPr id="7" name="Picture Placeholder 6">
            <a:extLst>
              <a:ext uri="{FF2B5EF4-FFF2-40B4-BE49-F238E27FC236}">
                <a16:creationId xmlns:a16="http://schemas.microsoft.com/office/drawing/2014/main" id="{C7C1855E-8CE1-4A62-AD85-7AF2A53AC250}"/>
              </a:ext>
            </a:extLst>
          </p:cNvPr>
          <p:cNvSpPr>
            <a:spLocks noGrp="1"/>
          </p:cNvSpPr>
          <p:nvPr>
            <p:ph type="pic" sz="quarter" idx="10"/>
          </p:nvPr>
        </p:nvSpPr>
        <p:spPr>
          <a:xfrm>
            <a:off x="4853666" y="1816100"/>
            <a:ext cx="5030391" cy="3848100"/>
          </a:xfrm>
          <a:solidFill>
            <a:schemeClr val="tx2">
              <a:lumMod val="60000"/>
              <a:lumOff val="40000"/>
            </a:schemeClr>
          </a:solidFill>
        </p:spPr>
        <p:txBody>
          <a:bodyPr/>
          <a:lstStyle/>
          <a:p>
            <a:endParaRPr lang="en-ID"/>
          </a:p>
        </p:txBody>
      </p:sp>
    </p:spTree>
    <p:extLst>
      <p:ext uri="{BB962C8B-B14F-4D97-AF65-F5344CB8AC3E}">
        <p14:creationId xmlns:p14="http://schemas.microsoft.com/office/powerpoint/2010/main" val="619532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2365175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Tree>
    <p:extLst>
      <p:ext uri="{BB962C8B-B14F-4D97-AF65-F5344CB8AC3E}">
        <p14:creationId xmlns:p14="http://schemas.microsoft.com/office/powerpoint/2010/main" val="1438189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FCD841A-71C0-4F52-BB73-B3C24839F762}"/>
              </a:ext>
            </a:extLst>
          </p:cNvPr>
          <p:cNvSpPr>
            <a:spLocks noGrp="1"/>
          </p:cNvSpPr>
          <p:nvPr>
            <p:ph type="pic" sz="quarter" idx="13"/>
          </p:nvPr>
        </p:nvSpPr>
        <p:spPr>
          <a:xfrm>
            <a:off x="0" y="2728692"/>
            <a:ext cx="9144000" cy="4129313"/>
          </a:xfrm>
          <a:solidFill>
            <a:schemeClr val="bg2">
              <a:lumMod val="75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3" name="Picture Placeholder 12">
            <a:extLst>
              <a:ext uri="{FF2B5EF4-FFF2-40B4-BE49-F238E27FC236}">
                <a16:creationId xmlns:a16="http://schemas.microsoft.com/office/drawing/2014/main" id="{A8E8F337-E7D6-48CF-92D3-EB8806FA45E2}"/>
              </a:ext>
            </a:extLst>
          </p:cNvPr>
          <p:cNvSpPr>
            <a:spLocks noGrp="1"/>
          </p:cNvSpPr>
          <p:nvPr>
            <p:ph type="pic" sz="quarter" idx="10"/>
          </p:nvPr>
        </p:nvSpPr>
        <p:spPr>
          <a:xfrm>
            <a:off x="3708000" y="1864692"/>
            <a:ext cx="1728000" cy="1728000"/>
          </a:xfrm>
          <a:prstGeom prst="ellipse">
            <a:avLst/>
          </a:prstGeom>
          <a:solidFill>
            <a:schemeClr val="bg2">
              <a:lumMod val="85000"/>
            </a:schemeClr>
          </a:solidFill>
        </p:spPr>
        <p:txBody>
          <a:bodyPr wrap="square">
            <a:noAutofit/>
          </a:bodyPr>
          <a:lstStyle/>
          <a:p>
            <a:endParaRPr lang="en-ID"/>
          </a:p>
        </p:txBody>
      </p:sp>
    </p:spTree>
    <p:extLst>
      <p:ext uri="{BB962C8B-B14F-4D97-AF65-F5344CB8AC3E}">
        <p14:creationId xmlns:p14="http://schemas.microsoft.com/office/powerpoint/2010/main" val="467926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5445578" y="1575534"/>
            <a:ext cx="7886700" cy="1325563"/>
          </a:xfrm>
        </p:spPr>
        <p:txBody>
          <a:bodyPr>
            <a:normAutofit/>
          </a:bodyPr>
          <a:lstStyle>
            <a:lvl1pPr algn="l">
              <a:defRPr sz="2700" u="none">
                <a:solidFill>
                  <a:schemeClr val="tx1"/>
                </a:solidFill>
              </a:defRPr>
            </a:lvl1pPr>
          </a:lstStyle>
          <a:p>
            <a:endParaRPr lang="en-ID"/>
          </a:p>
        </p:txBody>
      </p:sp>
    </p:spTree>
    <p:extLst>
      <p:ext uri="{BB962C8B-B14F-4D97-AF65-F5344CB8AC3E}">
        <p14:creationId xmlns:p14="http://schemas.microsoft.com/office/powerpoint/2010/main" val="3597995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3E4062-8774-4957-881D-D47470FEFD2C}"/>
              </a:ext>
            </a:extLst>
          </p:cNvPr>
          <p:cNvSpPr>
            <a:spLocks noGrp="1"/>
          </p:cNvSpPr>
          <p:nvPr>
            <p:ph type="pic" sz="quarter" idx="11"/>
          </p:nvPr>
        </p:nvSpPr>
        <p:spPr>
          <a:xfrm>
            <a:off x="102525" y="93475"/>
            <a:ext cx="3161536" cy="5120348"/>
          </a:xfrm>
          <a:custGeom>
            <a:avLst/>
            <a:gdLst>
              <a:gd name="connsiteX0" fmla="*/ 2729166 w 4215381"/>
              <a:gd name="connsiteY0" fmla="*/ 4352939 h 5120348"/>
              <a:gd name="connsiteX1" fmla="*/ 3240767 w 4215381"/>
              <a:gd name="connsiteY1" fmla="*/ 4352939 h 5120348"/>
              <a:gd name="connsiteX2" fmla="*/ 3368671 w 4215381"/>
              <a:gd name="connsiteY2" fmla="*/ 4480843 h 5120348"/>
              <a:gd name="connsiteX3" fmla="*/ 3368671 w 4215381"/>
              <a:gd name="connsiteY3" fmla="*/ 4992444 h 5120348"/>
              <a:gd name="connsiteX4" fmla="*/ 3240767 w 4215381"/>
              <a:gd name="connsiteY4" fmla="*/ 5120348 h 5120348"/>
              <a:gd name="connsiteX5" fmla="*/ 2729166 w 4215381"/>
              <a:gd name="connsiteY5" fmla="*/ 5120348 h 5120348"/>
              <a:gd name="connsiteX6" fmla="*/ 2601262 w 4215381"/>
              <a:gd name="connsiteY6" fmla="*/ 4992444 h 5120348"/>
              <a:gd name="connsiteX7" fmla="*/ 2601262 w 4215381"/>
              <a:gd name="connsiteY7" fmla="*/ 4480843 h 5120348"/>
              <a:gd name="connsiteX8" fmla="*/ 2729166 w 4215381"/>
              <a:gd name="connsiteY8" fmla="*/ 4352939 h 5120348"/>
              <a:gd name="connsiteX9" fmla="*/ 998310 w 4215381"/>
              <a:gd name="connsiteY9" fmla="*/ 4352939 h 5120348"/>
              <a:gd name="connsiteX10" fmla="*/ 1509911 w 4215381"/>
              <a:gd name="connsiteY10" fmla="*/ 4352939 h 5120348"/>
              <a:gd name="connsiteX11" fmla="*/ 1637815 w 4215381"/>
              <a:gd name="connsiteY11" fmla="*/ 4480843 h 5120348"/>
              <a:gd name="connsiteX12" fmla="*/ 1637815 w 4215381"/>
              <a:gd name="connsiteY12" fmla="*/ 4992444 h 5120348"/>
              <a:gd name="connsiteX13" fmla="*/ 1509911 w 4215381"/>
              <a:gd name="connsiteY13" fmla="*/ 5120348 h 5120348"/>
              <a:gd name="connsiteX14" fmla="*/ 998310 w 4215381"/>
              <a:gd name="connsiteY14" fmla="*/ 5120348 h 5120348"/>
              <a:gd name="connsiteX15" fmla="*/ 870406 w 4215381"/>
              <a:gd name="connsiteY15" fmla="*/ 4992444 h 5120348"/>
              <a:gd name="connsiteX16" fmla="*/ 870406 w 4215381"/>
              <a:gd name="connsiteY16" fmla="*/ 4480843 h 5120348"/>
              <a:gd name="connsiteX17" fmla="*/ 998310 w 4215381"/>
              <a:gd name="connsiteY17" fmla="*/ 4352939 h 5120348"/>
              <a:gd name="connsiteX18" fmla="*/ 3575876 w 4215381"/>
              <a:gd name="connsiteY18" fmla="*/ 3485154 h 5120348"/>
              <a:gd name="connsiteX19" fmla="*/ 4087477 w 4215381"/>
              <a:gd name="connsiteY19" fmla="*/ 3485154 h 5120348"/>
              <a:gd name="connsiteX20" fmla="*/ 4215381 w 4215381"/>
              <a:gd name="connsiteY20" fmla="*/ 3613058 h 5120348"/>
              <a:gd name="connsiteX21" fmla="*/ 4215381 w 4215381"/>
              <a:gd name="connsiteY21" fmla="*/ 4124659 h 5120348"/>
              <a:gd name="connsiteX22" fmla="*/ 4087477 w 4215381"/>
              <a:gd name="connsiteY22" fmla="*/ 4252563 h 5120348"/>
              <a:gd name="connsiteX23" fmla="*/ 3575876 w 4215381"/>
              <a:gd name="connsiteY23" fmla="*/ 4252563 h 5120348"/>
              <a:gd name="connsiteX24" fmla="*/ 3447972 w 4215381"/>
              <a:gd name="connsiteY24" fmla="*/ 4124659 h 5120348"/>
              <a:gd name="connsiteX25" fmla="*/ 3447972 w 4215381"/>
              <a:gd name="connsiteY25" fmla="*/ 3613058 h 5120348"/>
              <a:gd name="connsiteX26" fmla="*/ 3575876 w 4215381"/>
              <a:gd name="connsiteY26" fmla="*/ 3485154 h 5120348"/>
              <a:gd name="connsiteX27" fmla="*/ 1851795 w 4215381"/>
              <a:gd name="connsiteY27" fmla="*/ 3485154 h 5120348"/>
              <a:gd name="connsiteX28" fmla="*/ 2363396 w 4215381"/>
              <a:gd name="connsiteY28" fmla="*/ 3485154 h 5120348"/>
              <a:gd name="connsiteX29" fmla="*/ 2491300 w 4215381"/>
              <a:gd name="connsiteY29" fmla="*/ 3613058 h 5120348"/>
              <a:gd name="connsiteX30" fmla="*/ 2491300 w 4215381"/>
              <a:gd name="connsiteY30" fmla="*/ 4124659 h 5120348"/>
              <a:gd name="connsiteX31" fmla="*/ 2363396 w 4215381"/>
              <a:gd name="connsiteY31" fmla="*/ 4252563 h 5120348"/>
              <a:gd name="connsiteX32" fmla="*/ 1851795 w 4215381"/>
              <a:gd name="connsiteY32" fmla="*/ 4252563 h 5120348"/>
              <a:gd name="connsiteX33" fmla="*/ 1723891 w 4215381"/>
              <a:gd name="connsiteY33" fmla="*/ 4124659 h 5120348"/>
              <a:gd name="connsiteX34" fmla="*/ 1723891 w 4215381"/>
              <a:gd name="connsiteY34" fmla="*/ 3613058 h 5120348"/>
              <a:gd name="connsiteX35" fmla="*/ 1851795 w 4215381"/>
              <a:gd name="connsiteY35" fmla="*/ 3485154 h 5120348"/>
              <a:gd name="connsiteX36" fmla="*/ 2729167 w 4215381"/>
              <a:gd name="connsiteY36" fmla="*/ 2617370 h 5120348"/>
              <a:gd name="connsiteX37" fmla="*/ 3240767 w 4215381"/>
              <a:gd name="connsiteY37" fmla="*/ 2617370 h 5120348"/>
              <a:gd name="connsiteX38" fmla="*/ 3368671 w 4215381"/>
              <a:gd name="connsiteY38" fmla="*/ 2745275 h 5120348"/>
              <a:gd name="connsiteX39" fmla="*/ 3368671 w 4215381"/>
              <a:gd name="connsiteY39" fmla="*/ 3256875 h 5120348"/>
              <a:gd name="connsiteX40" fmla="*/ 3240767 w 4215381"/>
              <a:gd name="connsiteY40" fmla="*/ 3384779 h 5120348"/>
              <a:gd name="connsiteX41" fmla="*/ 2729167 w 4215381"/>
              <a:gd name="connsiteY41" fmla="*/ 3384779 h 5120348"/>
              <a:gd name="connsiteX42" fmla="*/ 2601262 w 4215381"/>
              <a:gd name="connsiteY42" fmla="*/ 3256875 h 5120348"/>
              <a:gd name="connsiteX43" fmla="*/ 2601262 w 4215381"/>
              <a:gd name="connsiteY43" fmla="*/ 2745275 h 5120348"/>
              <a:gd name="connsiteX44" fmla="*/ 2729167 w 4215381"/>
              <a:gd name="connsiteY44" fmla="*/ 2617370 h 5120348"/>
              <a:gd name="connsiteX45" fmla="*/ 998311 w 4215381"/>
              <a:gd name="connsiteY45" fmla="*/ 2617370 h 5120348"/>
              <a:gd name="connsiteX46" fmla="*/ 1509912 w 4215381"/>
              <a:gd name="connsiteY46" fmla="*/ 2617370 h 5120348"/>
              <a:gd name="connsiteX47" fmla="*/ 1637816 w 4215381"/>
              <a:gd name="connsiteY47" fmla="*/ 2745274 h 5120348"/>
              <a:gd name="connsiteX48" fmla="*/ 1637816 w 4215381"/>
              <a:gd name="connsiteY48" fmla="*/ 3256875 h 5120348"/>
              <a:gd name="connsiteX49" fmla="*/ 1509912 w 4215381"/>
              <a:gd name="connsiteY49" fmla="*/ 3384779 h 5120348"/>
              <a:gd name="connsiteX50" fmla="*/ 998311 w 4215381"/>
              <a:gd name="connsiteY50" fmla="*/ 3384779 h 5120348"/>
              <a:gd name="connsiteX51" fmla="*/ 870406 w 4215381"/>
              <a:gd name="connsiteY51" fmla="*/ 3256875 h 5120348"/>
              <a:gd name="connsiteX52" fmla="*/ 870406 w 4215381"/>
              <a:gd name="connsiteY52" fmla="*/ 2745274 h 5120348"/>
              <a:gd name="connsiteX53" fmla="*/ 998311 w 4215381"/>
              <a:gd name="connsiteY53" fmla="*/ 2617370 h 5120348"/>
              <a:gd name="connsiteX54" fmla="*/ 127904 w 4215381"/>
              <a:gd name="connsiteY54" fmla="*/ 2617370 h 5120348"/>
              <a:gd name="connsiteX55" fmla="*/ 639505 w 4215381"/>
              <a:gd name="connsiteY55" fmla="*/ 2617370 h 5120348"/>
              <a:gd name="connsiteX56" fmla="*/ 767409 w 4215381"/>
              <a:gd name="connsiteY56" fmla="*/ 2745274 h 5120348"/>
              <a:gd name="connsiteX57" fmla="*/ 767409 w 4215381"/>
              <a:gd name="connsiteY57" fmla="*/ 3256875 h 5120348"/>
              <a:gd name="connsiteX58" fmla="*/ 639505 w 4215381"/>
              <a:gd name="connsiteY58" fmla="*/ 3384779 h 5120348"/>
              <a:gd name="connsiteX59" fmla="*/ 127904 w 4215381"/>
              <a:gd name="connsiteY59" fmla="*/ 3384779 h 5120348"/>
              <a:gd name="connsiteX60" fmla="*/ 0 w 4215381"/>
              <a:gd name="connsiteY60" fmla="*/ 3256875 h 5120348"/>
              <a:gd name="connsiteX61" fmla="*/ 0 w 4215381"/>
              <a:gd name="connsiteY61" fmla="*/ 2745274 h 5120348"/>
              <a:gd name="connsiteX62" fmla="*/ 127904 w 4215381"/>
              <a:gd name="connsiteY62" fmla="*/ 2617370 h 5120348"/>
              <a:gd name="connsiteX63" fmla="*/ 2729167 w 4215381"/>
              <a:gd name="connsiteY63" fmla="*/ 1745420 h 5120348"/>
              <a:gd name="connsiteX64" fmla="*/ 3240767 w 4215381"/>
              <a:gd name="connsiteY64" fmla="*/ 1745420 h 5120348"/>
              <a:gd name="connsiteX65" fmla="*/ 3368671 w 4215381"/>
              <a:gd name="connsiteY65" fmla="*/ 1873324 h 5120348"/>
              <a:gd name="connsiteX66" fmla="*/ 3368671 w 4215381"/>
              <a:gd name="connsiteY66" fmla="*/ 2384925 h 5120348"/>
              <a:gd name="connsiteX67" fmla="*/ 3240767 w 4215381"/>
              <a:gd name="connsiteY67" fmla="*/ 2512829 h 5120348"/>
              <a:gd name="connsiteX68" fmla="*/ 2729167 w 4215381"/>
              <a:gd name="connsiteY68" fmla="*/ 2512829 h 5120348"/>
              <a:gd name="connsiteX69" fmla="*/ 2601263 w 4215381"/>
              <a:gd name="connsiteY69" fmla="*/ 2384925 h 5120348"/>
              <a:gd name="connsiteX70" fmla="*/ 2601263 w 4215381"/>
              <a:gd name="connsiteY70" fmla="*/ 1873324 h 5120348"/>
              <a:gd name="connsiteX71" fmla="*/ 2729167 w 4215381"/>
              <a:gd name="connsiteY71" fmla="*/ 1745420 h 5120348"/>
              <a:gd name="connsiteX72" fmla="*/ 1865331 w 4215381"/>
              <a:gd name="connsiteY72" fmla="*/ 1745420 h 5120348"/>
              <a:gd name="connsiteX73" fmla="*/ 2376933 w 4215381"/>
              <a:gd name="connsiteY73" fmla="*/ 1745420 h 5120348"/>
              <a:gd name="connsiteX74" fmla="*/ 2504836 w 4215381"/>
              <a:gd name="connsiteY74" fmla="*/ 1873324 h 5120348"/>
              <a:gd name="connsiteX75" fmla="*/ 2504836 w 4215381"/>
              <a:gd name="connsiteY75" fmla="*/ 2384925 h 5120348"/>
              <a:gd name="connsiteX76" fmla="*/ 2376933 w 4215381"/>
              <a:gd name="connsiteY76" fmla="*/ 2512829 h 5120348"/>
              <a:gd name="connsiteX77" fmla="*/ 1865331 w 4215381"/>
              <a:gd name="connsiteY77" fmla="*/ 2512829 h 5120348"/>
              <a:gd name="connsiteX78" fmla="*/ 1737427 w 4215381"/>
              <a:gd name="connsiteY78" fmla="*/ 2384925 h 5120348"/>
              <a:gd name="connsiteX79" fmla="*/ 1737427 w 4215381"/>
              <a:gd name="connsiteY79" fmla="*/ 1873324 h 5120348"/>
              <a:gd name="connsiteX80" fmla="*/ 1865331 w 4215381"/>
              <a:gd name="connsiteY80" fmla="*/ 1745420 h 5120348"/>
              <a:gd name="connsiteX81" fmla="*/ 998311 w 4215381"/>
              <a:gd name="connsiteY81" fmla="*/ 1745420 h 5120348"/>
              <a:gd name="connsiteX82" fmla="*/ 1509912 w 4215381"/>
              <a:gd name="connsiteY82" fmla="*/ 1745420 h 5120348"/>
              <a:gd name="connsiteX83" fmla="*/ 1637816 w 4215381"/>
              <a:gd name="connsiteY83" fmla="*/ 1873324 h 5120348"/>
              <a:gd name="connsiteX84" fmla="*/ 1637816 w 4215381"/>
              <a:gd name="connsiteY84" fmla="*/ 2384925 h 5120348"/>
              <a:gd name="connsiteX85" fmla="*/ 1509912 w 4215381"/>
              <a:gd name="connsiteY85" fmla="*/ 2512829 h 5120348"/>
              <a:gd name="connsiteX86" fmla="*/ 998311 w 4215381"/>
              <a:gd name="connsiteY86" fmla="*/ 2512829 h 5120348"/>
              <a:gd name="connsiteX87" fmla="*/ 870407 w 4215381"/>
              <a:gd name="connsiteY87" fmla="*/ 2384925 h 5120348"/>
              <a:gd name="connsiteX88" fmla="*/ 870407 w 4215381"/>
              <a:gd name="connsiteY88" fmla="*/ 1873324 h 5120348"/>
              <a:gd name="connsiteX89" fmla="*/ 998311 w 4215381"/>
              <a:gd name="connsiteY89" fmla="*/ 1745420 h 5120348"/>
              <a:gd name="connsiteX90" fmla="*/ 127905 w 4215381"/>
              <a:gd name="connsiteY90" fmla="*/ 1745420 h 5120348"/>
              <a:gd name="connsiteX91" fmla="*/ 639506 w 4215381"/>
              <a:gd name="connsiteY91" fmla="*/ 1745420 h 5120348"/>
              <a:gd name="connsiteX92" fmla="*/ 767410 w 4215381"/>
              <a:gd name="connsiteY92" fmla="*/ 1873324 h 5120348"/>
              <a:gd name="connsiteX93" fmla="*/ 767410 w 4215381"/>
              <a:gd name="connsiteY93" fmla="*/ 2384925 h 5120348"/>
              <a:gd name="connsiteX94" fmla="*/ 639506 w 4215381"/>
              <a:gd name="connsiteY94" fmla="*/ 2512829 h 5120348"/>
              <a:gd name="connsiteX95" fmla="*/ 127905 w 4215381"/>
              <a:gd name="connsiteY95" fmla="*/ 2512829 h 5120348"/>
              <a:gd name="connsiteX96" fmla="*/ 1 w 4215381"/>
              <a:gd name="connsiteY96" fmla="*/ 2384925 h 5120348"/>
              <a:gd name="connsiteX97" fmla="*/ 1 w 4215381"/>
              <a:gd name="connsiteY97" fmla="*/ 1873324 h 5120348"/>
              <a:gd name="connsiteX98" fmla="*/ 127905 w 4215381"/>
              <a:gd name="connsiteY98" fmla="*/ 1745420 h 5120348"/>
              <a:gd name="connsiteX99" fmla="*/ 3575876 w 4215381"/>
              <a:gd name="connsiteY99" fmla="*/ 872710 h 5120348"/>
              <a:gd name="connsiteX100" fmla="*/ 4087477 w 4215381"/>
              <a:gd name="connsiteY100" fmla="*/ 872710 h 5120348"/>
              <a:gd name="connsiteX101" fmla="*/ 4215381 w 4215381"/>
              <a:gd name="connsiteY101" fmla="*/ 1000615 h 5120348"/>
              <a:gd name="connsiteX102" fmla="*/ 4215381 w 4215381"/>
              <a:gd name="connsiteY102" fmla="*/ 1512215 h 5120348"/>
              <a:gd name="connsiteX103" fmla="*/ 4087477 w 4215381"/>
              <a:gd name="connsiteY103" fmla="*/ 1640120 h 5120348"/>
              <a:gd name="connsiteX104" fmla="*/ 3575876 w 4215381"/>
              <a:gd name="connsiteY104" fmla="*/ 1640120 h 5120348"/>
              <a:gd name="connsiteX105" fmla="*/ 3447972 w 4215381"/>
              <a:gd name="connsiteY105" fmla="*/ 1512215 h 5120348"/>
              <a:gd name="connsiteX106" fmla="*/ 3447972 w 4215381"/>
              <a:gd name="connsiteY106" fmla="*/ 1000615 h 5120348"/>
              <a:gd name="connsiteX107" fmla="*/ 3575876 w 4215381"/>
              <a:gd name="connsiteY107" fmla="*/ 872710 h 5120348"/>
              <a:gd name="connsiteX108" fmla="*/ 2715635 w 4215381"/>
              <a:gd name="connsiteY108" fmla="*/ 872710 h 5120348"/>
              <a:gd name="connsiteX109" fmla="*/ 3227235 w 4215381"/>
              <a:gd name="connsiteY109" fmla="*/ 872710 h 5120348"/>
              <a:gd name="connsiteX110" fmla="*/ 3355139 w 4215381"/>
              <a:gd name="connsiteY110" fmla="*/ 1000615 h 5120348"/>
              <a:gd name="connsiteX111" fmla="*/ 3355139 w 4215381"/>
              <a:gd name="connsiteY111" fmla="*/ 1512215 h 5120348"/>
              <a:gd name="connsiteX112" fmla="*/ 3227235 w 4215381"/>
              <a:gd name="connsiteY112" fmla="*/ 1640120 h 5120348"/>
              <a:gd name="connsiteX113" fmla="*/ 2715635 w 4215381"/>
              <a:gd name="connsiteY113" fmla="*/ 1640120 h 5120348"/>
              <a:gd name="connsiteX114" fmla="*/ 2587731 w 4215381"/>
              <a:gd name="connsiteY114" fmla="*/ 1512215 h 5120348"/>
              <a:gd name="connsiteX115" fmla="*/ 2587731 w 4215381"/>
              <a:gd name="connsiteY115" fmla="*/ 1000615 h 5120348"/>
              <a:gd name="connsiteX116" fmla="*/ 2715635 w 4215381"/>
              <a:gd name="connsiteY116" fmla="*/ 872710 h 5120348"/>
              <a:gd name="connsiteX117" fmla="*/ 1851796 w 4215381"/>
              <a:gd name="connsiteY117" fmla="*/ 872710 h 5120348"/>
              <a:gd name="connsiteX118" fmla="*/ 2363396 w 4215381"/>
              <a:gd name="connsiteY118" fmla="*/ 872710 h 5120348"/>
              <a:gd name="connsiteX119" fmla="*/ 2491302 w 4215381"/>
              <a:gd name="connsiteY119" fmla="*/ 1000615 h 5120348"/>
              <a:gd name="connsiteX120" fmla="*/ 2491302 w 4215381"/>
              <a:gd name="connsiteY120" fmla="*/ 1512215 h 5120348"/>
              <a:gd name="connsiteX121" fmla="*/ 2363396 w 4215381"/>
              <a:gd name="connsiteY121" fmla="*/ 1640119 h 5120348"/>
              <a:gd name="connsiteX122" fmla="*/ 1851796 w 4215381"/>
              <a:gd name="connsiteY122" fmla="*/ 1640119 h 5120348"/>
              <a:gd name="connsiteX123" fmla="*/ 1723892 w 4215381"/>
              <a:gd name="connsiteY123" fmla="*/ 1512215 h 5120348"/>
              <a:gd name="connsiteX124" fmla="*/ 1723892 w 4215381"/>
              <a:gd name="connsiteY124" fmla="*/ 1000615 h 5120348"/>
              <a:gd name="connsiteX125" fmla="*/ 1851796 w 4215381"/>
              <a:gd name="connsiteY125" fmla="*/ 872710 h 5120348"/>
              <a:gd name="connsiteX126" fmla="*/ 984779 w 4215381"/>
              <a:gd name="connsiteY126" fmla="*/ 872710 h 5120348"/>
              <a:gd name="connsiteX127" fmla="*/ 1496380 w 4215381"/>
              <a:gd name="connsiteY127" fmla="*/ 872710 h 5120348"/>
              <a:gd name="connsiteX128" fmla="*/ 1624284 w 4215381"/>
              <a:gd name="connsiteY128" fmla="*/ 1000615 h 5120348"/>
              <a:gd name="connsiteX129" fmla="*/ 1624284 w 4215381"/>
              <a:gd name="connsiteY129" fmla="*/ 1512215 h 5120348"/>
              <a:gd name="connsiteX130" fmla="*/ 1496380 w 4215381"/>
              <a:gd name="connsiteY130" fmla="*/ 1640119 h 5120348"/>
              <a:gd name="connsiteX131" fmla="*/ 984779 w 4215381"/>
              <a:gd name="connsiteY131" fmla="*/ 1640119 h 5120348"/>
              <a:gd name="connsiteX132" fmla="*/ 856875 w 4215381"/>
              <a:gd name="connsiteY132" fmla="*/ 1512215 h 5120348"/>
              <a:gd name="connsiteX133" fmla="*/ 856875 w 4215381"/>
              <a:gd name="connsiteY133" fmla="*/ 1000615 h 5120348"/>
              <a:gd name="connsiteX134" fmla="*/ 984779 w 4215381"/>
              <a:gd name="connsiteY134" fmla="*/ 872710 h 5120348"/>
              <a:gd name="connsiteX135" fmla="*/ 3575876 w 4215381"/>
              <a:gd name="connsiteY135" fmla="*/ 1 h 5120348"/>
              <a:gd name="connsiteX136" fmla="*/ 4087477 w 4215381"/>
              <a:gd name="connsiteY136" fmla="*/ 1 h 5120348"/>
              <a:gd name="connsiteX137" fmla="*/ 4215381 w 4215381"/>
              <a:gd name="connsiteY137" fmla="*/ 127905 h 5120348"/>
              <a:gd name="connsiteX138" fmla="*/ 4215381 w 4215381"/>
              <a:gd name="connsiteY138" fmla="*/ 639506 h 5120348"/>
              <a:gd name="connsiteX139" fmla="*/ 4087477 w 4215381"/>
              <a:gd name="connsiteY139" fmla="*/ 767410 h 5120348"/>
              <a:gd name="connsiteX140" fmla="*/ 3575876 w 4215381"/>
              <a:gd name="connsiteY140" fmla="*/ 767410 h 5120348"/>
              <a:gd name="connsiteX141" fmla="*/ 3447972 w 4215381"/>
              <a:gd name="connsiteY141" fmla="*/ 639506 h 5120348"/>
              <a:gd name="connsiteX142" fmla="*/ 3447972 w 4215381"/>
              <a:gd name="connsiteY142" fmla="*/ 127905 h 5120348"/>
              <a:gd name="connsiteX143" fmla="*/ 3575876 w 4215381"/>
              <a:gd name="connsiteY143" fmla="*/ 1 h 5120348"/>
              <a:gd name="connsiteX144" fmla="*/ 1851797 w 4215381"/>
              <a:gd name="connsiteY144" fmla="*/ 1 h 5120348"/>
              <a:gd name="connsiteX145" fmla="*/ 2363396 w 4215381"/>
              <a:gd name="connsiteY145" fmla="*/ 1 h 5120348"/>
              <a:gd name="connsiteX146" fmla="*/ 2491302 w 4215381"/>
              <a:gd name="connsiteY146" fmla="*/ 127905 h 5120348"/>
              <a:gd name="connsiteX147" fmla="*/ 2491302 w 4215381"/>
              <a:gd name="connsiteY147" fmla="*/ 639505 h 5120348"/>
              <a:gd name="connsiteX148" fmla="*/ 2363396 w 4215381"/>
              <a:gd name="connsiteY148" fmla="*/ 767409 h 5120348"/>
              <a:gd name="connsiteX149" fmla="*/ 1851797 w 4215381"/>
              <a:gd name="connsiteY149" fmla="*/ 767409 h 5120348"/>
              <a:gd name="connsiteX150" fmla="*/ 1723893 w 4215381"/>
              <a:gd name="connsiteY150" fmla="*/ 639505 h 5120348"/>
              <a:gd name="connsiteX151" fmla="*/ 1723893 w 4215381"/>
              <a:gd name="connsiteY151" fmla="*/ 127905 h 5120348"/>
              <a:gd name="connsiteX152" fmla="*/ 1851797 w 4215381"/>
              <a:gd name="connsiteY152" fmla="*/ 1 h 5120348"/>
              <a:gd name="connsiteX153" fmla="*/ 984780 w 4215381"/>
              <a:gd name="connsiteY153" fmla="*/ 0 h 5120348"/>
              <a:gd name="connsiteX154" fmla="*/ 1496381 w 4215381"/>
              <a:gd name="connsiteY154" fmla="*/ 0 h 5120348"/>
              <a:gd name="connsiteX155" fmla="*/ 1624285 w 4215381"/>
              <a:gd name="connsiteY155" fmla="*/ 127904 h 5120348"/>
              <a:gd name="connsiteX156" fmla="*/ 1624285 w 4215381"/>
              <a:gd name="connsiteY156" fmla="*/ 639505 h 5120348"/>
              <a:gd name="connsiteX157" fmla="*/ 1496381 w 4215381"/>
              <a:gd name="connsiteY157" fmla="*/ 767409 h 5120348"/>
              <a:gd name="connsiteX158" fmla="*/ 984780 w 4215381"/>
              <a:gd name="connsiteY158" fmla="*/ 767409 h 5120348"/>
              <a:gd name="connsiteX159" fmla="*/ 856875 w 4215381"/>
              <a:gd name="connsiteY159" fmla="*/ 639505 h 5120348"/>
              <a:gd name="connsiteX160" fmla="*/ 856875 w 4215381"/>
              <a:gd name="connsiteY160" fmla="*/ 127904 h 5120348"/>
              <a:gd name="connsiteX161" fmla="*/ 984780 w 4215381"/>
              <a:gd name="connsiteY161" fmla="*/ 0 h 512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4215381" h="5120348">
                <a:moveTo>
                  <a:pt x="2729166" y="4352939"/>
                </a:moveTo>
                <a:lnTo>
                  <a:pt x="3240767" y="4352939"/>
                </a:lnTo>
                <a:cubicBezTo>
                  <a:pt x="3311406" y="4352939"/>
                  <a:pt x="3368671" y="4410204"/>
                  <a:pt x="3368671" y="4480843"/>
                </a:cubicBezTo>
                <a:lnTo>
                  <a:pt x="3368671" y="4992444"/>
                </a:lnTo>
                <a:cubicBezTo>
                  <a:pt x="3368671" y="5063083"/>
                  <a:pt x="3311406" y="5120348"/>
                  <a:pt x="3240767" y="5120348"/>
                </a:cubicBezTo>
                <a:lnTo>
                  <a:pt x="2729166" y="5120348"/>
                </a:lnTo>
                <a:cubicBezTo>
                  <a:pt x="2658527" y="5120348"/>
                  <a:pt x="2601262" y="5063083"/>
                  <a:pt x="2601262" y="4992444"/>
                </a:cubicBezTo>
                <a:lnTo>
                  <a:pt x="2601262" y="4480843"/>
                </a:lnTo>
                <a:cubicBezTo>
                  <a:pt x="2601262" y="4410204"/>
                  <a:pt x="2658527" y="4352939"/>
                  <a:pt x="2729166" y="4352939"/>
                </a:cubicBezTo>
                <a:close/>
                <a:moveTo>
                  <a:pt x="998310" y="4352939"/>
                </a:moveTo>
                <a:lnTo>
                  <a:pt x="1509911" y="4352939"/>
                </a:lnTo>
                <a:cubicBezTo>
                  <a:pt x="1580550" y="4352939"/>
                  <a:pt x="1637815" y="4410204"/>
                  <a:pt x="1637815" y="4480843"/>
                </a:cubicBezTo>
                <a:lnTo>
                  <a:pt x="1637815" y="4992444"/>
                </a:lnTo>
                <a:cubicBezTo>
                  <a:pt x="1637815" y="5063083"/>
                  <a:pt x="1580550" y="5120348"/>
                  <a:pt x="1509911" y="5120348"/>
                </a:cubicBezTo>
                <a:lnTo>
                  <a:pt x="998310" y="5120348"/>
                </a:lnTo>
                <a:cubicBezTo>
                  <a:pt x="927671" y="5120348"/>
                  <a:pt x="870406" y="5063083"/>
                  <a:pt x="870406" y="4992444"/>
                </a:cubicBezTo>
                <a:lnTo>
                  <a:pt x="870406" y="4480843"/>
                </a:lnTo>
                <a:cubicBezTo>
                  <a:pt x="870406" y="4410204"/>
                  <a:pt x="927671" y="4352939"/>
                  <a:pt x="998310" y="4352939"/>
                </a:cubicBezTo>
                <a:close/>
                <a:moveTo>
                  <a:pt x="3575876" y="3485154"/>
                </a:moveTo>
                <a:lnTo>
                  <a:pt x="4087477" y="3485154"/>
                </a:lnTo>
                <a:cubicBezTo>
                  <a:pt x="4158116" y="3485154"/>
                  <a:pt x="4215381" y="3542419"/>
                  <a:pt x="4215381" y="3613058"/>
                </a:cubicBezTo>
                <a:lnTo>
                  <a:pt x="4215381" y="4124659"/>
                </a:lnTo>
                <a:cubicBezTo>
                  <a:pt x="4215381" y="4195298"/>
                  <a:pt x="4158116" y="4252563"/>
                  <a:pt x="4087477" y="4252563"/>
                </a:cubicBezTo>
                <a:lnTo>
                  <a:pt x="3575876" y="4252563"/>
                </a:lnTo>
                <a:cubicBezTo>
                  <a:pt x="3505237" y="4252563"/>
                  <a:pt x="3447972" y="4195298"/>
                  <a:pt x="3447972" y="4124659"/>
                </a:cubicBezTo>
                <a:lnTo>
                  <a:pt x="3447972" y="3613058"/>
                </a:lnTo>
                <a:cubicBezTo>
                  <a:pt x="3447972" y="3542419"/>
                  <a:pt x="3505237" y="3485154"/>
                  <a:pt x="3575876" y="3485154"/>
                </a:cubicBezTo>
                <a:close/>
                <a:moveTo>
                  <a:pt x="1851795" y="3485154"/>
                </a:moveTo>
                <a:lnTo>
                  <a:pt x="2363396" y="3485154"/>
                </a:lnTo>
                <a:cubicBezTo>
                  <a:pt x="2434035" y="3485154"/>
                  <a:pt x="2491300" y="3542419"/>
                  <a:pt x="2491300" y="3613058"/>
                </a:cubicBezTo>
                <a:lnTo>
                  <a:pt x="2491300" y="4124659"/>
                </a:lnTo>
                <a:cubicBezTo>
                  <a:pt x="2491300" y="4195298"/>
                  <a:pt x="2434035" y="4252563"/>
                  <a:pt x="2363396" y="4252563"/>
                </a:cubicBezTo>
                <a:lnTo>
                  <a:pt x="1851795" y="4252563"/>
                </a:lnTo>
                <a:cubicBezTo>
                  <a:pt x="1781156" y="4252563"/>
                  <a:pt x="1723891" y="4195298"/>
                  <a:pt x="1723891" y="4124659"/>
                </a:cubicBezTo>
                <a:lnTo>
                  <a:pt x="1723891" y="3613058"/>
                </a:lnTo>
                <a:cubicBezTo>
                  <a:pt x="1723891" y="3542419"/>
                  <a:pt x="1781156" y="3485154"/>
                  <a:pt x="1851795" y="3485154"/>
                </a:cubicBezTo>
                <a:close/>
                <a:moveTo>
                  <a:pt x="2729167" y="2617370"/>
                </a:moveTo>
                <a:lnTo>
                  <a:pt x="3240767" y="2617370"/>
                </a:lnTo>
                <a:cubicBezTo>
                  <a:pt x="3311406" y="2617370"/>
                  <a:pt x="3368671" y="2674636"/>
                  <a:pt x="3368671" y="2745275"/>
                </a:cubicBezTo>
                <a:lnTo>
                  <a:pt x="3368671" y="3256875"/>
                </a:lnTo>
                <a:cubicBezTo>
                  <a:pt x="3368671" y="3327514"/>
                  <a:pt x="3311406" y="3384779"/>
                  <a:pt x="3240767" y="3384779"/>
                </a:cubicBezTo>
                <a:lnTo>
                  <a:pt x="2729167" y="3384779"/>
                </a:lnTo>
                <a:cubicBezTo>
                  <a:pt x="2658527" y="3384779"/>
                  <a:pt x="2601262" y="3327514"/>
                  <a:pt x="2601262" y="3256875"/>
                </a:cubicBezTo>
                <a:lnTo>
                  <a:pt x="2601262" y="2745275"/>
                </a:lnTo>
                <a:cubicBezTo>
                  <a:pt x="2601262" y="2674636"/>
                  <a:pt x="2658527" y="2617370"/>
                  <a:pt x="2729167" y="2617370"/>
                </a:cubicBezTo>
                <a:close/>
                <a:moveTo>
                  <a:pt x="998311" y="2617370"/>
                </a:moveTo>
                <a:lnTo>
                  <a:pt x="1509912" y="2617370"/>
                </a:lnTo>
                <a:cubicBezTo>
                  <a:pt x="1580551" y="2617370"/>
                  <a:pt x="1637816" y="2674636"/>
                  <a:pt x="1637816" y="2745274"/>
                </a:cubicBezTo>
                <a:lnTo>
                  <a:pt x="1637816" y="3256875"/>
                </a:lnTo>
                <a:cubicBezTo>
                  <a:pt x="1637816" y="3327514"/>
                  <a:pt x="1580551" y="3384779"/>
                  <a:pt x="1509912" y="3384779"/>
                </a:cubicBezTo>
                <a:lnTo>
                  <a:pt x="998311" y="3384779"/>
                </a:lnTo>
                <a:cubicBezTo>
                  <a:pt x="927672" y="3384779"/>
                  <a:pt x="870406" y="3327514"/>
                  <a:pt x="870406" y="3256875"/>
                </a:cubicBezTo>
                <a:lnTo>
                  <a:pt x="870406" y="2745274"/>
                </a:lnTo>
                <a:cubicBezTo>
                  <a:pt x="870406" y="2674636"/>
                  <a:pt x="927672" y="2617370"/>
                  <a:pt x="998311" y="2617370"/>
                </a:cubicBezTo>
                <a:close/>
                <a:moveTo>
                  <a:pt x="127904" y="2617370"/>
                </a:moveTo>
                <a:lnTo>
                  <a:pt x="639505" y="2617370"/>
                </a:lnTo>
                <a:cubicBezTo>
                  <a:pt x="710144" y="2617370"/>
                  <a:pt x="767409" y="2674636"/>
                  <a:pt x="767409" y="2745274"/>
                </a:cubicBezTo>
                <a:lnTo>
                  <a:pt x="767409" y="3256875"/>
                </a:lnTo>
                <a:cubicBezTo>
                  <a:pt x="767409" y="3327514"/>
                  <a:pt x="710144" y="3384779"/>
                  <a:pt x="639505" y="3384779"/>
                </a:cubicBezTo>
                <a:lnTo>
                  <a:pt x="127904" y="3384779"/>
                </a:lnTo>
                <a:cubicBezTo>
                  <a:pt x="57265" y="3384779"/>
                  <a:pt x="0" y="3327514"/>
                  <a:pt x="0" y="3256875"/>
                </a:cubicBezTo>
                <a:lnTo>
                  <a:pt x="0" y="2745274"/>
                </a:lnTo>
                <a:cubicBezTo>
                  <a:pt x="0" y="2674636"/>
                  <a:pt x="57265" y="2617370"/>
                  <a:pt x="127904" y="2617370"/>
                </a:cubicBezTo>
                <a:close/>
                <a:moveTo>
                  <a:pt x="2729167" y="1745420"/>
                </a:moveTo>
                <a:lnTo>
                  <a:pt x="3240767" y="1745420"/>
                </a:lnTo>
                <a:cubicBezTo>
                  <a:pt x="3311406" y="1745420"/>
                  <a:pt x="3368671" y="1802685"/>
                  <a:pt x="3368671" y="1873324"/>
                </a:cubicBezTo>
                <a:lnTo>
                  <a:pt x="3368671" y="2384925"/>
                </a:lnTo>
                <a:cubicBezTo>
                  <a:pt x="3368671" y="2455565"/>
                  <a:pt x="3311406" y="2512829"/>
                  <a:pt x="3240767" y="2512829"/>
                </a:cubicBezTo>
                <a:lnTo>
                  <a:pt x="2729167" y="2512829"/>
                </a:lnTo>
                <a:cubicBezTo>
                  <a:pt x="2658528" y="2512829"/>
                  <a:pt x="2601263" y="2455565"/>
                  <a:pt x="2601263" y="2384925"/>
                </a:cubicBezTo>
                <a:lnTo>
                  <a:pt x="2601263" y="1873324"/>
                </a:lnTo>
                <a:cubicBezTo>
                  <a:pt x="2601263" y="1802685"/>
                  <a:pt x="2658528" y="1745420"/>
                  <a:pt x="2729167" y="1745420"/>
                </a:cubicBezTo>
                <a:close/>
                <a:moveTo>
                  <a:pt x="1865331" y="1745420"/>
                </a:moveTo>
                <a:lnTo>
                  <a:pt x="2376933" y="1745420"/>
                </a:lnTo>
                <a:cubicBezTo>
                  <a:pt x="2447571" y="1745420"/>
                  <a:pt x="2504836" y="1802685"/>
                  <a:pt x="2504836" y="1873324"/>
                </a:cubicBezTo>
                <a:lnTo>
                  <a:pt x="2504836" y="2384925"/>
                </a:lnTo>
                <a:cubicBezTo>
                  <a:pt x="2504836" y="2455565"/>
                  <a:pt x="2447571" y="2512829"/>
                  <a:pt x="2376933" y="2512829"/>
                </a:cubicBezTo>
                <a:lnTo>
                  <a:pt x="1865331" y="2512829"/>
                </a:lnTo>
                <a:cubicBezTo>
                  <a:pt x="1794692" y="2512829"/>
                  <a:pt x="1737427" y="2455565"/>
                  <a:pt x="1737427" y="2384925"/>
                </a:cubicBezTo>
                <a:lnTo>
                  <a:pt x="1737427" y="1873324"/>
                </a:lnTo>
                <a:cubicBezTo>
                  <a:pt x="1737427" y="1802685"/>
                  <a:pt x="1794692" y="1745420"/>
                  <a:pt x="1865331" y="1745420"/>
                </a:cubicBezTo>
                <a:close/>
                <a:moveTo>
                  <a:pt x="998311" y="1745420"/>
                </a:moveTo>
                <a:lnTo>
                  <a:pt x="1509912" y="1745420"/>
                </a:lnTo>
                <a:cubicBezTo>
                  <a:pt x="1580551" y="1745420"/>
                  <a:pt x="1637816" y="1802685"/>
                  <a:pt x="1637816" y="1873324"/>
                </a:cubicBezTo>
                <a:lnTo>
                  <a:pt x="1637816" y="2384925"/>
                </a:lnTo>
                <a:cubicBezTo>
                  <a:pt x="1637816" y="2455565"/>
                  <a:pt x="1580551" y="2512829"/>
                  <a:pt x="1509912" y="2512829"/>
                </a:cubicBezTo>
                <a:lnTo>
                  <a:pt x="998311" y="2512829"/>
                </a:lnTo>
                <a:cubicBezTo>
                  <a:pt x="927672" y="2512829"/>
                  <a:pt x="870407" y="2455565"/>
                  <a:pt x="870407" y="2384925"/>
                </a:cubicBezTo>
                <a:lnTo>
                  <a:pt x="870407" y="1873324"/>
                </a:lnTo>
                <a:cubicBezTo>
                  <a:pt x="870407" y="1802685"/>
                  <a:pt x="927672" y="1745420"/>
                  <a:pt x="998311" y="1745420"/>
                </a:cubicBezTo>
                <a:close/>
                <a:moveTo>
                  <a:pt x="127905" y="1745420"/>
                </a:moveTo>
                <a:lnTo>
                  <a:pt x="639506" y="1745420"/>
                </a:lnTo>
                <a:cubicBezTo>
                  <a:pt x="710145" y="1745420"/>
                  <a:pt x="767410" y="1802685"/>
                  <a:pt x="767410" y="1873324"/>
                </a:cubicBezTo>
                <a:lnTo>
                  <a:pt x="767410" y="2384925"/>
                </a:lnTo>
                <a:cubicBezTo>
                  <a:pt x="767410" y="2455565"/>
                  <a:pt x="710145" y="2512829"/>
                  <a:pt x="639506" y="2512829"/>
                </a:cubicBezTo>
                <a:lnTo>
                  <a:pt x="127905" y="2512829"/>
                </a:lnTo>
                <a:cubicBezTo>
                  <a:pt x="57266" y="2512829"/>
                  <a:pt x="1" y="2455565"/>
                  <a:pt x="1" y="2384925"/>
                </a:cubicBezTo>
                <a:lnTo>
                  <a:pt x="1" y="1873324"/>
                </a:lnTo>
                <a:cubicBezTo>
                  <a:pt x="1" y="1802685"/>
                  <a:pt x="57266" y="1745420"/>
                  <a:pt x="127905" y="1745420"/>
                </a:cubicBezTo>
                <a:close/>
                <a:moveTo>
                  <a:pt x="3575876" y="872710"/>
                </a:moveTo>
                <a:lnTo>
                  <a:pt x="4087477" y="872710"/>
                </a:lnTo>
                <a:cubicBezTo>
                  <a:pt x="4158116" y="872710"/>
                  <a:pt x="4215381" y="929975"/>
                  <a:pt x="4215381" y="1000615"/>
                </a:cubicBezTo>
                <a:lnTo>
                  <a:pt x="4215381" y="1512215"/>
                </a:lnTo>
                <a:cubicBezTo>
                  <a:pt x="4215381" y="1582854"/>
                  <a:pt x="4158116" y="1640120"/>
                  <a:pt x="4087477" y="1640120"/>
                </a:cubicBezTo>
                <a:lnTo>
                  <a:pt x="3575876" y="1640120"/>
                </a:lnTo>
                <a:cubicBezTo>
                  <a:pt x="3505237" y="1640120"/>
                  <a:pt x="3447972" y="1582854"/>
                  <a:pt x="3447972" y="1512215"/>
                </a:cubicBezTo>
                <a:lnTo>
                  <a:pt x="3447972" y="1000615"/>
                </a:lnTo>
                <a:cubicBezTo>
                  <a:pt x="3447972" y="929975"/>
                  <a:pt x="3505237" y="872710"/>
                  <a:pt x="3575876" y="872710"/>
                </a:cubicBezTo>
                <a:close/>
                <a:moveTo>
                  <a:pt x="2715635" y="872710"/>
                </a:moveTo>
                <a:lnTo>
                  <a:pt x="3227235" y="872710"/>
                </a:lnTo>
                <a:cubicBezTo>
                  <a:pt x="3297874" y="872710"/>
                  <a:pt x="3355139" y="929975"/>
                  <a:pt x="3355139" y="1000615"/>
                </a:cubicBezTo>
                <a:lnTo>
                  <a:pt x="3355139" y="1512215"/>
                </a:lnTo>
                <a:cubicBezTo>
                  <a:pt x="3355139" y="1582854"/>
                  <a:pt x="3297874" y="1640120"/>
                  <a:pt x="3227235" y="1640120"/>
                </a:cubicBezTo>
                <a:lnTo>
                  <a:pt x="2715635" y="1640120"/>
                </a:lnTo>
                <a:cubicBezTo>
                  <a:pt x="2644996" y="1640120"/>
                  <a:pt x="2587731" y="1582854"/>
                  <a:pt x="2587731" y="1512215"/>
                </a:cubicBezTo>
                <a:lnTo>
                  <a:pt x="2587731" y="1000615"/>
                </a:lnTo>
                <a:cubicBezTo>
                  <a:pt x="2587731" y="929975"/>
                  <a:pt x="2644996" y="872710"/>
                  <a:pt x="2715635" y="872710"/>
                </a:cubicBezTo>
                <a:close/>
                <a:moveTo>
                  <a:pt x="1851796" y="872710"/>
                </a:moveTo>
                <a:lnTo>
                  <a:pt x="2363396" y="872710"/>
                </a:lnTo>
                <a:cubicBezTo>
                  <a:pt x="2434036" y="872710"/>
                  <a:pt x="2491302" y="929975"/>
                  <a:pt x="2491302" y="1000615"/>
                </a:cubicBezTo>
                <a:lnTo>
                  <a:pt x="2491302" y="1512215"/>
                </a:lnTo>
                <a:cubicBezTo>
                  <a:pt x="2491302" y="1582854"/>
                  <a:pt x="2434036" y="1640119"/>
                  <a:pt x="2363396" y="1640119"/>
                </a:cubicBezTo>
                <a:lnTo>
                  <a:pt x="1851796" y="1640119"/>
                </a:lnTo>
                <a:cubicBezTo>
                  <a:pt x="1781157" y="1640119"/>
                  <a:pt x="1723892" y="1582854"/>
                  <a:pt x="1723892" y="1512215"/>
                </a:cubicBezTo>
                <a:lnTo>
                  <a:pt x="1723892" y="1000615"/>
                </a:lnTo>
                <a:cubicBezTo>
                  <a:pt x="1723892" y="929975"/>
                  <a:pt x="1781157" y="872710"/>
                  <a:pt x="1851796" y="872710"/>
                </a:cubicBezTo>
                <a:close/>
                <a:moveTo>
                  <a:pt x="984779" y="872710"/>
                </a:moveTo>
                <a:lnTo>
                  <a:pt x="1496380" y="872710"/>
                </a:lnTo>
                <a:cubicBezTo>
                  <a:pt x="1567019" y="872710"/>
                  <a:pt x="1624284" y="929975"/>
                  <a:pt x="1624284" y="1000615"/>
                </a:cubicBezTo>
                <a:lnTo>
                  <a:pt x="1624284" y="1512215"/>
                </a:lnTo>
                <a:cubicBezTo>
                  <a:pt x="1624284" y="1582854"/>
                  <a:pt x="1567019" y="1640119"/>
                  <a:pt x="1496380" y="1640119"/>
                </a:cubicBezTo>
                <a:lnTo>
                  <a:pt x="984779" y="1640119"/>
                </a:lnTo>
                <a:cubicBezTo>
                  <a:pt x="914141" y="1640119"/>
                  <a:pt x="856875" y="1582854"/>
                  <a:pt x="856875" y="1512215"/>
                </a:cubicBezTo>
                <a:lnTo>
                  <a:pt x="856875" y="1000615"/>
                </a:lnTo>
                <a:cubicBezTo>
                  <a:pt x="856875" y="929975"/>
                  <a:pt x="914141" y="872710"/>
                  <a:pt x="984779" y="872710"/>
                </a:cubicBezTo>
                <a:close/>
                <a:moveTo>
                  <a:pt x="3575876" y="1"/>
                </a:moveTo>
                <a:lnTo>
                  <a:pt x="4087477" y="1"/>
                </a:lnTo>
                <a:cubicBezTo>
                  <a:pt x="4158116" y="1"/>
                  <a:pt x="4215381" y="57266"/>
                  <a:pt x="4215381" y="127905"/>
                </a:cubicBezTo>
                <a:lnTo>
                  <a:pt x="4215381" y="639506"/>
                </a:lnTo>
                <a:cubicBezTo>
                  <a:pt x="4215381" y="710145"/>
                  <a:pt x="4158116" y="767410"/>
                  <a:pt x="4087477" y="767410"/>
                </a:cubicBezTo>
                <a:lnTo>
                  <a:pt x="3575876" y="767410"/>
                </a:lnTo>
                <a:cubicBezTo>
                  <a:pt x="3505237" y="767410"/>
                  <a:pt x="3447972" y="710145"/>
                  <a:pt x="3447972" y="639506"/>
                </a:cubicBezTo>
                <a:lnTo>
                  <a:pt x="3447972" y="127905"/>
                </a:lnTo>
                <a:cubicBezTo>
                  <a:pt x="3447972" y="57266"/>
                  <a:pt x="3505237" y="1"/>
                  <a:pt x="3575876" y="1"/>
                </a:cubicBezTo>
                <a:close/>
                <a:moveTo>
                  <a:pt x="1851797" y="1"/>
                </a:moveTo>
                <a:lnTo>
                  <a:pt x="2363396" y="1"/>
                </a:lnTo>
                <a:cubicBezTo>
                  <a:pt x="2434036" y="1"/>
                  <a:pt x="2491302" y="57266"/>
                  <a:pt x="2491302" y="127905"/>
                </a:cubicBezTo>
                <a:lnTo>
                  <a:pt x="2491302" y="639505"/>
                </a:lnTo>
                <a:cubicBezTo>
                  <a:pt x="2491302" y="710144"/>
                  <a:pt x="2434036" y="767409"/>
                  <a:pt x="2363396" y="767409"/>
                </a:cubicBezTo>
                <a:lnTo>
                  <a:pt x="1851797" y="767409"/>
                </a:lnTo>
                <a:cubicBezTo>
                  <a:pt x="1781158" y="767409"/>
                  <a:pt x="1723893" y="710144"/>
                  <a:pt x="1723893" y="639505"/>
                </a:cubicBezTo>
                <a:lnTo>
                  <a:pt x="1723893" y="127905"/>
                </a:lnTo>
                <a:cubicBezTo>
                  <a:pt x="1723893" y="57266"/>
                  <a:pt x="1781158" y="1"/>
                  <a:pt x="1851797" y="1"/>
                </a:cubicBezTo>
                <a:close/>
                <a:moveTo>
                  <a:pt x="984780" y="0"/>
                </a:moveTo>
                <a:lnTo>
                  <a:pt x="1496381" y="0"/>
                </a:lnTo>
                <a:cubicBezTo>
                  <a:pt x="1567020" y="0"/>
                  <a:pt x="1624285" y="57265"/>
                  <a:pt x="1624285" y="127904"/>
                </a:cubicBezTo>
                <a:lnTo>
                  <a:pt x="1624285" y="639505"/>
                </a:lnTo>
                <a:cubicBezTo>
                  <a:pt x="1624285" y="710144"/>
                  <a:pt x="1567020" y="767409"/>
                  <a:pt x="1496381" y="767409"/>
                </a:cubicBezTo>
                <a:lnTo>
                  <a:pt x="984780" y="767409"/>
                </a:lnTo>
                <a:cubicBezTo>
                  <a:pt x="914141" y="767409"/>
                  <a:pt x="856875" y="710144"/>
                  <a:pt x="856875" y="639505"/>
                </a:cubicBezTo>
                <a:lnTo>
                  <a:pt x="856875" y="127904"/>
                </a:lnTo>
                <a:cubicBezTo>
                  <a:pt x="856875" y="57265"/>
                  <a:pt x="914141" y="0"/>
                  <a:pt x="984780" y="0"/>
                </a:cubicBezTo>
                <a:close/>
              </a:path>
            </a:pathLst>
          </a:cu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87017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85B8B9B3-9D32-4665-9DBF-95434E6BB69E}"/>
              </a:ext>
            </a:extLst>
          </p:cNvPr>
          <p:cNvSpPr>
            <a:spLocks noGrp="1"/>
          </p:cNvSpPr>
          <p:nvPr>
            <p:ph type="pic" sz="quarter" idx="13"/>
          </p:nvPr>
        </p:nvSpPr>
        <p:spPr>
          <a:xfrm>
            <a:off x="0" y="2009779"/>
            <a:ext cx="9144000" cy="4848225"/>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53223"/>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06CE7B2A-5FE4-4E32-BFD3-1391643CCE31}"/>
              </a:ext>
            </a:extLst>
          </p:cNvPr>
          <p:cNvSpPr>
            <a:spLocks noGrp="1"/>
          </p:cNvSpPr>
          <p:nvPr>
            <p:ph type="pic" sz="quarter" idx="10"/>
          </p:nvPr>
        </p:nvSpPr>
        <p:spPr>
          <a:xfrm>
            <a:off x="143259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5" y="2207916"/>
                  <a:pt x="0" y="2196456"/>
                  <a:pt x="0" y="2181722"/>
                </a:cubicBezTo>
                <a:cubicBezTo>
                  <a:pt x="0" y="26194"/>
                  <a:pt x="0" y="26194"/>
                  <a:pt x="0" y="26194"/>
                </a:cubicBezTo>
                <a:cubicBezTo>
                  <a:pt x="0" y="12006"/>
                  <a:pt x="14935" y="0"/>
                  <a:pt x="33385" y="0"/>
                </a:cubicBezTo>
                <a:close/>
              </a:path>
            </a:pathLst>
          </a:custGeom>
          <a:solidFill>
            <a:schemeClr val="tx2">
              <a:lumMod val="40000"/>
              <a:lumOff val="6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5D1CB741-3FD7-4B20-845D-09A8CB4F70D9}"/>
              </a:ext>
            </a:extLst>
          </p:cNvPr>
          <p:cNvSpPr>
            <a:spLocks noGrp="1"/>
          </p:cNvSpPr>
          <p:nvPr>
            <p:ph type="pic" sz="quarter" idx="11"/>
          </p:nvPr>
        </p:nvSpPr>
        <p:spPr>
          <a:xfrm>
            <a:off x="3785266"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
        <p:nvSpPr>
          <p:cNvPr id="12" name="Picture Placeholder 11">
            <a:extLst>
              <a:ext uri="{FF2B5EF4-FFF2-40B4-BE49-F238E27FC236}">
                <a16:creationId xmlns:a16="http://schemas.microsoft.com/office/drawing/2014/main" id="{143D081E-D0F5-4450-8B68-C5E91642D12E}"/>
              </a:ext>
            </a:extLst>
          </p:cNvPr>
          <p:cNvSpPr>
            <a:spLocks noGrp="1"/>
          </p:cNvSpPr>
          <p:nvPr>
            <p:ph type="pic" sz="quarter" idx="12"/>
          </p:nvPr>
        </p:nvSpPr>
        <p:spPr>
          <a:xfrm>
            <a:off x="6137941" y="3653145"/>
            <a:ext cx="1573475" cy="2207916"/>
          </a:xfrm>
          <a:custGeom>
            <a:avLst/>
            <a:gdLst>
              <a:gd name="connsiteX0" fmla="*/ 33385 w 2097967"/>
              <a:gd name="connsiteY0" fmla="*/ 0 h 2207916"/>
              <a:gd name="connsiteX1" fmla="*/ 2064582 w 2097967"/>
              <a:gd name="connsiteY1" fmla="*/ 0 h 2207916"/>
              <a:gd name="connsiteX2" fmla="*/ 2097967 w 2097967"/>
              <a:gd name="connsiteY2" fmla="*/ 26194 h 2207916"/>
              <a:gd name="connsiteX3" fmla="*/ 2097967 w 2097967"/>
              <a:gd name="connsiteY3" fmla="*/ 2181722 h 2207916"/>
              <a:gd name="connsiteX4" fmla="*/ 2064582 w 2097967"/>
              <a:gd name="connsiteY4" fmla="*/ 2207916 h 2207916"/>
              <a:gd name="connsiteX5" fmla="*/ 33385 w 2097967"/>
              <a:gd name="connsiteY5" fmla="*/ 2207916 h 2207916"/>
              <a:gd name="connsiteX6" fmla="*/ 0 w 2097967"/>
              <a:gd name="connsiteY6" fmla="*/ 2181722 h 2207916"/>
              <a:gd name="connsiteX7" fmla="*/ 0 w 2097967"/>
              <a:gd name="connsiteY7" fmla="*/ 26194 h 2207916"/>
              <a:gd name="connsiteX8" fmla="*/ 33385 w 2097967"/>
              <a:gd name="connsiteY8" fmla="*/ 0 h 2207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7967" h="2207916">
                <a:moveTo>
                  <a:pt x="33385" y="0"/>
                </a:moveTo>
                <a:cubicBezTo>
                  <a:pt x="2064582" y="0"/>
                  <a:pt x="2064582" y="0"/>
                  <a:pt x="2064582" y="0"/>
                </a:cubicBezTo>
                <a:cubicBezTo>
                  <a:pt x="2083032" y="0"/>
                  <a:pt x="2097967" y="12006"/>
                  <a:pt x="2097967" y="26194"/>
                </a:cubicBezTo>
                <a:lnTo>
                  <a:pt x="2097967" y="2181722"/>
                </a:lnTo>
                <a:cubicBezTo>
                  <a:pt x="2097967" y="2196456"/>
                  <a:pt x="2083032" y="2207916"/>
                  <a:pt x="2064582" y="2207916"/>
                </a:cubicBezTo>
                <a:cubicBezTo>
                  <a:pt x="33385" y="2207916"/>
                  <a:pt x="33385" y="2207916"/>
                  <a:pt x="33385" y="2207916"/>
                </a:cubicBezTo>
                <a:cubicBezTo>
                  <a:pt x="14936" y="2207916"/>
                  <a:pt x="0" y="2196456"/>
                  <a:pt x="0" y="2181722"/>
                </a:cubicBezTo>
                <a:cubicBezTo>
                  <a:pt x="0" y="26194"/>
                  <a:pt x="0" y="26194"/>
                  <a:pt x="0" y="26194"/>
                </a:cubicBezTo>
                <a:cubicBezTo>
                  <a:pt x="0" y="12006"/>
                  <a:pt x="14936" y="0"/>
                  <a:pt x="33385" y="0"/>
                </a:cubicBezTo>
                <a:close/>
              </a:path>
            </a:pathLst>
          </a:custGeom>
          <a:solidFill>
            <a:schemeClr val="tx2">
              <a:lumMod val="40000"/>
              <a:lumOff val="60000"/>
            </a:schemeClr>
          </a:solidFill>
        </p:spPr>
        <p:txBody>
          <a:bodyPr wrap="square">
            <a:noAutofit/>
          </a:bodyPr>
          <a:lstStyle/>
          <a:p>
            <a:endParaRPr lang="en-ID"/>
          </a:p>
        </p:txBody>
      </p:sp>
    </p:spTree>
    <p:extLst>
      <p:ext uri="{BB962C8B-B14F-4D97-AF65-F5344CB8AC3E}">
        <p14:creationId xmlns:p14="http://schemas.microsoft.com/office/powerpoint/2010/main" val="768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327824"/>
            <a:ext cx="7886700" cy="1325563"/>
          </a:xfrm>
        </p:spPr>
        <p:txBody>
          <a:bodyPr>
            <a:normAutofit/>
          </a:bodyPr>
          <a:lstStyle>
            <a:lvl1pPr algn="ctr">
              <a:defRPr sz="2700">
                <a:solidFill>
                  <a:schemeClr val="tx1"/>
                </a:solidFill>
              </a:defRPr>
            </a:lvl1pPr>
          </a:lstStyle>
          <a:p>
            <a:endParaRPr lang="en-ID"/>
          </a:p>
        </p:txBody>
      </p:sp>
      <p:sp>
        <p:nvSpPr>
          <p:cNvPr id="10" name="Picture Placeholder 9">
            <a:extLst>
              <a:ext uri="{FF2B5EF4-FFF2-40B4-BE49-F238E27FC236}">
                <a16:creationId xmlns:a16="http://schemas.microsoft.com/office/drawing/2014/main" id="{C5660D8B-E1D4-49C3-9EC9-231840FD7448}"/>
              </a:ext>
            </a:extLst>
          </p:cNvPr>
          <p:cNvSpPr>
            <a:spLocks noGrp="1"/>
          </p:cNvSpPr>
          <p:nvPr>
            <p:ph type="pic" sz="quarter" idx="10"/>
          </p:nvPr>
        </p:nvSpPr>
        <p:spPr>
          <a:xfrm>
            <a:off x="0" y="1981200"/>
            <a:ext cx="9144000" cy="4876800"/>
          </a:xfrm>
          <a:prstGeom prst="rect">
            <a:avLst/>
          </a:prstGeom>
          <a:solidFill>
            <a:schemeClr val="tx2">
              <a:lumMod val="60000"/>
              <a:lumOff val="40000"/>
            </a:schemeClr>
          </a:solidFill>
        </p:spPr>
        <p:txBody>
          <a:bodyPr wrap="square">
            <a:noAutofit/>
          </a:bodyPr>
          <a:lstStyle/>
          <a:p>
            <a:endParaRPr lang="en-ID"/>
          </a:p>
        </p:txBody>
      </p:sp>
    </p:spTree>
    <p:extLst>
      <p:ext uri="{BB962C8B-B14F-4D97-AF65-F5344CB8AC3E}">
        <p14:creationId xmlns:p14="http://schemas.microsoft.com/office/powerpoint/2010/main" val="14480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4AFDE1-50C3-4EE9-B53C-1C08B497C127}"/>
              </a:ext>
            </a:extLst>
          </p:cNvPr>
          <p:cNvSpPr>
            <a:spLocks noGrp="1"/>
          </p:cNvSpPr>
          <p:nvPr>
            <p:ph type="pic" sz="quarter" idx="10"/>
          </p:nvPr>
        </p:nvSpPr>
        <p:spPr>
          <a:xfrm>
            <a:off x="0" y="0"/>
            <a:ext cx="9144000" cy="6858000"/>
          </a:xfrm>
          <a:solidFill>
            <a:schemeClr val="tx2">
              <a:lumMod val="60000"/>
              <a:lumOff val="40000"/>
            </a:schemeClr>
          </a:solidFill>
        </p:spPr>
        <p:txBody>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628650" y="2766222"/>
            <a:ext cx="7886700" cy="1325563"/>
          </a:xfrm>
        </p:spPr>
        <p:txBody>
          <a:bodyPr>
            <a:normAutofit/>
          </a:bodyPr>
          <a:lstStyle>
            <a:lvl1pPr algn="ctr">
              <a:defRPr sz="3000">
                <a:solidFill>
                  <a:schemeClr val="tx1"/>
                </a:solidFill>
              </a:defRPr>
            </a:lvl1pPr>
          </a:lstStyle>
          <a:p>
            <a:endParaRPr lang="en-ID"/>
          </a:p>
        </p:txBody>
      </p:sp>
    </p:spTree>
    <p:extLst>
      <p:ext uri="{BB962C8B-B14F-4D97-AF65-F5344CB8AC3E}">
        <p14:creationId xmlns:p14="http://schemas.microsoft.com/office/powerpoint/2010/main" val="292257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406423" y="1358671"/>
            <a:ext cx="7886700" cy="1325563"/>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210271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B845591-5C51-4CF6-9838-37E9C3DA2662}"/>
              </a:ext>
            </a:extLst>
          </p:cNvPr>
          <p:cNvSpPr>
            <a:spLocks noGrp="1"/>
          </p:cNvSpPr>
          <p:nvPr>
            <p:ph type="pic" sz="quarter" idx="10"/>
          </p:nvPr>
        </p:nvSpPr>
        <p:spPr>
          <a:xfrm>
            <a:off x="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481693" y="2030446"/>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396730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540E93D-D887-43F6-A204-7801F34753E7}"/>
              </a:ext>
            </a:extLst>
          </p:cNvPr>
          <p:cNvSpPr>
            <a:spLocks noGrp="1"/>
          </p:cNvSpPr>
          <p:nvPr>
            <p:ph type="pic" sz="quarter" idx="10"/>
          </p:nvPr>
        </p:nvSpPr>
        <p:spPr>
          <a:xfrm>
            <a:off x="4572001" y="0"/>
            <a:ext cx="4572002" cy="6858000"/>
          </a:xfrm>
          <a:prstGeom prst="rect">
            <a:avLst/>
          </a:prstGeom>
          <a:solidFill>
            <a:schemeClr val="tx2">
              <a:lumMod val="60000"/>
              <a:lumOff val="40000"/>
            </a:schemeClr>
          </a:solidFill>
        </p:spPr>
        <p:txBody>
          <a:bodyPr wrap="square">
            <a:noAutofit/>
          </a:bodyPr>
          <a:lstStyle/>
          <a:p>
            <a:endParaRPr lang="en-ID"/>
          </a:p>
        </p:txBody>
      </p:sp>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36701"/>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164998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A76-120F-4867-92C7-939F0E51CFFB}"/>
              </a:ext>
            </a:extLst>
          </p:cNvPr>
          <p:cNvSpPr>
            <a:spLocks noGrp="1"/>
          </p:cNvSpPr>
          <p:nvPr>
            <p:ph type="title"/>
          </p:nvPr>
        </p:nvSpPr>
        <p:spPr>
          <a:xfrm>
            <a:off x="352425" y="159878"/>
            <a:ext cx="7886700" cy="1524000"/>
          </a:xfrm>
        </p:spPr>
        <p:txBody>
          <a:bodyPr>
            <a:normAutofit/>
          </a:bodyPr>
          <a:lstStyle>
            <a:lvl1pPr algn="l">
              <a:defRPr sz="2700">
                <a:solidFill>
                  <a:schemeClr val="tx1"/>
                </a:solidFill>
              </a:defRPr>
            </a:lvl1pPr>
          </a:lstStyle>
          <a:p>
            <a:endParaRPr lang="en-ID"/>
          </a:p>
        </p:txBody>
      </p:sp>
    </p:spTree>
    <p:extLst>
      <p:ext uri="{BB962C8B-B14F-4D97-AF65-F5344CB8AC3E}">
        <p14:creationId xmlns:p14="http://schemas.microsoft.com/office/powerpoint/2010/main" val="47443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30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CEC8-EB73-46A2-A361-7FD2D7E506BA}" type="datetimeFigureOut">
              <a:rPr lang="en-ID" smtClean="0"/>
              <a:t>26/06/2020</a:t>
            </a:fld>
            <a:endParaRPr lang="en-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3282-96E0-4CEB-B7A5-B261C0C533AD}" type="slidenum">
              <a:rPr lang="en-ID" smtClean="0"/>
              <a:t>‹#›</a:t>
            </a:fld>
            <a:endParaRPr lang="en-ID"/>
          </a:p>
        </p:txBody>
      </p:sp>
    </p:spTree>
    <p:extLst>
      <p:ext uri="{BB962C8B-B14F-4D97-AF65-F5344CB8AC3E}">
        <p14:creationId xmlns:p14="http://schemas.microsoft.com/office/powerpoint/2010/main" val="2025706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651" r:id="rId25"/>
    <p:sldLayoutId id="2147483674"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accent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Blits Persentation</a:t>
            </a:r>
          </a:p>
        </p:txBody>
      </p:sp>
      <p:sp>
        <p:nvSpPr>
          <p:cNvPr id="7" name="TextBox 6">
            <a:extLst>
              <a:ext uri="{FF2B5EF4-FFF2-40B4-BE49-F238E27FC236}">
                <a16:creationId xmlns:a16="http://schemas.microsoft.com/office/drawing/2014/main" id="{0C4E79DA-05F7-48D7-A43B-F93BA9E417FA}"/>
              </a:ext>
            </a:extLst>
          </p:cNvPr>
          <p:cNvSpPr txBox="1"/>
          <p:nvPr/>
        </p:nvSpPr>
        <p:spPr>
          <a:xfrm>
            <a:off x="628652" y="3712302"/>
            <a:ext cx="3336985" cy="323165"/>
          </a:xfrm>
          <a:prstGeom prst="rect">
            <a:avLst/>
          </a:prstGeom>
          <a:noFill/>
        </p:spPr>
        <p:txBody>
          <a:bodyPr wrap="square" rtlCol="0">
            <a:spAutoFit/>
          </a:bodyPr>
          <a:lstStyle/>
          <a:p>
            <a:r>
              <a:rPr lang="en-ID" sz="1500" spc="225">
                <a:solidFill>
                  <a:schemeClr val="bg2"/>
                </a:solidFill>
              </a:rPr>
              <a:t>Presentation Template</a:t>
            </a:r>
          </a:p>
        </p:txBody>
      </p:sp>
      <p:grpSp>
        <p:nvGrpSpPr>
          <p:cNvPr id="14" name="Group 13">
            <a:extLst>
              <a:ext uri="{FF2B5EF4-FFF2-40B4-BE49-F238E27FC236}">
                <a16:creationId xmlns:a16="http://schemas.microsoft.com/office/drawing/2014/main" id="{B9005F22-292E-4EC0-8851-49F8287C521B}"/>
              </a:ext>
            </a:extLst>
          </p:cNvPr>
          <p:cNvGrpSpPr/>
          <p:nvPr/>
        </p:nvGrpSpPr>
        <p:grpSpPr>
          <a:xfrm>
            <a:off x="7085923" y="57889"/>
            <a:ext cx="2000522" cy="1884155"/>
            <a:chOff x="9447899" y="72105"/>
            <a:chExt cx="2667363" cy="2512207"/>
          </a:xfrm>
        </p:grpSpPr>
        <p:sp>
          <p:nvSpPr>
            <p:cNvPr id="33" name="Oval 32">
              <a:extLst>
                <a:ext uri="{FF2B5EF4-FFF2-40B4-BE49-F238E27FC236}">
                  <a16:creationId xmlns:a16="http://schemas.microsoft.com/office/drawing/2014/main" id="{855F850D-B78E-42A5-ABFE-32B73B276157}"/>
                </a:ext>
              </a:extLst>
            </p:cNvPr>
            <p:cNvSpPr/>
            <p:nvPr userDrawn="1"/>
          </p:nvSpPr>
          <p:spPr>
            <a:xfrm rot="10800000">
              <a:off x="11563536"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0D15C840-6F98-404A-813F-C67F6AD4F48E}"/>
                </a:ext>
              </a:extLst>
            </p:cNvPr>
            <p:cNvSpPr/>
            <p:nvPr userDrawn="1"/>
          </p:nvSpPr>
          <p:spPr>
            <a:xfrm rot="10800000">
              <a:off x="11563536"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78F3661-FC10-4D4E-884B-A88F6B8C013D}"/>
                </a:ext>
              </a:extLst>
            </p:cNvPr>
            <p:cNvSpPr/>
            <p:nvPr userDrawn="1"/>
          </p:nvSpPr>
          <p:spPr>
            <a:xfrm rot="10800000">
              <a:off x="11563536"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44957EC0-1507-4E45-81F8-8B371B8EB693}"/>
                </a:ext>
              </a:extLst>
            </p:cNvPr>
            <p:cNvSpPr/>
            <p:nvPr userDrawn="1"/>
          </p:nvSpPr>
          <p:spPr>
            <a:xfrm rot="10800000">
              <a:off x="11563536"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42ECAA72-F9C1-41A8-945D-3803DB4EF4EE}"/>
                </a:ext>
              </a:extLst>
            </p:cNvPr>
            <p:cNvSpPr/>
            <p:nvPr userDrawn="1"/>
          </p:nvSpPr>
          <p:spPr>
            <a:xfrm rot="10800000">
              <a:off x="11916142"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E0B54FE0-6C0D-4F23-A705-B0EE5E29856B}"/>
                </a:ext>
              </a:extLst>
            </p:cNvPr>
            <p:cNvSpPr/>
            <p:nvPr userDrawn="1"/>
          </p:nvSpPr>
          <p:spPr>
            <a:xfrm rot="10800000">
              <a:off x="11916142"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52F808D5-FBCF-4C5F-995F-2F2D216520B2}"/>
                </a:ext>
              </a:extLst>
            </p:cNvPr>
            <p:cNvSpPr/>
            <p:nvPr userDrawn="1"/>
          </p:nvSpPr>
          <p:spPr>
            <a:xfrm rot="10800000">
              <a:off x="11916142"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2">
              <a:extLst>
                <a:ext uri="{FF2B5EF4-FFF2-40B4-BE49-F238E27FC236}">
                  <a16:creationId xmlns:a16="http://schemas.microsoft.com/office/drawing/2014/main" id="{2891EF7F-3DF3-48AF-BC4D-970156D26601}"/>
                </a:ext>
              </a:extLst>
            </p:cNvPr>
            <p:cNvSpPr/>
            <p:nvPr/>
          </p:nvSpPr>
          <p:spPr>
            <a:xfrm rot="10800000">
              <a:off x="10858324"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3">
              <a:extLst>
                <a:ext uri="{FF2B5EF4-FFF2-40B4-BE49-F238E27FC236}">
                  <a16:creationId xmlns:a16="http://schemas.microsoft.com/office/drawing/2014/main" id="{9D37D065-7761-49D6-B91D-2C2C23432D32}"/>
                </a:ext>
              </a:extLst>
            </p:cNvPr>
            <p:cNvSpPr/>
            <p:nvPr/>
          </p:nvSpPr>
          <p:spPr>
            <a:xfrm rot="10800000">
              <a:off x="10858324"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4">
              <a:extLst>
                <a:ext uri="{FF2B5EF4-FFF2-40B4-BE49-F238E27FC236}">
                  <a16:creationId xmlns:a16="http://schemas.microsoft.com/office/drawing/2014/main" id="{8043A57E-C173-4C33-B0BE-AF1F6289C935}"/>
                </a:ext>
              </a:extLst>
            </p:cNvPr>
            <p:cNvSpPr/>
            <p:nvPr/>
          </p:nvSpPr>
          <p:spPr>
            <a:xfrm rot="10800000">
              <a:off x="10858324"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5">
              <a:extLst>
                <a:ext uri="{FF2B5EF4-FFF2-40B4-BE49-F238E27FC236}">
                  <a16:creationId xmlns:a16="http://schemas.microsoft.com/office/drawing/2014/main" id="{AF851531-23A6-4462-8411-CE376CA7F850}"/>
                </a:ext>
              </a:extLst>
            </p:cNvPr>
            <p:cNvSpPr/>
            <p:nvPr/>
          </p:nvSpPr>
          <p:spPr>
            <a:xfrm rot="10800000">
              <a:off x="10858324"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8">
              <a:extLst>
                <a:ext uri="{FF2B5EF4-FFF2-40B4-BE49-F238E27FC236}">
                  <a16:creationId xmlns:a16="http://schemas.microsoft.com/office/drawing/2014/main" id="{31D28A62-69BC-4E7B-95A9-A69EF258F762}"/>
                </a:ext>
              </a:extLst>
            </p:cNvPr>
            <p:cNvSpPr/>
            <p:nvPr/>
          </p:nvSpPr>
          <p:spPr>
            <a:xfrm rot="10800000">
              <a:off x="11210930"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9">
              <a:extLst>
                <a:ext uri="{FF2B5EF4-FFF2-40B4-BE49-F238E27FC236}">
                  <a16:creationId xmlns:a16="http://schemas.microsoft.com/office/drawing/2014/main" id="{3F464F5B-381B-4979-B9A2-DF09459E4DD4}"/>
                </a:ext>
              </a:extLst>
            </p:cNvPr>
            <p:cNvSpPr/>
            <p:nvPr/>
          </p:nvSpPr>
          <p:spPr>
            <a:xfrm rot="10800000">
              <a:off x="11210930"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E6E9E07E-683C-4B77-9081-D037C945E9C4}"/>
                </a:ext>
              </a:extLst>
            </p:cNvPr>
            <p:cNvSpPr/>
            <p:nvPr/>
          </p:nvSpPr>
          <p:spPr>
            <a:xfrm rot="10800000">
              <a:off x="11210930"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8626164E-449C-4C69-A283-0C4D1FB58CC9}"/>
                </a:ext>
              </a:extLst>
            </p:cNvPr>
            <p:cNvSpPr/>
            <p:nvPr/>
          </p:nvSpPr>
          <p:spPr>
            <a:xfrm rot="10800000">
              <a:off x="10153111"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49581545-92F7-415E-9052-39325178DA43}"/>
                </a:ext>
              </a:extLst>
            </p:cNvPr>
            <p:cNvSpPr/>
            <p:nvPr/>
          </p:nvSpPr>
          <p:spPr>
            <a:xfrm rot="10800000">
              <a:off x="1015311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C83617A3-C6CB-40FA-BE4B-7C2C5F84717C}"/>
                </a:ext>
              </a:extLst>
            </p:cNvPr>
            <p:cNvSpPr/>
            <p:nvPr/>
          </p:nvSpPr>
          <p:spPr>
            <a:xfrm rot="10800000">
              <a:off x="10153111"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8">
              <a:extLst>
                <a:ext uri="{FF2B5EF4-FFF2-40B4-BE49-F238E27FC236}">
                  <a16:creationId xmlns:a16="http://schemas.microsoft.com/office/drawing/2014/main" id="{27271DB0-9BC3-40CC-84A6-2AE22DA00062}"/>
                </a:ext>
              </a:extLst>
            </p:cNvPr>
            <p:cNvSpPr/>
            <p:nvPr/>
          </p:nvSpPr>
          <p:spPr>
            <a:xfrm rot="10800000">
              <a:off x="10505717"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78060944-954F-4AE5-B74B-BFEF99469A34}"/>
                </a:ext>
              </a:extLst>
            </p:cNvPr>
            <p:cNvSpPr/>
            <p:nvPr/>
          </p:nvSpPr>
          <p:spPr>
            <a:xfrm rot="10800000">
              <a:off x="1050571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41">
              <a:extLst>
                <a:ext uri="{FF2B5EF4-FFF2-40B4-BE49-F238E27FC236}">
                  <a16:creationId xmlns:a16="http://schemas.microsoft.com/office/drawing/2014/main" id="{853C5182-E0B9-4A42-9922-A14F28745980}"/>
                </a:ext>
              </a:extLst>
            </p:cNvPr>
            <p:cNvSpPr/>
            <p:nvPr/>
          </p:nvSpPr>
          <p:spPr>
            <a:xfrm rot="10800000">
              <a:off x="10505717"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2">
              <a:extLst>
                <a:ext uri="{FF2B5EF4-FFF2-40B4-BE49-F238E27FC236}">
                  <a16:creationId xmlns:a16="http://schemas.microsoft.com/office/drawing/2014/main" id="{E478CEB3-FD17-4B48-A516-1C64D88A92E3}"/>
                </a:ext>
              </a:extLst>
            </p:cNvPr>
            <p:cNvSpPr/>
            <p:nvPr/>
          </p:nvSpPr>
          <p:spPr>
            <a:xfrm rot="10800000">
              <a:off x="9447899"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4ADD6373-068F-45E1-8FBF-AD322ECFB6EE}"/>
                </a:ext>
              </a:extLst>
            </p:cNvPr>
            <p:cNvSpPr/>
            <p:nvPr/>
          </p:nvSpPr>
          <p:spPr>
            <a:xfrm rot="10800000">
              <a:off x="9447899"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F0405024-E726-4523-B39E-47A29DC9E533}"/>
                </a:ext>
              </a:extLst>
            </p:cNvPr>
            <p:cNvSpPr/>
            <p:nvPr/>
          </p:nvSpPr>
          <p:spPr>
            <a:xfrm rot="10800000">
              <a:off x="9800505"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553A3ED9-772D-4912-8988-2FB6100EF63E}"/>
                </a:ext>
              </a:extLst>
            </p:cNvPr>
            <p:cNvSpPr/>
            <p:nvPr/>
          </p:nvSpPr>
          <p:spPr>
            <a:xfrm rot="10800000">
              <a:off x="9800505"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3780CCF5-151B-4C7F-A9E3-583659F2EA01}"/>
                </a:ext>
              </a:extLst>
            </p:cNvPr>
            <p:cNvSpPr/>
            <p:nvPr/>
          </p:nvSpPr>
          <p:spPr>
            <a:xfrm rot="10800000">
              <a:off x="11563536"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07F702FE-4954-4755-B66D-2FEA4DEAFEA2}"/>
                </a:ext>
              </a:extLst>
            </p:cNvPr>
            <p:cNvSpPr/>
            <p:nvPr/>
          </p:nvSpPr>
          <p:spPr>
            <a:xfrm rot="10800000">
              <a:off x="11563536"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8E21DD69-507D-494D-BFD2-7E1FB9B39850}"/>
                </a:ext>
              </a:extLst>
            </p:cNvPr>
            <p:cNvSpPr/>
            <p:nvPr/>
          </p:nvSpPr>
          <p:spPr>
            <a:xfrm rot="10800000">
              <a:off x="11916142"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BD681F3A-2375-4FBB-9670-700AD396A8F3}"/>
                </a:ext>
              </a:extLst>
            </p:cNvPr>
            <p:cNvSpPr/>
            <p:nvPr/>
          </p:nvSpPr>
          <p:spPr>
            <a:xfrm rot="10800000">
              <a:off x="10153111"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CEDDFB8-AC41-4ACB-8A62-84F1F77250D0}"/>
                </a:ext>
              </a:extLst>
            </p:cNvPr>
            <p:cNvSpPr/>
            <p:nvPr/>
          </p:nvSpPr>
          <p:spPr>
            <a:xfrm rot="10800000">
              <a:off x="10153111"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9">
              <a:extLst>
                <a:ext uri="{FF2B5EF4-FFF2-40B4-BE49-F238E27FC236}">
                  <a16:creationId xmlns:a16="http://schemas.microsoft.com/office/drawing/2014/main" id="{A56827FC-7F74-4308-8F05-8EE0B298DB31}"/>
                </a:ext>
              </a:extLst>
            </p:cNvPr>
            <p:cNvSpPr/>
            <p:nvPr/>
          </p:nvSpPr>
          <p:spPr>
            <a:xfrm rot="10800000">
              <a:off x="10505717"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1690B973-AC28-4835-91CA-62F787B66D5B}"/>
                </a:ext>
              </a:extLst>
            </p:cNvPr>
            <p:cNvSpPr/>
            <p:nvPr/>
          </p:nvSpPr>
          <p:spPr>
            <a:xfrm rot="10800000">
              <a:off x="10505717"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DED0A430-272B-4BE6-B3BF-2CF73CA2ADEF}"/>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 name="Group 12">
            <a:extLst>
              <a:ext uri="{FF2B5EF4-FFF2-40B4-BE49-F238E27FC236}">
                <a16:creationId xmlns:a16="http://schemas.microsoft.com/office/drawing/2014/main" id="{E57A2DA6-8ED7-4782-8FDB-D8F6F91CE25E}"/>
              </a:ext>
            </a:extLst>
          </p:cNvPr>
          <p:cNvGrpSpPr/>
          <p:nvPr/>
        </p:nvGrpSpPr>
        <p:grpSpPr>
          <a:xfrm>
            <a:off x="57558" y="5663883"/>
            <a:ext cx="1455352" cy="1141868"/>
            <a:chOff x="76743" y="5259308"/>
            <a:chExt cx="1940469" cy="1522491"/>
          </a:xfrm>
        </p:grpSpPr>
        <p:sp>
          <p:nvSpPr>
            <p:cNvPr id="84" name="Oval 83">
              <a:extLst>
                <a:ext uri="{FF2B5EF4-FFF2-40B4-BE49-F238E27FC236}">
                  <a16:creationId xmlns:a16="http://schemas.microsoft.com/office/drawing/2014/main" id="{9A0227E7-689A-43C7-8645-58B655B49588}"/>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23175674-DA63-4C72-8ECE-2BA90304BD3E}"/>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E11AA0FF-9218-4046-8316-F2E49AA15E72}"/>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87">
              <a:extLst>
                <a:ext uri="{FF2B5EF4-FFF2-40B4-BE49-F238E27FC236}">
                  <a16:creationId xmlns:a16="http://schemas.microsoft.com/office/drawing/2014/main" id="{22BDF85C-5F22-4BCE-8442-BBF03163E00F}"/>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7B12FC68-1133-4F85-B98B-4F677321C064}"/>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B6B9EF34-2807-4038-8317-42B47876630D}"/>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E36BE239-63E5-4FBF-BEF3-183C74602C30}"/>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3">
              <a:extLst>
                <a:ext uri="{FF2B5EF4-FFF2-40B4-BE49-F238E27FC236}">
                  <a16:creationId xmlns:a16="http://schemas.microsoft.com/office/drawing/2014/main" id="{4D3033EC-39C2-420E-9B08-6545606490A8}"/>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4">
              <a:extLst>
                <a:ext uri="{FF2B5EF4-FFF2-40B4-BE49-F238E27FC236}">
                  <a16:creationId xmlns:a16="http://schemas.microsoft.com/office/drawing/2014/main" id="{DD974C91-7E2B-4B71-A4D7-1F4C63308902}"/>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5">
              <a:extLst>
                <a:ext uri="{FF2B5EF4-FFF2-40B4-BE49-F238E27FC236}">
                  <a16:creationId xmlns:a16="http://schemas.microsoft.com/office/drawing/2014/main" id="{E401EF4E-10B6-448E-B1FB-C59500343F3A}"/>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6">
              <a:extLst>
                <a:ext uri="{FF2B5EF4-FFF2-40B4-BE49-F238E27FC236}">
                  <a16:creationId xmlns:a16="http://schemas.microsoft.com/office/drawing/2014/main" id="{5C253464-7E46-4E4F-AB78-A06EF703BF6E}"/>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7">
              <a:extLst>
                <a:ext uri="{FF2B5EF4-FFF2-40B4-BE49-F238E27FC236}">
                  <a16:creationId xmlns:a16="http://schemas.microsoft.com/office/drawing/2014/main" id="{E00EF2ED-5E1D-4963-9494-1633FE092CF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9">
              <a:extLst>
                <a:ext uri="{FF2B5EF4-FFF2-40B4-BE49-F238E27FC236}">
                  <a16:creationId xmlns:a16="http://schemas.microsoft.com/office/drawing/2014/main" id="{1730932F-2A42-4BEA-88B9-A28BA106BC9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90">
              <a:extLst>
                <a:ext uri="{FF2B5EF4-FFF2-40B4-BE49-F238E27FC236}">
                  <a16:creationId xmlns:a16="http://schemas.microsoft.com/office/drawing/2014/main" id="{106F20EF-AB38-416C-97C2-7C9D9C9F49E5}"/>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7">
              <a:extLst>
                <a:ext uri="{FF2B5EF4-FFF2-40B4-BE49-F238E27FC236}">
                  <a16:creationId xmlns:a16="http://schemas.microsoft.com/office/drawing/2014/main" id="{F7DDEB71-A55F-43DA-9BC9-DAA6E110E9D9}"/>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4EA6704D-4FA6-4C29-BE40-BB0A131DF3F5}"/>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83">
              <a:extLst>
                <a:ext uri="{FF2B5EF4-FFF2-40B4-BE49-F238E27FC236}">
                  <a16:creationId xmlns:a16="http://schemas.microsoft.com/office/drawing/2014/main" id="{7E6768BD-F041-4279-A322-1637F2D95881}"/>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4C66735C-CD9E-4CFE-84B3-48EFCADA905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3CA864E1-EE2D-4F66-9842-4879C868532D}"/>
              </a:ext>
            </a:extLst>
          </p:cNvPr>
          <p:cNvGrpSpPr/>
          <p:nvPr/>
        </p:nvGrpSpPr>
        <p:grpSpPr>
          <a:xfrm>
            <a:off x="699128" y="2874486"/>
            <a:ext cx="602271" cy="144815"/>
            <a:chOff x="5883321" y="1214724"/>
            <a:chExt cx="451449" cy="108550"/>
          </a:xfrm>
        </p:grpSpPr>
        <p:sp>
          <p:nvSpPr>
            <p:cNvPr id="62" name="Rectangle: Rounded Corners 61">
              <a:extLst>
                <a:ext uri="{FF2B5EF4-FFF2-40B4-BE49-F238E27FC236}">
                  <a16:creationId xmlns:a16="http://schemas.microsoft.com/office/drawing/2014/main" id="{6ACF179E-B014-4270-AF60-7F6046BC3AD1}"/>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E9834BF4-F58C-4B81-8A9A-5CEDDBB6E626}"/>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Rectangle: Rounded Corners 67">
              <a:extLst>
                <a:ext uri="{FF2B5EF4-FFF2-40B4-BE49-F238E27FC236}">
                  <a16:creationId xmlns:a16="http://schemas.microsoft.com/office/drawing/2014/main" id="{53268929-6A5B-48DE-BD5F-D46B21731396}"/>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72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407-8E30-4309-BF68-3DB7A95E4CAD}"/>
              </a:ext>
            </a:extLst>
          </p:cNvPr>
          <p:cNvSpPr>
            <a:spLocks noGrp="1"/>
          </p:cNvSpPr>
          <p:nvPr>
            <p:ph type="title"/>
          </p:nvPr>
        </p:nvSpPr>
        <p:spPr/>
        <p:txBody>
          <a:bodyPr/>
          <a:lstStyle/>
          <a:p>
            <a:r>
              <a:rPr lang="en-ID"/>
              <a:t>Our Service</a:t>
            </a: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358" b="26358"/>
          <a:stretch>
            <a:fillRect/>
          </a:stretch>
        </p:blipFill>
        <p:spPr/>
      </p:pic>
      <p:sp>
        <p:nvSpPr>
          <p:cNvPr id="13" name="Picture Placeholder 10">
            <a:extLst>
              <a:ext uri="{FF2B5EF4-FFF2-40B4-BE49-F238E27FC236}">
                <a16:creationId xmlns:a16="http://schemas.microsoft.com/office/drawing/2014/main" id="{01256E9A-F6C6-4094-8462-47D6F6BEC901}"/>
              </a:ext>
            </a:extLst>
          </p:cNvPr>
          <p:cNvSpPr txBox="1">
            <a:spLocks/>
          </p:cNvSpPr>
          <p:nvPr/>
        </p:nvSpPr>
        <p:spPr>
          <a:xfrm>
            <a:off x="0" y="1783335"/>
            <a:ext cx="9144000" cy="2439434"/>
          </a:xfrm>
          <a:custGeom>
            <a:avLst/>
            <a:gdLst>
              <a:gd name="connsiteX0" fmla="*/ 0 w 12192000"/>
              <a:gd name="connsiteY0" fmla="*/ 0 h 2343150"/>
              <a:gd name="connsiteX1" fmla="*/ 12192000 w 12192000"/>
              <a:gd name="connsiteY1" fmla="*/ 0 h 2343150"/>
              <a:gd name="connsiteX2" fmla="*/ 12192000 w 12192000"/>
              <a:gd name="connsiteY2" fmla="*/ 2343150 h 2343150"/>
              <a:gd name="connsiteX3" fmla="*/ 0 w 12192000"/>
              <a:gd name="connsiteY3" fmla="*/ 2343150 h 2343150"/>
            </a:gdLst>
            <a:ahLst/>
            <a:cxnLst>
              <a:cxn ang="0">
                <a:pos x="connsiteX0" y="connsiteY0"/>
              </a:cxn>
              <a:cxn ang="0">
                <a:pos x="connsiteX1" y="connsiteY1"/>
              </a:cxn>
              <a:cxn ang="0">
                <a:pos x="connsiteX2" y="connsiteY2"/>
              </a:cxn>
              <a:cxn ang="0">
                <a:pos x="connsiteX3" y="connsiteY3"/>
              </a:cxn>
            </a:cxnLst>
            <a:rect l="l" t="t" r="r" b="b"/>
            <a:pathLst>
              <a:path w="12192000" h="2343150">
                <a:moveTo>
                  <a:pt x="0" y="0"/>
                </a:moveTo>
                <a:lnTo>
                  <a:pt x="12192000" y="0"/>
                </a:lnTo>
                <a:lnTo>
                  <a:pt x="12192000" y="2343150"/>
                </a:lnTo>
                <a:lnTo>
                  <a:pt x="0" y="2343150"/>
                </a:lnTo>
                <a:close/>
              </a:path>
            </a:pathLst>
          </a:custGeom>
          <a:solidFill>
            <a:schemeClr val="accent1">
              <a:lumMod val="50000"/>
              <a:alpha val="65000"/>
            </a:schemeClr>
          </a:solidFill>
        </p:spPr>
      </p:sp>
      <p:sp>
        <p:nvSpPr>
          <p:cNvPr id="23" name="Rectangle: Rounded Corners 22">
            <a:extLst>
              <a:ext uri="{FF2B5EF4-FFF2-40B4-BE49-F238E27FC236}">
                <a16:creationId xmlns:a16="http://schemas.microsoft.com/office/drawing/2014/main" id="{0F5F61AA-524C-4833-9781-2420C06D13A2}"/>
              </a:ext>
            </a:extLst>
          </p:cNvPr>
          <p:cNvSpPr/>
          <p:nvPr/>
        </p:nvSpPr>
        <p:spPr>
          <a:xfrm>
            <a:off x="4000500"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Rectangle: Rounded Corners 23">
            <a:extLst>
              <a:ext uri="{FF2B5EF4-FFF2-40B4-BE49-F238E27FC236}">
                <a16:creationId xmlns:a16="http://schemas.microsoft.com/office/drawing/2014/main" id="{163B4220-3169-4AE6-BE2C-003E1F69A91F}"/>
              </a:ext>
            </a:extLst>
          </p:cNvPr>
          <p:cNvSpPr/>
          <p:nvPr/>
        </p:nvSpPr>
        <p:spPr>
          <a:xfrm>
            <a:off x="149542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Rectangle: Rounded Corners 24">
            <a:extLst>
              <a:ext uri="{FF2B5EF4-FFF2-40B4-BE49-F238E27FC236}">
                <a16:creationId xmlns:a16="http://schemas.microsoft.com/office/drawing/2014/main" id="{EC6316D3-F530-4E14-8603-688CE59DE06D}"/>
              </a:ext>
            </a:extLst>
          </p:cNvPr>
          <p:cNvSpPr/>
          <p:nvPr/>
        </p:nvSpPr>
        <p:spPr>
          <a:xfrm>
            <a:off x="6505575" y="3664775"/>
            <a:ext cx="1143000" cy="1143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TextBox 54">
            <a:extLst>
              <a:ext uri="{FF2B5EF4-FFF2-40B4-BE49-F238E27FC236}">
                <a16:creationId xmlns:a16="http://schemas.microsoft.com/office/drawing/2014/main" id="{068BE1CE-5D36-4382-A0C3-20ADCC7E15F3}"/>
              </a:ext>
            </a:extLst>
          </p:cNvPr>
          <p:cNvSpPr txBox="1"/>
          <p:nvPr/>
        </p:nvSpPr>
        <p:spPr>
          <a:xfrm>
            <a:off x="1184497"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6" name="TextBox 55">
            <a:extLst>
              <a:ext uri="{FF2B5EF4-FFF2-40B4-BE49-F238E27FC236}">
                <a16:creationId xmlns:a16="http://schemas.microsoft.com/office/drawing/2014/main" id="{318E47C1-0F75-4FAB-940E-1223201FC47F}"/>
              </a:ext>
            </a:extLst>
          </p:cNvPr>
          <p:cNvSpPr txBox="1"/>
          <p:nvPr/>
        </p:nvSpPr>
        <p:spPr>
          <a:xfrm>
            <a:off x="1264489" y="4936899"/>
            <a:ext cx="1611017" cy="276999"/>
          </a:xfrm>
          <a:prstGeom prst="rect">
            <a:avLst/>
          </a:prstGeom>
          <a:noFill/>
        </p:spPr>
        <p:txBody>
          <a:bodyPr wrap="square">
            <a:spAutoFit/>
          </a:bodyPr>
          <a:lstStyle/>
          <a:p>
            <a:pPr algn="ctr">
              <a:defRPr/>
            </a:pPr>
            <a:r>
              <a:rPr lang="en-US" sz="1200">
                <a:latin typeface="+mj-lt"/>
              </a:rPr>
              <a:t>Service One</a:t>
            </a:r>
            <a:endParaRPr lang="en-US" sz="1500">
              <a:latin typeface="+mj-lt"/>
            </a:endParaRPr>
          </a:p>
        </p:txBody>
      </p:sp>
      <p:sp>
        <p:nvSpPr>
          <p:cNvPr id="57" name="TextBox 56">
            <a:extLst>
              <a:ext uri="{FF2B5EF4-FFF2-40B4-BE49-F238E27FC236}">
                <a16:creationId xmlns:a16="http://schemas.microsoft.com/office/drawing/2014/main" id="{2C05F188-A627-4B75-B44F-27A9CABA97D0}"/>
              </a:ext>
            </a:extLst>
          </p:cNvPr>
          <p:cNvSpPr txBox="1"/>
          <p:nvPr/>
        </p:nvSpPr>
        <p:spPr>
          <a:xfrm>
            <a:off x="368650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58" name="TextBox 57">
            <a:extLst>
              <a:ext uri="{FF2B5EF4-FFF2-40B4-BE49-F238E27FC236}">
                <a16:creationId xmlns:a16="http://schemas.microsoft.com/office/drawing/2014/main" id="{E3450E53-5D69-4F78-BD93-EB4AA96751D9}"/>
              </a:ext>
            </a:extLst>
          </p:cNvPr>
          <p:cNvSpPr txBox="1"/>
          <p:nvPr/>
        </p:nvSpPr>
        <p:spPr>
          <a:xfrm>
            <a:off x="3766494" y="4936899"/>
            <a:ext cx="1611017" cy="276999"/>
          </a:xfrm>
          <a:prstGeom prst="rect">
            <a:avLst/>
          </a:prstGeom>
          <a:noFill/>
        </p:spPr>
        <p:txBody>
          <a:bodyPr wrap="square">
            <a:spAutoFit/>
          </a:bodyPr>
          <a:lstStyle/>
          <a:p>
            <a:pPr algn="ctr">
              <a:defRPr/>
            </a:pPr>
            <a:r>
              <a:rPr lang="en-US" sz="1200">
                <a:latin typeface="+mj-lt"/>
              </a:rPr>
              <a:t>Service Two</a:t>
            </a:r>
            <a:endParaRPr lang="en-US" sz="1500">
              <a:latin typeface="+mj-lt"/>
            </a:endParaRPr>
          </a:p>
        </p:txBody>
      </p:sp>
      <p:sp>
        <p:nvSpPr>
          <p:cNvPr id="59" name="TextBox 58">
            <a:extLst>
              <a:ext uri="{FF2B5EF4-FFF2-40B4-BE49-F238E27FC236}">
                <a16:creationId xmlns:a16="http://schemas.microsoft.com/office/drawing/2014/main" id="{EFA59A77-8204-4643-B32E-DC2150F91812}"/>
              </a:ext>
            </a:extLst>
          </p:cNvPr>
          <p:cNvSpPr txBox="1"/>
          <p:nvPr/>
        </p:nvSpPr>
        <p:spPr>
          <a:xfrm>
            <a:off x="6195653" y="5155418"/>
            <a:ext cx="1770996" cy="688202"/>
          </a:xfrm>
          <a:prstGeom prst="rect">
            <a:avLst/>
          </a:prstGeom>
          <a:noFill/>
        </p:spPr>
        <p:txBody>
          <a:bodyPr wrap="square" rtlCol="0">
            <a:spAutoFit/>
          </a:bodyPr>
          <a:lstStyle/>
          <a:p>
            <a:pPr algn="ct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a:t>
            </a:r>
            <a:endParaRPr lang="en-US" altLang="en-US" sz="900">
              <a:ea typeface="Raleway"/>
              <a:cs typeface="Raleway"/>
            </a:endParaRPr>
          </a:p>
        </p:txBody>
      </p:sp>
      <p:sp>
        <p:nvSpPr>
          <p:cNvPr id="60" name="TextBox 59">
            <a:extLst>
              <a:ext uri="{FF2B5EF4-FFF2-40B4-BE49-F238E27FC236}">
                <a16:creationId xmlns:a16="http://schemas.microsoft.com/office/drawing/2014/main" id="{1CCC89D5-DC8B-474A-A7C5-470A0D05302A}"/>
              </a:ext>
            </a:extLst>
          </p:cNvPr>
          <p:cNvSpPr txBox="1"/>
          <p:nvPr/>
        </p:nvSpPr>
        <p:spPr>
          <a:xfrm>
            <a:off x="6275643" y="4936899"/>
            <a:ext cx="1611017" cy="276999"/>
          </a:xfrm>
          <a:prstGeom prst="rect">
            <a:avLst/>
          </a:prstGeom>
          <a:noFill/>
        </p:spPr>
        <p:txBody>
          <a:bodyPr wrap="square">
            <a:spAutoFit/>
          </a:bodyPr>
          <a:lstStyle/>
          <a:p>
            <a:pPr algn="ctr">
              <a:defRPr/>
            </a:pPr>
            <a:r>
              <a:rPr lang="en-US" sz="1200">
                <a:latin typeface="+mj-lt"/>
              </a:rPr>
              <a:t>Service Three</a:t>
            </a:r>
            <a:endParaRPr lang="en-US" sz="1500">
              <a:latin typeface="+mj-lt"/>
            </a:endParaRPr>
          </a:p>
        </p:txBody>
      </p:sp>
      <p:grpSp>
        <p:nvGrpSpPr>
          <p:cNvPr id="62" name="Group 61">
            <a:extLst>
              <a:ext uri="{FF2B5EF4-FFF2-40B4-BE49-F238E27FC236}">
                <a16:creationId xmlns:a16="http://schemas.microsoft.com/office/drawing/2014/main" id="{D133FA20-62FF-42AE-97F8-F693BAE67B1E}"/>
              </a:ext>
            </a:extLst>
          </p:cNvPr>
          <p:cNvGrpSpPr/>
          <p:nvPr/>
        </p:nvGrpSpPr>
        <p:grpSpPr>
          <a:xfrm>
            <a:off x="92093" y="52319"/>
            <a:ext cx="1528260" cy="1199072"/>
            <a:chOff x="13018043" y="4738083"/>
            <a:chExt cx="1940469" cy="1522491"/>
          </a:xfrm>
        </p:grpSpPr>
        <p:sp>
          <p:nvSpPr>
            <p:cNvPr id="63" name="Oval 83">
              <a:extLst>
                <a:ext uri="{FF2B5EF4-FFF2-40B4-BE49-F238E27FC236}">
                  <a16:creationId xmlns:a16="http://schemas.microsoft.com/office/drawing/2014/main" id="{24480B30-1500-48AF-AB19-34F4F6EE918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5">
              <a:extLst>
                <a:ext uri="{FF2B5EF4-FFF2-40B4-BE49-F238E27FC236}">
                  <a16:creationId xmlns:a16="http://schemas.microsoft.com/office/drawing/2014/main" id="{31FA4C78-EFA6-4D55-BCF9-3CDA7656B1A1}"/>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6">
              <a:extLst>
                <a:ext uri="{FF2B5EF4-FFF2-40B4-BE49-F238E27FC236}">
                  <a16:creationId xmlns:a16="http://schemas.microsoft.com/office/drawing/2014/main" id="{77213BE6-91FF-4BBB-8305-FC3EE866D13F}"/>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7">
              <a:extLst>
                <a:ext uri="{FF2B5EF4-FFF2-40B4-BE49-F238E27FC236}">
                  <a16:creationId xmlns:a16="http://schemas.microsoft.com/office/drawing/2014/main" id="{2336115E-457A-4B81-B4B0-AE2330964D7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8">
              <a:extLst>
                <a:ext uri="{FF2B5EF4-FFF2-40B4-BE49-F238E27FC236}">
                  <a16:creationId xmlns:a16="http://schemas.microsoft.com/office/drawing/2014/main" id="{B301D4C1-E62A-4981-AD3F-2BF57808DE2A}"/>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36E1317B-E730-4407-8694-5043B7AAA4E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90">
              <a:extLst>
                <a:ext uri="{FF2B5EF4-FFF2-40B4-BE49-F238E27FC236}">
                  <a16:creationId xmlns:a16="http://schemas.microsoft.com/office/drawing/2014/main" id="{6E18DE95-1BD0-4C13-A67A-94E80BCD2B07}"/>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3">
              <a:extLst>
                <a:ext uri="{FF2B5EF4-FFF2-40B4-BE49-F238E27FC236}">
                  <a16:creationId xmlns:a16="http://schemas.microsoft.com/office/drawing/2014/main" id="{2951F176-29CA-4C21-9C7E-6DBA0FB29BF3}"/>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4">
              <a:extLst>
                <a:ext uri="{FF2B5EF4-FFF2-40B4-BE49-F238E27FC236}">
                  <a16:creationId xmlns:a16="http://schemas.microsoft.com/office/drawing/2014/main" id="{D1CA02E9-4326-4445-982F-91101769F9D8}"/>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0AF58020-E558-4432-B224-8412684B94BF}"/>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74DA366D-ADF9-4FC7-A1BD-0406C4B3AA4D}"/>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5DDEAC2F-13EA-4F17-844A-D16931889F8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1B12EC3A-99C4-42C3-8D8F-3E4181D6726D}"/>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21BF2B6B-744F-4099-94C0-8C2834C67048}"/>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7">
              <a:extLst>
                <a:ext uri="{FF2B5EF4-FFF2-40B4-BE49-F238E27FC236}">
                  <a16:creationId xmlns:a16="http://schemas.microsoft.com/office/drawing/2014/main" id="{F8CA4B56-8505-4D75-A8A4-A4631A7C9AA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9">
              <a:extLst>
                <a:ext uri="{FF2B5EF4-FFF2-40B4-BE49-F238E27FC236}">
                  <a16:creationId xmlns:a16="http://schemas.microsoft.com/office/drawing/2014/main" id="{D0AB2F79-5317-4DF4-87FA-CD3D860D91F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3">
              <a:extLst>
                <a:ext uri="{FF2B5EF4-FFF2-40B4-BE49-F238E27FC236}">
                  <a16:creationId xmlns:a16="http://schemas.microsoft.com/office/drawing/2014/main" id="{B45F557E-5B3B-499F-9905-6853F66E5902}"/>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5">
              <a:extLst>
                <a:ext uri="{FF2B5EF4-FFF2-40B4-BE49-F238E27FC236}">
                  <a16:creationId xmlns:a16="http://schemas.microsoft.com/office/drawing/2014/main" id="{AEBB6A4B-C598-4A72-A8FB-E7E49FB48255}"/>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0" name="Group 99">
            <a:extLst>
              <a:ext uri="{FF2B5EF4-FFF2-40B4-BE49-F238E27FC236}">
                <a16:creationId xmlns:a16="http://schemas.microsoft.com/office/drawing/2014/main" id="{89B832B1-794C-42CC-A43E-B94F644FD182}"/>
              </a:ext>
            </a:extLst>
          </p:cNvPr>
          <p:cNvGrpSpPr/>
          <p:nvPr/>
        </p:nvGrpSpPr>
        <p:grpSpPr>
          <a:xfrm>
            <a:off x="4402709" y="512075"/>
            <a:ext cx="338587" cy="81413"/>
            <a:chOff x="5883321" y="1214724"/>
            <a:chExt cx="451449" cy="108550"/>
          </a:xfrm>
          <a:solidFill>
            <a:schemeClr val="accent1"/>
          </a:solidFill>
        </p:grpSpPr>
        <p:sp>
          <p:nvSpPr>
            <p:cNvPr id="101" name="Rectangle: Rounded Corners 100">
              <a:extLst>
                <a:ext uri="{FF2B5EF4-FFF2-40B4-BE49-F238E27FC236}">
                  <a16:creationId xmlns:a16="http://schemas.microsoft.com/office/drawing/2014/main" id="{89A387E7-0657-4873-90BD-9A66BB65173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Rectangle: Rounded Corners 101">
              <a:extLst>
                <a:ext uri="{FF2B5EF4-FFF2-40B4-BE49-F238E27FC236}">
                  <a16:creationId xmlns:a16="http://schemas.microsoft.com/office/drawing/2014/main" id="{1635D7E4-C361-4A74-B57B-F804CF8F38D0}"/>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Rectangle: Rounded Corners 102">
              <a:extLst>
                <a:ext uri="{FF2B5EF4-FFF2-40B4-BE49-F238E27FC236}">
                  <a16:creationId xmlns:a16="http://schemas.microsoft.com/office/drawing/2014/main" id="{AE6D1D05-29A4-477E-9C05-C90CD652AA7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4" name="Group 103">
            <a:extLst>
              <a:ext uri="{FF2B5EF4-FFF2-40B4-BE49-F238E27FC236}">
                <a16:creationId xmlns:a16="http://schemas.microsoft.com/office/drawing/2014/main" id="{EB5E0C7D-5A39-40CE-81C1-15150C35F95F}"/>
              </a:ext>
            </a:extLst>
          </p:cNvPr>
          <p:cNvGrpSpPr/>
          <p:nvPr/>
        </p:nvGrpSpPr>
        <p:grpSpPr>
          <a:xfrm rot="16200000" flipH="1">
            <a:off x="7899864" y="1878332"/>
            <a:ext cx="1190897" cy="1141868"/>
            <a:chOff x="-1815557" y="6858000"/>
            <a:chExt cx="1587863" cy="1522491"/>
          </a:xfrm>
        </p:grpSpPr>
        <p:sp>
          <p:nvSpPr>
            <p:cNvPr id="105" name="Oval 83">
              <a:extLst>
                <a:ext uri="{FF2B5EF4-FFF2-40B4-BE49-F238E27FC236}">
                  <a16:creationId xmlns:a16="http://schemas.microsoft.com/office/drawing/2014/main" id="{DC791A7E-B825-4573-AEA6-62790AB933C0}"/>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85">
              <a:extLst>
                <a:ext uri="{FF2B5EF4-FFF2-40B4-BE49-F238E27FC236}">
                  <a16:creationId xmlns:a16="http://schemas.microsoft.com/office/drawing/2014/main" id="{173E8FE2-120E-4299-A7BE-1CA3F5F066F8}"/>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86">
              <a:extLst>
                <a:ext uri="{FF2B5EF4-FFF2-40B4-BE49-F238E27FC236}">
                  <a16:creationId xmlns:a16="http://schemas.microsoft.com/office/drawing/2014/main" id="{CED889CC-3041-403F-AB80-4B5ACFF1D07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87">
              <a:extLst>
                <a:ext uri="{FF2B5EF4-FFF2-40B4-BE49-F238E27FC236}">
                  <a16:creationId xmlns:a16="http://schemas.microsoft.com/office/drawing/2014/main" id="{98593C4B-C307-4EC0-A7CB-FDFBA8047222}"/>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88">
              <a:extLst>
                <a:ext uri="{FF2B5EF4-FFF2-40B4-BE49-F238E27FC236}">
                  <a16:creationId xmlns:a16="http://schemas.microsoft.com/office/drawing/2014/main" id="{82023BB9-1609-4B14-A5C5-A7F1CE028721}"/>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90">
              <a:extLst>
                <a:ext uri="{FF2B5EF4-FFF2-40B4-BE49-F238E27FC236}">
                  <a16:creationId xmlns:a16="http://schemas.microsoft.com/office/drawing/2014/main" id="{645BC654-330A-425B-B9A3-085C01B36629}"/>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3">
              <a:extLst>
                <a:ext uri="{FF2B5EF4-FFF2-40B4-BE49-F238E27FC236}">
                  <a16:creationId xmlns:a16="http://schemas.microsoft.com/office/drawing/2014/main" id="{B384EDE9-94EE-4609-ABEC-DCAAA303A252}"/>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4">
              <a:extLst>
                <a:ext uri="{FF2B5EF4-FFF2-40B4-BE49-F238E27FC236}">
                  <a16:creationId xmlns:a16="http://schemas.microsoft.com/office/drawing/2014/main" id="{E6B7DA17-CF61-4153-B78A-421688E57095}"/>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6">
              <a:extLst>
                <a:ext uri="{FF2B5EF4-FFF2-40B4-BE49-F238E27FC236}">
                  <a16:creationId xmlns:a16="http://schemas.microsoft.com/office/drawing/2014/main" id="{C673D84C-D982-4EF8-B4C9-A44474D70DFE}"/>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7">
              <a:extLst>
                <a:ext uri="{FF2B5EF4-FFF2-40B4-BE49-F238E27FC236}">
                  <a16:creationId xmlns:a16="http://schemas.microsoft.com/office/drawing/2014/main" id="{3916F61F-033F-4B30-8B7A-AEB9A1CDC6EE}"/>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89">
              <a:extLst>
                <a:ext uri="{FF2B5EF4-FFF2-40B4-BE49-F238E27FC236}">
                  <a16:creationId xmlns:a16="http://schemas.microsoft.com/office/drawing/2014/main" id="{210AA8F4-90B6-4443-905A-563219F17A0E}"/>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7">
              <a:extLst>
                <a:ext uri="{FF2B5EF4-FFF2-40B4-BE49-F238E27FC236}">
                  <a16:creationId xmlns:a16="http://schemas.microsoft.com/office/drawing/2014/main" id="{5C7711F7-784B-4FA1-9FF1-877309DC2061}"/>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9">
              <a:extLst>
                <a:ext uri="{FF2B5EF4-FFF2-40B4-BE49-F238E27FC236}">
                  <a16:creationId xmlns:a16="http://schemas.microsoft.com/office/drawing/2014/main" id="{9CB49DB1-EFDF-43D7-9D73-A5635A563755}"/>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Rectangle 80">
            <a:extLst>
              <a:ext uri="{FF2B5EF4-FFF2-40B4-BE49-F238E27FC236}">
                <a16:creationId xmlns:a16="http://schemas.microsoft.com/office/drawing/2014/main" id="{84AF79FA-AD25-404E-A1D2-03EE61865F22}"/>
              </a:ext>
            </a:extLst>
          </p:cNvPr>
          <p:cNvSpPr/>
          <p:nvPr/>
        </p:nvSpPr>
        <p:spPr>
          <a:xfrm>
            <a:off x="1543208" y="2353481"/>
            <a:ext cx="6057585" cy="787523"/>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solidFill>
                <a:schemeClr val="bg2"/>
              </a:solidFill>
              <a:ea typeface="Raleway"/>
              <a:cs typeface="Raleway"/>
            </a:endParaRPr>
          </a:p>
        </p:txBody>
      </p:sp>
      <p:grpSp>
        <p:nvGrpSpPr>
          <p:cNvPr id="82" name="Group 81">
            <a:extLst>
              <a:ext uri="{FF2B5EF4-FFF2-40B4-BE49-F238E27FC236}">
                <a16:creationId xmlns:a16="http://schemas.microsoft.com/office/drawing/2014/main" id="{8CF6E1D1-A2EE-4340-B41E-96071A1B64B5}"/>
              </a:ext>
            </a:extLst>
          </p:cNvPr>
          <p:cNvGrpSpPr/>
          <p:nvPr/>
        </p:nvGrpSpPr>
        <p:grpSpPr>
          <a:xfrm>
            <a:off x="6823986" y="3983185"/>
            <a:ext cx="506180" cy="506180"/>
            <a:chOff x="837205" y="3542332"/>
            <a:chExt cx="400024" cy="400024"/>
          </a:xfrm>
          <a:solidFill>
            <a:schemeClr val="bg2"/>
          </a:solidFill>
        </p:grpSpPr>
        <p:sp>
          <p:nvSpPr>
            <p:cNvPr id="83" name="Freeform 85">
              <a:extLst>
                <a:ext uri="{FF2B5EF4-FFF2-40B4-BE49-F238E27FC236}">
                  <a16:creationId xmlns:a16="http://schemas.microsoft.com/office/drawing/2014/main" id="{2A371D4A-4F53-4C21-8FB6-8E6B09208D73}"/>
                </a:ext>
              </a:extLst>
            </p:cNvPr>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86">
              <a:extLst>
                <a:ext uri="{FF2B5EF4-FFF2-40B4-BE49-F238E27FC236}">
                  <a16:creationId xmlns:a16="http://schemas.microsoft.com/office/drawing/2014/main" id="{9EBB67D8-4B02-4513-88B2-91DF3492FB84}"/>
                </a:ext>
              </a:extLst>
            </p:cNvPr>
            <p:cNvSpPr>
              <a:spLocks/>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87">
              <a:extLst>
                <a:ext uri="{FF2B5EF4-FFF2-40B4-BE49-F238E27FC236}">
                  <a16:creationId xmlns:a16="http://schemas.microsoft.com/office/drawing/2014/main" id="{FA61AF7E-709C-4804-B8AC-E1A4837AA309}"/>
                </a:ext>
              </a:extLst>
            </p:cNvPr>
            <p:cNvSpPr>
              <a:spLocks/>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88">
              <a:extLst>
                <a:ext uri="{FF2B5EF4-FFF2-40B4-BE49-F238E27FC236}">
                  <a16:creationId xmlns:a16="http://schemas.microsoft.com/office/drawing/2014/main" id="{A3BEDF56-0258-4D9F-B5BA-5F7B869BED6E}"/>
                </a:ext>
              </a:extLst>
            </p:cNvPr>
            <p:cNvSpPr>
              <a:spLocks/>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89">
              <a:extLst>
                <a:ext uri="{FF2B5EF4-FFF2-40B4-BE49-F238E27FC236}">
                  <a16:creationId xmlns:a16="http://schemas.microsoft.com/office/drawing/2014/main" id="{C60199A0-B9D2-416A-BBB7-CCD080E3670F}"/>
                </a:ext>
              </a:extLst>
            </p:cNvPr>
            <p:cNvSpPr>
              <a:spLocks/>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90">
              <a:extLst>
                <a:ext uri="{FF2B5EF4-FFF2-40B4-BE49-F238E27FC236}">
                  <a16:creationId xmlns:a16="http://schemas.microsoft.com/office/drawing/2014/main" id="{A0BF77B8-DA30-4229-8B03-6ACB53602986}"/>
                </a:ext>
              </a:extLst>
            </p:cNvPr>
            <p:cNvSpPr>
              <a:spLocks/>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91">
              <a:extLst>
                <a:ext uri="{FF2B5EF4-FFF2-40B4-BE49-F238E27FC236}">
                  <a16:creationId xmlns:a16="http://schemas.microsoft.com/office/drawing/2014/main" id="{B9C783BD-5FC3-4558-BCB4-A9F8A6A6D159}"/>
                </a:ext>
              </a:extLst>
            </p:cNvPr>
            <p:cNvSpPr>
              <a:spLocks/>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92">
              <a:extLst>
                <a:ext uri="{FF2B5EF4-FFF2-40B4-BE49-F238E27FC236}">
                  <a16:creationId xmlns:a16="http://schemas.microsoft.com/office/drawing/2014/main" id="{F3C4E169-41A4-4FC0-A7FB-0C14D78520EF}"/>
                </a:ext>
              </a:extLst>
            </p:cNvPr>
            <p:cNvSpPr>
              <a:spLocks/>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1" name="Freeform 93">
              <a:extLst>
                <a:ext uri="{FF2B5EF4-FFF2-40B4-BE49-F238E27FC236}">
                  <a16:creationId xmlns:a16="http://schemas.microsoft.com/office/drawing/2014/main" id="{B549F9F9-328A-43E9-B8B3-6597D8C0F0B6}"/>
                </a:ext>
              </a:extLst>
            </p:cNvPr>
            <p:cNvSpPr>
              <a:spLocks/>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94">
              <a:extLst>
                <a:ext uri="{FF2B5EF4-FFF2-40B4-BE49-F238E27FC236}">
                  <a16:creationId xmlns:a16="http://schemas.microsoft.com/office/drawing/2014/main" id="{27EC8A67-691A-4005-AF19-D5C70091C0A6}"/>
                </a:ext>
              </a:extLst>
            </p:cNvPr>
            <p:cNvSpPr>
              <a:spLocks/>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95">
              <a:extLst>
                <a:ext uri="{FF2B5EF4-FFF2-40B4-BE49-F238E27FC236}">
                  <a16:creationId xmlns:a16="http://schemas.microsoft.com/office/drawing/2014/main" id="{EA013F6D-3D80-4525-BF89-32F7F5F0D83B}"/>
                </a:ext>
              </a:extLst>
            </p:cNvPr>
            <p:cNvSpPr>
              <a:spLocks/>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4" name="Freeform 96">
              <a:extLst>
                <a:ext uri="{FF2B5EF4-FFF2-40B4-BE49-F238E27FC236}">
                  <a16:creationId xmlns:a16="http://schemas.microsoft.com/office/drawing/2014/main" id="{6A94AE4C-8D52-4D8E-A11B-81C1A61F18F3}"/>
                </a:ext>
              </a:extLst>
            </p:cNvPr>
            <p:cNvSpPr>
              <a:spLocks/>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5" name="Freeform 97">
              <a:extLst>
                <a:ext uri="{FF2B5EF4-FFF2-40B4-BE49-F238E27FC236}">
                  <a16:creationId xmlns:a16="http://schemas.microsoft.com/office/drawing/2014/main" id="{8D7F0DC5-0FD6-4658-BE75-6F7D7DD912F2}"/>
                </a:ext>
              </a:extLst>
            </p:cNvPr>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96" name="Freeform 47">
            <a:extLst>
              <a:ext uri="{FF2B5EF4-FFF2-40B4-BE49-F238E27FC236}">
                <a16:creationId xmlns:a16="http://schemas.microsoft.com/office/drawing/2014/main" id="{D7A78D81-43D2-4F58-A59D-A3326C5D27B2}"/>
              </a:ext>
            </a:extLst>
          </p:cNvPr>
          <p:cNvSpPr>
            <a:spLocks noEditPoints="1"/>
          </p:cNvSpPr>
          <p:nvPr/>
        </p:nvSpPr>
        <p:spPr bwMode="auto">
          <a:xfrm>
            <a:off x="4318911" y="3983185"/>
            <a:ext cx="506180" cy="506180"/>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344">
            <a:extLst>
              <a:ext uri="{FF2B5EF4-FFF2-40B4-BE49-F238E27FC236}">
                <a16:creationId xmlns:a16="http://schemas.microsoft.com/office/drawing/2014/main" id="{9958FFDA-A7A9-4B25-B01F-BFDC8F3869F3}"/>
              </a:ext>
            </a:extLst>
          </p:cNvPr>
          <p:cNvSpPr>
            <a:spLocks noEditPoints="1"/>
          </p:cNvSpPr>
          <p:nvPr/>
        </p:nvSpPr>
        <p:spPr bwMode="auto">
          <a:xfrm>
            <a:off x="1852477" y="4021827"/>
            <a:ext cx="428900" cy="4289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355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up)">
                                      <p:cBhvr>
                                        <p:cTn id="23" dur="500"/>
                                        <p:tgtEl>
                                          <p:spTgt spid="81"/>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fade">
                                      <p:cBhvr>
                                        <p:cTn id="30" dur="500"/>
                                        <p:tgtEl>
                                          <p:spTgt spid="9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animBg="1"/>
      <p:bldP spid="24" grpId="0" animBg="1"/>
      <p:bldP spid="25" grpId="0" animBg="1"/>
      <p:bldP spid="55" grpId="0"/>
      <p:bldP spid="56" grpId="0"/>
      <p:bldP spid="57" grpId="0"/>
      <p:bldP spid="58" grpId="0"/>
      <p:bldP spid="59" grpId="0"/>
      <p:bldP spid="60" grpId="0"/>
      <p:bldP spid="81" grpId="0"/>
      <p:bldP spid="96" grpId="0" animBg="1"/>
      <p:bldP spid="9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753-75EE-4EB9-8B49-648C73F52A6F}"/>
              </a:ext>
            </a:extLst>
          </p:cNvPr>
          <p:cNvSpPr>
            <a:spLocks noGrp="1"/>
          </p:cNvSpPr>
          <p:nvPr>
            <p:ph type="title"/>
          </p:nvPr>
        </p:nvSpPr>
        <p:spPr/>
        <p:txBody>
          <a:bodyPr/>
          <a:lstStyle/>
          <a:p>
            <a:r>
              <a:rPr lang="en-ID"/>
              <a:t>Our Achievment</a:t>
            </a:r>
          </a:p>
        </p:txBody>
      </p:sp>
      <p:sp>
        <p:nvSpPr>
          <p:cNvPr id="6" name="TextBox 5">
            <a:extLst>
              <a:ext uri="{FF2B5EF4-FFF2-40B4-BE49-F238E27FC236}">
                <a16:creationId xmlns:a16="http://schemas.microsoft.com/office/drawing/2014/main" id="{A8A9C0E6-7B40-41E3-A9BF-DAC958B1049C}"/>
              </a:ext>
            </a:extLst>
          </p:cNvPr>
          <p:cNvSpPr txBox="1"/>
          <p:nvPr/>
        </p:nvSpPr>
        <p:spPr>
          <a:xfrm>
            <a:off x="470218" y="3894939"/>
            <a:ext cx="1088450" cy="507831"/>
          </a:xfrm>
          <a:prstGeom prst="rect">
            <a:avLst/>
          </a:prstGeom>
          <a:noFill/>
        </p:spPr>
        <p:txBody>
          <a:bodyPr wrap="square" rtlCol="0">
            <a:spAutoFit/>
          </a:bodyPr>
          <a:lstStyle/>
          <a:p>
            <a:r>
              <a:rPr lang="en-GB" sz="2700">
                <a:solidFill>
                  <a:schemeClr val="accent1"/>
                </a:solidFill>
                <a:latin typeface="+mj-lt"/>
              </a:rPr>
              <a:t>200+</a:t>
            </a:r>
            <a:endParaRPr lang="en-ID" sz="2700">
              <a:solidFill>
                <a:schemeClr val="accent1"/>
              </a:solidFill>
              <a:latin typeface="+mj-lt"/>
            </a:endParaRPr>
          </a:p>
        </p:txBody>
      </p:sp>
      <p:sp>
        <p:nvSpPr>
          <p:cNvPr id="7" name="TextBox 6">
            <a:extLst>
              <a:ext uri="{FF2B5EF4-FFF2-40B4-BE49-F238E27FC236}">
                <a16:creationId xmlns:a16="http://schemas.microsoft.com/office/drawing/2014/main" id="{D0F1F08E-0ED1-42AC-B6C9-51031832E414}"/>
              </a:ext>
            </a:extLst>
          </p:cNvPr>
          <p:cNvSpPr txBox="1"/>
          <p:nvPr/>
        </p:nvSpPr>
        <p:spPr>
          <a:xfrm>
            <a:off x="1884157" y="3894939"/>
            <a:ext cx="1088450" cy="507831"/>
          </a:xfrm>
          <a:prstGeom prst="rect">
            <a:avLst/>
          </a:prstGeom>
          <a:noFill/>
        </p:spPr>
        <p:txBody>
          <a:bodyPr wrap="square" rtlCol="0">
            <a:spAutoFit/>
          </a:bodyPr>
          <a:lstStyle/>
          <a:p>
            <a:r>
              <a:rPr lang="en-GB" sz="2700">
                <a:solidFill>
                  <a:schemeClr val="accent1"/>
                </a:solidFill>
                <a:latin typeface="+mj-lt"/>
              </a:rPr>
              <a:t>150+</a:t>
            </a:r>
            <a:endParaRPr lang="en-ID" sz="2700">
              <a:solidFill>
                <a:schemeClr val="accent1"/>
              </a:solidFill>
              <a:latin typeface="+mj-lt"/>
            </a:endParaRPr>
          </a:p>
        </p:txBody>
      </p:sp>
      <p:sp>
        <p:nvSpPr>
          <p:cNvPr id="8" name="TextBox 7">
            <a:extLst>
              <a:ext uri="{FF2B5EF4-FFF2-40B4-BE49-F238E27FC236}">
                <a16:creationId xmlns:a16="http://schemas.microsoft.com/office/drawing/2014/main" id="{A20725D0-F3B2-4541-952E-81BB2EFBF3BC}"/>
              </a:ext>
            </a:extLst>
          </p:cNvPr>
          <p:cNvSpPr txBox="1"/>
          <p:nvPr/>
        </p:nvSpPr>
        <p:spPr>
          <a:xfrm>
            <a:off x="3093133" y="3894939"/>
            <a:ext cx="1088450" cy="507831"/>
          </a:xfrm>
          <a:prstGeom prst="rect">
            <a:avLst/>
          </a:prstGeom>
          <a:noFill/>
        </p:spPr>
        <p:txBody>
          <a:bodyPr wrap="square" rtlCol="0">
            <a:spAutoFit/>
          </a:bodyPr>
          <a:lstStyle/>
          <a:p>
            <a:r>
              <a:rPr lang="en-GB" sz="2700">
                <a:solidFill>
                  <a:schemeClr val="accent1"/>
                </a:solidFill>
                <a:latin typeface="+mj-lt"/>
              </a:rPr>
              <a:t>350+</a:t>
            </a:r>
            <a:endParaRPr lang="en-ID" sz="2700">
              <a:solidFill>
                <a:schemeClr val="accent1"/>
              </a:solidFill>
              <a:latin typeface="+mj-lt"/>
            </a:endParaRPr>
          </a:p>
        </p:txBody>
      </p:sp>
      <p:sp>
        <p:nvSpPr>
          <p:cNvPr id="9" name="TextBox 8">
            <a:extLst>
              <a:ext uri="{FF2B5EF4-FFF2-40B4-BE49-F238E27FC236}">
                <a16:creationId xmlns:a16="http://schemas.microsoft.com/office/drawing/2014/main" id="{C638577F-E96F-44BB-9DAB-133FACF8ACDC}"/>
              </a:ext>
            </a:extLst>
          </p:cNvPr>
          <p:cNvSpPr txBox="1"/>
          <p:nvPr/>
        </p:nvSpPr>
        <p:spPr>
          <a:xfrm>
            <a:off x="470220" y="4379687"/>
            <a:ext cx="1611017" cy="276999"/>
          </a:xfrm>
          <a:prstGeom prst="rect">
            <a:avLst/>
          </a:prstGeom>
          <a:noFill/>
        </p:spPr>
        <p:txBody>
          <a:bodyPr wrap="square">
            <a:spAutoFit/>
          </a:bodyPr>
          <a:lstStyle/>
          <a:p>
            <a:pPr>
              <a:defRPr/>
            </a:pPr>
            <a:r>
              <a:rPr lang="en-US" sz="1200">
                <a:latin typeface="+mj-lt"/>
              </a:rPr>
              <a:t>Finished Project</a:t>
            </a:r>
          </a:p>
        </p:txBody>
      </p:sp>
      <p:sp>
        <p:nvSpPr>
          <p:cNvPr id="10" name="TextBox 9">
            <a:extLst>
              <a:ext uri="{FF2B5EF4-FFF2-40B4-BE49-F238E27FC236}">
                <a16:creationId xmlns:a16="http://schemas.microsoft.com/office/drawing/2014/main" id="{414B745B-F3BB-4EEF-9732-333F08D30BBD}"/>
              </a:ext>
            </a:extLst>
          </p:cNvPr>
          <p:cNvSpPr txBox="1"/>
          <p:nvPr/>
        </p:nvSpPr>
        <p:spPr>
          <a:xfrm>
            <a:off x="1885187" y="4379687"/>
            <a:ext cx="1611017" cy="276999"/>
          </a:xfrm>
          <a:prstGeom prst="rect">
            <a:avLst/>
          </a:prstGeom>
          <a:noFill/>
        </p:spPr>
        <p:txBody>
          <a:bodyPr wrap="square">
            <a:spAutoFit/>
          </a:bodyPr>
          <a:lstStyle/>
          <a:p>
            <a:pPr>
              <a:defRPr/>
            </a:pPr>
            <a:r>
              <a:rPr lang="en-US" sz="1200">
                <a:latin typeface="+mj-lt"/>
              </a:rPr>
              <a:t>Client Happy</a:t>
            </a:r>
          </a:p>
        </p:txBody>
      </p:sp>
      <p:sp>
        <p:nvSpPr>
          <p:cNvPr id="11" name="TextBox 10">
            <a:extLst>
              <a:ext uri="{FF2B5EF4-FFF2-40B4-BE49-F238E27FC236}">
                <a16:creationId xmlns:a16="http://schemas.microsoft.com/office/drawing/2014/main" id="{D80416F5-EB4D-4693-8B9C-E2439A6DA39E}"/>
              </a:ext>
            </a:extLst>
          </p:cNvPr>
          <p:cNvSpPr txBox="1"/>
          <p:nvPr/>
        </p:nvSpPr>
        <p:spPr>
          <a:xfrm>
            <a:off x="3093135" y="4379687"/>
            <a:ext cx="1611017" cy="276999"/>
          </a:xfrm>
          <a:prstGeom prst="rect">
            <a:avLst/>
          </a:prstGeom>
          <a:noFill/>
        </p:spPr>
        <p:txBody>
          <a:bodyPr wrap="square">
            <a:spAutoFit/>
          </a:bodyPr>
          <a:lstStyle/>
          <a:p>
            <a:pPr>
              <a:defRPr/>
            </a:pPr>
            <a:r>
              <a:rPr lang="en-US" sz="1200">
                <a:latin typeface="+mj-lt"/>
              </a:rPr>
              <a:t>Worker</a:t>
            </a:r>
          </a:p>
        </p:txBody>
      </p:sp>
      <p:sp>
        <p:nvSpPr>
          <p:cNvPr id="12" name="Rectangle 11">
            <a:extLst>
              <a:ext uri="{FF2B5EF4-FFF2-40B4-BE49-F238E27FC236}">
                <a16:creationId xmlns:a16="http://schemas.microsoft.com/office/drawing/2014/main" id="{6EFBB490-22B8-4C57-8C17-228E2A5101A6}"/>
              </a:ext>
            </a:extLst>
          </p:cNvPr>
          <p:cNvSpPr/>
          <p:nvPr/>
        </p:nvSpPr>
        <p:spPr>
          <a:xfrm>
            <a:off x="470219" y="2589116"/>
            <a:ext cx="3571875" cy="1163845"/>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a:t>
            </a:r>
            <a:endParaRPr lang="en-US" altLang="en-US" sz="1200">
              <a:ea typeface="Raleway"/>
              <a:cs typeface="Raleway"/>
            </a:endParaRPr>
          </a:p>
        </p:txBody>
      </p:sp>
      <p:grpSp>
        <p:nvGrpSpPr>
          <p:cNvPr id="25" name="Group 24">
            <a:extLst>
              <a:ext uri="{FF2B5EF4-FFF2-40B4-BE49-F238E27FC236}">
                <a16:creationId xmlns:a16="http://schemas.microsoft.com/office/drawing/2014/main" id="{6AD2AD46-550C-41C9-A54C-60AFEEB8C44F}"/>
              </a:ext>
            </a:extLst>
          </p:cNvPr>
          <p:cNvGrpSpPr/>
          <p:nvPr/>
        </p:nvGrpSpPr>
        <p:grpSpPr>
          <a:xfrm>
            <a:off x="79662" y="5591020"/>
            <a:ext cx="1528260" cy="1199072"/>
            <a:chOff x="13018043" y="4738083"/>
            <a:chExt cx="1940469" cy="1522491"/>
          </a:xfrm>
        </p:grpSpPr>
        <p:sp>
          <p:nvSpPr>
            <p:cNvPr id="26" name="Oval 83">
              <a:extLst>
                <a:ext uri="{FF2B5EF4-FFF2-40B4-BE49-F238E27FC236}">
                  <a16:creationId xmlns:a16="http://schemas.microsoft.com/office/drawing/2014/main" id="{942CC9D9-E4C3-449E-9419-A22ACAA667B6}"/>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5">
              <a:extLst>
                <a:ext uri="{FF2B5EF4-FFF2-40B4-BE49-F238E27FC236}">
                  <a16:creationId xmlns:a16="http://schemas.microsoft.com/office/drawing/2014/main" id="{44AB057F-7217-4CB5-9ECE-38561331DD39}"/>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86">
              <a:extLst>
                <a:ext uri="{FF2B5EF4-FFF2-40B4-BE49-F238E27FC236}">
                  <a16:creationId xmlns:a16="http://schemas.microsoft.com/office/drawing/2014/main" id="{81AAA2BA-AA65-424C-A5F5-B9598F0AE31C}"/>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7">
              <a:extLst>
                <a:ext uri="{FF2B5EF4-FFF2-40B4-BE49-F238E27FC236}">
                  <a16:creationId xmlns:a16="http://schemas.microsoft.com/office/drawing/2014/main" id="{B0C74315-FCE8-4B21-8208-C5D2E4591DED}"/>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8">
              <a:extLst>
                <a:ext uri="{FF2B5EF4-FFF2-40B4-BE49-F238E27FC236}">
                  <a16:creationId xmlns:a16="http://schemas.microsoft.com/office/drawing/2014/main" id="{9B5118D4-E286-41D2-B171-C4E319845F20}"/>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9">
              <a:extLst>
                <a:ext uri="{FF2B5EF4-FFF2-40B4-BE49-F238E27FC236}">
                  <a16:creationId xmlns:a16="http://schemas.microsoft.com/office/drawing/2014/main" id="{D31A2592-DE8B-4756-A46D-C4B578C743A8}"/>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90">
              <a:extLst>
                <a:ext uri="{FF2B5EF4-FFF2-40B4-BE49-F238E27FC236}">
                  <a16:creationId xmlns:a16="http://schemas.microsoft.com/office/drawing/2014/main" id="{4241ABFF-3E17-4104-B9DA-77273A61A7DB}"/>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3">
              <a:extLst>
                <a:ext uri="{FF2B5EF4-FFF2-40B4-BE49-F238E27FC236}">
                  <a16:creationId xmlns:a16="http://schemas.microsoft.com/office/drawing/2014/main" id="{36950948-AC50-4F09-A384-20D9734E936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4">
              <a:extLst>
                <a:ext uri="{FF2B5EF4-FFF2-40B4-BE49-F238E27FC236}">
                  <a16:creationId xmlns:a16="http://schemas.microsoft.com/office/drawing/2014/main" id="{A666A997-4415-442F-BBA6-27DF722793FB}"/>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5">
              <a:extLst>
                <a:ext uri="{FF2B5EF4-FFF2-40B4-BE49-F238E27FC236}">
                  <a16:creationId xmlns:a16="http://schemas.microsoft.com/office/drawing/2014/main" id="{48F92976-B3DC-4C74-B1C2-26557C2E0433}"/>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6">
              <a:extLst>
                <a:ext uri="{FF2B5EF4-FFF2-40B4-BE49-F238E27FC236}">
                  <a16:creationId xmlns:a16="http://schemas.microsoft.com/office/drawing/2014/main" id="{4A92A2C7-4ED5-4864-A2AA-50C991D90112}"/>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7">
              <a:extLst>
                <a:ext uri="{FF2B5EF4-FFF2-40B4-BE49-F238E27FC236}">
                  <a16:creationId xmlns:a16="http://schemas.microsoft.com/office/drawing/2014/main" id="{FFD3D04C-7EB1-4BB1-9FE1-C02B3228EC9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9">
              <a:extLst>
                <a:ext uri="{FF2B5EF4-FFF2-40B4-BE49-F238E27FC236}">
                  <a16:creationId xmlns:a16="http://schemas.microsoft.com/office/drawing/2014/main" id="{0F22C6B8-55F6-4CCC-B8A5-A9460DD960BB}"/>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90">
              <a:extLst>
                <a:ext uri="{FF2B5EF4-FFF2-40B4-BE49-F238E27FC236}">
                  <a16:creationId xmlns:a16="http://schemas.microsoft.com/office/drawing/2014/main" id="{065BC99C-1F64-4AE4-9CAC-56BC996891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7">
              <a:extLst>
                <a:ext uri="{FF2B5EF4-FFF2-40B4-BE49-F238E27FC236}">
                  <a16:creationId xmlns:a16="http://schemas.microsoft.com/office/drawing/2014/main" id="{1CD278B3-BC8C-46BE-8D9B-B4196F6DAAB3}"/>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9">
              <a:extLst>
                <a:ext uri="{FF2B5EF4-FFF2-40B4-BE49-F238E27FC236}">
                  <a16:creationId xmlns:a16="http://schemas.microsoft.com/office/drawing/2014/main" id="{A9504ADB-F50F-4A4C-B131-B66725980BED}"/>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3">
              <a:extLst>
                <a:ext uri="{FF2B5EF4-FFF2-40B4-BE49-F238E27FC236}">
                  <a16:creationId xmlns:a16="http://schemas.microsoft.com/office/drawing/2014/main" id="{AC36F996-EAF6-4283-B675-9B9DC3A11F0F}"/>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5">
              <a:extLst>
                <a:ext uri="{FF2B5EF4-FFF2-40B4-BE49-F238E27FC236}">
                  <a16:creationId xmlns:a16="http://schemas.microsoft.com/office/drawing/2014/main" id="{1BCA7019-5AA4-41B0-B523-2ED915DE7E0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4" name="Group 73">
            <a:extLst>
              <a:ext uri="{FF2B5EF4-FFF2-40B4-BE49-F238E27FC236}">
                <a16:creationId xmlns:a16="http://schemas.microsoft.com/office/drawing/2014/main" id="{60D372C2-C742-489D-9925-7F50063C6C28}"/>
              </a:ext>
            </a:extLst>
          </p:cNvPr>
          <p:cNvGrpSpPr/>
          <p:nvPr/>
        </p:nvGrpSpPr>
        <p:grpSpPr>
          <a:xfrm>
            <a:off x="586617" y="1528460"/>
            <a:ext cx="338587" cy="81413"/>
            <a:chOff x="5883321" y="1214724"/>
            <a:chExt cx="451449" cy="108550"/>
          </a:xfrm>
          <a:solidFill>
            <a:schemeClr val="accent1"/>
          </a:solidFill>
        </p:grpSpPr>
        <p:sp>
          <p:nvSpPr>
            <p:cNvPr id="75" name="Rectangle: Rounded Corners 74">
              <a:extLst>
                <a:ext uri="{FF2B5EF4-FFF2-40B4-BE49-F238E27FC236}">
                  <a16:creationId xmlns:a16="http://schemas.microsoft.com/office/drawing/2014/main" id="{9750466A-26F5-43EB-9BF6-F9FF70D34A2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E7C86734-0884-4324-95E1-C2FC119AC6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Rectangle: Rounded Corners 76">
              <a:extLst>
                <a:ext uri="{FF2B5EF4-FFF2-40B4-BE49-F238E27FC236}">
                  <a16:creationId xmlns:a16="http://schemas.microsoft.com/office/drawing/2014/main" id="{01880436-C655-452F-869D-9BCBF227D5EB}"/>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34" name="Picture 33"/>
          <p:cNvPicPr>
            <a:picLocks noChangeAspect="1"/>
          </p:cNvPicPr>
          <p:nvPr/>
        </p:nvPicPr>
        <p:blipFill>
          <a:blip r:embed="rId2">
            <a:extLst>
              <a:ext uri="{28A0092B-C50C-407E-A947-70E740481C1C}">
                <a14:useLocalDpi xmlns:a14="http://schemas.microsoft.com/office/drawing/2010/main" val="0"/>
              </a:ext>
            </a:extLst>
          </a:blip>
          <a:srcRect l="49871" t="15204" r="4494" b="24815"/>
          <a:stretch>
            <a:fillRect/>
          </a:stretch>
        </p:blipFill>
        <p:spPr>
          <a:xfrm>
            <a:off x="4560169" y="1639260"/>
            <a:ext cx="4172942" cy="3085141"/>
          </a:xfrm>
          <a:custGeom>
            <a:avLst/>
            <a:gdLst>
              <a:gd name="connsiteX0" fmla="*/ 3081928 w 4172942"/>
              <a:gd name="connsiteY0" fmla="*/ 2527922 h 3085141"/>
              <a:gd name="connsiteX1" fmla="*/ 3507385 w 4172942"/>
              <a:gd name="connsiteY1" fmla="*/ 2527922 h 3085141"/>
              <a:gd name="connsiteX2" fmla="*/ 3563088 w 4172942"/>
              <a:gd name="connsiteY2" fmla="*/ 2585738 h 3085141"/>
              <a:gd name="connsiteX3" fmla="*/ 3563088 w 4172942"/>
              <a:gd name="connsiteY3" fmla="*/ 3027327 h 3085141"/>
              <a:gd name="connsiteX4" fmla="*/ 3507385 w 4172942"/>
              <a:gd name="connsiteY4" fmla="*/ 3085141 h 3085141"/>
              <a:gd name="connsiteX5" fmla="*/ 3081928 w 4172942"/>
              <a:gd name="connsiteY5" fmla="*/ 3085141 h 3085141"/>
              <a:gd name="connsiteX6" fmla="*/ 3026224 w 4172942"/>
              <a:gd name="connsiteY6" fmla="*/ 3027327 h 3085141"/>
              <a:gd name="connsiteX7" fmla="*/ 3026224 w 4172942"/>
              <a:gd name="connsiteY7" fmla="*/ 2585738 h 3085141"/>
              <a:gd name="connsiteX8" fmla="*/ 3081928 w 4172942"/>
              <a:gd name="connsiteY8" fmla="*/ 2527922 h 3085141"/>
              <a:gd name="connsiteX9" fmla="*/ 2486479 w 4172942"/>
              <a:gd name="connsiteY9" fmla="*/ 2527922 h 3085141"/>
              <a:gd name="connsiteX10" fmla="*/ 2911937 w 4172942"/>
              <a:gd name="connsiteY10" fmla="*/ 2527922 h 3085141"/>
              <a:gd name="connsiteX11" fmla="*/ 2967640 w 4172942"/>
              <a:gd name="connsiteY11" fmla="*/ 2585738 h 3085141"/>
              <a:gd name="connsiteX12" fmla="*/ 2967640 w 4172942"/>
              <a:gd name="connsiteY12" fmla="*/ 3027327 h 3085141"/>
              <a:gd name="connsiteX13" fmla="*/ 2911937 w 4172942"/>
              <a:gd name="connsiteY13" fmla="*/ 3085141 h 3085141"/>
              <a:gd name="connsiteX14" fmla="*/ 2486479 w 4172942"/>
              <a:gd name="connsiteY14" fmla="*/ 3085141 h 3085141"/>
              <a:gd name="connsiteX15" fmla="*/ 2430776 w 4172942"/>
              <a:gd name="connsiteY15" fmla="*/ 3027327 h 3085141"/>
              <a:gd name="connsiteX16" fmla="*/ 2430776 w 4172942"/>
              <a:gd name="connsiteY16" fmla="*/ 2585738 h 3085141"/>
              <a:gd name="connsiteX17" fmla="*/ 2486479 w 4172942"/>
              <a:gd name="connsiteY17" fmla="*/ 2527922 h 3085141"/>
              <a:gd name="connsiteX18" fmla="*/ 1261967 w 4172942"/>
              <a:gd name="connsiteY18" fmla="*/ 2527922 h 3085141"/>
              <a:gd name="connsiteX19" fmla="*/ 1687424 w 4172942"/>
              <a:gd name="connsiteY19" fmla="*/ 2527922 h 3085141"/>
              <a:gd name="connsiteX20" fmla="*/ 1743128 w 4172942"/>
              <a:gd name="connsiteY20" fmla="*/ 2585738 h 3085141"/>
              <a:gd name="connsiteX21" fmla="*/ 1743128 w 4172942"/>
              <a:gd name="connsiteY21" fmla="*/ 3027327 h 3085141"/>
              <a:gd name="connsiteX22" fmla="*/ 1687424 w 4172942"/>
              <a:gd name="connsiteY22" fmla="*/ 3085141 h 3085141"/>
              <a:gd name="connsiteX23" fmla="*/ 1261967 w 4172942"/>
              <a:gd name="connsiteY23" fmla="*/ 3085141 h 3085141"/>
              <a:gd name="connsiteX24" fmla="*/ 1206264 w 4172942"/>
              <a:gd name="connsiteY24" fmla="*/ 3027327 h 3085141"/>
              <a:gd name="connsiteX25" fmla="*/ 1206264 w 4172942"/>
              <a:gd name="connsiteY25" fmla="*/ 2585738 h 3085141"/>
              <a:gd name="connsiteX26" fmla="*/ 1261967 w 4172942"/>
              <a:gd name="connsiteY26" fmla="*/ 2527922 h 3085141"/>
              <a:gd name="connsiteX27" fmla="*/ 55703 w 4172942"/>
              <a:gd name="connsiteY27" fmla="*/ 2527922 h 3085141"/>
              <a:gd name="connsiteX28" fmla="*/ 481162 w 4172942"/>
              <a:gd name="connsiteY28" fmla="*/ 2527922 h 3085141"/>
              <a:gd name="connsiteX29" fmla="*/ 536865 w 4172942"/>
              <a:gd name="connsiteY29" fmla="*/ 2585738 h 3085141"/>
              <a:gd name="connsiteX30" fmla="*/ 536865 w 4172942"/>
              <a:gd name="connsiteY30" fmla="*/ 3027327 h 3085141"/>
              <a:gd name="connsiteX31" fmla="*/ 482122 w 4172942"/>
              <a:gd name="connsiteY31" fmla="*/ 3085141 h 3085141"/>
              <a:gd name="connsiteX32" fmla="*/ 55703 w 4172942"/>
              <a:gd name="connsiteY32" fmla="*/ 3085141 h 3085141"/>
              <a:gd name="connsiteX33" fmla="*/ 0 w 4172942"/>
              <a:gd name="connsiteY33" fmla="*/ 3027327 h 3085141"/>
              <a:gd name="connsiteX34" fmla="*/ 0 w 4172942"/>
              <a:gd name="connsiteY34" fmla="*/ 2585738 h 3085141"/>
              <a:gd name="connsiteX35" fmla="*/ 55703 w 4172942"/>
              <a:gd name="connsiteY35" fmla="*/ 2527922 h 3085141"/>
              <a:gd name="connsiteX36" fmla="*/ 3081928 w 4172942"/>
              <a:gd name="connsiteY36" fmla="*/ 1878995 h 3085141"/>
              <a:gd name="connsiteX37" fmla="*/ 3507385 w 4172942"/>
              <a:gd name="connsiteY37" fmla="*/ 1878995 h 3085141"/>
              <a:gd name="connsiteX38" fmla="*/ 3563088 w 4172942"/>
              <a:gd name="connsiteY38" fmla="*/ 1936811 h 3085141"/>
              <a:gd name="connsiteX39" fmla="*/ 3563088 w 4172942"/>
              <a:gd name="connsiteY39" fmla="*/ 2378400 h 3085141"/>
              <a:gd name="connsiteX40" fmla="*/ 3507385 w 4172942"/>
              <a:gd name="connsiteY40" fmla="*/ 2436214 h 3085141"/>
              <a:gd name="connsiteX41" fmla="*/ 3081928 w 4172942"/>
              <a:gd name="connsiteY41" fmla="*/ 2436214 h 3085141"/>
              <a:gd name="connsiteX42" fmla="*/ 3026224 w 4172942"/>
              <a:gd name="connsiteY42" fmla="*/ 2378400 h 3085141"/>
              <a:gd name="connsiteX43" fmla="*/ 3026224 w 4172942"/>
              <a:gd name="connsiteY43" fmla="*/ 1936811 h 3085141"/>
              <a:gd name="connsiteX44" fmla="*/ 3081928 w 4172942"/>
              <a:gd name="connsiteY44" fmla="*/ 1878995 h 3085141"/>
              <a:gd name="connsiteX45" fmla="*/ 55703 w 4172942"/>
              <a:gd name="connsiteY45" fmla="*/ 1878995 h 3085141"/>
              <a:gd name="connsiteX46" fmla="*/ 481162 w 4172942"/>
              <a:gd name="connsiteY46" fmla="*/ 1878995 h 3085141"/>
              <a:gd name="connsiteX47" fmla="*/ 536865 w 4172942"/>
              <a:gd name="connsiteY47" fmla="*/ 1936811 h 3085141"/>
              <a:gd name="connsiteX48" fmla="*/ 536865 w 4172942"/>
              <a:gd name="connsiteY48" fmla="*/ 2378400 h 3085141"/>
              <a:gd name="connsiteX49" fmla="*/ 482122 w 4172942"/>
              <a:gd name="connsiteY49" fmla="*/ 2436214 h 3085141"/>
              <a:gd name="connsiteX50" fmla="*/ 55703 w 4172942"/>
              <a:gd name="connsiteY50" fmla="*/ 2436214 h 3085141"/>
              <a:gd name="connsiteX51" fmla="*/ 0 w 4172942"/>
              <a:gd name="connsiteY51" fmla="*/ 2378400 h 3085141"/>
              <a:gd name="connsiteX52" fmla="*/ 0 w 4172942"/>
              <a:gd name="connsiteY52" fmla="*/ 1936811 h 3085141"/>
              <a:gd name="connsiteX53" fmla="*/ 55703 w 4172942"/>
              <a:gd name="connsiteY53" fmla="*/ 1878995 h 3085141"/>
              <a:gd name="connsiteX54" fmla="*/ 3081928 w 4172942"/>
              <a:gd name="connsiteY54" fmla="*/ 1252996 h 3085141"/>
              <a:gd name="connsiteX55" fmla="*/ 3507385 w 4172942"/>
              <a:gd name="connsiteY55" fmla="*/ 1252996 h 3085141"/>
              <a:gd name="connsiteX56" fmla="*/ 3563088 w 4172942"/>
              <a:gd name="connsiteY56" fmla="*/ 1310812 h 3085141"/>
              <a:gd name="connsiteX57" fmla="*/ 3563088 w 4172942"/>
              <a:gd name="connsiteY57" fmla="*/ 1752401 h 3085141"/>
              <a:gd name="connsiteX58" fmla="*/ 3507385 w 4172942"/>
              <a:gd name="connsiteY58" fmla="*/ 1810217 h 3085141"/>
              <a:gd name="connsiteX59" fmla="*/ 3081928 w 4172942"/>
              <a:gd name="connsiteY59" fmla="*/ 1810217 h 3085141"/>
              <a:gd name="connsiteX60" fmla="*/ 3026224 w 4172942"/>
              <a:gd name="connsiteY60" fmla="*/ 1752401 h 3085141"/>
              <a:gd name="connsiteX61" fmla="*/ 3026224 w 4172942"/>
              <a:gd name="connsiteY61" fmla="*/ 1310812 h 3085141"/>
              <a:gd name="connsiteX62" fmla="*/ 3081928 w 4172942"/>
              <a:gd name="connsiteY62" fmla="*/ 1252996 h 3085141"/>
              <a:gd name="connsiteX63" fmla="*/ 651152 w 4172942"/>
              <a:gd name="connsiteY63" fmla="*/ 626996 h 3085141"/>
              <a:gd name="connsiteX64" fmla="*/ 2910976 w 4172942"/>
              <a:gd name="connsiteY64" fmla="*/ 626996 h 3085141"/>
              <a:gd name="connsiteX65" fmla="*/ 2966680 w 4172942"/>
              <a:gd name="connsiteY65" fmla="*/ 684812 h 3085141"/>
              <a:gd name="connsiteX66" fmla="*/ 2966680 w 4172942"/>
              <a:gd name="connsiteY66" fmla="*/ 2377403 h 3085141"/>
              <a:gd name="connsiteX67" fmla="*/ 2911936 w 4172942"/>
              <a:gd name="connsiteY67" fmla="*/ 2436215 h 3085141"/>
              <a:gd name="connsiteX68" fmla="*/ 651152 w 4172942"/>
              <a:gd name="connsiteY68" fmla="*/ 2436215 h 3085141"/>
              <a:gd name="connsiteX69" fmla="*/ 595449 w 4172942"/>
              <a:gd name="connsiteY69" fmla="*/ 2378400 h 3085141"/>
              <a:gd name="connsiteX70" fmla="*/ 595449 w 4172942"/>
              <a:gd name="connsiteY70" fmla="*/ 684812 h 3085141"/>
              <a:gd name="connsiteX71" fmla="*/ 651152 w 4172942"/>
              <a:gd name="connsiteY71" fmla="*/ 626996 h 3085141"/>
              <a:gd name="connsiteX72" fmla="*/ 3691782 w 4172942"/>
              <a:gd name="connsiteY72" fmla="*/ 625999 h 3085141"/>
              <a:gd name="connsiteX73" fmla="*/ 4117239 w 4172942"/>
              <a:gd name="connsiteY73" fmla="*/ 625999 h 3085141"/>
              <a:gd name="connsiteX74" fmla="*/ 4172942 w 4172942"/>
              <a:gd name="connsiteY74" fmla="*/ 683814 h 3085141"/>
              <a:gd name="connsiteX75" fmla="*/ 4172942 w 4172942"/>
              <a:gd name="connsiteY75" fmla="*/ 1125404 h 3085141"/>
              <a:gd name="connsiteX76" fmla="*/ 4117239 w 4172942"/>
              <a:gd name="connsiteY76" fmla="*/ 1184216 h 3085141"/>
              <a:gd name="connsiteX77" fmla="*/ 3691782 w 4172942"/>
              <a:gd name="connsiteY77" fmla="*/ 1184216 h 3085141"/>
              <a:gd name="connsiteX78" fmla="*/ 3636079 w 4172942"/>
              <a:gd name="connsiteY78" fmla="*/ 1126401 h 3085141"/>
              <a:gd name="connsiteX79" fmla="*/ 3636079 w 4172942"/>
              <a:gd name="connsiteY79" fmla="*/ 683814 h 3085141"/>
              <a:gd name="connsiteX80" fmla="*/ 3691782 w 4172942"/>
              <a:gd name="connsiteY80" fmla="*/ 625999 h 3085141"/>
              <a:gd name="connsiteX81" fmla="*/ 55703 w 4172942"/>
              <a:gd name="connsiteY81" fmla="*/ 625999 h 3085141"/>
              <a:gd name="connsiteX82" fmla="*/ 481162 w 4172942"/>
              <a:gd name="connsiteY82" fmla="*/ 625999 h 3085141"/>
              <a:gd name="connsiteX83" fmla="*/ 536865 w 4172942"/>
              <a:gd name="connsiteY83" fmla="*/ 683814 h 3085141"/>
              <a:gd name="connsiteX84" fmla="*/ 536865 w 4172942"/>
              <a:gd name="connsiteY84" fmla="*/ 1125404 h 3085141"/>
              <a:gd name="connsiteX85" fmla="*/ 482122 w 4172942"/>
              <a:gd name="connsiteY85" fmla="*/ 1184216 h 3085141"/>
              <a:gd name="connsiteX86" fmla="*/ 55703 w 4172942"/>
              <a:gd name="connsiteY86" fmla="*/ 1184216 h 3085141"/>
              <a:gd name="connsiteX87" fmla="*/ 0 w 4172942"/>
              <a:gd name="connsiteY87" fmla="*/ 1126401 h 3085141"/>
              <a:gd name="connsiteX88" fmla="*/ 0 w 4172942"/>
              <a:gd name="connsiteY88" fmla="*/ 683814 h 3085141"/>
              <a:gd name="connsiteX89" fmla="*/ 55703 w 4172942"/>
              <a:gd name="connsiteY89" fmla="*/ 625999 h 3085141"/>
              <a:gd name="connsiteX90" fmla="*/ 3081928 w 4172942"/>
              <a:gd name="connsiteY90" fmla="*/ 0 h 3085141"/>
              <a:gd name="connsiteX91" fmla="*/ 3507385 w 4172942"/>
              <a:gd name="connsiteY91" fmla="*/ 0 h 3085141"/>
              <a:gd name="connsiteX92" fmla="*/ 3563088 w 4172942"/>
              <a:gd name="connsiteY92" fmla="*/ 57815 h 3085141"/>
              <a:gd name="connsiteX93" fmla="*/ 3563088 w 4172942"/>
              <a:gd name="connsiteY93" fmla="*/ 499405 h 3085141"/>
              <a:gd name="connsiteX94" fmla="*/ 3507385 w 4172942"/>
              <a:gd name="connsiteY94" fmla="*/ 558217 h 3085141"/>
              <a:gd name="connsiteX95" fmla="*/ 3081928 w 4172942"/>
              <a:gd name="connsiteY95" fmla="*/ 558217 h 3085141"/>
              <a:gd name="connsiteX96" fmla="*/ 3026224 w 4172942"/>
              <a:gd name="connsiteY96" fmla="*/ 500402 h 3085141"/>
              <a:gd name="connsiteX97" fmla="*/ 3026224 w 4172942"/>
              <a:gd name="connsiteY97" fmla="*/ 57815 h 3085141"/>
              <a:gd name="connsiteX98" fmla="*/ 3081928 w 4172942"/>
              <a:gd name="connsiteY98" fmla="*/ 0 h 3085141"/>
              <a:gd name="connsiteX99" fmla="*/ 2486479 w 4172942"/>
              <a:gd name="connsiteY99" fmla="*/ 0 h 3085141"/>
              <a:gd name="connsiteX100" fmla="*/ 2911937 w 4172942"/>
              <a:gd name="connsiteY100" fmla="*/ 0 h 3085141"/>
              <a:gd name="connsiteX101" fmla="*/ 2967640 w 4172942"/>
              <a:gd name="connsiteY101" fmla="*/ 57815 h 3085141"/>
              <a:gd name="connsiteX102" fmla="*/ 2967640 w 4172942"/>
              <a:gd name="connsiteY102" fmla="*/ 499405 h 3085141"/>
              <a:gd name="connsiteX103" fmla="*/ 2911937 w 4172942"/>
              <a:gd name="connsiteY103" fmla="*/ 558217 h 3085141"/>
              <a:gd name="connsiteX104" fmla="*/ 2486479 w 4172942"/>
              <a:gd name="connsiteY104" fmla="*/ 558217 h 3085141"/>
              <a:gd name="connsiteX105" fmla="*/ 2430776 w 4172942"/>
              <a:gd name="connsiteY105" fmla="*/ 500402 h 3085141"/>
              <a:gd name="connsiteX106" fmla="*/ 2430776 w 4172942"/>
              <a:gd name="connsiteY106" fmla="*/ 57815 h 3085141"/>
              <a:gd name="connsiteX107" fmla="*/ 2486479 w 4172942"/>
              <a:gd name="connsiteY107" fmla="*/ 0 h 3085141"/>
              <a:gd name="connsiteX108" fmla="*/ 1876624 w 4172942"/>
              <a:gd name="connsiteY108" fmla="*/ 0 h 3085141"/>
              <a:gd name="connsiteX109" fmla="*/ 2302081 w 4172942"/>
              <a:gd name="connsiteY109" fmla="*/ 0 h 3085141"/>
              <a:gd name="connsiteX110" fmla="*/ 2357784 w 4172942"/>
              <a:gd name="connsiteY110" fmla="*/ 57815 h 3085141"/>
              <a:gd name="connsiteX111" fmla="*/ 2357784 w 4172942"/>
              <a:gd name="connsiteY111" fmla="*/ 499405 h 3085141"/>
              <a:gd name="connsiteX112" fmla="*/ 2302081 w 4172942"/>
              <a:gd name="connsiteY112" fmla="*/ 558217 h 3085141"/>
              <a:gd name="connsiteX113" fmla="*/ 1876624 w 4172942"/>
              <a:gd name="connsiteY113" fmla="*/ 558217 h 3085141"/>
              <a:gd name="connsiteX114" fmla="*/ 1820921 w 4172942"/>
              <a:gd name="connsiteY114" fmla="*/ 500402 h 3085141"/>
              <a:gd name="connsiteX115" fmla="*/ 1820921 w 4172942"/>
              <a:gd name="connsiteY115" fmla="*/ 57815 h 3085141"/>
              <a:gd name="connsiteX116" fmla="*/ 1876624 w 4172942"/>
              <a:gd name="connsiteY116" fmla="*/ 0 h 3085141"/>
              <a:gd name="connsiteX117" fmla="*/ 652112 w 4172942"/>
              <a:gd name="connsiteY117" fmla="*/ 0 h 3085141"/>
              <a:gd name="connsiteX118" fmla="*/ 1077570 w 4172942"/>
              <a:gd name="connsiteY118" fmla="*/ 0 h 3085141"/>
              <a:gd name="connsiteX119" fmla="*/ 1133273 w 4172942"/>
              <a:gd name="connsiteY119" fmla="*/ 57815 h 3085141"/>
              <a:gd name="connsiteX120" fmla="*/ 1133273 w 4172942"/>
              <a:gd name="connsiteY120" fmla="*/ 499405 h 3085141"/>
              <a:gd name="connsiteX121" fmla="*/ 1077570 w 4172942"/>
              <a:gd name="connsiteY121" fmla="*/ 558217 h 3085141"/>
              <a:gd name="connsiteX122" fmla="*/ 652112 w 4172942"/>
              <a:gd name="connsiteY122" fmla="*/ 558217 h 3085141"/>
              <a:gd name="connsiteX123" fmla="*/ 596409 w 4172942"/>
              <a:gd name="connsiteY123" fmla="*/ 500402 h 3085141"/>
              <a:gd name="connsiteX124" fmla="*/ 596409 w 4172942"/>
              <a:gd name="connsiteY124" fmla="*/ 57815 h 3085141"/>
              <a:gd name="connsiteX125" fmla="*/ 652112 w 4172942"/>
              <a:gd name="connsiteY125" fmla="*/ 0 h 308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4172942" h="3085141">
                <a:moveTo>
                  <a:pt x="3081928" y="2527922"/>
                </a:moveTo>
                <a:lnTo>
                  <a:pt x="3507385" y="2527922"/>
                </a:lnTo>
                <a:cubicBezTo>
                  <a:pt x="3538117" y="2527922"/>
                  <a:pt x="3563088" y="2553840"/>
                  <a:pt x="3563088" y="2585738"/>
                </a:cubicBezTo>
                <a:lnTo>
                  <a:pt x="3563088" y="3027327"/>
                </a:lnTo>
                <a:cubicBezTo>
                  <a:pt x="3563088" y="3059224"/>
                  <a:pt x="3538117" y="3085141"/>
                  <a:pt x="3507385" y="3085141"/>
                </a:cubicBezTo>
                <a:lnTo>
                  <a:pt x="3081928" y="3085141"/>
                </a:lnTo>
                <a:cubicBezTo>
                  <a:pt x="3051195" y="3085141"/>
                  <a:pt x="3026224" y="3059224"/>
                  <a:pt x="3026224" y="3027327"/>
                </a:cubicBezTo>
                <a:lnTo>
                  <a:pt x="3026224" y="2585738"/>
                </a:lnTo>
                <a:cubicBezTo>
                  <a:pt x="3026224" y="2553840"/>
                  <a:pt x="3051195" y="2527922"/>
                  <a:pt x="3081928" y="2527922"/>
                </a:cubicBezTo>
                <a:close/>
                <a:moveTo>
                  <a:pt x="2486479" y="2527922"/>
                </a:moveTo>
                <a:lnTo>
                  <a:pt x="2911937" y="2527922"/>
                </a:lnTo>
                <a:cubicBezTo>
                  <a:pt x="2942669" y="2527922"/>
                  <a:pt x="2967640" y="2553840"/>
                  <a:pt x="2967640" y="2585738"/>
                </a:cubicBezTo>
                <a:lnTo>
                  <a:pt x="2967640" y="3027327"/>
                </a:lnTo>
                <a:cubicBezTo>
                  <a:pt x="2967640" y="3059224"/>
                  <a:pt x="2942669" y="3085141"/>
                  <a:pt x="2911937" y="3085141"/>
                </a:cubicBezTo>
                <a:lnTo>
                  <a:pt x="2486479" y="3085141"/>
                </a:lnTo>
                <a:cubicBezTo>
                  <a:pt x="2455747" y="3085141"/>
                  <a:pt x="2430776" y="3059224"/>
                  <a:pt x="2430776" y="3027327"/>
                </a:cubicBezTo>
                <a:lnTo>
                  <a:pt x="2430776" y="2585738"/>
                </a:lnTo>
                <a:cubicBezTo>
                  <a:pt x="2430776" y="2553840"/>
                  <a:pt x="2455747" y="2527922"/>
                  <a:pt x="2486479" y="2527922"/>
                </a:cubicBezTo>
                <a:close/>
                <a:moveTo>
                  <a:pt x="1261967" y="2527922"/>
                </a:moveTo>
                <a:lnTo>
                  <a:pt x="1687424" y="2527922"/>
                </a:lnTo>
                <a:cubicBezTo>
                  <a:pt x="1718157" y="2527922"/>
                  <a:pt x="1743128" y="2553840"/>
                  <a:pt x="1743128" y="2585738"/>
                </a:cubicBezTo>
                <a:lnTo>
                  <a:pt x="1743128" y="3027327"/>
                </a:lnTo>
                <a:cubicBezTo>
                  <a:pt x="1743128" y="3059224"/>
                  <a:pt x="1718157" y="3085141"/>
                  <a:pt x="1687424" y="3085141"/>
                </a:cubicBezTo>
                <a:lnTo>
                  <a:pt x="1261967" y="3085141"/>
                </a:lnTo>
                <a:cubicBezTo>
                  <a:pt x="1231235" y="3085141"/>
                  <a:pt x="1206264" y="3059224"/>
                  <a:pt x="1206264" y="3027327"/>
                </a:cubicBezTo>
                <a:lnTo>
                  <a:pt x="1206264" y="2585738"/>
                </a:lnTo>
                <a:cubicBezTo>
                  <a:pt x="1206264" y="2553840"/>
                  <a:pt x="1231235" y="2527922"/>
                  <a:pt x="1261967" y="2527922"/>
                </a:cubicBezTo>
                <a:close/>
                <a:moveTo>
                  <a:pt x="55703" y="2527922"/>
                </a:moveTo>
                <a:lnTo>
                  <a:pt x="481162" y="2527922"/>
                </a:lnTo>
                <a:cubicBezTo>
                  <a:pt x="511895" y="2527922"/>
                  <a:pt x="536865" y="2553840"/>
                  <a:pt x="536865" y="2585738"/>
                </a:cubicBezTo>
                <a:lnTo>
                  <a:pt x="536865" y="3027327"/>
                </a:lnTo>
                <a:cubicBezTo>
                  <a:pt x="537825" y="3059224"/>
                  <a:pt x="512855" y="3085141"/>
                  <a:pt x="482122" y="3085141"/>
                </a:cubicBezTo>
                <a:lnTo>
                  <a:pt x="55703" y="3085141"/>
                </a:lnTo>
                <a:cubicBezTo>
                  <a:pt x="24971" y="3085141"/>
                  <a:pt x="0" y="3059224"/>
                  <a:pt x="0" y="3027327"/>
                </a:cubicBezTo>
                <a:lnTo>
                  <a:pt x="0" y="2585738"/>
                </a:lnTo>
                <a:cubicBezTo>
                  <a:pt x="0" y="2553840"/>
                  <a:pt x="24971" y="2527922"/>
                  <a:pt x="55703" y="2527922"/>
                </a:cubicBezTo>
                <a:close/>
                <a:moveTo>
                  <a:pt x="3081928" y="1878995"/>
                </a:moveTo>
                <a:lnTo>
                  <a:pt x="3507385" y="1878995"/>
                </a:lnTo>
                <a:cubicBezTo>
                  <a:pt x="3538117" y="1878995"/>
                  <a:pt x="3563088" y="1904913"/>
                  <a:pt x="3563088" y="1936811"/>
                </a:cubicBezTo>
                <a:lnTo>
                  <a:pt x="3563088" y="2378400"/>
                </a:lnTo>
                <a:cubicBezTo>
                  <a:pt x="3563088" y="2409300"/>
                  <a:pt x="3538117" y="2436214"/>
                  <a:pt x="3507385" y="2436214"/>
                </a:cubicBezTo>
                <a:lnTo>
                  <a:pt x="3081928" y="2436214"/>
                </a:lnTo>
                <a:cubicBezTo>
                  <a:pt x="3051195" y="2436214"/>
                  <a:pt x="3026224" y="2410298"/>
                  <a:pt x="3026224" y="2378400"/>
                </a:cubicBezTo>
                <a:lnTo>
                  <a:pt x="3026224" y="1936811"/>
                </a:lnTo>
                <a:cubicBezTo>
                  <a:pt x="3026224" y="1904913"/>
                  <a:pt x="3051195" y="1878995"/>
                  <a:pt x="3081928" y="1878995"/>
                </a:cubicBezTo>
                <a:close/>
                <a:moveTo>
                  <a:pt x="55703" y="1878995"/>
                </a:moveTo>
                <a:lnTo>
                  <a:pt x="481162" y="1878995"/>
                </a:lnTo>
                <a:cubicBezTo>
                  <a:pt x="511895" y="1878995"/>
                  <a:pt x="536865" y="1904913"/>
                  <a:pt x="536865" y="1936811"/>
                </a:cubicBezTo>
                <a:lnTo>
                  <a:pt x="536865" y="2378400"/>
                </a:lnTo>
                <a:cubicBezTo>
                  <a:pt x="537825" y="2409300"/>
                  <a:pt x="512855" y="2436214"/>
                  <a:pt x="482122" y="2436214"/>
                </a:cubicBezTo>
                <a:lnTo>
                  <a:pt x="55703" y="2436214"/>
                </a:lnTo>
                <a:cubicBezTo>
                  <a:pt x="24971" y="2436214"/>
                  <a:pt x="0" y="2410298"/>
                  <a:pt x="0" y="2378400"/>
                </a:cubicBezTo>
                <a:lnTo>
                  <a:pt x="0" y="1936811"/>
                </a:lnTo>
                <a:cubicBezTo>
                  <a:pt x="0" y="1904913"/>
                  <a:pt x="24971" y="1878995"/>
                  <a:pt x="55703" y="1878995"/>
                </a:cubicBezTo>
                <a:close/>
                <a:moveTo>
                  <a:pt x="3081928" y="1252996"/>
                </a:moveTo>
                <a:lnTo>
                  <a:pt x="3507385" y="1252996"/>
                </a:lnTo>
                <a:cubicBezTo>
                  <a:pt x="3538117" y="1252996"/>
                  <a:pt x="3563088" y="1278914"/>
                  <a:pt x="3563088" y="1310812"/>
                </a:cubicBezTo>
                <a:lnTo>
                  <a:pt x="3563088" y="1752401"/>
                </a:lnTo>
                <a:cubicBezTo>
                  <a:pt x="3563088" y="1784299"/>
                  <a:pt x="3538117" y="1810217"/>
                  <a:pt x="3507385" y="1810217"/>
                </a:cubicBezTo>
                <a:lnTo>
                  <a:pt x="3081928" y="1810217"/>
                </a:lnTo>
                <a:cubicBezTo>
                  <a:pt x="3051195" y="1810217"/>
                  <a:pt x="3026224" y="1784299"/>
                  <a:pt x="3026224" y="1752401"/>
                </a:cubicBezTo>
                <a:lnTo>
                  <a:pt x="3026224" y="1310812"/>
                </a:lnTo>
                <a:cubicBezTo>
                  <a:pt x="3026224" y="1278914"/>
                  <a:pt x="3051195" y="1252996"/>
                  <a:pt x="3081928" y="1252996"/>
                </a:cubicBezTo>
                <a:close/>
                <a:moveTo>
                  <a:pt x="651152" y="626996"/>
                </a:moveTo>
                <a:lnTo>
                  <a:pt x="2910976" y="626996"/>
                </a:lnTo>
                <a:cubicBezTo>
                  <a:pt x="2941709" y="626996"/>
                  <a:pt x="2966680" y="652914"/>
                  <a:pt x="2966680" y="684812"/>
                </a:cubicBezTo>
                <a:lnTo>
                  <a:pt x="2966680" y="2377403"/>
                </a:lnTo>
                <a:cubicBezTo>
                  <a:pt x="2967640" y="2409301"/>
                  <a:pt x="2942669" y="2436215"/>
                  <a:pt x="2911936" y="2436215"/>
                </a:cubicBezTo>
                <a:lnTo>
                  <a:pt x="651152" y="2436215"/>
                </a:lnTo>
                <a:cubicBezTo>
                  <a:pt x="620420" y="2436215"/>
                  <a:pt x="595449" y="2410299"/>
                  <a:pt x="595449" y="2378400"/>
                </a:cubicBezTo>
                <a:lnTo>
                  <a:pt x="595449" y="684812"/>
                </a:lnTo>
                <a:cubicBezTo>
                  <a:pt x="595449" y="652914"/>
                  <a:pt x="620420" y="626996"/>
                  <a:pt x="651152" y="626996"/>
                </a:cubicBezTo>
                <a:close/>
                <a:moveTo>
                  <a:pt x="3691782" y="625999"/>
                </a:moveTo>
                <a:lnTo>
                  <a:pt x="4117239" y="625999"/>
                </a:lnTo>
                <a:cubicBezTo>
                  <a:pt x="4147971" y="625999"/>
                  <a:pt x="4172942" y="651916"/>
                  <a:pt x="4172942" y="683814"/>
                </a:cubicBezTo>
                <a:lnTo>
                  <a:pt x="4172942" y="1125404"/>
                </a:lnTo>
                <a:cubicBezTo>
                  <a:pt x="4172942" y="1157302"/>
                  <a:pt x="4147971" y="1184216"/>
                  <a:pt x="4117239" y="1184216"/>
                </a:cubicBezTo>
                <a:lnTo>
                  <a:pt x="3691782" y="1184216"/>
                </a:lnTo>
                <a:cubicBezTo>
                  <a:pt x="3661049" y="1184216"/>
                  <a:pt x="3636079" y="1158299"/>
                  <a:pt x="3636079" y="1126401"/>
                </a:cubicBezTo>
                <a:lnTo>
                  <a:pt x="3636079" y="683814"/>
                </a:lnTo>
                <a:cubicBezTo>
                  <a:pt x="3636079" y="651916"/>
                  <a:pt x="3661049" y="625999"/>
                  <a:pt x="3691782" y="625999"/>
                </a:cubicBezTo>
                <a:close/>
                <a:moveTo>
                  <a:pt x="55703" y="625999"/>
                </a:moveTo>
                <a:lnTo>
                  <a:pt x="481162" y="625999"/>
                </a:lnTo>
                <a:cubicBezTo>
                  <a:pt x="511895" y="625999"/>
                  <a:pt x="536865" y="651916"/>
                  <a:pt x="536865" y="683814"/>
                </a:cubicBezTo>
                <a:lnTo>
                  <a:pt x="536865" y="1125404"/>
                </a:lnTo>
                <a:cubicBezTo>
                  <a:pt x="537825" y="1157302"/>
                  <a:pt x="512855" y="1184216"/>
                  <a:pt x="482122" y="1184216"/>
                </a:cubicBezTo>
                <a:lnTo>
                  <a:pt x="55703" y="1184216"/>
                </a:lnTo>
                <a:cubicBezTo>
                  <a:pt x="24971" y="1184216"/>
                  <a:pt x="0" y="1158299"/>
                  <a:pt x="0" y="1126401"/>
                </a:cubicBezTo>
                <a:lnTo>
                  <a:pt x="0" y="683814"/>
                </a:lnTo>
                <a:cubicBezTo>
                  <a:pt x="0" y="651916"/>
                  <a:pt x="24971" y="625999"/>
                  <a:pt x="55703" y="625999"/>
                </a:cubicBezTo>
                <a:close/>
                <a:moveTo>
                  <a:pt x="3081928" y="0"/>
                </a:moveTo>
                <a:lnTo>
                  <a:pt x="3507385" y="0"/>
                </a:lnTo>
                <a:cubicBezTo>
                  <a:pt x="3538117" y="0"/>
                  <a:pt x="3563088" y="25917"/>
                  <a:pt x="3563088" y="57815"/>
                </a:cubicBezTo>
                <a:lnTo>
                  <a:pt x="3563088" y="499405"/>
                </a:lnTo>
                <a:cubicBezTo>
                  <a:pt x="3563088" y="532300"/>
                  <a:pt x="3538117" y="558217"/>
                  <a:pt x="3507385" y="558217"/>
                </a:cubicBezTo>
                <a:lnTo>
                  <a:pt x="3081928" y="558217"/>
                </a:lnTo>
                <a:cubicBezTo>
                  <a:pt x="3051195" y="558217"/>
                  <a:pt x="3026224" y="532300"/>
                  <a:pt x="3026224" y="500402"/>
                </a:cubicBezTo>
                <a:lnTo>
                  <a:pt x="3026224" y="57815"/>
                </a:lnTo>
                <a:cubicBezTo>
                  <a:pt x="3026224" y="25917"/>
                  <a:pt x="3051195" y="0"/>
                  <a:pt x="3081928" y="0"/>
                </a:cubicBezTo>
                <a:close/>
                <a:moveTo>
                  <a:pt x="2486479" y="0"/>
                </a:moveTo>
                <a:lnTo>
                  <a:pt x="2911937" y="0"/>
                </a:lnTo>
                <a:cubicBezTo>
                  <a:pt x="2942669" y="0"/>
                  <a:pt x="2967640" y="25917"/>
                  <a:pt x="2967640" y="57815"/>
                </a:cubicBezTo>
                <a:lnTo>
                  <a:pt x="2967640" y="499405"/>
                </a:lnTo>
                <a:cubicBezTo>
                  <a:pt x="2967640" y="532300"/>
                  <a:pt x="2942669" y="558217"/>
                  <a:pt x="2911937" y="558217"/>
                </a:cubicBezTo>
                <a:lnTo>
                  <a:pt x="2486479" y="558217"/>
                </a:lnTo>
                <a:cubicBezTo>
                  <a:pt x="2455747" y="558217"/>
                  <a:pt x="2430776" y="532300"/>
                  <a:pt x="2430776" y="500402"/>
                </a:cubicBezTo>
                <a:lnTo>
                  <a:pt x="2430776" y="57815"/>
                </a:lnTo>
                <a:cubicBezTo>
                  <a:pt x="2430776" y="25917"/>
                  <a:pt x="2455747" y="0"/>
                  <a:pt x="2486479" y="0"/>
                </a:cubicBezTo>
                <a:close/>
                <a:moveTo>
                  <a:pt x="1876624" y="0"/>
                </a:moveTo>
                <a:lnTo>
                  <a:pt x="2302081" y="0"/>
                </a:lnTo>
                <a:cubicBezTo>
                  <a:pt x="2332813" y="0"/>
                  <a:pt x="2357784" y="25917"/>
                  <a:pt x="2357784" y="57815"/>
                </a:cubicBezTo>
                <a:lnTo>
                  <a:pt x="2357784" y="499405"/>
                </a:lnTo>
                <a:cubicBezTo>
                  <a:pt x="2357784" y="532300"/>
                  <a:pt x="2332813" y="558217"/>
                  <a:pt x="2302081" y="558217"/>
                </a:cubicBezTo>
                <a:lnTo>
                  <a:pt x="1876624" y="558217"/>
                </a:lnTo>
                <a:cubicBezTo>
                  <a:pt x="1845891" y="558217"/>
                  <a:pt x="1820921" y="532300"/>
                  <a:pt x="1820921" y="500402"/>
                </a:cubicBezTo>
                <a:lnTo>
                  <a:pt x="1820921" y="57815"/>
                </a:lnTo>
                <a:cubicBezTo>
                  <a:pt x="1820921" y="25917"/>
                  <a:pt x="1845891" y="0"/>
                  <a:pt x="1876624" y="0"/>
                </a:cubicBezTo>
                <a:close/>
                <a:moveTo>
                  <a:pt x="652112" y="0"/>
                </a:moveTo>
                <a:lnTo>
                  <a:pt x="1077570" y="0"/>
                </a:lnTo>
                <a:cubicBezTo>
                  <a:pt x="1108302" y="0"/>
                  <a:pt x="1133273" y="25917"/>
                  <a:pt x="1133273" y="57815"/>
                </a:cubicBezTo>
                <a:lnTo>
                  <a:pt x="1133273" y="499405"/>
                </a:lnTo>
                <a:cubicBezTo>
                  <a:pt x="1133273" y="532300"/>
                  <a:pt x="1108302" y="558217"/>
                  <a:pt x="1077570" y="558217"/>
                </a:cubicBezTo>
                <a:lnTo>
                  <a:pt x="652112" y="558217"/>
                </a:lnTo>
                <a:cubicBezTo>
                  <a:pt x="621380" y="558217"/>
                  <a:pt x="596409" y="532300"/>
                  <a:pt x="596409" y="500402"/>
                </a:cubicBezTo>
                <a:lnTo>
                  <a:pt x="596409" y="57815"/>
                </a:lnTo>
                <a:cubicBezTo>
                  <a:pt x="596409" y="25917"/>
                  <a:pt x="621380" y="0"/>
                  <a:pt x="652112" y="0"/>
                </a:cubicBezTo>
                <a:close/>
              </a:path>
            </a:pathLst>
          </a:custGeom>
        </p:spPr>
      </p:pic>
    </p:spTree>
    <p:extLst>
      <p:ext uri="{BB962C8B-B14F-4D97-AF65-F5344CB8AC3E}">
        <p14:creationId xmlns:p14="http://schemas.microsoft.com/office/powerpoint/2010/main" val="34766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8B1486-F69D-44FE-BAFA-732A0E0A4AF8}"/>
              </a:ext>
            </a:extLst>
          </p:cNvPr>
          <p:cNvSpPr/>
          <p:nvPr/>
        </p:nvSpPr>
        <p:spPr>
          <a:xfrm>
            <a:off x="5521506" y="1077485"/>
            <a:ext cx="3091543" cy="1938992"/>
          </a:xfrm>
          <a:prstGeom prst="rect">
            <a:avLst/>
          </a:prstGeom>
        </p:spPr>
        <p:txBody>
          <a:bodyPr wrap="square">
            <a:spAutoFit/>
          </a:bodyPr>
          <a:lstStyle/>
          <a:p>
            <a:pPr algn="ctr"/>
            <a:r>
              <a:rPr lang="en-US" sz="2400">
                <a:latin typeface="+mj-lt"/>
              </a:rPr>
              <a:t>The entrepreneur always searches for change, responds to it, and exploits it as an opportunity.</a:t>
            </a:r>
            <a:endParaRPr lang="en-ID" sz="2400">
              <a:latin typeface="+mj-lt"/>
            </a:endParaRPr>
          </a:p>
        </p:txBody>
      </p:sp>
      <p:grpSp>
        <p:nvGrpSpPr>
          <p:cNvPr id="2" name="Group 1">
            <a:extLst>
              <a:ext uri="{FF2B5EF4-FFF2-40B4-BE49-F238E27FC236}">
                <a16:creationId xmlns:a16="http://schemas.microsoft.com/office/drawing/2014/main" id="{FBFAE1E1-5186-42CA-9E17-6E3AA7A65CE0}"/>
              </a:ext>
            </a:extLst>
          </p:cNvPr>
          <p:cNvGrpSpPr/>
          <p:nvPr/>
        </p:nvGrpSpPr>
        <p:grpSpPr>
          <a:xfrm rot="10800000">
            <a:off x="7067278" y="4891959"/>
            <a:ext cx="2000522" cy="1884155"/>
            <a:chOff x="12759182" y="535186"/>
            <a:chExt cx="2667362" cy="2512207"/>
          </a:xfrm>
        </p:grpSpPr>
        <p:sp>
          <p:nvSpPr>
            <p:cNvPr id="20" name="Oval 32">
              <a:extLst>
                <a:ext uri="{FF2B5EF4-FFF2-40B4-BE49-F238E27FC236}">
                  <a16:creationId xmlns:a16="http://schemas.microsoft.com/office/drawing/2014/main" id="{DDD6B812-9163-41DB-94C0-388769F8FE76}"/>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1" name="Oval 33">
              <a:extLst>
                <a:ext uri="{FF2B5EF4-FFF2-40B4-BE49-F238E27FC236}">
                  <a16:creationId xmlns:a16="http://schemas.microsoft.com/office/drawing/2014/main" id="{EC05C6FE-05C5-454B-800D-39334AC01D48}"/>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4">
              <a:extLst>
                <a:ext uri="{FF2B5EF4-FFF2-40B4-BE49-F238E27FC236}">
                  <a16:creationId xmlns:a16="http://schemas.microsoft.com/office/drawing/2014/main" id="{78D58F72-AD71-4E06-8E06-0C6CC4F35729}"/>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5">
              <a:extLst>
                <a:ext uri="{FF2B5EF4-FFF2-40B4-BE49-F238E27FC236}">
                  <a16:creationId xmlns:a16="http://schemas.microsoft.com/office/drawing/2014/main" id="{C113ADE0-B3B3-4CE5-A1DF-D19E209B356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8">
              <a:extLst>
                <a:ext uri="{FF2B5EF4-FFF2-40B4-BE49-F238E27FC236}">
                  <a16:creationId xmlns:a16="http://schemas.microsoft.com/office/drawing/2014/main" id="{74542DF7-7C42-42E1-AF65-A53A22DC8F0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9">
              <a:extLst>
                <a:ext uri="{FF2B5EF4-FFF2-40B4-BE49-F238E27FC236}">
                  <a16:creationId xmlns:a16="http://schemas.microsoft.com/office/drawing/2014/main" id="{BB0A3736-78A3-4744-BE75-329F9B8124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41">
              <a:extLst>
                <a:ext uri="{FF2B5EF4-FFF2-40B4-BE49-F238E27FC236}">
                  <a16:creationId xmlns:a16="http://schemas.microsoft.com/office/drawing/2014/main" id="{9916DF1D-9831-4EF9-B13D-7D07787D3E4A}"/>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2">
              <a:extLst>
                <a:ext uri="{FF2B5EF4-FFF2-40B4-BE49-F238E27FC236}">
                  <a16:creationId xmlns:a16="http://schemas.microsoft.com/office/drawing/2014/main" id="{82395EC9-3F73-46F8-B699-FB0F3B867796}"/>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3">
              <a:extLst>
                <a:ext uri="{FF2B5EF4-FFF2-40B4-BE49-F238E27FC236}">
                  <a16:creationId xmlns:a16="http://schemas.microsoft.com/office/drawing/2014/main" id="{C039831C-56D4-457A-AD92-2FFB3EDC725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4">
              <a:extLst>
                <a:ext uri="{FF2B5EF4-FFF2-40B4-BE49-F238E27FC236}">
                  <a16:creationId xmlns:a16="http://schemas.microsoft.com/office/drawing/2014/main" id="{D4C0D4BD-FA04-4566-9CE3-A9D2EF77B2D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5">
              <a:extLst>
                <a:ext uri="{FF2B5EF4-FFF2-40B4-BE49-F238E27FC236}">
                  <a16:creationId xmlns:a16="http://schemas.microsoft.com/office/drawing/2014/main" id="{9349EADC-7299-4995-9A70-246965C1F84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8">
              <a:extLst>
                <a:ext uri="{FF2B5EF4-FFF2-40B4-BE49-F238E27FC236}">
                  <a16:creationId xmlns:a16="http://schemas.microsoft.com/office/drawing/2014/main" id="{28077402-59C4-4E48-80D5-32DFF37D2EE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9">
              <a:extLst>
                <a:ext uri="{FF2B5EF4-FFF2-40B4-BE49-F238E27FC236}">
                  <a16:creationId xmlns:a16="http://schemas.microsoft.com/office/drawing/2014/main" id="{685709DF-3E28-48E0-8E75-A8808FF39FE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41">
              <a:extLst>
                <a:ext uri="{FF2B5EF4-FFF2-40B4-BE49-F238E27FC236}">
                  <a16:creationId xmlns:a16="http://schemas.microsoft.com/office/drawing/2014/main" id="{251F5928-5CEE-41BB-A63A-B1B357EB8ABC}"/>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2">
              <a:extLst>
                <a:ext uri="{FF2B5EF4-FFF2-40B4-BE49-F238E27FC236}">
                  <a16:creationId xmlns:a16="http://schemas.microsoft.com/office/drawing/2014/main" id="{D714C8E6-5FBD-4AAE-A4F7-076E43642E7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3">
              <a:extLst>
                <a:ext uri="{FF2B5EF4-FFF2-40B4-BE49-F238E27FC236}">
                  <a16:creationId xmlns:a16="http://schemas.microsoft.com/office/drawing/2014/main" id="{37737A47-5F48-40FE-B61A-36F5EBA16287}"/>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4">
              <a:extLst>
                <a:ext uri="{FF2B5EF4-FFF2-40B4-BE49-F238E27FC236}">
                  <a16:creationId xmlns:a16="http://schemas.microsoft.com/office/drawing/2014/main" id="{4CCD5FE3-0F21-4F86-89C3-4C8C21DAEF4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8">
              <a:extLst>
                <a:ext uri="{FF2B5EF4-FFF2-40B4-BE49-F238E27FC236}">
                  <a16:creationId xmlns:a16="http://schemas.microsoft.com/office/drawing/2014/main" id="{D8561D42-B873-4E58-83F3-2A4DD566BDF4}"/>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9">
              <a:extLst>
                <a:ext uri="{FF2B5EF4-FFF2-40B4-BE49-F238E27FC236}">
                  <a16:creationId xmlns:a16="http://schemas.microsoft.com/office/drawing/2014/main" id="{74CBED7C-507B-415C-80DB-5C5ECC20BE6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41">
              <a:extLst>
                <a:ext uri="{FF2B5EF4-FFF2-40B4-BE49-F238E27FC236}">
                  <a16:creationId xmlns:a16="http://schemas.microsoft.com/office/drawing/2014/main" id="{FBDD5233-20A3-4F4D-879F-7C3297B5DD9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2">
              <a:extLst>
                <a:ext uri="{FF2B5EF4-FFF2-40B4-BE49-F238E27FC236}">
                  <a16:creationId xmlns:a16="http://schemas.microsoft.com/office/drawing/2014/main" id="{E9D2FF22-C39B-4A31-A26B-F931F35676C0}"/>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4">
              <a:extLst>
                <a:ext uri="{FF2B5EF4-FFF2-40B4-BE49-F238E27FC236}">
                  <a16:creationId xmlns:a16="http://schemas.microsoft.com/office/drawing/2014/main" id="{609BAC98-9B1D-4F13-921A-50A26658E2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5EC3DAA-F1C5-424E-834C-851165E6A4A9}"/>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06591E8B-6BA4-460B-BB49-F91A5047870E}"/>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CFBD63BD-4B7F-4559-B6F1-1800B1E08CB0}"/>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4">
              <a:extLst>
                <a:ext uri="{FF2B5EF4-FFF2-40B4-BE49-F238E27FC236}">
                  <a16:creationId xmlns:a16="http://schemas.microsoft.com/office/drawing/2014/main" id="{287D588F-C64D-45C1-97FE-FCF4976FAD1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1">
              <a:extLst>
                <a:ext uri="{FF2B5EF4-FFF2-40B4-BE49-F238E27FC236}">
                  <a16:creationId xmlns:a16="http://schemas.microsoft.com/office/drawing/2014/main" id="{197B907E-BC82-43AC-977E-E63A9CF717AE}"/>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B1F0DDB3-7AC8-4CDF-8BF8-ACBB66337E0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E3DAC821-78B1-471D-9901-AA6363575DF0}"/>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79753DBE-1E6E-41EC-B473-4B4EB897A3E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941524D-4F3A-47DF-B11D-E920CF78273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86407B5F-ACD1-493F-92DF-2BC208A7E48D}"/>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 name="Group 2">
            <a:extLst>
              <a:ext uri="{FF2B5EF4-FFF2-40B4-BE49-F238E27FC236}">
                <a16:creationId xmlns:a16="http://schemas.microsoft.com/office/drawing/2014/main" id="{47D6DB74-D78B-4DBB-8647-EDF1DBBFD791}"/>
              </a:ext>
            </a:extLst>
          </p:cNvPr>
          <p:cNvGrpSpPr/>
          <p:nvPr/>
        </p:nvGrpSpPr>
        <p:grpSpPr>
          <a:xfrm>
            <a:off x="75928" y="120133"/>
            <a:ext cx="1208312" cy="1149677"/>
            <a:chOff x="101237" y="97070"/>
            <a:chExt cx="1611082" cy="1532903"/>
          </a:xfrm>
        </p:grpSpPr>
        <p:sp>
          <p:nvSpPr>
            <p:cNvPr id="53" name="Oval 32">
              <a:extLst>
                <a:ext uri="{FF2B5EF4-FFF2-40B4-BE49-F238E27FC236}">
                  <a16:creationId xmlns:a16="http://schemas.microsoft.com/office/drawing/2014/main" id="{9979B933-3C23-4CD2-BDE7-A9941C62F9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4BF1FE46-B8C8-4C34-9409-DE855FFD0CA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240F2517-B317-4CFD-8812-FBC35CF355E8}"/>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115B4349-AD86-4EAE-918D-AABF134F6F8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31573DCE-5BE0-4567-857B-171A0F21AF9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C38D6F7B-9D70-4774-BC6A-FC73B12FEE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D2CE5DC-4A90-4F37-8E28-046B5861BD0E}"/>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38507E52-3C0E-432D-A6C7-091F8147937B}"/>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84D1216B-C2DB-47BF-B852-ED1A09107E1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096E166E-1F2C-4F77-94BE-F1E50ADEB41D}"/>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E2843836-F06D-4F76-84B0-1313BED6C2E8}"/>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C0DCD6ED-1B38-4DF3-B1F2-4EBA44D25168}"/>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FC5D85F7-8885-4622-A9F3-37F69EB653E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8">
              <a:extLst>
                <a:ext uri="{FF2B5EF4-FFF2-40B4-BE49-F238E27FC236}">
                  <a16:creationId xmlns:a16="http://schemas.microsoft.com/office/drawing/2014/main" id="{80A31B19-EE1E-4309-9ECD-F246F77C449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0C7593CC-C3FE-4301-92F3-8E050210DE8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08848E8D-5E81-419E-BB24-AB2DBBF00C91}"/>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0773121B-6BAA-4E38-AD57-FC2F4EB0AA27}"/>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58" name="Picture 57"/>
          <p:cNvPicPr>
            <a:picLocks noChangeAspect="1"/>
          </p:cNvPicPr>
          <p:nvPr/>
        </p:nvPicPr>
        <p:blipFill>
          <a:blip r:embed="rId2">
            <a:extLst>
              <a:ext uri="{28A0092B-C50C-407E-A947-70E740481C1C}">
                <a14:useLocalDpi xmlns:a14="http://schemas.microsoft.com/office/drawing/2010/main" val="0"/>
              </a:ext>
            </a:extLst>
          </a:blip>
          <a:srcRect l="10867" t="9093" r="27524" b="19907"/>
          <a:stretch>
            <a:fillRect/>
          </a:stretch>
        </p:blipFill>
        <p:spPr>
          <a:xfrm>
            <a:off x="15480" y="3175000"/>
            <a:ext cx="5633523" cy="3651914"/>
          </a:xfrm>
          <a:custGeom>
            <a:avLst/>
            <a:gdLst>
              <a:gd name="connsiteX0" fmla="*/ 5130870 w 5633523"/>
              <a:gd name="connsiteY0" fmla="*/ 3103882 h 3651914"/>
              <a:gd name="connsiteX1" fmla="*/ 5575332 w 5633523"/>
              <a:gd name="connsiteY1" fmla="*/ 3103882 h 3651914"/>
              <a:gd name="connsiteX2" fmla="*/ 5633523 w 5633523"/>
              <a:gd name="connsiteY2" fmla="*/ 3160744 h 3651914"/>
              <a:gd name="connsiteX3" fmla="*/ 5633523 w 5633523"/>
              <a:gd name="connsiteY3" fmla="*/ 3595052 h 3651914"/>
              <a:gd name="connsiteX4" fmla="*/ 5575332 w 5633523"/>
              <a:gd name="connsiteY4" fmla="*/ 3651914 h 3651914"/>
              <a:gd name="connsiteX5" fmla="*/ 5130870 w 5633523"/>
              <a:gd name="connsiteY5" fmla="*/ 3651914 h 3651914"/>
              <a:gd name="connsiteX6" fmla="*/ 5072679 w 5633523"/>
              <a:gd name="connsiteY6" fmla="*/ 3595052 h 3651914"/>
              <a:gd name="connsiteX7" fmla="*/ 5072679 w 5633523"/>
              <a:gd name="connsiteY7" fmla="*/ 3160744 h 3651914"/>
              <a:gd name="connsiteX8" fmla="*/ 5130870 w 5633523"/>
              <a:gd name="connsiteY8" fmla="*/ 3103882 h 3651914"/>
              <a:gd name="connsiteX9" fmla="*/ 3856680 w 5633523"/>
              <a:gd name="connsiteY9" fmla="*/ 3103882 h 3651914"/>
              <a:gd name="connsiteX10" fmla="*/ 4301142 w 5633523"/>
              <a:gd name="connsiteY10" fmla="*/ 3103882 h 3651914"/>
              <a:gd name="connsiteX11" fmla="*/ 4359333 w 5633523"/>
              <a:gd name="connsiteY11" fmla="*/ 3160744 h 3651914"/>
              <a:gd name="connsiteX12" fmla="*/ 4359333 w 5633523"/>
              <a:gd name="connsiteY12" fmla="*/ 3595052 h 3651914"/>
              <a:gd name="connsiteX13" fmla="*/ 4301142 w 5633523"/>
              <a:gd name="connsiteY13" fmla="*/ 3651914 h 3651914"/>
              <a:gd name="connsiteX14" fmla="*/ 3856680 w 5633523"/>
              <a:gd name="connsiteY14" fmla="*/ 3651914 h 3651914"/>
              <a:gd name="connsiteX15" fmla="*/ 3798489 w 5633523"/>
              <a:gd name="connsiteY15" fmla="*/ 3595052 h 3651914"/>
              <a:gd name="connsiteX16" fmla="*/ 3798489 w 5633523"/>
              <a:gd name="connsiteY16" fmla="*/ 3160744 h 3651914"/>
              <a:gd name="connsiteX17" fmla="*/ 3856680 w 5633523"/>
              <a:gd name="connsiteY17" fmla="*/ 3103882 h 3651914"/>
              <a:gd name="connsiteX18" fmla="*/ 2597541 w 5633523"/>
              <a:gd name="connsiteY18" fmla="*/ 3103882 h 3651914"/>
              <a:gd name="connsiteX19" fmla="*/ 3042002 w 5633523"/>
              <a:gd name="connsiteY19" fmla="*/ 3103882 h 3651914"/>
              <a:gd name="connsiteX20" fmla="*/ 3100193 w 5633523"/>
              <a:gd name="connsiteY20" fmla="*/ 3160744 h 3651914"/>
              <a:gd name="connsiteX21" fmla="*/ 3100193 w 5633523"/>
              <a:gd name="connsiteY21" fmla="*/ 3595052 h 3651914"/>
              <a:gd name="connsiteX22" fmla="*/ 3042002 w 5633523"/>
              <a:gd name="connsiteY22" fmla="*/ 3651914 h 3651914"/>
              <a:gd name="connsiteX23" fmla="*/ 2597541 w 5633523"/>
              <a:gd name="connsiteY23" fmla="*/ 3651914 h 3651914"/>
              <a:gd name="connsiteX24" fmla="*/ 2539349 w 5633523"/>
              <a:gd name="connsiteY24" fmla="*/ 3595052 h 3651914"/>
              <a:gd name="connsiteX25" fmla="*/ 2539349 w 5633523"/>
              <a:gd name="connsiteY25" fmla="*/ 3160744 h 3651914"/>
              <a:gd name="connsiteX26" fmla="*/ 2597541 w 5633523"/>
              <a:gd name="connsiteY26" fmla="*/ 3103882 h 3651914"/>
              <a:gd name="connsiteX27" fmla="*/ 1955430 w 5633523"/>
              <a:gd name="connsiteY27" fmla="*/ 3103882 h 3651914"/>
              <a:gd name="connsiteX28" fmla="*/ 2399892 w 5633523"/>
              <a:gd name="connsiteY28" fmla="*/ 3103882 h 3651914"/>
              <a:gd name="connsiteX29" fmla="*/ 2458083 w 5633523"/>
              <a:gd name="connsiteY29" fmla="*/ 3160744 h 3651914"/>
              <a:gd name="connsiteX30" fmla="*/ 2458083 w 5633523"/>
              <a:gd name="connsiteY30" fmla="*/ 3595052 h 3651914"/>
              <a:gd name="connsiteX31" fmla="*/ 2399892 w 5633523"/>
              <a:gd name="connsiteY31" fmla="*/ 3651914 h 3651914"/>
              <a:gd name="connsiteX32" fmla="*/ 1955430 w 5633523"/>
              <a:gd name="connsiteY32" fmla="*/ 3651914 h 3651914"/>
              <a:gd name="connsiteX33" fmla="*/ 1897238 w 5633523"/>
              <a:gd name="connsiteY33" fmla="*/ 3595052 h 3651914"/>
              <a:gd name="connsiteX34" fmla="*/ 1897238 w 5633523"/>
              <a:gd name="connsiteY34" fmla="*/ 3160744 h 3651914"/>
              <a:gd name="connsiteX35" fmla="*/ 1955430 w 5633523"/>
              <a:gd name="connsiteY35" fmla="*/ 3103882 h 3651914"/>
              <a:gd name="connsiteX36" fmla="*/ 695286 w 5633523"/>
              <a:gd name="connsiteY36" fmla="*/ 3103882 h 3651914"/>
              <a:gd name="connsiteX37" fmla="*/ 1139748 w 5633523"/>
              <a:gd name="connsiteY37" fmla="*/ 3103882 h 3651914"/>
              <a:gd name="connsiteX38" fmla="*/ 1197939 w 5633523"/>
              <a:gd name="connsiteY38" fmla="*/ 3160744 h 3651914"/>
              <a:gd name="connsiteX39" fmla="*/ 1197939 w 5633523"/>
              <a:gd name="connsiteY39" fmla="*/ 3595052 h 3651914"/>
              <a:gd name="connsiteX40" fmla="*/ 1140751 w 5633523"/>
              <a:gd name="connsiteY40" fmla="*/ 3651914 h 3651914"/>
              <a:gd name="connsiteX41" fmla="*/ 695286 w 5633523"/>
              <a:gd name="connsiteY41" fmla="*/ 3651914 h 3651914"/>
              <a:gd name="connsiteX42" fmla="*/ 637094 w 5633523"/>
              <a:gd name="connsiteY42" fmla="*/ 3595052 h 3651914"/>
              <a:gd name="connsiteX43" fmla="*/ 637094 w 5633523"/>
              <a:gd name="connsiteY43" fmla="*/ 3160744 h 3651914"/>
              <a:gd name="connsiteX44" fmla="*/ 695286 w 5633523"/>
              <a:gd name="connsiteY44" fmla="*/ 3103882 h 3651914"/>
              <a:gd name="connsiteX45" fmla="*/ 58192 w 5633523"/>
              <a:gd name="connsiteY45" fmla="*/ 3103882 h 3651914"/>
              <a:gd name="connsiteX46" fmla="*/ 502654 w 5633523"/>
              <a:gd name="connsiteY46" fmla="*/ 3103882 h 3651914"/>
              <a:gd name="connsiteX47" fmla="*/ 560845 w 5633523"/>
              <a:gd name="connsiteY47" fmla="*/ 3160744 h 3651914"/>
              <a:gd name="connsiteX48" fmla="*/ 560845 w 5633523"/>
              <a:gd name="connsiteY48" fmla="*/ 3595052 h 3651914"/>
              <a:gd name="connsiteX49" fmla="*/ 503657 w 5633523"/>
              <a:gd name="connsiteY49" fmla="*/ 3651914 h 3651914"/>
              <a:gd name="connsiteX50" fmla="*/ 58192 w 5633523"/>
              <a:gd name="connsiteY50" fmla="*/ 3651914 h 3651914"/>
              <a:gd name="connsiteX51" fmla="*/ 1 w 5633523"/>
              <a:gd name="connsiteY51" fmla="*/ 3595052 h 3651914"/>
              <a:gd name="connsiteX52" fmla="*/ 1 w 5633523"/>
              <a:gd name="connsiteY52" fmla="*/ 3160744 h 3651914"/>
              <a:gd name="connsiteX53" fmla="*/ 58192 w 5633523"/>
              <a:gd name="connsiteY53" fmla="*/ 3103882 h 3651914"/>
              <a:gd name="connsiteX54" fmla="*/ 5130870 w 5633523"/>
              <a:gd name="connsiteY54" fmla="*/ 2465655 h 3651914"/>
              <a:gd name="connsiteX55" fmla="*/ 5575332 w 5633523"/>
              <a:gd name="connsiteY55" fmla="*/ 2465655 h 3651914"/>
              <a:gd name="connsiteX56" fmla="*/ 5633523 w 5633523"/>
              <a:gd name="connsiteY56" fmla="*/ 2522517 h 3651914"/>
              <a:gd name="connsiteX57" fmla="*/ 5633523 w 5633523"/>
              <a:gd name="connsiteY57" fmla="*/ 2956826 h 3651914"/>
              <a:gd name="connsiteX58" fmla="*/ 5575332 w 5633523"/>
              <a:gd name="connsiteY58" fmla="*/ 3013687 h 3651914"/>
              <a:gd name="connsiteX59" fmla="*/ 5130870 w 5633523"/>
              <a:gd name="connsiteY59" fmla="*/ 3013687 h 3651914"/>
              <a:gd name="connsiteX60" fmla="*/ 5072679 w 5633523"/>
              <a:gd name="connsiteY60" fmla="*/ 2956826 h 3651914"/>
              <a:gd name="connsiteX61" fmla="*/ 5072679 w 5633523"/>
              <a:gd name="connsiteY61" fmla="*/ 2522517 h 3651914"/>
              <a:gd name="connsiteX62" fmla="*/ 5130870 w 5633523"/>
              <a:gd name="connsiteY62" fmla="*/ 2465655 h 3651914"/>
              <a:gd name="connsiteX63" fmla="*/ 58192 w 5633523"/>
              <a:gd name="connsiteY63" fmla="*/ 2465655 h 3651914"/>
              <a:gd name="connsiteX64" fmla="*/ 502654 w 5633523"/>
              <a:gd name="connsiteY64" fmla="*/ 2465655 h 3651914"/>
              <a:gd name="connsiteX65" fmla="*/ 560845 w 5633523"/>
              <a:gd name="connsiteY65" fmla="*/ 2522517 h 3651914"/>
              <a:gd name="connsiteX66" fmla="*/ 560845 w 5633523"/>
              <a:gd name="connsiteY66" fmla="*/ 2956826 h 3651914"/>
              <a:gd name="connsiteX67" fmla="*/ 503657 w 5633523"/>
              <a:gd name="connsiteY67" fmla="*/ 3013687 h 3651914"/>
              <a:gd name="connsiteX68" fmla="*/ 58192 w 5633523"/>
              <a:gd name="connsiteY68" fmla="*/ 3013687 h 3651914"/>
              <a:gd name="connsiteX69" fmla="*/ 1 w 5633523"/>
              <a:gd name="connsiteY69" fmla="*/ 2956826 h 3651914"/>
              <a:gd name="connsiteX70" fmla="*/ 1 w 5633523"/>
              <a:gd name="connsiteY70" fmla="*/ 2522517 h 3651914"/>
              <a:gd name="connsiteX71" fmla="*/ 58192 w 5633523"/>
              <a:gd name="connsiteY71" fmla="*/ 2465655 h 3651914"/>
              <a:gd name="connsiteX72" fmla="*/ 695286 w 5633523"/>
              <a:gd name="connsiteY72" fmla="*/ 1849977 h 3651914"/>
              <a:gd name="connsiteX73" fmla="*/ 1139748 w 5633523"/>
              <a:gd name="connsiteY73" fmla="*/ 1849977 h 3651914"/>
              <a:gd name="connsiteX74" fmla="*/ 1197939 w 5633523"/>
              <a:gd name="connsiteY74" fmla="*/ 1906839 h 3651914"/>
              <a:gd name="connsiteX75" fmla="*/ 1197939 w 5633523"/>
              <a:gd name="connsiteY75" fmla="*/ 2341147 h 3651914"/>
              <a:gd name="connsiteX76" fmla="*/ 1140751 w 5633523"/>
              <a:gd name="connsiteY76" fmla="*/ 2398010 h 3651914"/>
              <a:gd name="connsiteX77" fmla="*/ 695286 w 5633523"/>
              <a:gd name="connsiteY77" fmla="*/ 2398010 h 3651914"/>
              <a:gd name="connsiteX78" fmla="*/ 637094 w 5633523"/>
              <a:gd name="connsiteY78" fmla="*/ 2341147 h 3651914"/>
              <a:gd name="connsiteX79" fmla="*/ 637094 w 5633523"/>
              <a:gd name="connsiteY79" fmla="*/ 1906839 h 3651914"/>
              <a:gd name="connsiteX80" fmla="*/ 695286 w 5633523"/>
              <a:gd name="connsiteY80" fmla="*/ 1849977 h 3651914"/>
              <a:gd name="connsiteX81" fmla="*/ 58192 w 5633523"/>
              <a:gd name="connsiteY81" fmla="*/ 1849977 h 3651914"/>
              <a:gd name="connsiteX82" fmla="*/ 502654 w 5633523"/>
              <a:gd name="connsiteY82" fmla="*/ 1849977 h 3651914"/>
              <a:gd name="connsiteX83" fmla="*/ 560845 w 5633523"/>
              <a:gd name="connsiteY83" fmla="*/ 1906839 h 3651914"/>
              <a:gd name="connsiteX84" fmla="*/ 560845 w 5633523"/>
              <a:gd name="connsiteY84" fmla="*/ 2341147 h 3651914"/>
              <a:gd name="connsiteX85" fmla="*/ 503657 w 5633523"/>
              <a:gd name="connsiteY85" fmla="*/ 2398010 h 3651914"/>
              <a:gd name="connsiteX86" fmla="*/ 58192 w 5633523"/>
              <a:gd name="connsiteY86" fmla="*/ 2398010 h 3651914"/>
              <a:gd name="connsiteX87" fmla="*/ 1 w 5633523"/>
              <a:gd name="connsiteY87" fmla="*/ 2341147 h 3651914"/>
              <a:gd name="connsiteX88" fmla="*/ 1 w 5633523"/>
              <a:gd name="connsiteY88" fmla="*/ 1906839 h 3651914"/>
              <a:gd name="connsiteX89" fmla="*/ 58192 w 5633523"/>
              <a:gd name="connsiteY89" fmla="*/ 1849977 h 3651914"/>
              <a:gd name="connsiteX90" fmla="*/ 5130870 w 5633523"/>
              <a:gd name="connsiteY90" fmla="*/ 1234298 h 3651914"/>
              <a:gd name="connsiteX91" fmla="*/ 5575332 w 5633523"/>
              <a:gd name="connsiteY91" fmla="*/ 1234298 h 3651914"/>
              <a:gd name="connsiteX92" fmla="*/ 5633523 w 5633523"/>
              <a:gd name="connsiteY92" fmla="*/ 1291160 h 3651914"/>
              <a:gd name="connsiteX93" fmla="*/ 5633523 w 5633523"/>
              <a:gd name="connsiteY93" fmla="*/ 1725469 h 3651914"/>
              <a:gd name="connsiteX94" fmla="*/ 5575332 w 5633523"/>
              <a:gd name="connsiteY94" fmla="*/ 1782330 h 3651914"/>
              <a:gd name="connsiteX95" fmla="*/ 5130870 w 5633523"/>
              <a:gd name="connsiteY95" fmla="*/ 1782330 h 3651914"/>
              <a:gd name="connsiteX96" fmla="*/ 5072679 w 5633523"/>
              <a:gd name="connsiteY96" fmla="*/ 1725469 h 3651914"/>
              <a:gd name="connsiteX97" fmla="*/ 5072679 w 5633523"/>
              <a:gd name="connsiteY97" fmla="*/ 1291160 h 3651914"/>
              <a:gd name="connsiteX98" fmla="*/ 5130870 w 5633523"/>
              <a:gd name="connsiteY98" fmla="*/ 1234298 h 3651914"/>
              <a:gd name="connsiteX99" fmla="*/ 695287 w 5633523"/>
              <a:gd name="connsiteY99" fmla="*/ 1234298 h 3651914"/>
              <a:gd name="connsiteX100" fmla="*/ 1139748 w 5633523"/>
              <a:gd name="connsiteY100" fmla="*/ 1234298 h 3651914"/>
              <a:gd name="connsiteX101" fmla="*/ 1197939 w 5633523"/>
              <a:gd name="connsiteY101" fmla="*/ 1291160 h 3651914"/>
              <a:gd name="connsiteX102" fmla="*/ 1197939 w 5633523"/>
              <a:gd name="connsiteY102" fmla="*/ 1725469 h 3651914"/>
              <a:gd name="connsiteX103" fmla="*/ 1140751 w 5633523"/>
              <a:gd name="connsiteY103" fmla="*/ 1782330 h 3651914"/>
              <a:gd name="connsiteX104" fmla="*/ 695287 w 5633523"/>
              <a:gd name="connsiteY104" fmla="*/ 1782330 h 3651914"/>
              <a:gd name="connsiteX105" fmla="*/ 637095 w 5633523"/>
              <a:gd name="connsiteY105" fmla="*/ 1725469 h 3651914"/>
              <a:gd name="connsiteX106" fmla="*/ 637095 w 5633523"/>
              <a:gd name="connsiteY106" fmla="*/ 1291160 h 3651914"/>
              <a:gd name="connsiteX107" fmla="*/ 695287 w 5633523"/>
              <a:gd name="connsiteY107" fmla="*/ 1234298 h 3651914"/>
              <a:gd name="connsiteX108" fmla="*/ 5130870 w 5633523"/>
              <a:gd name="connsiteY108" fmla="*/ 617639 h 3651914"/>
              <a:gd name="connsiteX109" fmla="*/ 5575332 w 5633523"/>
              <a:gd name="connsiteY109" fmla="*/ 617639 h 3651914"/>
              <a:gd name="connsiteX110" fmla="*/ 5633523 w 5633523"/>
              <a:gd name="connsiteY110" fmla="*/ 674502 h 3651914"/>
              <a:gd name="connsiteX111" fmla="*/ 5633523 w 5633523"/>
              <a:gd name="connsiteY111" fmla="*/ 1108810 h 3651914"/>
              <a:gd name="connsiteX112" fmla="*/ 5575332 w 5633523"/>
              <a:gd name="connsiteY112" fmla="*/ 1166652 h 3651914"/>
              <a:gd name="connsiteX113" fmla="*/ 5130870 w 5633523"/>
              <a:gd name="connsiteY113" fmla="*/ 1166652 h 3651914"/>
              <a:gd name="connsiteX114" fmla="*/ 5072679 w 5633523"/>
              <a:gd name="connsiteY114" fmla="*/ 1109790 h 3651914"/>
              <a:gd name="connsiteX115" fmla="*/ 5072679 w 5633523"/>
              <a:gd name="connsiteY115" fmla="*/ 674502 h 3651914"/>
              <a:gd name="connsiteX116" fmla="*/ 5130870 w 5633523"/>
              <a:gd name="connsiteY116" fmla="*/ 617639 h 3651914"/>
              <a:gd name="connsiteX117" fmla="*/ 1317333 w 5633523"/>
              <a:gd name="connsiteY117" fmla="*/ 617639 h 3651914"/>
              <a:gd name="connsiteX118" fmla="*/ 4937234 w 5633523"/>
              <a:gd name="connsiteY118" fmla="*/ 617639 h 3651914"/>
              <a:gd name="connsiteX119" fmla="*/ 4995425 w 5633523"/>
              <a:gd name="connsiteY119" fmla="*/ 674502 h 3651914"/>
              <a:gd name="connsiteX120" fmla="*/ 4995425 w 5633523"/>
              <a:gd name="connsiteY120" fmla="*/ 2955845 h 3651914"/>
              <a:gd name="connsiteX121" fmla="*/ 4938237 w 5633523"/>
              <a:gd name="connsiteY121" fmla="*/ 3013687 h 3651914"/>
              <a:gd name="connsiteX122" fmla="*/ 1317333 w 5633523"/>
              <a:gd name="connsiteY122" fmla="*/ 3013687 h 3651914"/>
              <a:gd name="connsiteX123" fmla="*/ 1259141 w 5633523"/>
              <a:gd name="connsiteY123" fmla="*/ 2956826 h 3651914"/>
              <a:gd name="connsiteX124" fmla="*/ 1259141 w 5633523"/>
              <a:gd name="connsiteY124" fmla="*/ 674502 h 3651914"/>
              <a:gd name="connsiteX125" fmla="*/ 1317333 w 5633523"/>
              <a:gd name="connsiteY125" fmla="*/ 617639 h 3651914"/>
              <a:gd name="connsiteX126" fmla="*/ 58192 w 5633523"/>
              <a:gd name="connsiteY126" fmla="*/ 617639 h 3651914"/>
              <a:gd name="connsiteX127" fmla="*/ 502654 w 5633523"/>
              <a:gd name="connsiteY127" fmla="*/ 617639 h 3651914"/>
              <a:gd name="connsiteX128" fmla="*/ 560845 w 5633523"/>
              <a:gd name="connsiteY128" fmla="*/ 674502 h 3651914"/>
              <a:gd name="connsiteX129" fmla="*/ 560845 w 5633523"/>
              <a:gd name="connsiteY129" fmla="*/ 1108810 h 3651914"/>
              <a:gd name="connsiteX130" fmla="*/ 503657 w 5633523"/>
              <a:gd name="connsiteY130" fmla="*/ 1166652 h 3651914"/>
              <a:gd name="connsiteX131" fmla="*/ 58192 w 5633523"/>
              <a:gd name="connsiteY131" fmla="*/ 1166652 h 3651914"/>
              <a:gd name="connsiteX132" fmla="*/ 1 w 5633523"/>
              <a:gd name="connsiteY132" fmla="*/ 1109790 h 3651914"/>
              <a:gd name="connsiteX133" fmla="*/ 1 w 5633523"/>
              <a:gd name="connsiteY133" fmla="*/ 674502 h 3651914"/>
              <a:gd name="connsiteX134" fmla="*/ 58192 w 5633523"/>
              <a:gd name="connsiteY134" fmla="*/ 617639 h 3651914"/>
              <a:gd name="connsiteX135" fmla="*/ 4493775 w 5633523"/>
              <a:gd name="connsiteY135" fmla="*/ 0 h 3651914"/>
              <a:gd name="connsiteX136" fmla="*/ 4938237 w 5633523"/>
              <a:gd name="connsiteY136" fmla="*/ 0 h 3651914"/>
              <a:gd name="connsiteX137" fmla="*/ 4996428 w 5633523"/>
              <a:gd name="connsiteY137" fmla="*/ 56862 h 3651914"/>
              <a:gd name="connsiteX138" fmla="*/ 4996428 w 5633523"/>
              <a:gd name="connsiteY138" fmla="*/ 491170 h 3651914"/>
              <a:gd name="connsiteX139" fmla="*/ 4938237 w 5633523"/>
              <a:gd name="connsiteY139" fmla="*/ 549013 h 3651914"/>
              <a:gd name="connsiteX140" fmla="*/ 4493775 w 5633523"/>
              <a:gd name="connsiteY140" fmla="*/ 549013 h 3651914"/>
              <a:gd name="connsiteX141" fmla="*/ 4435584 w 5633523"/>
              <a:gd name="connsiteY141" fmla="*/ 492151 h 3651914"/>
              <a:gd name="connsiteX142" fmla="*/ 4435584 w 5633523"/>
              <a:gd name="connsiteY142" fmla="*/ 56862 h 3651914"/>
              <a:gd name="connsiteX143" fmla="*/ 4493775 w 5633523"/>
              <a:gd name="connsiteY143" fmla="*/ 0 h 3651914"/>
              <a:gd name="connsiteX144" fmla="*/ 3234635 w 5633523"/>
              <a:gd name="connsiteY144" fmla="*/ 0 h 3651914"/>
              <a:gd name="connsiteX145" fmla="*/ 3679097 w 5633523"/>
              <a:gd name="connsiteY145" fmla="*/ 0 h 3651914"/>
              <a:gd name="connsiteX146" fmla="*/ 3737288 w 5633523"/>
              <a:gd name="connsiteY146" fmla="*/ 56862 h 3651914"/>
              <a:gd name="connsiteX147" fmla="*/ 3737288 w 5633523"/>
              <a:gd name="connsiteY147" fmla="*/ 491170 h 3651914"/>
              <a:gd name="connsiteX148" fmla="*/ 3679097 w 5633523"/>
              <a:gd name="connsiteY148" fmla="*/ 549013 h 3651914"/>
              <a:gd name="connsiteX149" fmla="*/ 3234635 w 5633523"/>
              <a:gd name="connsiteY149" fmla="*/ 549013 h 3651914"/>
              <a:gd name="connsiteX150" fmla="*/ 3176444 w 5633523"/>
              <a:gd name="connsiteY150" fmla="*/ 492151 h 3651914"/>
              <a:gd name="connsiteX151" fmla="*/ 3176444 w 5633523"/>
              <a:gd name="connsiteY151" fmla="*/ 56862 h 3651914"/>
              <a:gd name="connsiteX152" fmla="*/ 3234635 w 5633523"/>
              <a:gd name="connsiteY152" fmla="*/ 0 h 3651914"/>
              <a:gd name="connsiteX153" fmla="*/ 2597541 w 5633523"/>
              <a:gd name="connsiteY153" fmla="*/ 0 h 3651914"/>
              <a:gd name="connsiteX154" fmla="*/ 3042002 w 5633523"/>
              <a:gd name="connsiteY154" fmla="*/ 0 h 3651914"/>
              <a:gd name="connsiteX155" fmla="*/ 3100193 w 5633523"/>
              <a:gd name="connsiteY155" fmla="*/ 56862 h 3651914"/>
              <a:gd name="connsiteX156" fmla="*/ 3100193 w 5633523"/>
              <a:gd name="connsiteY156" fmla="*/ 491170 h 3651914"/>
              <a:gd name="connsiteX157" fmla="*/ 3042002 w 5633523"/>
              <a:gd name="connsiteY157" fmla="*/ 549013 h 3651914"/>
              <a:gd name="connsiteX158" fmla="*/ 2597541 w 5633523"/>
              <a:gd name="connsiteY158" fmla="*/ 549013 h 3651914"/>
              <a:gd name="connsiteX159" fmla="*/ 2539349 w 5633523"/>
              <a:gd name="connsiteY159" fmla="*/ 492151 h 3651914"/>
              <a:gd name="connsiteX160" fmla="*/ 2539349 w 5633523"/>
              <a:gd name="connsiteY160" fmla="*/ 56862 h 3651914"/>
              <a:gd name="connsiteX161" fmla="*/ 2597541 w 5633523"/>
              <a:gd name="connsiteY161" fmla="*/ 0 h 3651914"/>
              <a:gd name="connsiteX162" fmla="*/ 1318334 w 5633523"/>
              <a:gd name="connsiteY162" fmla="*/ 0 h 3651914"/>
              <a:gd name="connsiteX163" fmla="*/ 1762796 w 5633523"/>
              <a:gd name="connsiteY163" fmla="*/ 0 h 3651914"/>
              <a:gd name="connsiteX164" fmla="*/ 1820987 w 5633523"/>
              <a:gd name="connsiteY164" fmla="*/ 56862 h 3651914"/>
              <a:gd name="connsiteX165" fmla="*/ 1820987 w 5633523"/>
              <a:gd name="connsiteY165" fmla="*/ 491170 h 3651914"/>
              <a:gd name="connsiteX166" fmla="*/ 1762796 w 5633523"/>
              <a:gd name="connsiteY166" fmla="*/ 549013 h 3651914"/>
              <a:gd name="connsiteX167" fmla="*/ 1318334 w 5633523"/>
              <a:gd name="connsiteY167" fmla="*/ 549013 h 3651914"/>
              <a:gd name="connsiteX168" fmla="*/ 1260143 w 5633523"/>
              <a:gd name="connsiteY168" fmla="*/ 492151 h 3651914"/>
              <a:gd name="connsiteX169" fmla="*/ 1260143 w 5633523"/>
              <a:gd name="connsiteY169" fmla="*/ 56862 h 3651914"/>
              <a:gd name="connsiteX170" fmla="*/ 1318334 w 5633523"/>
              <a:gd name="connsiteY170" fmla="*/ 0 h 3651914"/>
              <a:gd name="connsiteX171" fmla="*/ 695286 w 5633523"/>
              <a:gd name="connsiteY171" fmla="*/ 0 h 3651914"/>
              <a:gd name="connsiteX172" fmla="*/ 1139747 w 5633523"/>
              <a:gd name="connsiteY172" fmla="*/ 0 h 3651914"/>
              <a:gd name="connsiteX173" fmla="*/ 1197938 w 5633523"/>
              <a:gd name="connsiteY173" fmla="*/ 56862 h 3651914"/>
              <a:gd name="connsiteX174" fmla="*/ 1197938 w 5633523"/>
              <a:gd name="connsiteY174" fmla="*/ 491170 h 3651914"/>
              <a:gd name="connsiteX175" fmla="*/ 1140750 w 5633523"/>
              <a:gd name="connsiteY175" fmla="*/ 549013 h 3651914"/>
              <a:gd name="connsiteX176" fmla="*/ 695286 w 5633523"/>
              <a:gd name="connsiteY176" fmla="*/ 549013 h 3651914"/>
              <a:gd name="connsiteX177" fmla="*/ 637094 w 5633523"/>
              <a:gd name="connsiteY177" fmla="*/ 492151 h 3651914"/>
              <a:gd name="connsiteX178" fmla="*/ 637094 w 5633523"/>
              <a:gd name="connsiteY178" fmla="*/ 56862 h 3651914"/>
              <a:gd name="connsiteX179" fmla="*/ 695286 w 5633523"/>
              <a:gd name="connsiteY179" fmla="*/ 0 h 3651914"/>
              <a:gd name="connsiteX180" fmla="*/ 58191 w 5633523"/>
              <a:gd name="connsiteY180" fmla="*/ 0 h 3651914"/>
              <a:gd name="connsiteX181" fmla="*/ 502653 w 5633523"/>
              <a:gd name="connsiteY181" fmla="*/ 0 h 3651914"/>
              <a:gd name="connsiteX182" fmla="*/ 561848 w 5633523"/>
              <a:gd name="connsiteY182" fmla="*/ 56862 h 3651914"/>
              <a:gd name="connsiteX183" fmla="*/ 561848 w 5633523"/>
              <a:gd name="connsiteY183" fmla="*/ 491170 h 3651914"/>
              <a:gd name="connsiteX184" fmla="*/ 503657 w 5633523"/>
              <a:gd name="connsiteY184" fmla="*/ 549013 h 3651914"/>
              <a:gd name="connsiteX185" fmla="*/ 58191 w 5633523"/>
              <a:gd name="connsiteY185" fmla="*/ 549013 h 3651914"/>
              <a:gd name="connsiteX186" fmla="*/ 0 w 5633523"/>
              <a:gd name="connsiteY186" fmla="*/ 492151 h 3651914"/>
              <a:gd name="connsiteX187" fmla="*/ 0 w 5633523"/>
              <a:gd name="connsiteY187" fmla="*/ 56862 h 3651914"/>
              <a:gd name="connsiteX188" fmla="*/ 58191 w 5633523"/>
              <a:gd name="connsiteY188" fmla="*/ 0 h 365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33523" h="3651914">
                <a:moveTo>
                  <a:pt x="5130870" y="3103882"/>
                </a:moveTo>
                <a:lnTo>
                  <a:pt x="5575332" y="3103882"/>
                </a:lnTo>
                <a:cubicBezTo>
                  <a:pt x="5607437" y="3103882"/>
                  <a:pt x="5633523" y="3129372"/>
                  <a:pt x="5633523" y="3160744"/>
                </a:cubicBezTo>
                <a:lnTo>
                  <a:pt x="5633523" y="3595052"/>
                </a:lnTo>
                <a:cubicBezTo>
                  <a:pt x="5633523" y="3626424"/>
                  <a:pt x="5607437" y="3651914"/>
                  <a:pt x="5575332" y="3651914"/>
                </a:cubicBezTo>
                <a:lnTo>
                  <a:pt x="5130870" y="3651914"/>
                </a:lnTo>
                <a:cubicBezTo>
                  <a:pt x="5098765" y="3651914"/>
                  <a:pt x="5072679" y="3626424"/>
                  <a:pt x="5072679" y="3595052"/>
                </a:cubicBezTo>
                <a:lnTo>
                  <a:pt x="5072679" y="3160744"/>
                </a:lnTo>
                <a:cubicBezTo>
                  <a:pt x="5072679" y="3129372"/>
                  <a:pt x="5098765" y="3103882"/>
                  <a:pt x="5130870" y="3103882"/>
                </a:cubicBezTo>
                <a:close/>
                <a:moveTo>
                  <a:pt x="3856680" y="3103882"/>
                </a:moveTo>
                <a:lnTo>
                  <a:pt x="4301142" y="3103882"/>
                </a:lnTo>
                <a:cubicBezTo>
                  <a:pt x="4333247" y="3103882"/>
                  <a:pt x="4359333" y="3129372"/>
                  <a:pt x="4359333" y="3160744"/>
                </a:cubicBezTo>
                <a:lnTo>
                  <a:pt x="4359333" y="3595052"/>
                </a:lnTo>
                <a:cubicBezTo>
                  <a:pt x="4359333" y="3626424"/>
                  <a:pt x="4333247" y="3651914"/>
                  <a:pt x="4301142" y="3651914"/>
                </a:cubicBezTo>
                <a:lnTo>
                  <a:pt x="3856680" y="3651914"/>
                </a:lnTo>
                <a:cubicBezTo>
                  <a:pt x="3824575" y="3651914"/>
                  <a:pt x="3798489" y="3626424"/>
                  <a:pt x="3798489" y="3595052"/>
                </a:cubicBezTo>
                <a:lnTo>
                  <a:pt x="3798489" y="3160744"/>
                </a:lnTo>
                <a:cubicBezTo>
                  <a:pt x="3798489" y="3129372"/>
                  <a:pt x="3824575" y="3103882"/>
                  <a:pt x="3856680" y="3103882"/>
                </a:cubicBezTo>
                <a:close/>
                <a:moveTo>
                  <a:pt x="2597541" y="3103882"/>
                </a:moveTo>
                <a:lnTo>
                  <a:pt x="3042002" y="3103882"/>
                </a:lnTo>
                <a:cubicBezTo>
                  <a:pt x="3074107" y="3103882"/>
                  <a:pt x="3100193" y="3129372"/>
                  <a:pt x="3100193" y="3160744"/>
                </a:cubicBezTo>
                <a:lnTo>
                  <a:pt x="3100193" y="3595052"/>
                </a:lnTo>
                <a:cubicBezTo>
                  <a:pt x="3100193" y="3626424"/>
                  <a:pt x="3074107" y="3651914"/>
                  <a:pt x="3042002" y="3651914"/>
                </a:cubicBezTo>
                <a:lnTo>
                  <a:pt x="2597541" y="3651914"/>
                </a:lnTo>
                <a:cubicBezTo>
                  <a:pt x="2565435" y="3651914"/>
                  <a:pt x="2539349" y="3626424"/>
                  <a:pt x="2539349" y="3595052"/>
                </a:cubicBezTo>
                <a:lnTo>
                  <a:pt x="2539349" y="3160744"/>
                </a:lnTo>
                <a:cubicBezTo>
                  <a:pt x="2539349" y="3129372"/>
                  <a:pt x="2565435" y="3103882"/>
                  <a:pt x="2597541" y="3103882"/>
                </a:cubicBezTo>
                <a:close/>
                <a:moveTo>
                  <a:pt x="1955430" y="3103882"/>
                </a:moveTo>
                <a:lnTo>
                  <a:pt x="2399892" y="3103882"/>
                </a:lnTo>
                <a:cubicBezTo>
                  <a:pt x="2431998" y="3103882"/>
                  <a:pt x="2458083" y="3129372"/>
                  <a:pt x="2458083" y="3160744"/>
                </a:cubicBezTo>
                <a:lnTo>
                  <a:pt x="2458083" y="3595052"/>
                </a:lnTo>
                <a:cubicBezTo>
                  <a:pt x="2458083" y="3626424"/>
                  <a:pt x="2431998" y="3651914"/>
                  <a:pt x="2399892" y="3651914"/>
                </a:cubicBezTo>
                <a:lnTo>
                  <a:pt x="1955430" y="3651914"/>
                </a:lnTo>
                <a:cubicBezTo>
                  <a:pt x="1923324" y="3651914"/>
                  <a:pt x="1897238" y="3626424"/>
                  <a:pt x="1897238" y="3595052"/>
                </a:cubicBezTo>
                <a:lnTo>
                  <a:pt x="1897238" y="3160744"/>
                </a:lnTo>
                <a:cubicBezTo>
                  <a:pt x="1897238" y="3129372"/>
                  <a:pt x="1923324" y="3103882"/>
                  <a:pt x="1955430" y="3103882"/>
                </a:cubicBezTo>
                <a:close/>
                <a:moveTo>
                  <a:pt x="695286" y="3103882"/>
                </a:moveTo>
                <a:lnTo>
                  <a:pt x="1139748" y="3103882"/>
                </a:lnTo>
                <a:cubicBezTo>
                  <a:pt x="1171853" y="3103882"/>
                  <a:pt x="1197939" y="3129372"/>
                  <a:pt x="1197939" y="3160744"/>
                </a:cubicBezTo>
                <a:lnTo>
                  <a:pt x="1197939" y="3595052"/>
                </a:lnTo>
                <a:cubicBezTo>
                  <a:pt x="1198943" y="3626424"/>
                  <a:pt x="1172857" y="3651914"/>
                  <a:pt x="1140751" y="3651914"/>
                </a:cubicBezTo>
                <a:lnTo>
                  <a:pt x="695286" y="3651914"/>
                </a:lnTo>
                <a:cubicBezTo>
                  <a:pt x="663180" y="3651914"/>
                  <a:pt x="637094" y="3626424"/>
                  <a:pt x="637094" y="3595052"/>
                </a:cubicBezTo>
                <a:lnTo>
                  <a:pt x="637094" y="3160744"/>
                </a:lnTo>
                <a:cubicBezTo>
                  <a:pt x="637094" y="3129372"/>
                  <a:pt x="663180" y="3103882"/>
                  <a:pt x="695286" y="3103882"/>
                </a:cubicBezTo>
                <a:close/>
                <a:moveTo>
                  <a:pt x="58192" y="3103882"/>
                </a:moveTo>
                <a:lnTo>
                  <a:pt x="502654" y="3103882"/>
                </a:lnTo>
                <a:cubicBezTo>
                  <a:pt x="534759" y="3103882"/>
                  <a:pt x="560845" y="3129372"/>
                  <a:pt x="560845" y="3160744"/>
                </a:cubicBezTo>
                <a:lnTo>
                  <a:pt x="560845" y="3595052"/>
                </a:lnTo>
                <a:cubicBezTo>
                  <a:pt x="561848" y="3626424"/>
                  <a:pt x="535763" y="3651914"/>
                  <a:pt x="503657" y="3651914"/>
                </a:cubicBezTo>
                <a:lnTo>
                  <a:pt x="58192" y="3651914"/>
                </a:lnTo>
                <a:cubicBezTo>
                  <a:pt x="26087" y="3651914"/>
                  <a:pt x="1" y="3626424"/>
                  <a:pt x="1" y="3595052"/>
                </a:cubicBezTo>
                <a:lnTo>
                  <a:pt x="1" y="3160744"/>
                </a:lnTo>
                <a:cubicBezTo>
                  <a:pt x="1" y="3129372"/>
                  <a:pt x="26087" y="3103882"/>
                  <a:pt x="58192" y="3103882"/>
                </a:cubicBezTo>
                <a:close/>
                <a:moveTo>
                  <a:pt x="5130870" y="2465655"/>
                </a:moveTo>
                <a:lnTo>
                  <a:pt x="5575332" y="2465655"/>
                </a:lnTo>
                <a:cubicBezTo>
                  <a:pt x="5607437" y="2465655"/>
                  <a:pt x="5633523" y="2491145"/>
                  <a:pt x="5633523" y="2522517"/>
                </a:cubicBezTo>
                <a:lnTo>
                  <a:pt x="5633523" y="2956826"/>
                </a:lnTo>
                <a:cubicBezTo>
                  <a:pt x="5633523" y="2987218"/>
                  <a:pt x="5607437" y="3013687"/>
                  <a:pt x="5575332" y="3013687"/>
                </a:cubicBezTo>
                <a:lnTo>
                  <a:pt x="5130870" y="3013687"/>
                </a:lnTo>
                <a:cubicBezTo>
                  <a:pt x="5098765" y="3013687"/>
                  <a:pt x="5072679" y="2988198"/>
                  <a:pt x="5072679" y="2956826"/>
                </a:cubicBezTo>
                <a:lnTo>
                  <a:pt x="5072679" y="2522517"/>
                </a:lnTo>
                <a:cubicBezTo>
                  <a:pt x="5072679" y="2491145"/>
                  <a:pt x="5098765" y="2465655"/>
                  <a:pt x="5130870" y="2465655"/>
                </a:cubicBezTo>
                <a:close/>
                <a:moveTo>
                  <a:pt x="58192" y="2465655"/>
                </a:moveTo>
                <a:lnTo>
                  <a:pt x="502654" y="2465655"/>
                </a:lnTo>
                <a:cubicBezTo>
                  <a:pt x="534759" y="2465655"/>
                  <a:pt x="560845" y="2491145"/>
                  <a:pt x="560845" y="2522517"/>
                </a:cubicBezTo>
                <a:lnTo>
                  <a:pt x="560845" y="2956826"/>
                </a:lnTo>
                <a:cubicBezTo>
                  <a:pt x="561848" y="2987218"/>
                  <a:pt x="535763" y="3013687"/>
                  <a:pt x="503657" y="3013687"/>
                </a:cubicBezTo>
                <a:lnTo>
                  <a:pt x="58192" y="3013687"/>
                </a:lnTo>
                <a:cubicBezTo>
                  <a:pt x="26087" y="3013687"/>
                  <a:pt x="1" y="2988198"/>
                  <a:pt x="1" y="2956826"/>
                </a:cubicBezTo>
                <a:lnTo>
                  <a:pt x="1" y="2522517"/>
                </a:lnTo>
                <a:cubicBezTo>
                  <a:pt x="1" y="2491145"/>
                  <a:pt x="26087" y="2465655"/>
                  <a:pt x="58192" y="2465655"/>
                </a:cubicBezTo>
                <a:close/>
                <a:moveTo>
                  <a:pt x="695286" y="1849977"/>
                </a:moveTo>
                <a:lnTo>
                  <a:pt x="1139748" y="1849977"/>
                </a:lnTo>
                <a:cubicBezTo>
                  <a:pt x="1171853" y="1849977"/>
                  <a:pt x="1197939" y="1875467"/>
                  <a:pt x="1197939" y="1906839"/>
                </a:cubicBezTo>
                <a:lnTo>
                  <a:pt x="1197939" y="2341147"/>
                </a:lnTo>
                <a:cubicBezTo>
                  <a:pt x="1198943" y="2372519"/>
                  <a:pt x="1172857" y="2398010"/>
                  <a:pt x="1140751" y="2398010"/>
                </a:cubicBezTo>
                <a:lnTo>
                  <a:pt x="695286" y="2398010"/>
                </a:lnTo>
                <a:cubicBezTo>
                  <a:pt x="663180" y="2398010"/>
                  <a:pt x="637094" y="2372519"/>
                  <a:pt x="637094" y="2341147"/>
                </a:cubicBezTo>
                <a:lnTo>
                  <a:pt x="637094" y="1906839"/>
                </a:lnTo>
                <a:cubicBezTo>
                  <a:pt x="637094" y="1875467"/>
                  <a:pt x="663180" y="1849977"/>
                  <a:pt x="695286" y="1849977"/>
                </a:cubicBezTo>
                <a:close/>
                <a:moveTo>
                  <a:pt x="58192" y="1849977"/>
                </a:moveTo>
                <a:lnTo>
                  <a:pt x="502654" y="1849977"/>
                </a:lnTo>
                <a:cubicBezTo>
                  <a:pt x="534759" y="1849977"/>
                  <a:pt x="560845" y="1875467"/>
                  <a:pt x="560845" y="1906839"/>
                </a:cubicBezTo>
                <a:lnTo>
                  <a:pt x="560845" y="2341147"/>
                </a:lnTo>
                <a:cubicBezTo>
                  <a:pt x="561848" y="2372519"/>
                  <a:pt x="535763" y="2398010"/>
                  <a:pt x="503657" y="2398010"/>
                </a:cubicBezTo>
                <a:lnTo>
                  <a:pt x="58192" y="2398010"/>
                </a:lnTo>
                <a:cubicBezTo>
                  <a:pt x="26087" y="2398010"/>
                  <a:pt x="1" y="2372519"/>
                  <a:pt x="1" y="2341147"/>
                </a:cubicBezTo>
                <a:lnTo>
                  <a:pt x="1" y="1906839"/>
                </a:lnTo>
                <a:cubicBezTo>
                  <a:pt x="1" y="1875467"/>
                  <a:pt x="26087" y="1849977"/>
                  <a:pt x="58192" y="1849977"/>
                </a:cubicBezTo>
                <a:close/>
                <a:moveTo>
                  <a:pt x="5130870" y="1234298"/>
                </a:moveTo>
                <a:lnTo>
                  <a:pt x="5575332" y="1234298"/>
                </a:lnTo>
                <a:cubicBezTo>
                  <a:pt x="5607437" y="1234298"/>
                  <a:pt x="5633523" y="1259788"/>
                  <a:pt x="5633523" y="1291160"/>
                </a:cubicBezTo>
                <a:lnTo>
                  <a:pt x="5633523" y="1725469"/>
                </a:lnTo>
                <a:cubicBezTo>
                  <a:pt x="5633523" y="1755861"/>
                  <a:pt x="5607437" y="1782330"/>
                  <a:pt x="5575332" y="1782330"/>
                </a:cubicBezTo>
                <a:lnTo>
                  <a:pt x="5130870" y="1782330"/>
                </a:lnTo>
                <a:cubicBezTo>
                  <a:pt x="5098765" y="1782330"/>
                  <a:pt x="5072679" y="1756841"/>
                  <a:pt x="5072679" y="1725469"/>
                </a:cubicBezTo>
                <a:lnTo>
                  <a:pt x="5072679" y="1291160"/>
                </a:lnTo>
                <a:cubicBezTo>
                  <a:pt x="5072679" y="1259788"/>
                  <a:pt x="5098765" y="1234298"/>
                  <a:pt x="5130870" y="1234298"/>
                </a:cubicBezTo>
                <a:close/>
                <a:moveTo>
                  <a:pt x="695287" y="1234298"/>
                </a:moveTo>
                <a:lnTo>
                  <a:pt x="1139748" y="1234298"/>
                </a:lnTo>
                <a:cubicBezTo>
                  <a:pt x="1171853" y="1234298"/>
                  <a:pt x="1197939" y="1259788"/>
                  <a:pt x="1197939" y="1291160"/>
                </a:cubicBezTo>
                <a:lnTo>
                  <a:pt x="1197939" y="1725469"/>
                </a:lnTo>
                <a:cubicBezTo>
                  <a:pt x="1198943" y="1755861"/>
                  <a:pt x="1172857" y="1782330"/>
                  <a:pt x="1140751" y="1782330"/>
                </a:cubicBezTo>
                <a:lnTo>
                  <a:pt x="695287" y="1782330"/>
                </a:lnTo>
                <a:cubicBezTo>
                  <a:pt x="663181" y="1782330"/>
                  <a:pt x="637095" y="1756841"/>
                  <a:pt x="637095" y="1725469"/>
                </a:cubicBezTo>
                <a:lnTo>
                  <a:pt x="637095" y="1291160"/>
                </a:lnTo>
                <a:cubicBezTo>
                  <a:pt x="637095" y="1259788"/>
                  <a:pt x="663181" y="1234298"/>
                  <a:pt x="695287" y="1234298"/>
                </a:cubicBezTo>
                <a:close/>
                <a:moveTo>
                  <a:pt x="5130870" y="617639"/>
                </a:moveTo>
                <a:lnTo>
                  <a:pt x="5575332" y="617639"/>
                </a:lnTo>
                <a:cubicBezTo>
                  <a:pt x="5607437" y="617639"/>
                  <a:pt x="5633523" y="643129"/>
                  <a:pt x="5633523" y="674502"/>
                </a:cubicBezTo>
                <a:lnTo>
                  <a:pt x="5633523" y="1108810"/>
                </a:lnTo>
                <a:cubicBezTo>
                  <a:pt x="5633523" y="1141162"/>
                  <a:pt x="5607437" y="1166652"/>
                  <a:pt x="5575332" y="1166652"/>
                </a:cubicBezTo>
                <a:lnTo>
                  <a:pt x="5130870" y="1166652"/>
                </a:lnTo>
                <a:cubicBezTo>
                  <a:pt x="5098765" y="1166652"/>
                  <a:pt x="5072679" y="1141162"/>
                  <a:pt x="5072679" y="1109790"/>
                </a:cubicBezTo>
                <a:lnTo>
                  <a:pt x="5072679" y="674502"/>
                </a:lnTo>
                <a:cubicBezTo>
                  <a:pt x="5072679" y="643129"/>
                  <a:pt x="5098765" y="617639"/>
                  <a:pt x="5130870" y="617639"/>
                </a:cubicBezTo>
                <a:close/>
                <a:moveTo>
                  <a:pt x="1317333" y="617639"/>
                </a:moveTo>
                <a:lnTo>
                  <a:pt x="4937234" y="617639"/>
                </a:lnTo>
                <a:cubicBezTo>
                  <a:pt x="4969339" y="617639"/>
                  <a:pt x="4995425" y="643129"/>
                  <a:pt x="4995425" y="674502"/>
                </a:cubicBezTo>
                <a:lnTo>
                  <a:pt x="4995425" y="2955845"/>
                </a:lnTo>
                <a:cubicBezTo>
                  <a:pt x="4996428" y="2987218"/>
                  <a:pt x="4970342" y="3013687"/>
                  <a:pt x="4938237" y="3013687"/>
                </a:cubicBezTo>
                <a:lnTo>
                  <a:pt x="1317333" y="3013687"/>
                </a:lnTo>
                <a:cubicBezTo>
                  <a:pt x="1285226" y="3013687"/>
                  <a:pt x="1259141" y="2988198"/>
                  <a:pt x="1259141" y="2956826"/>
                </a:cubicBezTo>
                <a:lnTo>
                  <a:pt x="1259141" y="674502"/>
                </a:lnTo>
                <a:cubicBezTo>
                  <a:pt x="1259141" y="643129"/>
                  <a:pt x="1285226" y="617639"/>
                  <a:pt x="1317333" y="617639"/>
                </a:cubicBezTo>
                <a:close/>
                <a:moveTo>
                  <a:pt x="58192" y="617639"/>
                </a:moveTo>
                <a:lnTo>
                  <a:pt x="502654" y="617639"/>
                </a:lnTo>
                <a:cubicBezTo>
                  <a:pt x="534759" y="617639"/>
                  <a:pt x="560845" y="643129"/>
                  <a:pt x="560845" y="674502"/>
                </a:cubicBezTo>
                <a:lnTo>
                  <a:pt x="560845" y="1108810"/>
                </a:lnTo>
                <a:cubicBezTo>
                  <a:pt x="561848" y="1141162"/>
                  <a:pt x="535763" y="1166652"/>
                  <a:pt x="503657" y="1166652"/>
                </a:cubicBezTo>
                <a:lnTo>
                  <a:pt x="58192" y="1166652"/>
                </a:lnTo>
                <a:cubicBezTo>
                  <a:pt x="26087" y="1166652"/>
                  <a:pt x="1" y="1141162"/>
                  <a:pt x="1" y="1109790"/>
                </a:cubicBezTo>
                <a:lnTo>
                  <a:pt x="1" y="674502"/>
                </a:lnTo>
                <a:cubicBezTo>
                  <a:pt x="1" y="643129"/>
                  <a:pt x="26087" y="617639"/>
                  <a:pt x="58192" y="617639"/>
                </a:cubicBezTo>
                <a:close/>
                <a:moveTo>
                  <a:pt x="4493775" y="0"/>
                </a:moveTo>
                <a:lnTo>
                  <a:pt x="4938237" y="0"/>
                </a:lnTo>
                <a:cubicBezTo>
                  <a:pt x="4970342" y="0"/>
                  <a:pt x="4996428" y="25490"/>
                  <a:pt x="4996428" y="56862"/>
                </a:cubicBezTo>
                <a:lnTo>
                  <a:pt x="4996428" y="491170"/>
                </a:lnTo>
                <a:cubicBezTo>
                  <a:pt x="4996428" y="523523"/>
                  <a:pt x="4970342" y="549013"/>
                  <a:pt x="4938237" y="549013"/>
                </a:cubicBezTo>
                <a:lnTo>
                  <a:pt x="4493775" y="549013"/>
                </a:lnTo>
                <a:cubicBezTo>
                  <a:pt x="4461670" y="549013"/>
                  <a:pt x="4435584" y="523523"/>
                  <a:pt x="4435584" y="492151"/>
                </a:cubicBezTo>
                <a:lnTo>
                  <a:pt x="4435584" y="56862"/>
                </a:lnTo>
                <a:cubicBezTo>
                  <a:pt x="4435584" y="25490"/>
                  <a:pt x="4461670" y="0"/>
                  <a:pt x="4493775" y="0"/>
                </a:cubicBezTo>
                <a:close/>
                <a:moveTo>
                  <a:pt x="3234635" y="0"/>
                </a:moveTo>
                <a:lnTo>
                  <a:pt x="3679097" y="0"/>
                </a:lnTo>
                <a:cubicBezTo>
                  <a:pt x="3711202" y="0"/>
                  <a:pt x="3737288" y="25490"/>
                  <a:pt x="3737288" y="56862"/>
                </a:cubicBezTo>
                <a:lnTo>
                  <a:pt x="3737288" y="491170"/>
                </a:lnTo>
                <a:cubicBezTo>
                  <a:pt x="3737288" y="523523"/>
                  <a:pt x="3711202" y="549013"/>
                  <a:pt x="3679097" y="549013"/>
                </a:cubicBezTo>
                <a:lnTo>
                  <a:pt x="3234635" y="549013"/>
                </a:lnTo>
                <a:cubicBezTo>
                  <a:pt x="3202529" y="549013"/>
                  <a:pt x="3176444" y="523523"/>
                  <a:pt x="3176444" y="492151"/>
                </a:cubicBezTo>
                <a:lnTo>
                  <a:pt x="3176444" y="56862"/>
                </a:lnTo>
                <a:cubicBezTo>
                  <a:pt x="3176444" y="25490"/>
                  <a:pt x="3202529" y="0"/>
                  <a:pt x="3234635" y="0"/>
                </a:cubicBezTo>
                <a:close/>
                <a:moveTo>
                  <a:pt x="2597541" y="0"/>
                </a:moveTo>
                <a:lnTo>
                  <a:pt x="3042002" y="0"/>
                </a:lnTo>
                <a:cubicBezTo>
                  <a:pt x="3074107" y="0"/>
                  <a:pt x="3100193" y="25490"/>
                  <a:pt x="3100193" y="56862"/>
                </a:cubicBezTo>
                <a:lnTo>
                  <a:pt x="3100193" y="491170"/>
                </a:lnTo>
                <a:cubicBezTo>
                  <a:pt x="3100193" y="523523"/>
                  <a:pt x="3074107" y="549013"/>
                  <a:pt x="3042002" y="549013"/>
                </a:cubicBezTo>
                <a:lnTo>
                  <a:pt x="2597541" y="549013"/>
                </a:lnTo>
                <a:cubicBezTo>
                  <a:pt x="2565435" y="549013"/>
                  <a:pt x="2539349" y="523523"/>
                  <a:pt x="2539349" y="492151"/>
                </a:cubicBezTo>
                <a:lnTo>
                  <a:pt x="2539349" y="56862"/>
                </a:lnTo>
                <a:cubicBezTo>
                  <a:pt x="2539349" y="25490"/>
                  <a:pt x="2565435" y="0"/>
                  <a:pt x="2597541" y="0"/>
                </a:cubicBezTo>
                <a:close/>
                <a:moveTo>
                  <a:pt x="1318334" y="0"/>
                </a:moveTo>
                <a:lnTo>
                  <a:pt x="1762796" y="0"/>
                </a:lnTo>
                <a:cubicBezTo>
                  <a:pt x="1794902" y="0"/>
                  <a:pt x="1820987" y="25490"/>
                  <a:pt x="1820987" y="56862"/>
                </a:cubicBezTo>
                <a:lnTo>
                  <a:pt x="1820987" y="491170"/>
                </a:lnTo>
                <a:cubicBezTo>
                  <a:pt x="1820987" y="523523"/>
                  <a:pt x="1794902" y="549013"/>
                  <a:pt x="1762796" y="549013"/>
                </a:cubicBezTo>
                <a:lnTo>
                  <a:pt x="1318334" y="549013"/>
                </a:lnTo>
                <a:cubicBezTo>
                  <a:pt x="1286229" y="549013"/>
                  <a:pt x="1260143" y="523523"/>
                  <a:pt x="1260143" y="492151"/>
                </a:cubicBezTo>
                <a:lnTo>
                  <a:pt x="1260143" y="56862"/>
                </a:lnTo>
                <a:cubicBezTo>
                  <a:pt x="1260143" y="25490"/>
                  <a:pt x="1286229" y="0"/>
                  <a:pt x="1318334" y="0"/>
                </a:cubicBezTo>
                <a:close/>
                <a:moveTo>
                  <a:pt x="695286" y="0"/>
                </a:moveTo>
                <a:lnTo>
                  <a:pt x="1139747" y="0"/>
                </a:lnTo>
                <a:cubicBezTo>
                  <a:pt x="1171853" y="0"/>
                  <a:pt x="1197938" y="25490"/>
                  <a:pt x="1197938" y="56862"/>
                </a:cubicBezTo>
                <a:lnTo>
                  <a:pt x="1197938" y="491170"/>
                </a:lnTo>
                <a:cubicBezTo>
                  <a:pt x="1198942" y="523523"/>
                  <a:pt x="1172856" y="549013"/>
                  <a:pt x="1140750" y="549013"/>
                </a:cubicBezTo>
                <a:lnTo>
                  <a:pt x="695286" y="549013"/>
                </a:lnTo>
                <a:cubicBezTo>
                  <a:pt x="663180" y="549013"/>
                  <a:pt x="637094" y="523523"/>
                  <a:pt x="637094" y="492151"/>
                </a:cubicBezTo>
                <a:lnTo>
                  <a:pt x="637094" y="56862"/>
                </a:lnTo>
                <a:cubicBezTo>
                  <a:pt x="637094" y="25490"/>
                  <a:pt x="663180" y="0"/>
                  <a:pt x="695286" y="0"/>
                </a:cubicBezTo>
                <a:close/>
                <a:moveTo>
                  <a:pt x="58191" y="0"/>
                </a:moveTo>
                <a:lnTo>
                  <a:pt x="502653" y="0"/>
                </a:lnTo>
                <a:cubicBezTo>
                  <a:pt x="535762" y="0"/>
                  <a:pt x="561848" y="25490"/>
                  <a:pt x="561848" y="56862"/>
                </a:cubicBezTo>
                <a:lnTo>
                  <a:pt x="561848" y="491170"/>
                </a:lnTo>
                <a:cubicBezTo>
                  <a:pt x="561848" y="523523"/>
                  <a:pt x="535762" y="549013"/>
                  <a:pt x="503657" y="549013"/>
                </a:cubicBezTo>
                <a:lnTo>
                  <a:pt x="58191" y="549013"/>
                </a:lnTo>
                <a:cubicBezTo>
                  <a:pt x="26086" y="549013"/>
                  <a:pt x="0" y="523523"/>
                  <a:pt x="0" y="492151"/>
                </a:cubicBezTo>
                <a:lnTo>
                  <a:pt x="0" y="56862"/>
                </a:lnTo>
                <a:cubicBezTo>
                  <a:pt x="0" y="25490"/>
                  <a:pt x="26086" y="0"/>
                  <a:pt x="58191" y="0"/>
                </a:cubicBezTo>
                <a:close/>
              </a:path>
            </a:pathLst>
          </a:custGeom>
        </p:spPr>
      </p:pic>
    </p:spTree>
    <p:extLst>
      <p:ext uri="{BB962C8B-B14F-4D97-AF65-F5344CB8AC3E}">
        <p14:creationId xmlns:p14="http://schemas.microsoft.com/office/powerpoint/2010/main" val="96182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308BC13-3FF3-44D4-ABAA-F6740238A049}"/>
              </a:ext>
            </a:extLst>
          </p:cNvPr>
          <p:cNvGrpSpPr/>
          <p:nvPr/>
        </p:nvGrpSpPr>
        <p:grpSpPr>
          <a:xfrm rot="10800000">
            <a:off x="7067278" y="4867834"/>
            <a:ext cx="2000522" cy="1884155"/>
            <a:chOff x="12759182" y="535186"/>
            <a:chExt cx="2667362" cy="2512207"/>
          </a:xfrm>
        </p:grpSpPr>
        <p:sp>
          <p:nvSpPr>
            <p:cNvPr id="30" name="Oval 32">
              <a:extLst>
                <a:ext uri="{FF2B5EF4-FFF2-40B4-BE49-F238E27FC236}">
                  <a16:creationId xmlns:a16="http://schemas.microsoft.com/office/drawing/2014/main" id="{A3493568-23A5-4B89-9A8C-8DDCF9238E4C}"/>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3">
              <a:extLst>
                <a:ext uri="{FF2B5EF4-FFF2-40B4-BE49-F238E27FC236}">
                  <a16:creationId xmlns:a16="http://schemas.microsoft.com/office/drawing/2014/main" id="{AFE00F11-4AC9-487C-90EC-C7C49E5BAC9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35041942-9D3C-40B2-9DA7-CD2F8085F588}"/>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E12DD2F2-E204-411B-AEF2-80623270F60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54586DD8-3C57-4125-A347-FE2610808095}"/>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B36DBED-C422-4ABE-B3C9-BFDE5655E55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B7447A8E-1C8D-4B20-A8A2-CAB762B7C604}"/>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2">
              <a:extLst>
                <a:ext uri="{FF2B5EF4-FFF2-40B4-BE49-F238E27FC236}">
                  <a16:creationId xmlns:a16="http://schemas.microsoft.com/office/drawing/2014/main" id="{DD232764-A358-4A58-98B7-E549821F1F7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46FCA939-7021-4A22-95A3-19C0F8D92B2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461E506-6CEB-411A-B059-3118B30A1B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B4D41B54-8DB8-4A60-A847-90D1B14618E3}"/>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8">
              <a:extLst>
                <a:ext uri="{FF2B5EF4-FFF2-40B4-BE49-F238E27FC236}">
                  <a16:creationId xmlns:a16="http://schemas.microsoft.com/office/drawing/2014/main" id="{89336C5C-D9A7-4318-9AF3-D9F5472B1C0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35E0A3C-0FC8-45CC-B842-57F42FD5BAB2}"/>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69ADE2B2-284C-4DCD-A7E9-651D6F718C90}"/>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4D6968E3-0AAE-43FA-8916-3887DE793E10}"/>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3">
              <a:extLst>
                <a:ext uri="{FF2B5EF4-FFF2-40B4-BE49-F238E27FC236}">
                  <a16:creationId xmlns:a16="http://schemas.microsoft.com/office/drawing/2014/main" id="{6917241B-F3D0-4A68-A781-D53798DF8CDB}"/>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4">
              <a:extLst>
                <a:ext uri="{FF2B5EF4-FFF2-40B4-BE49-F238E27FC236}">
                  <a16:creationId xmlns:a16="http://schemas.microsoft.com/office/drawing/2014/main" id="{E9FFD6B2-3740-4675-8823-F9ED088EB27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8">
              <a:extLst>
                <a:ext uri="{FF2B5EF4-FFF2-40B4-BE49-F238E27FC236}">
                  <a16:creationId xmlns:a16="http://schemas.microsoft.com/office/drawing/2014/main" id="{0506B744-968D-4CE0-B60B-BBC6B531D447}"/>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9">
              <a:extLst>
                <a:ext uri="{FF2B5EF4-FFF2-40B4-BE49-F238E27FC236}">
                  <a16:creationId xmlns:a16="http://schemas.microsoft.com/office/drawing/2014/main" id="{568A6B00-7C1D-4A79-AB9A-EB631BE34365}"/>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572AD7EE-CD48-482C-92E0-1BCC46CA21E0}"/>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CEB9042A-AFC2-4A76-9DE3-D4DB375C7763}"/>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0CC3EA2C-1369-4CF4-B071-F2AFB6020A41}"/>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B582351C-25FA-4F85-ACD8-FFE7FBF795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F7EF8FBA-033E-4C84-BAA9-BEF9C421BA2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3">
              <a:extLst>
                <a:ext uri="{FF2B5EF4-FFF2-40B4-BE49-F238E27FC236}">
                  <a16:creationId xmlns:a16="http://schemas.microsoft.com/office/drawing/2014/main" id="{FE9F3574-BF49-4341-B64D-726609BFA3DE}"/>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C924629D-DEF3-45FE-8202-FA2B5E64041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EAD402A4-E2B3-49E7-884C-BF748BB7DAFA}"/>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37348DB0-4EED-4D8A-B777-8DAC05F855B1}"/>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4B252112-E2B4-4F5E-8107-BFFFC9D857E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41627AD9-ED1A-4D6E-9DF2-C5E259610C82}"/>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065634F6-1015-4290-9719-58FD67045C9B}"/>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57C775C9-6410-45DB-A30C-BC805EC3F858}"/>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12A483CD-82FA-4929-9884-52A494634C3A}"/>
              </a:ext>
            </a:extLst>
          </p:cNvPr>
          <p:cNvGrpSpPr/>
          <p:nvPr/>
        </p:nvGrpSpPr>
        <p:grpSpPr>
          <a:xfrm>
            <a:off x="75928" y="46535"/>
            <a:ext cx="1208312" cy="1149677"/>
            <a:chOff x="101237" y="97070"/>
            <a:chExt cx="1611082" cy="1532903"/>
          </a:xfrm>
        </p:grpSpPr>
        <p:sp>
          <p:nvSpPr>
            <p:cNvPr id="80" name="Oval 32">
              <a:extLst>
                <a:ext uri="{FF2B5EF4-FFF2-40B4-BE49-F238E27FC236}">
                  <a16:creationId xmlns:a16="http://schemas.microsoft.com/office/drawing/2014/main" id="{ED830444-CE4F-419C-874D-1C3AF2C9B71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E085D4ED-1DA1-4AAF-B560-C821CFFD9CC3}"/>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67AD103E-B9D0-4F89-B2B7-0A495506A711}"/>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DCDED2F7-AD45-439A-B2FE-8C948B5C5CD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3B49810E-597E-4AEC-8894-1158C0BEA57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3079FC29-68EE-4257-A544-2B2D05BC378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03E08559-09C6-40E1-91D7-05415CED4A86}"/>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1375883-343A-49F8-B5E3-4B8272BD8B3A}"/>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DB313D3D-B250-4EE1-9707-C71E52AFB24C}"/>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10276614-6062-4F91-BA58-D455C9348F10}"/>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D8D037F1-5E5A-4153-A0A4-1CAE850183C7}"/>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3DAAB78B-CCF3-4EF7-85C6-A236C397F614}"/>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1305E583-039D-4286-B6E4-DD9A2148133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24CC333A-5FF4-4DBE-890A-9E666BC57D06}"/>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71F14CC2-0D7E-4F0E-B659-D8AF0B43B22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81B6626E-0DEA-4667-A606-E30431DF9A1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D86A936F-9D3A-4F90-8F34-B42F1BA09E80}"/>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The Team</a:t>
            </a:r>
          </a:p>
        </p:txBody>
      </p:sp>
      <p:sp>
        <p:nvSpPr>
          <p:cNvPr id="6" name="Rectangle 5">
            <a:extLst>
              <a:ext uri="{FF2B5EF4-FFF2-40B4-BE49-F238E27FC236}">
                <a16:creationId xmlns:a16="http://schemas.microsoft.com/office/drawing/2014/main" id="{3C110516-1A2E-490A-A748-B156B19DF788}"/>
              </a:ext>
            </a:extLst>
          </p:cNvPr>
          <p:cNvSpPr/>
          <p:nvPr/>
        </p:nvSpPr>
        <p:spPr>
          <a:xfrm>
            <a:off x="3322273" y="2232454"/>
            <a:ext cx="4538369" cy="609847"/>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a:t>
            </a:r>
            <a:endParaRPr lang="en-US" altLang="en-US" sz="1200">
              <a:ea typeface="Raleway"/>
              <a:cs typeface="Raleway"/>
            </a:endParaRPr>
          </a:p>
        </p:txBody>
      </p:sp>
      <p:grpSp>
        <p:nvGrpSpPr>
          <p:cNvPr id="5" name="Group 4">
            <a:extLst>
              <a:ext uri="{FF2B5EF4-FFF2-40B4-BE49-F238E27FC236}">
                <a16:creationId xmlns:a16="http://schemas.microsoft.com/office/drawing/2014/main" id="{26862FB0-1015-443D-8D3E-B63A2D810689}"/>
              </a:ext>
            </a:extLst>
          </p:cNvPr>
          <p:cNvGrpSpPr/>
          <p:nvPr/>
        </p:nvGrpSpPr>
        <p:grpSpPr>
          <a:xfrm>
            <a:off x="7596189" y="59973"/>
            <a:ext cx="1471613" cy="1386355"/>
            <a:chOff x="10128249" y="99665"/>
            <a:chExt cx="1962150" cy="1848473"/>
          </a:xfrm>
        </p:grpSpPr>
        <p:sp>
          <p:nvSpPr>
            <p:cNvPr id="27" name="Oval 32">
              <a:extLst>
                <a:ext uri="{FF2B5EF4-FFF2-40B4-BE49-F238E27FC236}">
                  <a16:creationId xmlns:a16="http://schemas.microsoft.com/office/drawing/2014/main" id="{26BECB42-A53B-46E5-B2E3-F7C05BB22E4D}"/>
                </a:ext>
              </a:extLst>
            </p:cNvPr>
            <p:cNvSpPr/>
            <p:nvPr userDrawn="1"/>
          </p:nvSpPr>
          <p:spPr>
            <a:xfrm flipH="1">
              <a:off x="11538673" y="14171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7B292E78-A794-4CB7-BFDB-51E62A5ADDBC}"/>
                </a:ext>
              </a:extLst>
            </p:cNvPr>
            <p:cNvSpPr/>
            <p:nvPr userDrawn="1"/>
          </p:nvSpPr>
          <p:spPr>
            <a:xfrm flipH="1">
              <a:off x="11891279"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091B7464-7B3C-4DB8-AD6A-19AA659F7949}"/>
                </a:ext>
              </a:extLst>
            </p:cNvPr>
            <p:cNvSpPr/>
            <p:nvPr userDrawn="1"/>
          </p:nvSpPr>
          <p:spPr>
            <a:xfrm flipH="1">
              <a:off x="11891279"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495865E9-CF6B-4D1B-8273-BDD395BE3C4F}"/>
                </a:ext>
              </a:extLst>
            </p:cNvPr>
            <p:cNvSpPr/>
            <p:nvPr/>
          </p:nvSpPr>
          <p:spPr>
            <a:xfrm flipH="1">
              <a:off x="10833461" y="10852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6489B6D6-6DA5-4F54-815D-414206748AD7}"/>
                </a:ext>
              </a:extLst>
            </p:cNvPr>
            <p:cNvSpPr/>
            <p:nvPr/>
          </p:nvSpPr>
          <p:spPr>
            <a:xfrm flipH="1">
              <a:off x="10833461" y="141715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34B76DDB-4B54-407B-89B3-8474BEE4B671}"/>
                </a:ext>
              </a:extLst>
            </p:cNvPr>
            <p:cNvSpPr/>
            <p:nvPr/>
          </p:nvSpPr>
          <p:spPr>
            <a:xfrm flipH="1">
              <a:off x="11186067" y="7534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005FAAA7-F1EC-446B-A087-F85ECA8A656E}"/>
                </a:ext>
              </a:extLst>
            </p:cNvPr>
            <p:cNvSpPr/>
            <p:nvPr/>
          </p:nvSpPr>
          <p:spPr>
            <a:xfrm flipH="1">
              <a:off x="11186067" y="10852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E51F0969-2FFA-4307-98AC-C2440F99A315}"/>
                </a:ext>
              </a:extLst>
            </p:cNvPr>
            <p:cNvSpPr/>
            <p:nvPr/>
          </p:nvSpPr>
          <p:spPr>
            <a:xfrm flipH="1">
              <a:off x="11186067" y="17490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FCF70457-E466-40A1-AFEC-BFCC26E448C9}"/>
                </a:ext>
              </a:extLst>
            </p:cNvPr>
            <p:cNvSpPr/>
            <p:nvPr/>
          </p:nvSpPr>
          <p:spPr>
            <a:xfrm flipH="1">
              <a:off x="11538673" y="996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07A939AD-FEE9-49E2-B131-6F598396AB58}"/>
                </a:ext>
              </a:extLst>
            </p:cNvPr>
            <p:cNvSpPr/>
            <p:nvPr/>
          </p:nvSpPr>
          <p:spPr>
            <a:xfrm flipH="1">
              <a:off x="11538673" y="43153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261161E5-B338-414A-B97F-BA0A560D8AEC}"/>
                </a:ext>
              </a:extLst>
            </p:cNvPr>
            <p:cNvSpPr/>
            <p:nvPr/>
          </p:nvSpPr>
          <p:spPr>
            <a:xfrm flipH="1">
              <a:off x="11891279" y="76339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4">
              <a:extLst>
                <a:ext uri="{FF2B5EF4-FFF2-40B4-BE49-F238E27FC236}">
                  <a16:creationId xmlns:a16="http://schemas.microsoft.com/office/drawing/2014/main" id="{DE0244B1-136D-446D-A8E1-3530C2AD1A34}"/>
                </a:ext>
              </a:extLst>
            </p:cNvPr>
            <p:cNvSpPr/>
            <p:nvPr/>
          </p:nvSpPr>
          <p:spPr>
            <a:xfrm flipH="1">
              <a:off x="10128249" y="4315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0EF7E854-8A08-4D5F-8C57-E29FDAD6D39F}"/>
                </a:ext>
              </a:extLst>
            </p:cNvPr>
            <p:cNvSpPr/>
            <p:nvPr/>
          </p:nvSpPr>
          <p:spPr>
            <a:xfrm flipH="1">
              <a:off x="10480855" y="9966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C4DBF701-4A72-43EF-BE5A-EBC755D5E843}"/>
                </a:ext>
              </a:extLst>
            </p:cNvPr>
            <p:cNvSpPr/>
            <p:nvPr/>
          </p:nvSpPr>
          <p:spPr>
            <a:xfrm flipH="1">
              <a:off x="10480855" y="76339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A7062BAE-0FA7-4040-8051-EE34712A8C2D}"/>
              </a:ext>
            </a:extLst>
          </p:cNvPr>
          <p:cNvGrpSpPr/>
          <p:nvPr/>
        </p:nvGrpSpPr>
        <p:grpSpPr>
          <a:xfrm>
            <a:off x="3406227" y="1630509"/>
            <a:ext cx="338587" cy="81413"/>
            <a:chOff x="5883321" y="1214724"/>
            <a:chExt cx="451449" cy="108550"/>
          </a:xfrm>
          <a:solidFill>
            <a:schemeClr val="accent1"/>
          </a:solidFill>
        </p:grpSpPr>
        <p:sp>
          <p:nvSpPr>
            <p:cNvPr id="70" name="Rectangle: Rounded Corners 69">
              <a:extLst>
                <a:ext uri="{FF2B5EF4-FFF2-40B4-BE49-F238E27FC236}">
                  <a16:creationId xmlns:a16="http://schemas.microsoft.com/office/drawing/2014/main" id="{CB546B1A-2E0F-44ED-AF24-76AFBF3CCE0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Rectangle: Rounded Corners 70">
              <a:extLst>
                <a:ext uri="{FF2B5EF4-FFF2-40B4-BE49-F238E27FC236}">
                  <a16:creationId xmlns:a16="http://schemas.microsoft.com/office/drawing/2014/main" id="{BACA990D-6BB3-46B1-8CE6-1A0F4E9ABA4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Rectangle: Rounded Corners 71">
              <a:extLst>
                <a:ext uri="{FF2B5EF4-FFF2-40B4-BE49-F238E27FC236}">
                  <a16:creationId xmlns:a16="http://schemas.microsoft.com/office/drawing/2014/main" id="{47F14D3E-9D26-4B75-8782-4D620FB07A3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97" name="Picture 96"/>
          <p:cNvPicPr>
            <a:picLocks noChangeAspect="1"/>
          </p:cNvPicPr>
          <p:nvPr/>
        </p:nvPicPr>
        <p:blipFill>
          <a:blip r:embed="rId2">
            <a:extLst>
              <a:ext uri="{28A0092B-C50C-407E-A947-70E740481C1C}">
                <a14:useLocalDpi xmlns:a14="http://schemas.microsoft.com/office/drawing/2010/main" val="0"/>
              </a:ext>
            </a:extLst>
          </a:blip>
          <a:srcRect l="63127" t="32902" r="7699" b="21697"/>
          <a:stretch>
            <a:fillRect/>
          </a:stretch>
        </p:blipFill>
        <p:spPr>
          <a:xfrm>
            <a:off x="5931783"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2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4 w 2667682"/>
              <a:gd name="connsiteY24" fmla="*/ 2279782 h 2335199"/>
              <a:gd name="connsiteX25" fmla="*/ 548214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4 w 2667682"/>
              <a:gd name="connsiteY75" fmla="*/ 1678785 h 2335199"/>
              <a:gd name="connsiteX76" fmla="*/ 548214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29" y="2335199"/>
                  <a:pt x="2185083" y="2310358"/>
                  <a:pt x="2185083" y="2279782"/>
                </a:cubicBezTo>
                <a:lnTo>
                  <a:pt x="2185083" y="1856503"/>
                </a:lnTo>
                <a:cubicBezTo>
                  <a:pt x="2185083" y="1825928"/>
                  <a:pt x="2207529"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2"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4" y="2310358"/>
                  <a:pt x="548214" y="2279782"/>
                </a:cubicBezTo>
                <a:lnTo>
                  <a:pt x="548214" y="1856503"/>
                </a:lnTo>
                <a:cubicBezTo>
                  <a:pt x="548214" y="1825928"/>
                  <a:pt x="570660" y="1801085"/>
                  <a:pt x="598287" y="1801085"/>
                </a:cubicBezTo>
                <a:close/>
                <a:moveTo>
                  <a:pt x="50073" y="1801085"/>
                </a:moveTo>
                <a:lnTo>
                  <a:pt x="432528" y="1801085"/>
                </a:lnTo>
                <a:cubicBezTo>
                  <a:pt x="460155"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29" y="1135113"/>
                  <a:pt x="2185083" y="1110271"/>
                  <a:pt x="2185083" y="1079695"/>
                </a:cubicBezTo>
                <a:lnTo>
                  <a:pt x="2185083" y="655461"/>
                </a:lnTo>
                <a:cubicBezTo>
                  <a:pt x="2185083" y="624886"/>
                  <a:pt x="2207529" y="600043"/>
                  <a:pt x="2235156" y="600043"/>
                </a:cubicBezTo>
                <a:close/>
                <a:moveTo>
                  <a:pt x="50073" y="600043"/>
                </a:moveTo>
                <a:lnTo>
                  <a:pt x="432528" y="600043"/>
                </a:lnTo>
                <a:cubicBezTo>
                  <a:pt x="460155"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29" y="535071"/>
                  <a:pt x="2185083" y="510228"/>
                  <a:pt x="2185083" y="479653"/>
                </a:cubicBezTo>
                <a:lnTo>
                  <a:pt x="2185083" y="55418"/>
                </a:lnTo>
                <a:cubicBezTo>
                  <a:pt x="2185083" y="24843"/>
                  <a:pt x="2207529"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4" y="1710315"/>
                  <a:pt x="548214" y="1678785"/>
                </a:cubicBezTo>
                <a:lnTo>
                  <a:pt x="548214" y="55418"/>
                </a:lnTo>
                <a:cubicBezTo>
                  <a:pt x="548214" y="24843"/>
                  <a:pt x="570660" y="0"/>
                  <a:pt x="598287" y="0"/>
                </a:cubicBezTo>
                <a:close/>
              </a:path>
            </a:pathLst>
          </a:custGeom>
        </p:spPr>
      </p:pic>
      <p:pic>
        <p:nvPicPr>
          <p:cNvPr id="98" name="Picture 97"/>
          <p:cNvPicPr>
            <a:picLocks noChangeAspect="1"/>
          </p:cNvPicPr>
          <p:nvPr/>
        </p:nvPicPr>
        <p:blipFill>
          <a:blip r:embed="rId2">
            <a:extLst>
              <a:ext uri="{28A0092B-C50C-407E-A947-70E740481C1C}">
                <a14:useLocalDpi xmlns:a14="http://schemas.microsoft.com/office/drawing/2010/main" val="0"/>
              </a:ext>
            </a:extLst>
          </a:blip>
          <a:srcRect l="34299" t="53316" r="36425" b="1124"/>
          <a:stretch>
            <a:fillRect/>
          </a:stretch>
        </p:blipFill>
        <p:spPr>
          <a:xfrm>
            <a:off x="3136278" y="3599539"/>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3 w 2677036"/>
              <a:gd name="connsiteY20" fmla="*/ 1863013 h 2343388"/>
              <a:gd name="connsiteX21" fmla="*/ 484293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3 w 2677036"/>
              <a:gd name="connsiteY38" fmla="*/ 1260866 h 2343388"/>
              <a:gd name="connsiteX39" fmla="*/ 484293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4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4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1" y="2343388"/>
                  <a:pt x="550135" y="2318458"/>
                  <a:pt x="550135" y="2287776"/>
                </a:cubicBezTo>
                <a:lnTo>
                  <a:pt x="550135" y="1863013"/>
                </a:lnTo>
                <a:cubicBezTo>
                  <a:pt x="550135" y="1832330"/>
                  <a:pt x="572661" y="1807400"/>
                  <a:pt x="600383" y="1807400"/>
                </a:cubicBezTo>
                <a:close/>
                <a:moveTo>
                  <a:pt x="50249" y="1807400"/>
                </a:moveTo>
                <a:lnTo>
                  <a:pt x="434044" y="1807400"/>
                </a:lnTo>
                <a:cubicBezTo>
                  <a:pt x="461768" y="1807400"/>
                  <a:pt x="484293" y="1832330"/>
                  <a:pt x="484293" y="1863013"/>
                </a:cubicBezTo>
                <a:lnTo>
                  <a:pt x="484293"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3" y="1230183"/>
                  <a:pt x="484293" y="1260866"/>
                </a:cubicBezTo>
                <a:lnTo>
                  <a:pt x="484293"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4"/>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4"/>
                </a:cubicBezTo>
                <a:lnTo>
                  <a:pt x="0" y="55612"/>
                </a:lnTo>
                <a:cubicBezTo>
                  <a:pt x="0" y="24930"/>
                  <a:pt x="22526" y="0"/>
                  <a:pt x="50249" y="0"/>
                </a:cubicBezTo>
                <a:close/>
              </a:path>
            </a:pathLst>
          </a:custGeom>
        </p:spPr>
      </p:pic>
      <p:pic>
        <p:nvPicPr>
          <p:cNvPr id="99" name="Picture 98"/>
          <p:cNvPicPr>
            <a:picLocks noChangeAspect="1"/>
          </p:cNvPicPr>
          <p:nvPr/>
        </p:nvPicPr>
        <p:blipFill>
          <a:blip r:embed="rId2">
            <a:extLst>
              <a:ext uri="{28A0092B-C50C-407E-A947-70E740481C1C}">
                <a14:useLocalDpi xmlns:a14="http://schemas.microsoft.com/office/drawing/2010/main" val="0"/>
              </a:ext>
            </a:extLst>
          </a:blip>
          <a:srcRect l="7010" t="33936" r="63816" b="20663"/>
          <a:stretch>
            <a:fillRect/>
          </a:stretch>
        </p:blipFill>
        <p:spPr>
          <a:xfrm>
            <a:off x="353871" y="3570302"/>
            <a:ext cx="2667682" cy="2335199"/>
          </a:xfrm>
          <a:custGeom>
            <a:avLst/>
            <a:gdLst>
              <a:gd name="connsiteX0" fmla="*/ 2235156 w 2667682"/>
              <a:gd name="connsiteY0" fmla="*/ 1801085 h 2335199"/>
              <a:gd name="connsiteX1" fmla="*/ 2617610 w 2667682"/>
              <a:gd name="connsiteY1" fmla="*/ 1801085 h 2335199"/>
              <a:gd name="connsiteX2" fmla="*/ 2667682 w 2667682"/>
              <a:gd name="connsiteY2" fmla="*/ 1856503 h 2335199"/>
              <a:gd name="connsiteX3" fmla="*/ 2667682 w 2667682"/>
              <a:gd name="connsiteY3" fmla="*/ 2279782 h 2335199"/>
              <a:gd name="connsiteX4" fmla="*/ 2617610 w 2667682"/>
              <a:gd name="connsiteY4" fmla="*/ 2335199 h 2335199"/>
              <a:gd name="connsiteX5" fmla="*/ 2235156 w 2667682"/>
              <a:gd name="connsiteY5" fmla="*/ 2335199 h 2335199"/>
              <a:gd name="connsiteX6" fmla="*/ 2185083 w 2667682"/>
              <a:gd name="connsiteY6" fmla="*/ 2279782 h 2335199"/>
              <a:gd name="connsiteX7" fmla="*/ 2185083 w 2667682"/>
              <a:gd name="connsiteY7" fmla="*/ 1856503 h 2335199"/>
              <a:gd name="connsiteX8" fmla="*/ 2235156 w 2667682"/>
              <a:gd name="connsiteY8" fmla="*/ 1801085 h 2335199"/>
              <a:gd name="connsiteX9" fmla="*/ 1682625 w 2667682"/>
              <a:gd name="connsiteY9" fmla="*/ 1801085 h 2335199"/>
              <a:gd name="connsiteX10" fmla="*/ 2065079 w 2667682"/>
              <a:gd name="connsiteY10" fmla="*/ 1801085 h 2335199"/>
              <a:gd name="connsiteX11" fmla="*/ 2115152 w 2667682"/>
              <a:gd name="connsiteY11" fmla="*/ 1856503 h 2335199"/>
              <a:gd name="connsiteX12" fmla="*/ 2115152 w 2667682"/>
              <a:gd name="connsiteY12" fmla="*/ 2279782 h 2335199"/>
              <a:gd name="connsiteX13" fmla="*/ 2065079 w 2667682"/>
              <a:gd name="connsiteY13" fmla="*/ 2335199 h 2335199"/>
              <a:gd name="connsiteX14" fmla="*/ 1682625 w 2667682"/>
              <a:gd name="connsiteY14" fmla="*/ 2335199 h 2335199"/>
              <a:gd name="connsiteX15" fmla="*/ 1632552 w 2667682"/>
              <a:gd name="connsiteY15" fmla="*/ 2279782 h 2335199"/>
              <a:gd name="connsiteX16" fmla="*/ 1632552 w 2667682"/>
              <a:gd name="connsiteY16" fmla="*/ 1856503 h 2335199"/>
              <a:gd name="connsiteX17" fmla="*/ 1682625 w 2667682"/>
              <a:gd name="connsiteY17" fmla="*/ 1801085 h 2335199"/>
              <a:gd name="connsiteX18" fmla="*/ 598287 w 2667682"/>
              <a:gd name="connsiteY18" fmla="*/ 1801085 h 2335199"/>
              <a:gd name="connsiteX19" fmla="*/ 980741 w 2667682"/>
              <a:gd name="connsiteY19" fmla="*/ 1801085 h 2335199"/>
              <a:gd name="connsiteX20" fmla="*/ 1030815 w 2667682"/>
              <a:gd name="connsiteY20" fmla="*/ 1856503 h 2335199"/>
              <a:gd name="connsiteX21" fmla="*/ 1030815 w 2667682"/>
              <a:gd name="connsiteY21" fmla="*/ 2279782 h 2335199"/>
              <a:gd name="connsiteX22" fmla="*/ 981604 w 2667682"/>
              <a:gd name="connsiteY22" fmla="*/ 2335199 h 2335199"/>
              <a:gd name="connsiteX23" fmla="*/ 598287 w 2667682"/>
              <a:gd name="connsiteY23" fmla="*/ 2335199 h 2335199"/>
              <a:gd name="connsiteX24" fmla="*/ 548213 w 2667682"/>
              <a:gd name="connsiteY24" fmla="*/ 2279782 h 2335199"/>
              <a:gd name="connsiteX25" fmla="*/ 548213 w 2667682"/>
              <a:gd name="connsiteY25" fmla="*/ 1856503 h 2335199"/>
              <a:gd name="connsiteX26" fmla="*/ 598287 w 2667682"/>
              <a:gd name="connsiteY26" fmla="*/ 1801085 h 2335199"/>
              <a:gd name="connsiteX27" fmla="*/ 50073 w 2667682"/>
              <a:gd name="connsiteY27" fmla="*/ 1801085 h 2335199"/>
              <a:gd name="connsiteX28" fmla="*/ 432528 w 2667682"/>
              <a:gd name="connsiteY28" fmla="*/ 1801085 h 2335199"/>
              <a:gd name="connsiteX29" fmla="*/ 482601 w 2667682"/>
              <a:gd name="connsiteY29" fmla="*/ 1856503 h 2335199"/>
              <a:gd name="connsiteX30" fmla="*/ 482601 w 2667682"/>
              <a:gd name="connsiteY30" fmla="*/ 2279782 h 2335199"/>
              <a:gd name="connsiteX31" fmla="*/ 433391 w 2667682"/>
              <a:gd name="connsiteY31" fmla="*/ 2335199 h 2335199"/>
              <a:gd name="connsiteX32" fmla="*/ 50073 w 2667682"/>
              <a:gd name="connsiteY32" fmla="*/ 2335199 h 2335199"/>
              <a:gd name="connsiteX33" fmla="*/ 0 w 2667682"/>
              <a:gd name="connsiteY33" fmla="*/ 2279782 h 2335199"/>
              <a:gd name="connsiteX34" fmla="*/ 0 w 2667682"/>
              <a:gd name="connsiteY34" fmla="*/ 1856503 h 2335199"/>
              <a:gd name="connsiteX35" fmla="*/ 50073 w 2667682"/>
              <a:gd name="connsiteY35" fmla="*/ 1801085 h 2335199"/>
              <a:gd name="connsiteX36" fmla="*/ 2235156 w 2667682"/>
              <a:gd name="connsiteY36" fmla="*/ 600043 h 2335199"/>
              <a:gd name="connsiteX37" fmla="*/ 2617610 w 2667682"/>
              <a:gd name="connsiteY37" fmla="*/ 600043 h 2335199"/>
              <a:gd name="connsiteX38" fmla="*/ 2667682 w 2667682"/>
              <a:gd name="connsiteY38" fmla="*/ 655461 h 2335199"/>
              <a:gd name="connsiteX39" fmla="*/ 2667682 w 2667682"/>
              <a:gd name="connsiteY39" fmla="*/ 1078741 h 2335199"/>
              <a:gd name="connsiteX40" fmla="*/ 2617610 w 2667682"/>
              <a:gd name="connsiteY40" fmla="*/ 1135113 h 2335199"/>
              <a:gd name="connsiteX41" fmla="*/ 2235156 w 2667682"/>
              <a:gd name="connsiteY41" fmla="*/ 1135113 h 2335199"/>
              <a:gd name="connsiteX42" fmla="*/ 2185083 w 2667682"/>
              <a:gd name="connsiteY42" fmla="*/ 1079695 h 2335199"/>
              <a:gd name="connsiteX43" fmla="*/ 2185083 w 2667682"/>
              <a:gd name="connsiteY43" fmla="*/ 655461 h 2335199"/>
              <a:gd name="connsiteX44" fmla="*/ 2235156 w 2667682"/>
              <a:gd name="connsiteY44" fmla="*/ 600043 h 2335199"/>
              <a:gd name="connsiteX45" fmla="*/ 50073 w 2667682"/>
              <a:gd name="connsiteY45" fmla="*/ 600043 h 2335199"/>
              <a:gd name="connsiteX46" fmla="*/ 432528 w 2667682"/>
              <a:gd name="connsiteY46" fmla="*/ 600043 h 2335199"/>
              <a:gd name="connsiteX47" fmla="*/ 482601 w 2667682"/>
              <a:gd name="connsiteY47" fmla="*/ 655461 h 2335199"/>
              <a:gd name="connsiteX48" fmla="*/ 482601 w 2667682"/>
              <a:gd name="connsiteY48" fmla="*/ 1078741 h 2335199"/>
              <a:gd name="connsiteX49" fmla="*/ 433391 w 2667682"/>
              <a:gd name="connsiteY49" fmla="*/ 1135113 h 2335199"/>
              <a:gd name="connsiteX50" fmla="*/ 50073 w 2667682"/>
              <a:gd name="connsiteY50" fmla="*/ 1135113 h 2335199"/>
              <a:gd name="connsiteX51" fmla="*/ 0 w 2667682"/>
              <a:gd name="connsiteY51" fmla="*/ 1079695 h 2335199"/>
              <a:gd name="connsiteX52" fmla="*/ 0 w 2667682"/>
              <a:gd name="connsiteY52" fmla="*/ 655461 h 2335199"/>
              <a:gd name="connsiteX53" fmla="*/ 50073 w 2667682"/>
              <a:gd name="connsiteY53" fmla="*/ 600043 h 2335199"/>
              <a:gd name="connsiteX54" fmla="*/ 2235156 w 2667682"/>
              <a:gd name="connsiteY54" fmla="*/ 0 h 2335199"/>
              <a:gd name="connsiteX55" fmla="*/ 2617610 w 2667682"/>
              <a:gd name="connsiteY55" fmla="*/ 0 h 2335199"/>
              <a:gd name="connsiteX56" fmla="*/ 2667682 w 2667682"/>
              <a:gd name="connsiteY56" fmla="*/ 55418 h 2335199"/>
              <a:gd name="connsiteX57" fmla="*/ 2667682 w 2667682"/>
              <a:gd name="connsiteY57" fmla="*/ 478697 h 2335199"/>
              <a:gd name="connsiteX58" fmla="*/ 2617610 w 2667682"/>
              <a:gd name="connsiteY58" fmla="*/ 535071 h 2335199"/>
              <a:gd name="connsiteX59" fmla="*/ 2235156 w 2667682"/>
              <a:gd name="connsiteY59" fmla="*/ 535071 h 2335199"/>
              <a:gd name="connsiteX60" fmla="*/ 2185083 w 2667682"/>
              <a:gd name="connsiteY60" fmla="*/ 479653 h 2335199"/>
              <a:gd name="connsiteX61" fmla="*/ 2185083 w 2667682"/>
              <a:gd name="connsiteY61" fmla="*/ 55418 h 2335199"/>
              <a:gd name="connsiteX62" fmla="*/ 2235156 w 2667682"/>
              <a:gd name="connsiteY62" fmla="*/ 0 h 2335199"/>
              <a:gd name="connsiteX63" fmla="*/ 598287 w 2667682"/>
              <a:gd name="connsiteY63" fmla="*/ 0 h 2335199"/>
              <a:gd name="connsiteX64" fmla="*/ 1295856 w 2667682"/>
              <a:gd name="connsiteY64" fmla="*/ 0 h 2335199"/>
              <a:gd name="connsiteX65" fmla="*/ 1516005 w 2667682"/>
              <a:gd name="connsiteY65" fmla="*/ 0 h 2335199"/>
              <a:gd name="connsiteX66" fmla="*/ 2066808 w 2667682"/>
              <a:gd name="connsiteY66" fmla="*/ 0 h 2335199"/>
              <a:gd name="connsiteX67" fmla="*/ 2116881 w 2667682"/>
              <a:gd name="connsiteY67" fmla="*/ 55418 h 2335199"/>
              <a:gd name="connsiteX68" fmla="*/ 2116881 w 2667682"/>
              <a:gd name="connsiteY68" fmla="*/ 655462 h 2335199"/>
              <a:gd name="connsiteX69" fmla="*/ 2116881 w 2667682"/>
              <a:gd name="connsiteY69" fmla="*/ 934462 h 2335199"/>
              <a:gd name="connsiteX70" fmla="*/ 2116881 w 2667682"/>
              <a:gd name="connsiteY70" fmla="*/ 1679739 h 2335199"/>
              <a:gd name="connsiteX71" fmla="*/ 2066808 w 2667682"/>
              <a:gd name="connsiteY71" fmla="*/ 1735157 h 2335199"/>
              <a:gd name="connsiteX72" fmla="*/ 1516005 w 2667682"/>
              <a:gd name="connsiteY72" fmla="*/ 1735157 h 2335199"/>
              <a:gd name="connsiteX73" fmla="*/ 1141320 w 2667682"/>
              <a:gd name="connsiteY73" fmla="*/ 1735157 h 2335199"/>
              <a:gd name="connsiteX74" fmla="*/ 598287 w 2667682"/>
              <a:gd name="connsiteY74" fmla="*/ 1735157 h 2335199"/>
              <a:gd name="connsiteX75" fmla="*/ 548213 w 2667682"/>
              <a:gd name="connsiteY75" fmla="*/ 1678785 h 2335199"/>
              <a:gd name="connsiteX76" fmla="*/ 548213 w 2667682"/>
              <a:gd name="connsiteY76" fmla="*/ 55418 h 2335199"/>
              <a:gd name="connsiteX77" fmla="*/ 598287 w 2667682"/>
              <a:gd name="connsiteY77" fmla="*/ 0 h 233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67682" h="2335199">
                <a:moveTo>
                  <a:pt x="2235156" y="1801085"/>
                </a:moveTo>
                <a:lnTo>
                  <a:pt x="2617610" y="1801085"/>
                </a:lnTo>
                <a:cubicBezTo>
                  <a:pt x="2645235" y="1801085"/>
                  <a:pt x="2667682" y="1825928"/>
                  <a:pt x="2667682" y="1856503"/>
                </a:cubicBezTo>
                <a:lnTo>
                  <a:pt x="2667682" y="2279782"/>
                </a:lnTo>
                <a:cubicBezTo>
                  <a:pt x="2667682" y="2309402"/>
                  <a:pt x="2645235" y="2335199"/>
                  <a:pt x="2617610" y="2335199"/>
                </a:cubicBezTo>
                <a:lnTo>
                  <a:pt x="2235156" y="2335199"/>
                </a:lnTo>
                <a:cubicBezTo>
                  <a:pt x="2207530" y="2335199"/>
                  <a:pt x="2185083" y="2310358"/>
                  <a:pt x="2185083" y="2279782"/>
                </a:cubicBezTo>
                <a:lnTo>
                  <a:pt x="2185083" y="1856503"/>
                </a:lnTo>
                <a:cubicBezTo>
                  <a:pt x="2185083" y="1825928"/>
                  <a:pt x="2207530" y="1801085"/>
                  <a:pt x="2235156" y="1801085"/>
                </a:cubicBezTo>
                <a:close/>
                <a:moveTo>
                  <a:pt x="1682625" y="1801085"/>
                </a:moveTo>
                <a:lnTo>
                  <a:pt x="2065079" y="1801085"/>
                </a:lnTo>
                <a:cubicBezTo>
                  <a:pt x="2092705" y="1801085"/>
                  <a:pt x="2115152" y="1825928"/>
                  <a:pt x="2115152" y="1856503"/>
                </a:cubicBezTo>
                <a:lnTo>
                  <a:pt x="2115152" y="2279782"/>
                </a:lnTo>
                <a:cubicBezTo>
                  <a:pt x="2115152" y="2309402"/>
                  <a:pt x="2092705" y="2335199"/>
                  <a:pt x="2065079" y="2335199"/>
                </a:cubicBezTo>
                <a:lnTo>
                  <a:pt x="1682625" y="2335199"/>
                </a:lnTo>
                <a:cubicBezTo>
                  <a:pt x="1654999" y="2335199"/>
                  <a:pt x="1632552" y="2310358"/>
                  <a:pt x="1632552" y="2279782"/>
                </a:cubicBezTo>
                <a:lnTo>
                  <a:pt x="1632552" y="1856503"/>
                </a:lnTo>
                <a:cubicBezTo>
                  <a:pt x="1632552" y="1825928"/>
                  <a:pt x="1654999" y="1801085"/>
                  <a:pt x="1682625" y="1801085"/>
                </a:cubicBezTo>
                <a:close/>
                <a:moveTo>
                  <a:pt x="598287" y="1801085"/>
                </a:moveTo>
                <a:lnTo>
                  <a:pt x="980741" y="1801085"/>
                </a:lnTo>
                <a:cubicBezTo>
                  <a:pt x="1008368" y="1801085"/>
                  <a:pt x="1030815" y="1825928"/>
                  <a:pt x="1030815" y="1856503"/>
                </a:cubicBezTo>
                <a:lnTo>
                  <a:pt x="1030815" y="2279782"/>
                </a:lnTo>
                <a:cubicBezTo>
                  <a:pt x="1031677" y="2309402"/>
                  <a:pt x="1009231" y="2335199"/>
                  <a:pt x="981604" y="2335199"/>
                </a:cubicBezTo>
                <a:lnTo>
                  <a:pt x="598287" y="2335199"/>
                </a:lnTo>
                <a:cubicBezTo>
                  <a:pt x="570660" y="2335199"/>
                  <a:pt x="548213" y="2310358"/>
                  <a:pt x="548213" y="2279782"/>
                </a:cubicBezTo>
                <a:lnTo>
                  <a:pt x="548213" y="1856503"/>
                </a:lnTo>
                <a:cubicBezTo>
                  <a:pt x="548213" y="1825928"/>
                  <a:pt x="570660" y="1801085"/>
                  <a:pt x="598287" y="1801085"/>
                </a:cubicBezTo>
                <a:close/>
                <a:moveTo>
                  <a:pt x="50073" y="1801085"/>
                </a:moveTo>
                <a:lnTo>
                  <a:pt x="432528" y="1801085"/>
                </a:lnTo>
                <a:cubicBezTo>
                  <a:pt x="460154" y="1801085"/>
                  <a:pt x="482601" y="1825928"/>
                  <a:pt x="482601" y="1856503"/>
                </a:cubicBezTo>
                <a:lnTo>
                  <a:pt x="482601" y="2279782"/>
                </a:lnTo>
                <a:cubicBezTo>
                  <a:pt x="483464" y="2309402"/>
                  <a:pt x="461018" y="2335199"/>
                  <a:pt x="433391" y="2335199"/>
                </a:cubicBezTo>
                <a:lnTo>
                  <a:pt x="50073" y="2335199"/>
                </a:lnTo>
                <a:cubicBezTo>
                  <a:pt x="22447" y="2335199"/>
                  <a:pt x="0" y="2310358"/>
                  <a:pt x="0" y="2279782"/>
                </a:cubicBezTo>
                <a:lnTo>
                  <a:pt x="0" y="1856503"/>
                </a:lnTo>
                <a:cubicBezTo>
                  <a:pt x="0" y="1825928"/>
                  <a:pt x="22447" y="1801085"/>
                  <a:pt x="50073" y="1801085"/>
                </a:cubicBezTo>
                <a:close/>
                <a:moveTo>
                  <a:pt x="2235156" y="600043"/>
                </a:moveTo>
                <a:lnTo>
                  <a:pt x="2617610" y="600043"/>
                </a:lnTo>
                <a:cubicBezTo>
                  <a:pt x="2645235" y="600043"/>
                  <a:pt x="2667682" y="624886"/>
                  <a:pt x="2667682" y="655461"/>
                </a:cubicBezTo>
                <a:lnTo>
                  <a:pt x="2667682" y="1078741"/>
                </a:lnTo>
                <a:cubicBezTo>
                  <a:pt x="2667682" y="1109316"/>
                  <a:pt x="2645235" y="1135113"/>
                  <a:pt x="2617610" y="1135113"/>
                </a:cubicBezTo>
                <a:lnTo>
                  <a:pt x="2235156" y="1135113"/>
                </a:lnTo>
                <a:cubicBezTo>
                  <a:pt x="2207530" y="1135113"/>
                  <a:pt x="2185083" y="1110271"/>
                  <a:pt x="2185083" y="1079695"/>
                </a:cubicBezTo>
                <a:lnTo>
                  <a:pt x="2185083" y="655461"/>
                </a:lnTo>
                <a:cubicBezTo>
                  <a:pt x="2185083" y="624886"/>
                  <a:pt x="2207530" y="600043"/>
                  <a:pt x="2235156" y="600043"/>
                </a:cubicBezTo>
                <a:close/>
                <a:moveTo>
                  <a:pt x="50073" y="600043"/>
                </a:moveTo>
                <a:lnTo>
                  <a:pt x="432528" y="600043"/>
                </a:lnTo>
                <a:cubicBezTo>
                  <a:pt x="460154" y="600043"/>
                  <a:pt x="482601" y="624886"/>
                  <a:pt x="482601" y="655461"/>
                </a:cubicBezTo>
                <a:lnTo>
                  <a:pt x="482601" y="1078741"/>
                </a:lnTo>
                <a:cubicBezTo>
                  <a:pt x="483464" y="1109316"/>
                  <a:pt x="461018" y="1135113"/>
                  <a:pt x="433391" y="1135113"/>
                </a:cubicBezTo>
                <a:lnTo>
                  <a:pt x="50073" y="1135113"/>
                </a:lnTo>
                <a:cubicBezTo>
                  <a:pt x="22447" y="1135113"/>
                  <a:pt x="0" y="1110271"/>
                  <a:pt x="0" y="1079695"/>
                </a:cubicBezTo>
                <a:lnTo>
                  <a:pt x="0" y="655461"/>
                </a:lnTo>
                <a:cubicBezTo>
                  <a:pt x="0" y="624886"/>
                  <a:pt x="22447" y="600043"/>
                  <a:pt x="50073" y="600043"/>
                </a:cubicBezTo>
                <a:close/>
                <a:moveTo>
                  <a:pt x="2235156" y="0"/>
                </a:moveTo>
                <a:lnTo>
                  <a:pt x="2617610" y="0"/>
                </a:lnTo>
                <a:cubicBezTo>
                  <a:pt x="2645235" y="0"/>
                  <a:pt x="2667682" y="24843"/>
                  <a:pt x="2667682" y="55418"/>
                </a:cubicBezTo>
                <a:lnTo>
                  <a:pt x="2667682" y="478697"/>
                </a:lnTo>
                <a:cubicBezTo>
                  <a:pt x="2667682" y="510228"/>
                  <a:pt x="2645235" y="535071"/>
                  <a:pt x="2617610" y="535071"/>
                </a:cubicBezTo>
                <a:lnTo>
                  <a:pt x="2235156" y="535071"/>
                </a:lnTo>
                <a:cubicBezTo>
                  <a:pt x="2207530" y="535071"/>
                  <a:pt x="2185083" y="510228"/>
                  <a:pt x="2185083" y="479653"/>
                </a:cubicBezTo>
                <a:lnTo>
                  <a:pt x="2185083" y="55418"/>
                </a:lnTo>
                <a:cubicBezTo>
                  <a:pt x="2185083" y="24843"/>
                  <a:pt x="2207530" y="0"/>
                  <a:pt x="2235156" y="0"/>
                </a:cubicBezTo>
                <a:close/>
                <a:moveTo>
                  <a:pt x="598287" y="0"/>
                </a:moveTo>
                <a:lnTo>
                  <a:pt x="1295856" y="0"/>
                </a:lnTo>
                <a:lnTo>
                  <a:pt x="1516005" y="0"/>
                </a:lnTo>
                <a:lnTo>
                  <a:pt x="2066808" y="0"/>
                </a:lnTo>
                <a:cubicBezTo>
                  <a:pt x="2094435" y="0"/>
                  <a:pt x="2116881" y="24843"/>
                  <a:pt x="2116881" y="55418"/>
                </a:cubicBezTo>
                <a:lnTo>
                  <a:pt x="2116881" y="655462"/>
                </a:lnTo>
                <a:lnTo>
                  <a:pt x="2116881" y="934462"/>
                </a:lnTo>
                <a:lnTo>
                  <a:pt x="2116881" y="1679739"/>
                </a:lnTo>
                <a:cubicBezTo>
                  <a:pt x="2116881" y="1710315"/>
                  <a:pt x="2094435" y="1735157"/>
                  <a:pt x="2066808" y="1735157"/>
                </a:cubicBezTo>
                <a:lnTo>
                  <a:pt x="1516005" y="1735157"/>
                </a:lnTo>
                <a:lnTo>
                  <a:pt x="1141320" y="1735157"/>
                </a:lnTo>
                <a:lnTo>
                  <a:pt x="598287" y="1735157"/>
                </a:lnTo>
                <a:cubicBezTo>
                  <a:pt x="570660" y="1735157"/>
                  <a:pt x="548213" y="1710315"/>
                  <a:pt x="548213" y="1678785"/>
                </a:cubicBezTo>
                <a:lnTo>
                  <a:pt x="548213" y="55418"/>
                </a:lnTo>
                <a:cubicBezTo>
                  <a:pt x="548213" y="24843"/>
                  <a:pt x="570660" y="0"/>
                  <a:pt x="598287" y="0"/>
                </a:cubicBezTo>
                <a:close/>
              </a:path>
            </a:pathLst>
          </a:custGeom>
        </p:spPr>
      </p:pic>
      <p:pic>
        <p:nvPicPr>
          <p:cNvPr id="100" name="Picture 99"/>
          <p:cNvPicPr>
            <a:picLocks noChangeAspect="1"/>
          </p:cNvPicPr>
          <p:nvPr/>
        </p:nvPicPr>
        <p:blipFill>
          <a:blip r:embed="rId2">
            <a:extLst>
              <a:ext uri="{28A0092B-C50C-407E-A947-70E740481C1C}">
                <a14:useLocalDpi xmlns:a14="http://schemas.microsoft.com/office/drawing/2010/main" val="0"/>
              </a:ext>
            </a:extLst>
          </a:blip>
          <a:srcRect l="3823" t="4440" r="66900" b="50000"/>
          <a:stretch>
            <a:fillRect/>
          </a:stretch>
        </p:blipFill>
        <p:spPr>
          <a:xfrm>
            <a:off x="349617" y="1085612"/>
            <a:ext cx="2677036" cy="2343388"/>
          </a:xfrm>
          <a:custGeom>
            <a:avLst/>
            <a:gdLst>
              <a:gd name="connsiteX0" fmla="*/ 1688526 w 2677036"/>
              <a:gd name="connsiteY0" fmla="*/ 1807400 h 2343388"/>
              <a:gd name="connsiteX1" fmla="*/ 2072321 w 2677036"/>
              <a:gd name="connsiteY1" fmla="*/ 1807400 h 2343388"/>
              <a:gd name="connsiteX2" fmla="*/ 2122569 w 2677036"/>
              <a:gd name="connsiteY2" fmla="*/ 1863013 h 2343388"/>
              <a:gd name="connsiteX3" fmla="*/ 2122569 w 2677036"/>
              <a:gd name="connsiteY3" fmla="*/ 2287776 h 2343388"/>
              <a:gd name="connsiteX4" fmla="*/ 2072321 w 2677036"/>
              <a:gd name="connsiteY4" fmla="*/ 2343388 h 2343388"/>
              <a:gd name="connsiteX5" fmla="*/ 1688526 w 2677036"/>
              <a:gd name="connsiteY5" fmla="*/ 2343388 h 2343388"/>
              <a:gd name="connsiteX6" fmla="*/ 1638277 w 2677036"/>
              <a:gd name="connsiteY6" fmla="*/ 2287776 h 2343388"/>
              <a:gd name="connsiteX7" fmla="*/ 1638277 w 2677036"/>
              <a:gd name="connsiteY7" fmla="*/ 1863013 h 2343388"/>
              <a:gd name="connsiteX8" fmla="*/ 1688526 w 2677036"/>
              <a:gd name="connsiteY8" fmla="*/ 1807400 h 2343388"/>
              <a:gd name="connsiteX9" fmla="*/ 600383 w 2677036"/>
              <a:gd name="connsiteY9" fmla="*/ 1807400 h 2343388"/>
              <a:gd name="connsiteX10" fmla="*/ 984179 w 2677036"/>
              <a:gd name="connsiteY10" fmla="*/ 1807400 h 2343388"/>
              <a:gd name="connsiteX11" fmla="*/ 1034427 w 2677036"/>
              <a:gd name="connsiteY11" fmla="*/ 1863013 h 2343388"/>
              <a:gd name="connsiteX12" fmla="*/ 1034427 w 2677036"/>
              <a:gd name="connsiteY12" fmla="*/ 2287776 h 2343388"/>
              <a:gd name="connsiteX13" fmla="*/ 985045 w 2677036"/>
              <a:gd name="connsiteY13" fmla="*/ 2343388 h 2343388"/>
              <a:gd name="connsiteX14" fmla="*/ 600383 w 2677036"/>
              <a:gd name="connsiteY14" fmla="*/ 2343388 h 2343388"/>
              <a:gd name="connsiteX15" fmla="*/ 550135 w 2677036"/>
              <a:gd name="connsiteY15" fmla="*/ 2287776 h 2343388"/>
              <a:gd name="connsiteX16" fmla="*/ 550135 w 2677036"/>
              <a:gd name="connsiteY16" fmla="*/ 1863013 h 2343388"/>
              <a:gd name="connsiteX17" fmla="*/ 600383 w 2677036"/>
              <a:gd name="connsiteY17" fmla="*/ 1807400 h 2343388"/>
              <a:gd name="connsiteX18" fmla="*/ 50249 w 2677036"/>
              <a:gd name="connsiteY18" fmla="*/ 1807400 h 2343388"/>
              <a:gd name="connsiteX19" fmla="*/ 434044 w 2677036"/>
              <a:gd name="connsiteY19" fmla="*/ 1807400 h 2343388"/>
              <a:gd name="connsiteX20" fmla="*/ 484292 w 2677036"/>
              <a:gd name="connsiteY20" fmla="*/ 1863013 h 2343388"/>
              <a:gd name="connsiteX21" fmla="*/ 484292 w 2677036"/>
              <a:gd name="connsiteY21" fmla="*/ 2287776 h 2343388"/>
              <a:gd name="connsiteX22" fmla="*/ 434910 w 2677036"/>
              <a:gd name="connsiteY22" fmla="*/ 2343388 h 2343388"/>
              <a:gd name="connsiteX23" fmla="*/ 50249 w 2677036"/>
              <a:gd name="connsiteY23" fmla="*/ 2343388 h 2343388"/>
              <a:gd name="connsiteX24" fmla="*/ 0 w 2677036"/>
              <a:gd name="connsiteY24" fmla="*/ 2287776 h 2343388"/>
              <a:gd name="connsiteX25" fmla="*/ 0 w 2677036"/>
              <a:gd name="connsiteY25" fmla="*/ 1863013 h 2343388"/>
              <a:gd name="connsiteX26" fmla="*/ 50249 w 2677036"/>
              <a:gd name="connsiteY26" fmla="*/ 1807400 h 2343388"/>
              <a:gd name="connsiteX27" fmla="*/ 2242992 w 2677036"/>
              <a:gd name="connsiteY27" fmla="*/ 1205253 h 2343388"/>
              <a:gd name="connsiteX28" fmla="*/ 2626788 w 2677036"/>
              <a:gd name="connsiteY28" fmla="*/ 1205253 h 2343388"/>
              <a:gd name="connsiteX29" fmla="*/ 2677036 w 2677036"/>
              <a:gd name="connsiteY29" fmla="*/ 1260866 h 2343388"/>
              <a:gd name="connsiteX30" fmla="*/ 2677036 w 2677036"/>
              <a:gd name="connsiteY30" fmla="*/ 1685629 h 2343388"/>
              <a:gd name="connsiteX31" fmla="*/ 2626788 w 2677036"/>
              <a:gd name="connsiteY31" fmla="*/ 1741241 h 2343388"/>
              <a:gd name="connsiteX32" fmla="*/ 2242992 w 2677036"/>
              <a:gd name="connsiteY32" fmla="*/ 1741241 h 2343388"/>
              <a:gd name="connsiteX33" fmla="*/ 2192744 w 2677036"/>
              <a:gd name="connsiteY33" fmla="*/ 1685629 h 2343388"/>
              <a:gd name="connsiteX34" fmla="*/ 2192744 w 2677036"/>
              <a:gd name="connsiteY34" fmla="*/ 1260866 h 2343388"/>
              <a:gd name="connsiteX35" fmla="*/ 2242992 w 2677036"/>
              <a:gd name="connsiteY35" fmla="*/ 1205253 h 2343388"/>
              <a:gd name="connsiteX36" fmla="*/ 50249 w 2677036"/>
              <a:gd name="connsiteY36" fmla="*/ 1205253 h 2343388"/>
              <a:gd name="connsiteX37" fmla="*/ 434044 w 2677036"/>
              <a:gd name="connsiteY37" fmla="*/ 1205253 h 2343388"/>
              <a:gd name="connsiteX38" fmla="*/ 484292 w 2677036"/>
              <a:gd name="connsiteY38" fmla="*/ 1260866 h 2343388"/>
              <a:gd name="connsiteX39" fmla="*/ 484292 w 2677036"/>
              <a:gd name="connsiteY39" fmla="*/ 1685629 h 2343388"/>
              <a:gd name="connsiteX40" fmla="*/ 434910 w 2677036"/>
              <a:gd name="connsiteY40" fmla="*/ 1741241 h 2343388"/>
              <a:gd name="connsiteX41" fmla="*/ 50249 w 2677036"/>
              <a:gd name="connsiteY41" fmla="*/ 1741241 h 2343388"/>
              <a:gd name="connsiteX42" fmla="*/ 0 w 2677036"/>
              <a:gd name="connsiteY42" fmla="*/ 1685629 h 2343388"/>
              <a:gd name="connsiteX43" fmla="*/ 0 w 2677036"/>
              <a:gd name="connsiteY43" fmla="*/ 1260866 h 2343388"/>
              <a:gd name="connsiteX44" fmla="*/ 50249 w 2677036"/>
              <a:gd name="connsiteY44" fmla="*/ 1205253 h 2343388"/>
              <a:gd name="connsiteX45" fmla="*/ 2242992 w 2677036"/>
              <a:gd name="connsiteY45" fmla="*/ 0 h 2343388"/>
              <a:gd name="connsiteX46" fmla="*/ 2626788 w 2677036"/>
              <a:gd name="connsiteY46" fmla="*/ 0 h 2343388"/>
              <a:gd name="connsiteX47" fmla="*/ 2677036 w 2677036"/>
              <a:gd name="connsiteY47" fmla="*/ 55612 h 2343388"/>
              <a:gd name="connsiteX48" fmla="*/ 2677036 w 2677036"/>
              <a:gd name="connsiteY48" fmla="*/ 480376 h 2343388"/>
              <a:gd name="connsiteX49" fmla="*/ 2626788 w 2677036"/>
              <a:gd name="connsiteY49" fmla="*/ 536947 h 2343388"/>
              <a:gd name="connsiteX50" fmla="*/ 2242992 w 2677036"/>
              <a:gd name="connsiteY50" fmla="*/ 536947 h 2343388"/>
              <a:gd name="connsiteX51" fmla="*/ 2192744 w 2677036"/>
              <a:gd name="connsiteY51" fmla="*/ 481335 h 2343388"/>
              <a:gd name="connsiteX52" fmla="*/ 2192744 w 2677036"/>
              <a:gd name="connsiteY52" fmla="*/ 55612 h 2343388"/>
              <a:gd name="connsiteX53" fmla="*/ 2242992 w 2677036"/>
              <a:gd name="connsiteY53" fmla="*/ 0 h 2343388"/>
              <a:gd name="connsiteX54" fmla="*/ 600280 w 2677036"/>
              <a:gd name="connsiteY54" fmla="*/ 0 h 2343388"/>
              <a:gd name="connsiteX55" fmla="*/ 2074157 w 2677036"/>
              <a:gd name="connsiteY55" fmla="*/ 0 h 2343388"/>
              <a:gd name="connsiteX56" fmla="*/ 2124302 w 2677036"/>
              <a:gd name="connsiteY56" fmla="*/ 55498 h 2343388"/>
              <a:gd name="connsiteX57" fmla="*/ 2124302 w 2677036"/>
              <a:gd name="connsiteY57" fmla="*/ 1684785 h 2343388"/>
              <a:gd name="connsiteX58" fmla="*/ 2074157 w 2677036"/>
              <a:gd name="connsiteY58" fmla="*/ 1740283 h 2343388"/>
              <a:gd name="connsiteX59" fmla="*/ 600280 w 2677036"/>
              <a:gd name="connsiteY59" fmla="*/ 1740283 h 2343388"/>
              <a:gd name="connsiteX60" fmla="*/ 550135 w 2677036"/>
              <a:gd name="connsiteY60" fmla="*/ 1684785 h 2343388"/>
              <a:gd name="connsiteX61" fmla="*/ 550135 w 2677036"/>
              <a:gd name="connsiteY61" fmla="*/ 55498 h 2343388"/>
              <a:gd name="connsiteX62" fmla="*/ 600280 w 2677036"/>
              <a:gd name="connsiteY62" fmla="*/ 0 h 2343388"/>
              <a:gd name="connsiteX63" fmla="*/ 50249 w 2677036"/>
              <a:gd name="connsiteY63" fmla="*/ 0 h 2343388"/>
              <a:gd name="connsiteX64" fmla="*/ 434044 w 2677036"/>
              <a:gd name="connsiteY64" fmla="*/ 0 h 2343388"/>
              <a:gd name="connsiteX65" fmla="*/ 485159 w 2677036"/>
              <a:gd name="connsiteY65" fmla="*/ 55612 h 2343388"/>
              <a:gd name="connsiteX66" fmla="*/ 485159 w 2677036"/>
              <a:gd name="connsiteY66" fmla="*/ 480376 h 2343388"/>
              <a:gd name="connsiteX67" fmla="*/ 434910 w 2677036"/>
              <a:gd name="connsiteY67" fmla="*/ 536947 h 2343388"/>
              <a:gd name="connsiteX68" fmla="*/ 50249 w 2677036"/>
              <a:gd name="connsiteY68" fmla="*/ 536947 h 2343388"/>
              <a:gd name="connsiteX69" fmla="*/ 0 w 2677036"/>
              <a:gd name="connsiteY69" fmla="*/ 481335 h 2343388"/>
              <a:gd name="connsiteX70" fmla="*/ 0 w 2677036"/>
              <a:gd name="connsiteY70" fmla="*/ 55612 h 2343388"/>
              <a:gd name="connsiteX71" fmla="*/ 50249 w 2677036"/>
              <a:gd name="connsiteY71" fmla="*/ 0 h 234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77036" h="2343388">
                <a:moveTo>
                  <a:pt x="1688526" y="1807400"/>
                </a:moveTo>
                <a:lnTo>
                  <a:pt x="2072321" y="1807400"/>
                </a:lnTo>
                <a:cubicBezTo>
                  <a:pt x="2100044" y="1807400"/>
                  <a:pt x="2122569" y="1832330"/>
                  <a:pt x="2122569" y="1863013"/>
                </a:cubicBezTo>
                <a:lnTo>
                  <a:pt x="2122569" y="2287776"/>
                </a:lnTo>
                <a:cubicBezTo>
                  <a:pt x="2122569" y="2317499"/>
                  <a:pt x="2100044" y="2343388"/>
                  <a:pt x="2072321" y="2343388"/>
                </a:cubicBezTo>
                <a:lnTo>
                  <a:pt x="1688526" y="2343388"/>
                </a:lnTo>
                <a:cubicBezTo>
                  <a:pt x="1660803" y="2343388"/>
                  <a:pt x="1638277" y="2318458"/>
                  <a:pt x="1638277" y="2287776"/>
                </a:cubicBezTo>
                <a:lnTo>
                  <a:pt x="1638277" y="1863013"/>
                </a:lnTo>
                <a:cubicBezTo>
                  <a:pt x="1638277" y="1832330"/>
                  <a:pt x="1660803" y="1807400"/>
                  <a:pt x="1688526" y="1807400"/>
                </a:cubicBezTo>
                <a:close/>
                <a:moveTo>
                  <a:pt x="600383" y="1807400"/>
                </a:moveTo>
                <a:lnTo>
                  <a:pt x="984179" y="1807400"/>
                </a:lnTo>
                <a:cubicBezTo>
                  <a:pt x="1011903" y="1807400"/>
                  <a:pt x="1034427" y="1832330"/>
                  <a:pt x="1034427" y="1863013"/>
                </a:cubicBezTo>
                <a:lnTo>
                  <a:pt x="1034427" y="2287776"/>
                </a:lnTo>
                <a:cubicBezTo>
                  <a:pt x="1035294" y="2317499"/>
                  <a:pt x="1012769" y="2343388"/>
                  <a:pt x="985045" y="2343388"/>
                </a:cubicBezTo>
                <a:lnTo>
                  <a:pt x="600383" y="2343388"/>
                </a:lnTo>
                <a:cubicBezTo>
                  <a:pt x="572660" y="2343388"/>
                  <a:pt x="550135" y="2318458"/>
                  <a:pt x="550135" y="2287776"/>
                </a:cubicBezTo>
                <a:lnTo>
                  <a:pt x="550135" y="1863013"/>
                </a:lnTo>
                <a:cubicBezTo>
                  <a:pt x="550135" y="1832330"/>
                  <a:pt x="572660" y="1807400"/>
                  <a:pt x="600383" y="1807400"/>
                </a:cubicBezTo>
                <a:close/>
                <a:moveTo>
                  <a:pt x="50249" y="1807400"/>
                </a:moveTo>
                <a:lnTo>
                  <a:pt x="434044" y="1807400"/>
                </a:lnTo>
                <a:cubicBezTo>
                  <a:pt x="461768" y="1807400"/>
                  <a:pt x="484292" y="1832330"/>
                  <a:pt x="484292" y="1863013"/>
                </a:cubicBezTo>
                <a:lnTo>
                  <a:pt x="484292" y="2287776"/>
                </a:lnTo>
                <a:cubicBezTo>
                  <a:pt x="485159" y="2317499"/>
                  <a:pt x="462634" y="2343388"/>
                  <a:pt x="434910" y="2343388"/>
                </a:cubicBezTo>
                <a:lnTo>
                  <a:pt x="50249" y="2343388"/>
                </a:lnTo>
                <a:cubicBezTo>
                  <a:pt x="22526" y="2343388"/>
                  <a:pt x="0" y="2318458"/>
                  <a:pt x="0" y="2287776"/>
                </a:cubicBezTo>
                <a:lnTo>
                  <a:pt x="0" y="1863013"/>
                </a:lnTo>
                <a:cubicBezTo>
                  <a:pt x="0" y="1832330"/>
                  <a:pt x="22526" y="1807400"/>
                  <a:pt x="50249" y="1807400"/>
                </a:cubicBezTo>
                <a:close/>
                <a:moveTo>
                  <a:pt x="2242992" y="1205253"/>
                </a:moveTo>
                <a:lnTo>
                  <a:pt x="2626788" y="1205253"/>
                </a:lnTo>
                <a:cubicBezTo>
                  <a:pt x="2654511" y="1205253"/>
                  <a:pt x="2677036" y="1230183"/>
                  <a:pt x="2677036" y="1260866"/>
                </a:cubicBezTo>
                <a:lnTo>
                  <a:pt x="2677036" y="1685629"/>
                </a:lnTo>
                <a:cubicBezTo>
                  <a:pt x="2677036" y="1716311"/>
                  <a:pt x="2654511" y="1741241"/>
                  <a:pt x="2626788" y="1741241"/>
                </a:cubicBezTo>
                <a:lnTo>
                  <a:pt x="2242992" y="1741241"/>
                </a:lnTo>
                <a:cubicBezTo>
                  <a:pt x="2215269" y="1741241"/>
                  <a:pt x="2192744" y="1716311"/>
                  <a:pt x="2192744" y="1685629"/>
                </a:cubicBezTo>
                <a:lnTo>
                  <a:pt x="2192744" y="1260866"/>
                </a:lnTo>
                <a:cubicBezTo>
                  <a:pt x="2192744" y="1230183"/>
                  <a:pt x="2215269" y="1205253"/>
                  <a:pt x="2242992" y="1205253"/>
                </a:cubicBezTo>
                <a:close/>
                <a:moveTo>
                  <a:pt x="50249" y="1205253"/>
                </a:moveTo>
                <a:lnTo>
                  <a:pt x="434044" y="1205253"/>
                </a:lnTo>
                <a:cubicBezTo>
                  <a:pt x="461768" y="1205253"/>
                  <a:pt x="484292" y="1230183"/>
                  <a:pt x="484292" y="1260866"/>
                </a:cubicBezTo>
                <a:lnTo>
                  <a:pt x="484292" y="1685629"/>
                </a:lnTo>
                <a:cubicBezTo>
                  <a:pt x="485159" y="1716311"/>
                  <a:pt x="462634" y="1741241"/>
                  <a:pt x="434910" y="1741241"/>
                </a:cubicBezTo>
                <a:lnTo>
                  <a:pt x="50249" y="1741241"/>
                </a:lnTo>
                <a:cubicBezTo>
                  <a:pt x="22526" y="1741241"/>
                  <a:pt x="0" y="1716311"/>
                  <a:pt x="0" y="1685629"/>
                </a:cubicBezTo>
                <a:lnTo>
                  <a:pt x="0" y="1260866"/>
                </a:lnTo>
                <a:cubicBezTo>
                  <a:pt x="0" y="1230183"/>
                  <a:pt x="22526" y="1205253"/>
                  <a:pt x="50249" y="1205253"/>
                </a:cubicBezTo>
                <a:close/>
                <a:moveTo>
                  <a:pt x="2242992" y="0"/>
                </a:moveTo>
                <a:lnTo>
                  <a:pt x="2626788" y="0"/>
                </a:lnTo>
                <a:cubicBezTo>
                  <a:pt x="2654511" y="0"/>
                  <a:pt x="2677036" y="24930"/>
                  <a:pt x="2677036" y="55612"/>
                </a:cubicBezTo>
                <a:lnTo>
                  <a:pt x="2677036" y="480376"/>
                </a:lnTo>
                <a:cubicBezTo>
                  <a:pt x="2677036" y="512017"/>
                  <a:pt x="2654511" y="536947"/>
                  <a:pt x="2626788" y="536947"/>
                </a:cubicBezTo>
                <a:lnTo>
                  <a:pt x="2242992" y="536947"/>
                </a:lnTo>
                <a:cubicBezTo>
                  <a:pt x="2215269" y="536947"/>
                  <a:pt x="2192744" y="512017"/>
                  <a:pt x="2192744" y="481335"/>
                </a:cubicBezTo>
                <a:lnTo>
                  <a:pt x="2192744" y="55612"/>
                </a:lnTo>
                <a:cubicBezTo>
                  <a:pt x="2192744" y="24930"/>
                  <a:pt x="2215269" y="0"/>
                  <a:pt x="2242992" y="0"/>
                </a:cubicBezTo>
                <a:close/>
                <a:moveTo>
                  <a:pt x="600280" y="0"/>
                </a:moveTo>
                <a:lnTo>
                  <a:pt x="2074157" y="0"/>
                </a:lnTo>
                <a:cubicBezTo>
                  <a:pt x="2101851" y="0"/>
                  <a:pt x="2124302" y="24847"/>
                  <a:pt x="2124302" y="55498"/>
                </a:cubicBezTo>
                <a:lnTo>
                  <a:pt x="2124302" y="1684785"/>
                </a:lnTo>
                <a:cubicBezTo>
                  <a:pt x="2124302" y="1715436"/>
                  <a:pt x="2101851" y="1740283"/>
                  <a:pt x="2074157" y="1740283"/>
                </a:cubicBezTo>
                <a:lnTo>
                  <a:pt x="600280" y="1740283"/>
                </a:lnTo>
                <a:cubicBezTo>
                  <a:pt x="572585" y="1740283"/>
                  <a:pt x="550135" y="1715436"/>
                  <a:pt x="550135" y="1684785"/>
                </a:cubicBezTo>
                <a:lnTo>
                  <a:pt x="550135" y="55498"/>
                </a:lnTo>
                <a:cubicBezTo>
                  <a:pt x="550135" y="24847"/>
                  <a:pt x="572585" y="0"/>
                  <a:pt x="600280" y="0"/>
                </a:cubicBezTo>
                <a:close/>
                <a:moveTo>
                  <a:pt x="50249" y="0"/>
                </a:moveTo>
                <a:lnTo>
                  <a:pt x="434044" y="0"/>
                </a:lnTo>
                <a:cubicBezTo>
                  <a:pt x="462634" y="0"/>
                  <a:pt x="485159" y="24930"/>
                  <a:pt x="485159" y="55612"/>
                </a:cubicBezTo>
                <a:lnTo>
                  <a:pt x="485159" y="480376"/>
                </a:lnTo>
                <a:cubicBezTo>
                  <a:pt x="485159" y="512017"/>
                  <a:pt x="462634" y="536947"/>
                  <a:pt x="434910" y="536947"/>
                </a:cubicBezTo>
                <a:lnTo>
                  <a:pt x="50249" y="536947"/>
                </a:lnTo>
                <a:cubicBezTo>
                  <a:pt x="22526" y="536947"/>
                  <a:pt x="0" y="512017"/>
                  <a:pt x="0" y="481335"/>
                </a:cubicBezTo>
                <a:lnTo>
                  <a:pt x="0" y="55612"/>
                </a:lnTo>
                <a:cubicBezTo>
                  <a:pt x="0" y="24930"/>
                  <a:pt x="22526" y="0"/>
                  <a:pt x="50249" y="0"/>
                </a:cubicBezTo>
                <a:close/>
              </a:path>
            </a:pathLst>
          </a:custGeom>
        </p:spPr>
      </p:pic>
    </p:spTree>
    <p:extLst>
      <p:ext uri="{BB962C8B-B14F-4D97-AF65-F5344CB8AC3E}">
        <p14:creationId xmlns:p14="http://schemas.microsoft.com/office/powerpoint/2010/main" val="24815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C6FD518D-383F-4F0D-9F33-9D06C4614CE9}"/>
              </a:ext>
            </a:extLst>
          </p:cNvPr>
          <p:cNvGrpSpPr/>
          <p:nvPr/>
        </p:nvGrpSpPr>
        <p:grpSpPr>
          <a:xfrm rot="16200000" flipH="1">
            <a:off x="42562" y="162532"/>
            <a:ext cx="2000522" cy="1884155"/>
            <a:chOff x="12759182" y="535186"/>
            <a:chExt cx="2667362" cy="2512207"/>
          </a:xfrm>
        </p:grpSpPr>
        <p:sp>
          <p:nvSpPr>
            <p:cNvPr id="105" name="Oval 32">
              <a:extLst>
                <a:ext uri="{FF2B5EF4-FFF2-40B4-BE49-F238E27FC236}">
                  <a16:creationId xmlns:a16="http://schemas.microsoft.com/office/drawing/2014/main" id="{7493169A-6AAA-4943-B136-25DD4158B87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2B240C58-A791-45E2-9514-229AD5C13472}"/>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9C8630D1-04EF-4056-B3A1-6DDD4E471C94}"/>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3B117367-C217-442A-815E-0BA1CDFB1B77}"/>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7F2FD16A-5B65-457D-9E84-24DAEE3223C2}"/>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C4C22E05-B67D-445E-AB16-104156C28C91}"/>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131E31AC-9EE1-4027-B4FF-DD3A7B282293}"/>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2">
              <a:extLst>
                <a:ext uri="{FF2B5EF4-FFF2-40B4-BE49-F238E27FC236}">
                  <a16:creationId xmlns:a16="http://schemas.microsoft.com/office/drawing/2014/main" id="{2AE1D354-B37A-41A7-825C-DAE0BBC689C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33">
              <a:extLst>
                <a:ext uri="{FF2B5EF4-FFF2-40B4-BE49-F238E27FC236}">
                  <a16:creationId xmlns:a16="http://schemas.microsoft.com/office/drawing/2014/main" id="{CC1E85D8-75E5-4D0B-9D73-92C401673D32}"/>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34">
              <a:extLst>
                <a:ext uri="{FF2B5EF4-FFF2-40B4-BE49-F238E27FC236}">
                  <a16:creationId xmlns:a16="http://schemas.microsoft.com/office/drawing/2014/main" id="{D68FEE3A-882B-4475-A32E-837D8BD67D31}"/>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35">
              <a:extLst>
                <a:ext uri="{FF2B5EF4-FFF2-40B4-BE49-F238E27FC236}">
                  <a16:creationId xmlns:a16="http://schemas.microsoft.com/office/drawing/2014/main" id="{A5D2B723-EB61-4D9D-B996-D35317D533B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38">
              <a:extLst>
                <a:ext uri="{FF2B5EF4-FFF2-40B4-BE49-F238E27FC236}">
                  <a16:creationId xmlns:a16="http://schemas.microsoft.com/office/drawing/2014/main" id="{DF50F551-AB17-45AC-98CC-E9287CA55980}"/>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39">
              <a:extLst>
                <a:ext uri="{FF2B5EF4-FFF2-40B4-BE49-F238E27FC236}">
                  <a16:creationId xmlns:a16="http://schemas.microsoft.com/office/drawing/2014/main" id="{D0408ED4-0CC8-4666-9686-9D510C1EE90D}"/>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41">
              <a:extLst>
                <a:ext uri="{FF2B5EF4-FFF2-40B4-BE49-F238E27FC236}">
                  <a16:creationId xmlns:a16="http://schemas.microsoft.com/office/drawing/2014/main" id="{1208D88E-BDEA-45E0-9A33-9F0624BA8E3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32">
              <a:extLst>
                <a:ext uri="{FF2B5EF4-FFF2-40B4-BE49-F238E27FC236}">
                  <a16:creationId xmlns:a16="http://schemas.microsoft.com/office/drawing/2014/main" id="{5B15D92B-17E6-46A3-9C39-0B71BA106627}"/>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33">
              <a:extLst>
                <a:ext uri="{FF2B5EF4-FFF2-40B4-BE49-F238E27FC236}">
                  <a16:creationId xmlns:a16="http://schemas.microsoft.com/office/drawing/2014/main" id="{F583A898-D72A-4620-A2D9-7922DF886204}"/>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34">
              <a:extLst>
                <a:ext uri="{FF2B5EF4-FFF2-40B4-BE49-F238E27FC236}">
                  <a16:creationId xmlns:a16="http://schemas.microsoft.com/office/drawing/2014/main" id="{3098EBBB-5B4F-4919-93A2-D35AEB927C30}"/>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38">
              <a:extLst>
                <a:ext uri="{FF2B5EF4-FFF2-40B4-BE49-F238E27FC236}">
                  <a16:creationId xmlns:a16="http://schemas.microsoft.com/office/drawing/2014/main" id="{AAFABBA1-856C-4F46-9D84-C1879DA7F7FE}"/>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39">
              <a:extLst>
                <a:ext uri="{FF2B5EF4-FFF2-40B4-BE49-F238E27FC236}">
                  <a16:creationId xmlns:a16="http://schemas.microsoft.com/office/drawing/2014/main" id="{E27369CE-7016-47E2-AB28-FF1B209450C0}"/>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41">
              <a:extLst>
                <a:ext uri="{FF2B5EF4-FFF2-40B4-BE49-F238E27FC236}">
                  <a16:creationId xmlns:a16="http://schemas.microsoft.com/office/drawing/2014/main" id="{9647F09B-016D-4852-AD64-F96A8411932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32">
              <a:extLst>
                <a:ext uri="{FF2B5EF4-FFF2-40B4-BE49-F238E27FC236}">
                  <a16:creationId xmlns:a16="http://schemas.microsoft.com/office/drawing/2014/main" id="{618CA68B-C712-4241-AF7F-A11979DBD0C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4">
              <a:extLst>
                <a:ext uri="{FF2B5EF4-FFF2-40B4-BE49-F238E27FC236}">
                  <a16:creationId xmlns:a16="http://schemas.microsoft.com/office/drawing/2014/main" id="{8D10053E-9AF5-41FD-87BB-741DB3F01E1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9">
              <a:extLst>
                <a:ext uri="{FF2B5EF4-FFF2-40B4-BE49-F238E27FC236}">
                  <a16:creationId xmlns:a16="http://schemas.microsoft.com/office/drawing/2014/main" id="{71F5222B-937A-4893-854D-AAA5C6876A4A}"/>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41">
              <a:extLst>
                <a:ext uri="{FF2B5EF4-FFF2-40B4-BE49-F238E27FC236}">
                  <a16:creationId xmlns:a16="http://schemas.microsoft.com/office/drawing/2014/main" id="{9E156050-6F77-4ECA-A9B0-C5EEB66952D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3">
              <a:extLst>
                <a:ext uri="{FF2B5EF4-FFF2-40B4-BE49-F238E27FC236}">
                  <a16:creationId xmlns:a16="http://schemas.microsoft.com/office/drawing/2014/main" id="{AFA59512-DBAB-4E2F-957E-428CBC59B35B}"/>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4">
              <a:extLst>
                <a:ext uri="{FF2B5EF4-FFF2-40B4-BE49-F238E27FC236}">
                  <a16:creationId xmlns:a16="http://schemas.microsoft.com/office/drawing/2014/main" id="{011E4784-E282-486E-89F6-FC3E12935ED9}"/>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FB96181A-4A33-4F8F-92A9-29B25CCA4CFF}"/>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3">
              <a:extLst>
                <a:ext uri="{FF2B5EF4-FFF2-40B4-BE49-F238E27FC236}">
                  <a16:creationId xmlns:a16="http://schemas.microsoft.com/office/drawing/2014/main" id="{B2706076-2E6D-4666-A79A-27495FE3DAE2}"/>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4">
              <a:extLst>
                <a:ext uri="{FF2B5EF4-FFF2-40B4-BE49-F238E27FC236}">
                  <a16:creationId xmlns:a16="http://schemas.microsoft.com/office/drawing/2014/main" id="{4FC9775A-1A53-4F65-8A49-450106DE18FB}"/>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9">
              <a:extLst>
                <a:ext uri="{FF2B5EF4-FFF2-40B4-BE49-F238E27FC236}">
                  <a16:creationId xmlns:a16="http://schemas.microsoft.com/office/drawing/2014/main" id="{C31C1347-103F-42DE-9C9E-9A59A876DEA3}"/>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41">
              <a:extLst>
                <a:ext uri="{FF2B5EF4-FFF2-40B4-BE49-F238E27FC236}">
                  <a16:creationId xmlns:a16="http://schemas.microsoft.com/office/drawing/2014/main" id="{A836F6BE-6290-41DF-9CD8-B7C5F944E7EA}"/>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41">
              <a:extLst>
                <a:ext uri="{FF2B5EF4-FFF2-40B4-BE49-F238E27FC236}">
                  <a16:creationId xmlns:a16="http://schemas.microsoft.com/office/drawing/2014/main" id="{8D1AFE82-B795-439B-8578-E5D359826470}"/>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6" name="Group 35">
            <a:extLst>
              <a:ext uri="{FF2B5EF4-FFF2-40B4-BE49-F238E27FC236}">
                <a16:creationId xmlns:a16="http://schemas.microsoft.com/office/drawing/2014/main" id="{70884AB2-4E73-4070-BFDC-F5925BCC29F7}"/>
              </a:ext>
            </a:extLst>
          </p:cNvPr>
          <p:cNvGrpSpPr/>
          <p:nvPr/>
        </p:nvGrpSpPr>
        <p:grpSpPr>
          <a:xfrm rot="10800000" flipH="1">
            <a:off x="75220" y="4921864"/>
            <a:ext cx="2000522" cy="1884155"/>
            <a:chOff x="12759182" y="535186"/>
            <a:chExt cx="2667362" cy="2512207"/>
          </a:xfrm>
        </p:grpSpPr>
        <p:sp>
          <p:nvSpPr>
            <p:cNvPr id="37" name="Oval 32">
              <a:extLst>
                <a:ext uri="{FF2B5EF4-FFF2-40B4-BE49-F238E27FC236}">
                  <a16:creationId xmlns:a16="http://schemas.microsoft.com/office/drawing/2014/main" id="{C249463B-C079-43F1-AD18-A3AB4B71CEAD}"/>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35C83124-0E22-4EBC-A8A3-692E9F0144A4}"/>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6799DD8C-3F65-4D2B-8309-99A0FE462BAE}"/>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0F3EF5C2-CC73-4291-BAAA-B1807745EB74}"/>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A29082DE-7623-4BA5-B0B5-6132A061246E}"/>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44DD91B3-8AAD-413F-8FD4-BA8BBB727150}"/>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41">
              <a:extLst>
                <a:ext uri="{FF2B5EF4-FFF2-40B4-BE49-F238E27FC236}">
                  <a16:creationId xmlns:a16="http://schemas.microsoft.com/office/drawing/2014/main" id="{17C86968-3CF9-4123-B7B7-9B5A9278BD76}"/>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2">
              <a:extLst>
                <a:ext uri="{FF2B5EF4-FFF2-40B4-BE49-F238E27FC236}">
                  <a16:creationId xmlns:a16="http://schemas.microsoft.com/office/drawing/2014/main" id="{304B735D-7302-4B9C-911D-026E94B18720}"/>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FF7F0E9-9A75-497D-B565-529FD54ECF4D}"/>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F08E2EE8-2E96-4FDA-B769-8E782C3A73A5}"/>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5">
              <a:extLst>
                <a:ext uri="{FF2B5EF4-FFF2-40B4-BE49-F238E27FC236}">
                  <a16:creationId xmlns:a16="http://schemas.microsoft.com/office/drawing/2014/main" id="{07E71888-7CA1-4481-B91F-9314824D656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8">
              <a:extLst>
                <a:ext uri="{FF2B5EF4-FFF2-40B4-BE49-F238E27FC236}">
                  <a16:creationId xmlns:a16="http://schemas.microsoft.com/office/drawing/2014/main" id="{D6734FB0-10AA-4343-965F-4E7A6AEDF4BE}"/>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EEE9DE2E-6639-4F86-9961-853A3D127894}"/>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1AB7E30D-99AD-4B83-9123-38C986A16C12}"/>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6EFD0189-0A2E-47B6-AF49-6F1A06B98BF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8F55A1D6-4267-42F8-85D7-ECD059A417AF}"/>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988D2E89-0C17-406E-80E6-D1BC4F009C54}"/>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04BFC43B-5C14-448C-BECC-9382F3EAAF63}"/>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7C13B6F6-2C22-48A2-9DB6-BD19EE7C8314}"/>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F079B951-AEE2-45C5-9CB0-D8F35F6BC34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97EC99A2-73FD-43E3-A9B5-A71964FB249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A860AEF6-0866-4EF8-8B2E-83993F51BC25}"/>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DEDB4607-A365-492B-9609-026582D0933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71800A0C-FECD-472A-B240-CD17CBA99DC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3">
              <a:extLst>
                <a:ext uri="{FF2B5EF4-FFF2-40B4-BE49-F238E27FC236}">
                  <a16:creationId xmlns:a16="http://schemas.microsoft.com/office/drawing/2014/main" id="{58B4C903-B396-43BA-864E-30D3D3398EE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4">
              <a:extLst>
                <a:ext uri="{FF2B5EF4-FFF2-40B4-BE49-F238E27FC236}">
                  <a16:creationId xmlns:a16="http://schemas.microsoft.com/office/drawing/2014/main" id="{CFEF3CC4-EAA7-4836-BCDA-2A5C9C1F8EC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41">
              <a:extLst>
                <a:ext uri="{FF2B5EF4-FFF2-40B4-BE49-F238E27FC236}">
                  <a16:creationId xmlns:a16="http://schemas.microsoft.com/office/drawing/2014/main" id="{DAD32D16-3C01-49DD-A3FA-9CA8BB7456D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3">
              <a:extLst>
                <a:ext uri="{FF2B5EF4-FFF2-40B4-BE49-F238E27FC236}">
                  <a16:creationId xmlns:a16="http://schemas.microsoft.com/office/drawing/2014/main" id="{AE2E3B09-7FE7-452E-8B20-5324A1CEBA2E}"/>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4">
              <a:extLst>
                <a:ext uri="{FF2B5EF4-FFF2-40B4-BE49-F238E27FC236}">
                  <a16:creationId xmlns:a16="http://schemas.microsoft.com/office/drawing/2014/main" id="{590376E8-9061-48CA-A833-CC4B2D35305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9">
              <a:extLst>
                <a:ext uri="{FF2B5EF4-FFF2-40B4-BE49-F238E27FC236}">
                  <a16:creationId xmlns:a16="http://schemas.microsoft.com/office/drawing/2014/main" id="{E0F6F4C9-B705-4525-9004-3E3C0DEEC0B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41">
              <a:extLst>
                <a:ext uri="{FF2B5EF4-FFF2-40B4-BE49-F238E27FC236}">
                  <a16:creationId xmlns:a16="http://schemas.microsoft.com/office/drawing/2014/main" id="{9838DFDA-42F7-47FA-93E4-D89665F2BB1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41">
              <a:extLst>
                <a:ext uri="{FF2B5EF4-FFF2-40B4-BE49-F238E27FC236}">
                  <a16:creationId xmlns:a16="http://schemas.microsoft.com/office/drawing/2014/main" id="{90304057-82A7-4BCD-9103-ED2A6D715697}"/>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ID"/>
              <a:t>Meet Our Team</a:t>
            </a:r>
          </a:p>
        </p:txBody>
      </p:sp>
      <p:sp>
        <p:nvSpPr>
          <p:cNvPr id="6" name="Rectangle 5">
            <a:extLst>
              <a:ext uri="{FF2B5EF4-FFF2-40B4-BE49-F238E27FC236}">
                <a16:creationId xmlns:a16="http://schemas.microsoft.com/office/drawing/2014/main" id="{3C110516-1A2E-490A-A748-B156B19DF788}"/>
              </a:ext>
            </a:extLst>
          </p:cNvPr>
          <p:cNvSpPr/>
          <p:nvPr/>
        </p:nvSpPr>
        <p:spPr>
          <a:xfrm>
            <a:off x="5640932" y="2389941"/>
            <a:ext cx="2972046"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1050">
              <a:ea typeface="Raleway"/>
              <a:cs typeface="Raleway"/>
            </a:endParaRPr>
          </a:p>
        </p:txBody>
      </p:sp>
      <p:sp>
        <p:nvSpPr>
          <p:cNvPr id="16" name="TextBox 15">
            <a:extLst>
              <a:ext uri="{FF2B5EF4-FFF2-40B4-BE49-F238E27FC236}">
                <a16:creationId xmlns:a16="http://schemas.microsoft.com/office/drawing/2014/main" id="{B13A5FEA-FD98-4DFA-9755-481DB0DFD4FC}"/>
              </a:ext>
            </a:extLst>
          </p:cNvPr>
          <p:cNvSpPr txBox="1"/>
          <p:nvPr/>
        </p:nvSpPr>
        <p:spPr>
          <a:xfrm>
            <a:off x="5640934" y="3372570"/>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887360" y="3374880"/>
            <a:ext cx="725620" cy="276999"/>
          </a:xfrm>
          <a:prstGeom prst="rect">
            <a:avLst/>
          </a:prstGeom>
          <a:noFill/>
        </p:spPr>
        <p:txBody>
          <a:bodyPr wrap="square" rtlCol="0" anchor="ctr">
            <a:spAutoFit/>
          </a:bodyPr>
          <a:lstStyle/>
          <a:p>
            <a:pPr algn="r"/>
            <a:r>
              <a:rPr lang="en-US" sz="1200" dirty="0">
                <a:latin typeface="+mj-lt"/>
              </a:rPr>
              <a:t>80%</a:t>
            </a:r>
          </a:p>
        </p:txBody>
      </p:sp>
      <p:sp>
        <p:nvSpPr>
          <p:cNvPr id="20" name="TextBox 19">
            <a:extLst>
              <a:ext uri="{FF2B5EF4-FFF2-40B4-BE49-F238E27FC236}">
                <a16:creationId xmlns:a16="http://schemas.microsoft.com/office/drawing/2014/main" id="{7982D7A2-7B7A-4D97-963C-E11E9EEC55EA}"/>
              </a:ext>
            </a:extLst>
          </p:cNvPr>
          <p:cNvSpPr txBox="1"/>
          <p:nvPr/>
        </p:nvSpPr>
        <p:spPr>
          <a:xfrm>
            <a:off x="5640933" y="3897291"/>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887360" y="3899604"/>
            <a:ext cx="725620" cy="276999"/>
          </a:xfrm>
          <a:prstGeom prst="rect">
            <a:avLst/>
          </a:prstGeom>
          <a:noFill/>
        </p:spPr>
        <p:txBody>
          <a:bodyPr wrap="square" rtlCol="0" anchor="ctr">
            <a:spAutoFit/>
          </a:bodyPr>
          <a:lstStyle/>
          <a:p>
            <a:pPr algn="r"/>
            <a:r>
              <a:rPr lang="en-US" sz="1200" dirty="0">
                <a:latin typeface="+mj-lt"/>
              </a:rPr>
              <a:t>70%</a:t>
            </a:r>
          </a:p>
        </p:txBody>
      </p:sp>
      <p:sp>
        <p:nvSpPr>
          <p:cNvPr id="14" name="Rectangle 13">
            <a:extLst>
              <a:ext uri="{FF2B5EF4-FFF2-40B4-BE49-F238E27FC236}">
                <a16:creationId xmlns:a16="http://schemas.microsoft.com/office/drawing/2014/main" id="{1324E872-A305-4B30-AE9B-59AA36755E51}"/>
              </a:ext>
            </a:extLst>
          </p:cNvPr>
          <p:cNvSpPr/>
          <p:nvPr/>
        </p:nvSpPr>
        <p:spPr>
          <a:xfrm>
            <a:off x="5719882" y="3676129"/>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719880" y="3676129"/>
            <a:ext cx="2315148"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2726C8E-8DBA-4D94-8A9B-9165BA138406}"/>
              </a:ext>
            </a:extLst>
          </p:cNvPr>
          <p:cNvSpPr/>
          <p:nvPr/>
        </p:nvSpPr>
        <p:spPr>
          <a:xfrm>
            <a:off x="5719882" y="4200851"/>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719881" y="4200851"/>
            <a:ext cx="1960876"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21">
            <a:extLst>
              <a:ext uri="{FF2B5EF4-FFF2-40B4-BE49-F238E27FC236}">
                <a16:creationId xmlns:a16="http://schemas.microsoft.com/office/drawing/2014/main" id="{006373EA-B271-419F-9F12-17B47C9EB4DC}"/>
              </a:ext>
            </a:extLst>
          </p:cNvPr>
          <p:cNvSpPr/>
          <p:nvPr/>
        </p:nvSpPr>
        <p:spPr>
          <a:xfrm>
            <a:off x="5719882" y="4725574"/>
            <a:ext cx="2893100"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719880" y="4725571"/>
            <a:ext cx="1687641"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640933" y="4422015"/>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887360" y="4424325"/>
            <a:ext cx="725620" cy="276999"/>
          </a:xfrm>
          <a:prstGeom prst="rect">
            <a:avLst/>
          </a:prstGeom>
          <a:noFill/>
        </p:spPr>
        <p:txBody>
          <a:bodyPr wrap="square" rtlCol="0" anchor="ctr">
            <a:spAutoFit/>
          </a:bodyPr>
          <a:lstStyle/>
          <a:p>
            <a:pPr algn="r"/>
            <a:r>
              <a:rPr lang="en-US" sz="1200" dirty="0">
                <a:latin typeface="+mj-lt"/>
              </a:rPr>
              <a:t>60%</a:t>
            </a:r>
          </a:p>
        </p:txBody>
      </p:sp>
      <p:grpSp>
        <p:nvGrpSpPr>
          <p:cNvPr id="3" name="Group 2">
            <a:extLst>
              <a:ext uri="{FF2B5EF4-FFF2-40B4-BE49-F238E27FC236}">
                <a16:creationId xmlns:a16="http://schemas.microsoft.com/office/drawing/2014/main" id="{63D0763E-4072-4DA6-B3F6-B2EB16D59B37}"/>
              </a:ext>
            </a:extLst>
          </p:cNvPr>
          <p:cNvGrpSpPr/>
          <p:nvPr/>
        </p:nvGrpSpPr>
        <p:grpSpPr>
          <a:xfrm>
            <a:off x="7673201" y="59323"/>
            <a:ext cx="1393839" cy="942704"/>
            <a:chOff x="10230932" y="102009"/>
            <a:chExt cx="1858452" cy="1256938"/>
          </a:xfrm>
        </p:grpSpPr>
        <p:sp>
          <p:nvSpPr>
            <p:cNvPr id="41" name="Oval 32">
              <a:extLst>
                <a:ext uri="{FF2B5EF4-FFF2-40B4-BE49-F238E27FC236}">
                  <a16:creationId xmlns:a16="http://schemas.microsoft.com/office/drawing/2014/main" id="{15D6E122-1CD1-468B-B63F-DD09842A386F}"/>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3">
              <a:extLst>
                <a:ext uri="{FF2B5EF4-FFF2-40B4-BE49-F238E27FC236}">
                  <a16:creationId xmlns:a16="http://schemas.microsoft.com/office/drawing/2014/main" id="{F0F097B1-38C8-4C43-B61C-4195196496C1}"/>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4">
              <a:extLst>
                <a:ext uri="{FF2B5EF4-FFF2-40B4-BE49-F238E27FC236}">
                  <a16:creationId xmlns:a16="http://schemas.microsoft.com/office/drawing/2014/main" id="{9766A185-5387-4E35-B761-C2DFB6B7C02D}"/>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5">
              <a:extLst>
                <a:ext uri="{FF2B5EF4-FFF2-40B4-BE49-F238E27FC236}">
                  <a16:creationId xmlns:a16="http://schemas.microsoft.com/office/drawing/2014/main" id="{EBC95584-456D-42B0-AC2D-4D4633CAF4D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7DD787AC-2EC3-4703-9810-E2C3778A13FD}"/>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9">
              <a:extLst>
                <a:ext uri="{FF2B5EF4-FFF2-40B4-BE49-F238E27FC236}">
                  <a16:creationId xmlns:a16="http://schemas.microsoft.com/office/drawing/2014/main" id="{E0FE5C24-13CB-4E2C-9293-AC9B9E4ECFD9}"/>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0152CB20-6C20-46FC-B008-C9C0AA763F5C}"/>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3">
              <a:extLst>
                <a:ext uri="{FF2B5EF4-FFF2-40B4-BE49-F238E27FC236}">
                  <a16:creationId xmlns:a16="http://schemas.microsoft.com/office/drawing/2014/main" id="{9F4D4D1A-47F6-4BD7-B20D-60DF40ED7147}"/>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4">
              <a:extLst>
                <a:ext uri="{FF2B5EF4-FFF2-40B4-BE49-F238E27FC236}">
                  <a16:creationId xmlns:a16="http://schemas.microsoft.com/office/drawing/2014/main" id="{BB892E26-1F82-48A2-A9E0-AB294DC386B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5">
              <a:extLst>
                <a:ext uri="{FF2B5EF4-FFF2-40B4-BE49-F238E27FC236}">
                  <a16:creationId xmlns:a16="http://schemas.microsoft.com/office/drawing/2014/main" id="{BDDE3F3C-CE5B-4250-BDAB-CA3F41B82053}"/>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8">
              <a:extLst>
                <a:ext uri="{FF2B5EF4-FFF2-40B4-BE49-F238E27FC236}">
                  <a16:creationId xmlns:a16="http://schemas.microsoft.com/office/drawing/2014/main" id="{02BF9848-B2EF-4688-BADF-50479DDB1575}"/>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9">
              <a:extLst>
                <a:ext uri="{FF2B5EF4-FFF2-40B4-BE49-F238E27FC236}">
                  <a16:creationId xmlns:a16="http://schemas.microsoft.com/office/drawing/2014/main" id="{606A21E4-A013-4430-81D0-749AA10984E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69057804-944F-49C4-A0BC-BE965BB71339}"/>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043C3947-DF95-468A-B3A7-A2964921E766}"/>
              </a:ext>
            </a:extLst>
          </p:cNvPr>
          <p:cNvGrpSpPr/>
          <p:nvPr/>
        </p:nvGrpSpPr>
        <p:grpSpPr>
          <a:xfrm>
            <a:off x="5719881" y="1626530"/>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91A9CC97-888A-4172-B621-6D7D09C2354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18C517A0-DA13-4262-9AE0-6B5B7C08C81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99DAE205-3EA5-488D-8237-7CE283FB753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02" name="Picture 101"/>
          <p:cNvPicPr>
            <a:picLocks noChangeAspect="1"/>
          </p:cNvPicPr>
          <p:nvPr/>
        </p:nvPicPr>
        <p:blipFill>
          <a:blip r:embed="rId2">
            <a:extLst>
              <a:ext uri="{28A0092B-C50C-407E-A947-70E740481C1C}">
                <a14:useLocalDpi xmlns:a14="http://schemas.microsoft.com/office/drawing/2010/main" val="0"/>
              </a:ext>
            </a:extLst>
          </a:blip>
          <a:srcRect l="30507" t="14691" r="42034" b="14811"/>
          <a:stretch>
            <a:fillRect/>
          </a:stretch>
        </p:blipFill>
        <p:spPr>
          <a:xfrm>
            <a:off x="2789559" y="1612900"/>
            <a:ext cx="2510895" cy="3626070"/>
          </a:xfrm>
          <a:custGeom>
            <a:avLst/>
            <a:gdLst>
              <a:gd name="connsiteX0" fmla="*/ 2104315 w 2510895"/>
              <a:gd name="connsiteY0" fmla="*/ 3159563 h 3626070"/>
              <a:gd name="connsiteX1" fmla="*/ 2463825 w 2510895"/>
              <a:gd name="connsiteY1" fmla="*/ 3159563 h 3626070"/>
              <a:gd name="connsiteX2" fmla="*/ 2510895 w 2510895"/>
              <a:gd name="connsiteY2" fmla="*/ 3207967 h 3626070"/>
              <a:gd name="connsiteX3" fmla="*/ 2510895 w 2510895"/>
              <a:gd name="connsiteY3" fmla="*/ 3577668 h 3626070"/>
              <a:gd name="connsiteX4" fmla="*/ 2463825 w 2510895"/>
              <a:gd name="connsiteY4" fmla="*/ 3626070 h 3626070"/>
              <a:gd name="connsiteX5" fmla="*/ 2104315 w 2510895"/>
              <a:gd name="connsiteY5" fmla="*/ 3626070 h 3626070"/>
              <a:gd name="connsiteX6" fmla="*/ 2057246 w 2510895"/>
              <a:gd name="connsiteY6" fmla="*/ 3577668 h 3626070"/>
              <a:gd name="connsiteX7" fmla="*/ 2057246 w 2510895"/>
              <a:gd name="connsiteY7" fmla="*/ 3207967 h 3626070"/>
              <a:gd name="connsiteX8" fmla="*/ 2104315 w 2510895"/>
              <a:gd name="connsiteY8" fmla="*/ 3159563 h 3626070"/>
              <a:gd name="connsiteX9" fmla="*/ 1594670 w 2510895"/>
              <a:gd name="connsiteY9" fmla="*/ 3159563 h 3626070"/>
              <a:gd name="connsiteX10" fmla="*/ 1954181 w 2510895"/>
              <a:gd name="connsiteY10" fmla="*/ 3159563 h 3626070"/>
              <a:gd name="connsiteX11" fmla="*/ 2001250 w 2510895"/>
              <a:gd name="connsiteY11" fmla="*/ 3207967 h 3626070"/>
              <a:gd name="connsiteX12" fmla="*/ 2001250 w 2510895"/>
              <a:gd name="connsiteY12" fmla="*/ 3577668 h 3626070"/>
              <a:gd name="connsiteX13" fmla="*/ 1954181 w 2510895"/>
              <a:gd name="connsiteY13" fmla="*/ 3626070 h 3626070"/>
              <a:gd name="connsiteX14" fmla="*/ 1594670 w 2510895"/>
              <a:gd name="connsiteY14" fmla="*/ 3626070 h 3626070"/>
              <a:gd name="connsiteX15" fmla="*/ 1547601 w 2510895"/>
              <a:gd name="connsiteY15" fmla="*/ 3577668 h 3626070"/>
              <a:gd name="connsiteX16" fmla="*/ 1547601 w 2510895"/>
              <a:gd name="connsiteY16" fmla="*/ 3207967 h 3626070"/>
              <a:gd name="connsiteX17" fmla="*/ 1594670 w 2510895"/>
              <a:gd name="connsiteY17" fmla="*/ 3159563 h 3626070"/>
              <a:gd name="connsiteX18" fmla="*/ 575380 w 2510895"/>
              <a:gd name="connsiteY18" fmla="*/ 3159563 h 3626070"/>
              <a:gd name="connsiteX19" fmla="*/ 934892 w 2510895"/>
              <a:gd name="connsiteY19" fmla="*/ 3159563 h 3626070"/>
              <a:gd name="connsiteX20" fmla="*/ 981959 w 2510895"/>
              <a:gd name="connsiteY20" fmla="*/ 3207967 h 3626070"/>
              <a:gd name="connsiteX21" fmla="*/ 981959 w 2510895"/>
              <a:gd name="connsiteY21" fmla="*/ 3577668 h 3626070"/>
              <a:gd name="connsiteX22" fmla="*/ 934892 w 2510895"/>
              <a:gd name="connsiteY22" fmla="*/ 3626070 h 3626070"/>
              <a:gd name="connsiteX23" fmla="*/ 576191 w 2510895"/>
              <a:gd name="connsiteY23" fmla="*/ 3626070 h 3626070"/>
              <a:gd name="connsiteX24" fmla="*/ 528311 w 2510895"/>
              <a:gd name="connsiteY24" fmla="*/ 3577668 h 3626070"/>
              <a:gd name="connsiteX25" fmla="*/ 528311 w 2510895"/>
              <a:gd name="connsiteY25" fmla="*/ 3207967 h 3626070"/>
              <a:gd name="connsiteX26" fmla="*/ 575380 w 2510895"/>
              <a:gd name="connsiteY26" fmla="*/ 3159563 h 3626070"/>
              <a:gd name="connsiteX27" fmla="*/ 47069 w 2510895"/>
              <a:gd name="connsiteY27" fmla="*/ 3159563 h 3626070"/>
              <a:gd name="connsiteX28" fmla="*/ 406581 w 2510895"/>
              <a:gd name="connsiteY28" fmla="*/ 3159563 h 3626070"/>
              <a:gd name="connsiteX29" fmla="*/ 453649 w 2510895"/>
              <a:gd name="connsiteY29" fmla="*/ 3207967 h 3626070"/>
              <a:gd name="connsiteX30" fmla="*/ 453649 w 2510895"/>
              <a:gd name="connsiteY30" fmla="*/ 3577668 h 3626070"/>
              <a:gd name="connsiteX31" fmla="*/ 406581 w 2510895"/>
              <a:gd name="connsiteY31" fmla="*/ 3626070 h 3626070"/>
              <a:gd name="connsiteX32" fmla="*/ 47069 w 2510895"/>
              <a:gd name="connsiteY32" fmla="*/ 3626070 h 3626070"/>
              <a:gd name="connsiteX33" fmla="*/ 0 w 2510895"/>
              <a:gd name="connsiteY33" fmla="*/ 3577668 h 3626070"/>
              <a:gd name="connsiteX34" fmla="*/ 0 w 2510895"/>
              <a:gd name="connsiteY34" fmla="*/ 3207967 h 3626070"/>
              <a:gd name="connsiteX35" fmla="*/ 47069 w 2510895"/>
              <a:gd name="connsiteY35" fmla="*/ 3159563 h 3626070"/>
              <a:gd name="connsiteX36" fmla="*/ 2104315 w 2510895"/>
              <a:gd name="connsiteY36" fmla="*/ 2642149 h 3626070"/>
              <a:gd name="connsiteX37" fmla="*/ 2463825 w 2510895"/>
              <a:gd name="connsiteY37" fmla="*/ 2642149 h 3626070"/>
              <a:gd name="connsiteX38" fmla="*/ 2510895 w 2510895"/>
              <a:gd name="connsiteY38" fmla="*/ 2690553 h 3626070"/>
              <a:gd name="connsiteX39" fmla="*/ 2510895 w 2510895"/>
              <a:gd name="connsiteY39" fmla="*/ 3060253 h 3626070"/>
              <a:gd name="connsiteX40" fmla="*/ 2463825 w 2510895"/>
              <a:gd name="connsiteY40" fmla="*/ 3108656 h 3626070"/>
              <a:gd name="connsiteX41" fmla="*/ 2104315 w 2510895"/>
              <a:gd name="connsiteY41" fmla="*/ 3108656 h 3626070"/>
              <a:gd name="connsiteX42" fmla="*/ 2057246 w 2510895"/>
              <a:gd name="connsiteY42" fmla="*/ 3060253 h 3626070"/>
              <a:gd name="connsiteX43" fmla="*/ 2057246 w 2510895"/>
              <a:gd name="connsiteY43" fmla="*/ 2690553 h 3626070"/>
              <a:gd name="connsiteX44" fmla="*/ 2104315 w 2510895"/>
              <a:gd name="connsiteY44" fmla="*/ 2642149 h 3626070"/>
              <a:gd name="connsiteX45" fmla="*/ 2104315 w 2510895"/>
              <a:gd name="connsiteY45" fmla="*/ 1578112 h 3626070"/>
              <a:gd name="connsiteX46" fmla="*/ 2463825 w 2510895"/>
              <a:gd name="connsiteY46" fmla="*/ 1578112 h 3626070"/>
              <a:gd name="connsiteX47" fmla="*/ 2510895 w 2510895"/>
              <a:gd name="connsiteY47" fmla="*/ 1626515 h 3626070"/>
              <a:gd name="connsiteX48" fmla="*/ 2510895 w 2510895"/>
              <a:gd name="connsiteY48" fmla="*/ 1996215 h 3626070"/>
              <a:gd name="connsiteX49" fmla="*/ 2463825 w 2510895"/>
              <a:gd name="connsiteY49" fmla="*/ 2044618 h 3626070"/>
              <a:gd name="connsiteX50" fmla="*/ 2104315 w 2510895"/>
              <a:gd name="connsiteY50" fmla="*/ 2044618 h 3626070"/>
              <a:gd name="connsiteX51" fmla="*/ 2057246 w 2510895"/>
              <a:gd name="connsiteY51" fmla="*/ 1996215 h 3626070"/>
              <a:gd name="connsiteX52" fmla="*/ 2057246 w 2510895"/>
              <a:gd name="connsiteY52" fmla="*/ 1626515 h 3626070"/>
              <a:gd name="connsiteX53" fmla="*/ 2104315 w 2510895"/>
              <a:gd name="connsiteY53" fmla="*/ 1578112 h 3626070"/>
              <a:gd name="connsiteX54" fmla="*/ 2104315 w 2510895"/>
              <a:gd name="connsiteY54" fmla="*/ 1048179 h 3626070"/>
              <a:gd name="connsiteX55" fmla="*/ 2463825 w 2510895"/>
              <a:gd name="connsiteY55" fmla="*/ 1048179 h 3626070"/>
              <a:gd name="connsiteX56" fmla="*/ 2510895 w 2510895"/>
              <a:gd name="connsiteY56" fmla="*/ 1096583 h 3626070"/>
              <a:gd name="connsiteX57" fmla="*/ 2510895 w 2510895"/>
              <a:gd name="connsiteY57" fmla="*/ 1466283 h 3626070"/>
              <a:gd name="connsiteX58" fmla="*/ 2463825 w 2510895"/>
              <a:gd name="connsiteY58" fmla="*/ 1514687 h 3626070"/>
              <a:gd name="connsiteX59" fmla="*/ 2104315 w 2510895"/>
              <a:gd name="connsiteY59" fmla="*/ 1514687 h 3626070"/>
              <a:gd name="connsiteX60" fmla="*/ 2057246 w 2510895"/>
              <a:gd name="connsiteY60" fmla="*/ 1466283 h 3626070"/>
              <a:gd name="connsiteX61" fmla="*/ 2057246 w 2510895"/>
              <a:gd name="connsiteY61" fmla="*/ 1096583 h 3626070"/>
              <a:gd name="connsiteX62" fmla="*/ 2104315 w 2510895"/>
              <a:gd name="connsiteY62" fmla="*/ 1048179 h 3626070"/>
              <a:gd name="connsiteX63" fmla="*/ 47069 w 2510895"/>
              <a:gd name="connsiteY63" fmla="*/ 529932 h 3626070"/>
              <a:gd name="connsiteX64" fmla="*/ 1954994 w 2510895"/>
              <a:gd name="connsiteY64" fmla="*/ 529932 h 3626070"/>
              <a:gd name="connsiteX65" fmla="*/ 2002063 w 2510895"/>
              <a:gd name="connsiteY65" fmla="*/ 578335 h 3626070"/>
              <a:gd name="connsiteX66" fmla="*/ 2002063 w 2510895"/>
              <a:gd name="connsiteY66" fmla="*/ 3059419 h 3626070"/>
              <a:gd name="connsiteX67" fmla="*/ 1954994 w 2510895"/>
              <a:gd name="connsiteY67" fmla="*/ 3107822 h 3626070"/>
              <a:gd name="connsiteX68" fmla="*/ 47069 w 2510895"/>
              <a:gd name="connsiteY68" fmla="*/ 3107822 h 3626070"/>
              <a:gd name="connsiteX69" fmla="*/ 0 w 2510895"/>
              <a:gd name="connsiteY69" fmla="*/ 3060253 h 3626070"/>
              <a:gd name="connsiteX70" fmla="*/ 0 w 2510895"/>
              <a:gd name="connsiteY70" fmla="*/ 578335 h 3626070"/>
              <a:gd name="connsiteX71" fmla="*/ 47069 w 2510895"/>
              <a:gd name="connsiteY71" fmla="*/ 529932 h 3626070"/>
              <a:gd name="connsiteX72" fmla="*/ 2104315 w 2510895"/>
              <a:gd name="connsiteY72" fmla="*/ 0 h 3626070"/>
              <a:gd name="connsiteX73" fmla="*/ 2463825 w 2510895"/>
              <a:gd name="connsiteY73" fmla="*/ 0 h 3626070"/>
              <a:gd name="connsiteX74" fmla="*/ 2510895 w 2510895"/>
              <a:gd name="connsiteY74" fmla="*/ 48403 h 3626070"/>
              <a:gd name="connsiteX75" fmla="*/ 2510895 w 2510895"/>
              <a:gd name="connsiteY75" fmla="*/ 418104 h 3626070"/>
              <a:gd name="connsiteX76" fmla="*/ 2463825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085025 w 2510895"/>
              <a:gd name="connsiteY81" fmla="*/ 0 h 3626070"/>
              <a:gd name="connsiteX82" fmla="*/ 1444537 w 2510895"/>
              <a:gd name="connsiteY82" fmla="*/ 0 h 3626070"/>
              <a:gd name="connsiteX83" fmla="*/ 1491605 w 2510895"/>
              <a:gd name="connsiteY83" fmla="*/ 48403 h 3626070"/>
              <a:gd name="connsiteX84" fmla="*/ 1491605 w 2510895"/>
              <a:gd name="connsiteY84" fmla="*/ 418104 h 3626070"/>
              <a:gd name="connsiteX85" fmla="*/ 1444537 w 2510895"/>
              <a:gd name="connsiteY85" fmla="*/ 466508 h 3626070"/>
              <a:gd name="connsiteX86" fmla="*/ 1085025 w 2510895"/>
              <a:gd name="connsiteY86" fmla="*/ 466508 h 3626070"/>
              <a:gd name="connsiteX87" fmla="*/ 1037956 w 2510895"/>
              <a:gd name="connsiteY87" fmla="*/ 418938 h 3626070"/>
              <a:gd name="connsiteX88" fmla="*/ 1037956 w 2510895"/>
              <a:gd name="connsiteY88" fmla="*/ 48403 h 3626070"/>
              <a:gd name="connsiteX89" fmla="*/ 1085025 w 2510895"/>
              <a:gd name="connsiteY89" fmla="*/ 0 h 3626070"/>
              <a:gd name="connsiteX90" fmla="*/ 575380 w 2510895"/>
              <a:gd name="connsiteY90" fmla="*/ 0 h 3626070"/>
              <a:gd name="connsiteX91" fmla="*/ 934892 w 2510895"/>
              <a:gd name="connsiteY91" fmla="*/ 0 h 3626070"/>
              <a:gd name="connsiteX92" fmla="*/ 981959 w 2510895"/>
              <a:gd name="connsiteY92" fmla="*/ 48403 h 3626070"/>
              <a:gd name="connsiteX93" fmla="*/ 981959 w 2510895"/>
              <a:gd name="connsiteY93" fmla="*/ 418104 h 3626070"/>
              <a:gd name="connsiteX94" fmla="*/ 934892 w 2510895"/>
              <a:gd name="connsiteY94" fmla="*/ 466508 h 3626070"/>
              <a:gd name="connsiteX95" fmla="*/ 576191 w 2510895"/>
              <a:gd name="connsiteY95" fmla="*/ 466508 h 3626070"/>
              <a:gd name="connsiteX96" fmla="*/ 528311 w 2510895"/>
              <a:gd name="connsiteY96" fmla="*/ 418938 h 3626070"/>
              <a:gd name="connsiteX97" fmla="*/ 528311 w 2510895"/>
              <a:gd name="connsiteY97" fmla="*/ 48403 h 3626070"/>
              <a:gd name="connsiteX98" fmla="*/ 575380 w 2510895"/>
              <a:gd name="connsiteY98"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510895" h="3626070">
                <a:moveTo>
                  <a:pt x="2104315" y="3159563"/>
                </a:moveTo>
                <a:lnTo>
                  <a:pt x="2463825" y="3159563"/>
                </a:lnTo>
                <a:cubicBezTo>
                  <a:pt x="2489795" y="3159563"/>
                  <a:pt x="2510895" y="3181262"/>
                  <a:pt x="2510895" y="3207967"/>
                </a:cubicBezTo>
                <a:lnTo>
                  <a:pt x="2510895" y="3577668"/>
                </a:lnTo>
                <a:cubicBezTo>
                  <a:pt x="2510895" y="3604372"/>
                  <a:pt x="2489795" y="3626070"/>
                  <a:pt x="2463825" y="3626070"/>
                </a:cubicBezTo>
                <a:lnTo>
                  <a:pt x="2104315" y="3626070"/>
                </a:lnTo>
                <a:cubicBezTo>
                  <a:pt x="2078346" y="3626070"/>
                  <a:pt x="2057246" y="3604372"/>
                  <a:pt x="2057246" y="3577668"/>
                </a:cubicBezTo>
                <a:lnTo>
                  <a:pt x="2057246" y="3207967"/>
                </a:lnTo>
                <a:cubicBezTo>
                  <a:pt x="2057246" y="3181262"/>
                  <a:pt x="2078346" y="3159563"/>
                  <a:pt x="2104315" y="3159563"/>
                </a:cubicBezTo>
                <a:close/>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3" y="3626070"/>
                  <a:pt x="1547601" y="3604372"/>
                  <a:pt x="1547601" y="3577668"/>
                </a:cubicBezTo>
                <a:lnTo>
                  <a:pt x="1547601" y="3207967"/>
                </a:lnTo>
                <a:cubicBezTo>
                  <a:pt x="1547601" y="3181262"/>
                  <a:pt x="1568702" y="3159563"/>
                  <a:pt x="1594670" y="3159563"/>
                </a:cubicBezTo>
                <a:close/>
                <a:moveTo>
                  <a:pt x="575380" y="3159563"/>
                </a:moveTo>
                <a:lnTo>
                  <a:pt x="934892" y="3159563"/>
                </a:lnTo>
                <a:cubicBezTo>
                  <a:pt x="960860" y="3159563"/>
                  <a:pt x="981959" y="3181262"/>
                  <a:pt x="981959" y="3207967"/>
                </a:cubicBezTo>
                <a:lnTo>
                  <a:pt x="981959" y="3577668"/>
                </a:lnTo>
                <a:cubicBezTo>
                  <a:pt x="981959" y="3604372"/>
                  <a:pt x="960860" y="3626070"/>
                  <a:pt x="934892" y="3626070"/>
                </a:cubicBezTo>
                <a:lnTo>
                  <a:pt x="576191" y="3626070"/>
                </a:lnTo>
                <a:cubicBezTo>
                  <a:pt x="550222" y="3626070"/>
                  <a:pt x="528311" y="3604372"/>
                  <a:pt x="528311" y="3577668"/>
                </a:cubicBezTo>
                <a:lnTo>
                  <a:pt x="528311" y="3207967"/>
                </a:lnTo>
                <a:cubicBezTo>
                  <a:pt x="528311" y="3181262"/>
                  <a:pt x="549411" y="3159563"/>
                  <a:pt x="575380" y="3159563"/>
                </a:cubicBezTo>
                <a:close/>
                <a:moveTo>
                  <a:pt x="47069" y="3159563"/>
                </a:moveTo>
                <a:lnTo>
                  <a:pt x="406581" y="3159563"/>
                </a:lnTo>
                <a:cubicBezTo>
                  <a:pt x="432549" y="3159563"/>
                  <a:pt x="453649" y="3181262"/>
                  <a:pt x="453649" y="3207967"/>
                </a:cubicBezTo>
                <a:lnTo>
                  <a:pt x="453649" y="3577668"/>
                </a:lnTo>
                <a:cubicBezTo>
                  <a:pt x="453649" y="3604372"/>
                  <a:pt x="432549" y="3626070"/>
                  <a:pt x="406581" y="3626070"/>
                </a:cubicBezTo>
                <a:lnTo>
                  <a:pt x="47069" y="3626070"/>
                </a:lnTo>
                <a:cubicBezTo>
                  <a:pt x="21101" y="3626070"/>
                  <a:pt x="0" y="3604372"/>
                  <a:pt x="0" y="3577668"/>
                </a:cubicBezTo>
                <a:lnTo>
                  <a:pt x="0" y="3207967"/>
                </a:lnTo>
                <a:cubicBezTo>
                  <a:pt x="0" y="3181262"/>
                  <a:pt x="21101" y="3159563"/>
                  <a:pt x="47069" y="3159563"/>
                </a:cubicBezTo>
                <a:close/>
                <a:moveTo>
                  <a:pt x="2104315" y="2642149"/>
                </a:moveTo>
                <a:lnTo>
                  <a:pt x="2463825" y="2642149"/>
                </a:lnTo>
                <a:cubicBezTo>
                  <a:pt x="2489795" y="2642149"/>
                  <a:pt x="2510895" y="2663847"/>
                  <a:pt x="2510895" y="2690553"/>
                </a:cubicBezTo>
                <a:lnTo>
                  <a:pt x="2510895" y="3060253"/>
                </a:lnTo>
                <a:cubicBezTo>
                  <a:pt x="2510895" y="3086957"/>
                  <a:pt x="2489795" y="3108656"/>
                  <a:pt x="2463825" y="3108656"/>
                </a:cubicBezTo>
                <a:lnTo>
                  <a:pt x="2104315" y="3108656"/>
                </a:lnTo>
                <a:cubicBezTo>
                  <a:pt x="2078346" y="3108656"/>
                  <a:pt x="2057246" y="3086957"/>
                  <a:pt x="2057246" y="3060253"/>
                </a:cubicBezTo>
                <a:lnTo>
                  <a:pt x="2057246" y="2690553"/>
                </a:lnTo>
                <a:cubicBezTo>
                  <a:pt x="2057246" y="2663847"/>
                  <a:pt x="2078346" y="2642149"/>
                  <a:pt x="2104315" y="2642149"/>
                </a:cubicBezTo>
                <a:close/>
                <a:moveTo>
                  <a:pt x="2104315" y="1578112"/>
                </a:moveTo>
                <a:lnTo>
                  <a:pt x="2463825" y="1578112"/>
                </a:lnTo>
                <a:cubicBezTo>
                  <a:pt x="2489795" y="1578112"/>
                  <a:pt x="2510895" y="1599809"/>
                  <a:pt x="2510895" y="1626515"/>
                </a:cubicBezTo>
                <a:lnTo>
                  <a:pt x="2510895" y="1996215"/>
                </a:lnTo>
                <a:cubicBezTo>
                  <a:pt x="2510895" y="2022920"/>
                  <a:pt x="2489795" y="2044618"/>
                  <a:pt x="2463825" y="2044618"/>
                </a:cubicBezTo>
                <a:lnTo>
                  <a:pt x="2104315" y="2044618"/>
                </a:lnTo>
                <a:cubicBezTo>
                  <a:pt x="2078346" y="2044618"/>
                  <a:pt x="2057246" y="2022920"/>
                  <a:pt x="2057246" y="1996215"/>
                </a:cubicBezTo>
                <a:lnTo>
                  <a:pt x="2057246" y="1626515"/>
                </a:lnTo>
                <a:cubicBezTo>
                  <a:pt x="2057246" y="1599809"/>
                  <a:pt x="2078346" y="1578112"/>
                  <a:pt x="2104315" y="1578112"/>
                </a:cubicBezTo>
                <a:close/>
                <a:moveTo>
                  <a:pt x="2104315" y="1048179"/>
                </a:moveTo>
                <a:lnTo>
                  <a:pt x="2463825" y="1048179"/>
                </a:lnTo>
                <a:cubicBezTo>
                  <a:pt x="2489795" y="1048179"/>
                  <a:pt x="2510895" y="1069877"/>
                  <a:pt x="2510895" y="1096583"/>
                </a:cubicBezTo>
                <a:lnTo>
                  <a:pt x="2510895" y="1466283"/>
                </a:lnTo>
                <a:cubicBezTo>
                  <a:pt x="2510895" y="1492988"/>
                  <a:pt x="2489795" y="1514687"/>
                  <a:pt x="2463825" y="1514687"/>
                </a:cubicBezTo>
                <a:lnTo>
                  <a:pt x="2104315" y="1514687"/>
                </a:lnTo>
                <a:cubicBezTo>
                  <a:pt x="2078346" y="1514687"/>
                  <a:pt x="2057246" y="1492988"/>
                  <a:pt x="2057246" y="1466283"/>
                </a:cubicBezTo>
                <a:lnTo>
                  <a:pt x="2057246" y="1096583"/>
                </a:lnTo>
                <a:cubicBezTo>
                  <a:pt x="2057246" y="1069877"/>
                  <a:pt x="2078346" y="1048179"/>
                  <a:pt x="2104315" y="1048179"/>
                </a:cubicBezTo>
                <a:close/>
                <a:moveTo>
                  <a:pt x="47069" y="529932"/>
                </a:moveTo>
                <a:lnTo>
                  <a:pt x="1954994" y="529932"/>
                </a:lnTo>
                <a:cubicBezTo>
                  <a:pt x="1980962" y="529932"/>
                  <a:pt x="2002063" y="551630"/>
                  <a:pt x="2002063" y="578335"/>
                </a:cubicBezTo>
                <a:lnTo>
                  <a:pt x="2002063" y="3059419"/>
                </a:lnTo>
                <a:cubicBezTo>
                  <a:pt x="2002063" y="3086124"/>
                  <a:pt x="1980962" y="3107822"/>
                  <a:pt x="1954994" y="3107822"/>
                </a:cubicBezTo>
                <a:lnTo>
                  <a:pt x="47069" y="3107822"/>
                </a:lnTo>
                <a:cubicBezTo>
                  <a:pt x="21101" y="3108657"/>
                  <a:pt x="0" y="3086959"/>
                  <a:pt x="0" y="3060253"/>
                </a:cubicBezTo>
                <a:lnTo>
                  <a:pt x="0" y="578335"/>
                </a:lnTo>
                <a:cubicBezTo>
                  <a:pt x="0" y="551630"/>
                  <a:pt x="21101" y="529932"/>
                  <a:pt x="47069" y="529932"/>
                </a:cubicBezTo>
                <a:close/>
                <a:moveTo>
                  <a:pt x="2104315" y="0"/>
                </a:moveTo>
                <a:lnTo>
                  <a:pt x="2463825" y="0"/>
                </a:lnTo>
                <a:cubicBezTo>
                  <a:pt x="2489795" y="0"/>
                  <a:pt x="2510895" y="21698"/>
                  <a:pt x="2510895" y="48403"/>
                </a:cubicBezTo>
                <a:lnTo>
                  <a:pt x="2510895" y="418104"/>
                </a:lnTo>
                <a:cubicBezTo>
                  <a:pt x="2510895" y="444810"/>
                  <a:pt x="2489795" y="466508"/>
                  <a:pt x="2463825" y="466508"/>
                </a:cubicBezTo>
                <a:lnTo>
                  <a:pt x="2104315" y="466508"/>
                </a:lnTo>
                <a:cubicBezTo>
                  <a:pt x="2078346" y="467342"/>
                  <a:pt x="2057246" y="445644"/>
                  <a:pt x="2057246" y="418938"/>
                </a:cubicBezTo>
                <a:lnTo>
                  <a:pt x="2057246" y="48403"/>
                </a:lnTo>
                <a:cubicBezTo>
                  <a:pt x="2057246" y="21698"/>
                  <a:pt x="2078346" y="0"/>
                  <a:pt x="2104315" y="0"/>
                </a:cubicBezTo>
                <a:close/>
                <a:moveTo>
                  <a:pt x="1085025" y="0"/>
                </a:moveTo>
                <a:lnTo>
                  <a:pt x="1444537" y="0"/>
                </a:lnTo>
                <a:cubicBezTo>
                  <a:pt x="1470506" y="0"/>
                  <a:pt x="1491605" y="21698"/>
                  <a:pt x="1491605" y="48403"/>
                </a:cubicBezTo>
                <a:lnTo>
                  <a:pt x="1491605" y="418104"/>
                </a:lnTo>
                <a:cubicBezTo>
                  <a:pt x="1491605" y="444810"/>
                  <a:pt x="1470506" y="466508"/>
                  <a:pt x="1444537" y="466508"/>
                </a:cubicBezTo>
                <a:lnTo>
                  <a:pt x="1085025" y="466508"/>
                </a:lnTo>
                <a:cubicBezTo>
                  <a:pt x="1059057" y="467342"/>
                  <a:pt x="1037956" y="445644"/>
                  <a:pt x="1037956" y="418938"/>
                </a:cubicBezTo>
                <a:lnTo>
                  <a:pt x="1037956" y="48403"/>
                </a:lnTo>
                <a:cubicBezTo>
                  <a:pt x="1037956" y="21698"/>
                  <a:pt x="1059057" y="0"/>
                  <a:pt x="1085025" y="0"/>
                </a:cubicBezTo>
                <a:close/>
                <a:moveTo>
                  <a:pt x="575380" y="0"/>
                </a:moveTo>
                <a:lnTo>
                  <a:pt x="934892" y="0"/>
                </a:lnTo>
                <a:cubicBezTo>
                  <a:pt x="960860" y="0"/>
                  <a:pt x="981959" y="21698"/>
                  <a:pt x="981959" y="48403"/>
                </a:cubicBezTo>
                <a:lnTo>
                  <a:pt x="981959" y="418104"/>
                </a:lnTo>
                <a:cubicBezTo>
                  <a:pt x="981959" y="444810"/>
                  <a:pt x="960860" y="466508"/>
                  <a:pt x="934892" y="466508"/>
                </a:cubicBezTo>
                <a:lnTo>
                  <a:pt x="576191" y="466508"/>
                </a:lnTo>
                <a:cubicBezTo>
                  <a:pt x="550222" y="467342"/>
                  <a:pt x="528311" y="445644"/>
                  <a:pt x="528311" y="418938"/>
                </a:cubicBezTo>
                <a:lnTo>
                  <a:pt x="528311" y="48403"/>
                </a:lnTo>
                <a:cubicBezTo>
                  <a:pt x="528311" y="21698"/>
                  <a:pt x="549411" y="0"/>
                  <a:pt x="575380" y="0"/>
                </a:cubicBezTo>
                <a:close/>
              </a:path>
            </a:pathLst>
          </a:cu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rcRect l="1559" t="14691" r="70981" b="14811"/>
          <a:stretch>
            <a:fillRect/>
          </a:stretch>
        </p:blipFill>
        <p:spPr>
          <a:xfrm>
            <a:off x="142560" y="1612900"/>
            <a:ext cx="2510895" cy="3626070"/>
          </a:xfrm>
          <a:custGeom>
            <a:avLst/>
            <a:gdLst>
              <a:gd name="connsiteX0" fmla="*/ 1594670 w 2510895"/>
              <a:gd name="connsiteY0" fmla="*/ 3159563 h 3626070"/>
              <a:gd name="connsiteX1" fmla="*/ 1954181 w 2510895"/>
              <a:gd name="connsiteY1" fmla="*/ 3159563 h 3626070"/>
              <a:gd name="connsiteX2" fmla="*/ 2001250 w 2510895"/>
              <a:gd name="connsiteY2" fmla="*/ 3207967 h 3626070"/>
              <a:gd name="connsiteX3" fmla="*/ 2001250 w 2510895"/>
              <a:gd name="connsiteY3" fmla="*/ 3577668 h 3626070"/>
              <a:gd name="connsiteX4" fmla="*/ 1954181 w 2510895"/>
              <a:gd name="connsiteY4" fmla="*/ 3626070 h 3626070"/>
              <a:gd name="connsiteX5" fmla="*/ 1594670 w 2510895"/>
              <a:gd name="connsiteY5" fmla="*/ 3626070 h 3626070"/>
              <a:gd name="connsiteX6" fmla="*/ 1547600 w 2510895"/>
              <a:gd name="connsiteY6" fmla="*/ 3577668 h 3626070"/>
              <a:gd name="connsiteX7" fmla="*/ 1547600 w 2510895"/>
              <a:gd name="connsiteY7" fmla="*/ 3207967 h 3626070"/>
              <a:gd name="connsiteX8" fmla="*/ 1594670 w 2510895"/>
              <a:gd name="connsiteY8" fmla="*/ 3159563 h 3626070"/>
              <a:gd name="connsiteX9" fmla="*/ 1085024 w 2510895"/>
              <a:gd name="connsiteY9" fmla="*/ 3159563 h 3626070"/>
              <a:gd name="connsiteX10" fmla="*/ 1444536 w 2510895"/>
              <a:gd name="connsiteY10" fmla="*/ 3159563 h 3626070"/>
              <a:gd name="connsiteX11" fmla="*/ 1491605 w 2510895"/>
              <a:gd name="connsiteY11" fmla="*/ 3207967 h 3626070"/>
              <a:gd name="connsiteX12" fmla="*/ 1491605 w 2510895"/>
              <a:gd name="connsiteY12" fmla="*/ 3577668 h 3626070"/>
              <a:gd name="connsiteX13" fmla="*/ 1444536 w 2510895"/>
              <a:gd name="connsiteY13" fmla="*/ 3626070 h 3626070"/>
              <a:gd name="connsiteX14" fmla="*/ 1085024 w 2510895"/>
              <a:gd name="connsiteY14" fmla="*/ 3626070 h 3626070"/>
              <a:gd name="connsiteX15" fmla="*/ 1037955 w 2510895"/>
              <a:gd name="connsiteY15" fmla="*/ 3577668 h 3626070"/>
              <a:gd name="connsiteX16" fmla="*/ 1037955 w 2510895"/>
              <a:gd name="connsiteY16" fmla="*/ 3207967 h 3626070"/>
              <a:gd name="connsiteX17" fmla="*/ 1085024 w 2510895"/>
              <a:gd name="connsiteY17" fmla="*/ 3159563 h 3626070"/>
              <a:gd name="connsiteX18" fmla="*/ 575379 w 2510895"/>
              <a:gd name="connsiteY18" fmla="*/ 3159563 h 3626070"/>
              <a:gd name="connsiteX19" fmla="*/ 934891 w 2510895"/>
              <a:gd name="connsiteY19" fmla="*/ 3159563 h 3626070"/>
              <a:gd name="connsiteX20" fmla="*/ 981959 w 2510895"/>
              <a:gd name="connsiteY20" fmla="*/ 3207967 h 3626070"/>
              <a:gd name="connsiteX21" fmla="*/ 981959 w 2510895"/>
              <a:gd name="connsiteY21" fmla="*/ 3577668 h 3626070"/>
              <a:gd name="connsiteX22" fmla="*/ 934891 w 2510895"/>
              <a:gd name="connsiteY22" fmla="*/ 3626070 h 3626070"/>
              <a:gd name="connsiteX23" fmla="*/ 576191 w 2510895"/>
              <a:gd name="connsiteY23" fmla="*/ 3626070 h 3626070"/>
              <a:gd name="connsiteX24" fmla="*/ 528310 w 2510895"/>
              <a:gd name="connsiteY24" fmla="*/ 3577668 h 3626070"/>
              <a:gd name="connsiteX25" fmla="*/ 528310 w 2510895"/>
              <a:gd name="connsiteY25" fmla="*/ 3207967 h 3626070"/>
              <a:gd name="connsiteX26" fmla="*/ 575379 w 2510895"/>
              <a:gd name="connsiteY26" fmla="*/ 3159563 h 3626070"/>
              <a:gd name="connsiteX27" fmla="*/ 47070 w 2510895"/>
              <a:gd name="connsiteY27" fmla="*/ 3159563 h 3626070"/>
              <a:gd name="connsiteX28" fmla="*/ 406581 w 2510895"/>
              <a:gd name="connsiteY28" fmla="*/ 3159563 h 3626070"/>
              <a:gd name="connsiteX29" fmla="*/ 453650 w 2510895"/>
              <a:gd name="connsiteY29" fmla="*/ 3207967 h 3626070"/>
              <a:gd name="connsiteX30" fmla="*/ 453650 w 2510895"/>
              <a:gd name="connsiteY30" fmla="*/ 3577668 h 3626070"/>
              <a:gd name="connsiteX31" fmla="*/ 406581 w 2510895"/>
              <a:gd name="connsiteY31" fmla="*/ 3626070 h 3626070"/>
              <a:gd name="connsiteX32" fmla="*/ 47070 w 2510895"/>
              <a:gd name="connsiteY32" fmla="*/ 3626070 h 3626070"/>
              <a:gd name="connsiteX33" fmla="*/ 1 w 2510895"/>
              <a:gd name="connsiteY33" fmla="*/ 3577668 h 3626070"/>
              <a:gd name="connsiteX34" fmla="*/ 1 w 2510895"/>
              <a:gd name="connsiteY34" fmla="*/ 3207967 h 3626070"/>
              <a:gd name="connsiteX35" fmla="*/ 47070 w 2510895"/>
              <a:gd name="connsiteY35" fmla="*/ 3159563 h 3626070"/>
              <a:gd name="connsiteX36" fmla="*/ 47069 w 2510895"/>
              <a:gd name="connsiteY36" fmla="*/ 2642149 h 3626070"/>
              <a:gd name="connsiteX37" fmla="*/ 406581 w 2510895"/>
              <a:gd name="connsiteY37" fmla="*/ 2642149 h 3626070"/>
              <a:gd name="connsiteX38" fmla="*/ 453650 w 2510895"/>
              <a:gd name="connsiteY38" fmla="*/ 2690553 h 3626070"/>
              <a:gd name="connsiteX39" fmla="*/ 453650 w 2510895"/>
              <a:gd name="connsiteY39" fmla="*/ 3060253 h 3626070"/>
              <a:gd name="connsiteX40" fmla="*/ 406581 w 2510895"/>
              <a:gd name="connsiteY40" fmla="*/ 3108656 h 3626070"/>
              <a:gd name="connsiteX41" fmla="*/ 47069 w 2510895"/>
              <a:gd name="connsiteY41" fmla="*/ 3108656 h 3626070"/>
              <a:gd name="connsiteX42" fmla="*/ 0 w 2510895"/>
              <a:gd name="connsiteY42" fmla="*/ 3060253 h 3626070"/>
              <a:gd name="connsiteX43" fmla="*/ 0 w 2510895"/>
              <a:gd name="connsiteY43" fmla="*/ 2690553 h 3626070"/>
              <a:gd name="connsiteX44" fmla="*/ 47069 w 2510895"/>
              <a:gd name="connsiteY44" fmla="*/ 2642149 h 3626070"/>
              <a:gd name="connsiteX45" fmla="*/ 47069 w 2510895"/>
              <a:gd name="connsiteY45" fmla="*/ 1578112 h 3626070"/>
              <a:gd name="connsiteX46" fmla="*/ 406581 w 2510895"/>
              <a:gd name="connsiteY46" fmla="*/ 1578112 h 3626070"/>
              <a:gd name="connsiteX47" fmla="*/ 453650 w 2510895"/>
              <a:gd name="connsiteY47" fmla="*/ 1626515 h 3626070"/>
              <a:gd name="connsiteX48" fmla="*/ 453650 w 2510895"/>
              <a:gd name="connsiteY48" fmla="*/ 1996215 h 3626070"/>
              <a:gd name="connsiteX49" fmla="*/ 406581 w 2510895"/>
              <a:gd name="connsiteY49" fmla="*/ 2044618 h 3626070"/>
              <a:gd name="connsiteX50" fmla="*/ 47069 w 2510895"/>
              <a:gd name="connsiteY50" fmla="*/ 2044618 h 3626070"/>
              <a:gd name="connsiteX51" fmla="*/ 0 w 2510895"/>
              <a:gd name="connsiteY51" fmla="*/ 1996215 h 3626070"/>
              <a:gd name="connsiteX52" fmla="*/ 0 w 2510895"/>
              <a:gd name="connsiteY52" fmla="*/ 1626515 h 3626070"/>
              <a:gd name="connsiteX53" fmla="*/ 47069 w 2510895"/>
              <a:gd name="connsiteY53" fmla="*/ 1578112 h 3626070"/>
              <a:gd name="connsiteX54" fmla="*/ 575380 w 2510895"/>
              <a:gd name="connsiteY54" fmla="*/ 529932 h 3626070"/>
              <a:gd name="connsiteX55" fmla="*/ 2463826 w 2510895"/>
              <a:gd name="connsiteY55" fmla="*/ 529932 h 3626070"/>
              <a:gd name="connsiteX56" fmla="*/ 2510895 w 2510895"/>
              <a:gd name="connsiteY56" fmla="*/ 578335 h 3626070"/>
              <a:gd name="connsiteX57" fmla="*/ 2510895 w 2510895"/>
              <a:gd name="connsiteY57" fmla="*/ 3059419 h 3626070"/>
              <a:gd name="connsiteX58" fmla="*/ 2463826 w 2510895"/>
              <a:gd name="connsiteY58" fmla="*/ 3107822 h 3626070"/>
              <a:gd name="connsiteX59" fmla="*/ 576192 w 2510895"/>
              <a:gd name="connsiteY59" fmla="*/ 3107822 h 3626070"/>
              <a:gd name="connsiteX60" fmla="*/ 528311 w 2510895"/>
              <a:gd name="connsiteY60" fmla="*/ 3060253 h 3626070"/>
              <a:gd name="connsiteX61" fmla="*/ 528311 w 2510895"/>
              <a:gd name="connsiteY61" fmla="*/ 578335 h 3626070"/>
              <a:gd name="connsiteX62" fmla="*/ 575380 w 2510895"/>
              <a:gd name="connsiteY62" fmla="*/ 529932 h 3626070"/>
              <a:gd name="connsiteX63" fmla="*/ 47069 w 2510895"/>
              <a:gd name="connsiteY63" fmla="*/ 529931 h 3626070"/>
              <a:gd name="connsiteX64" fmla="*/ 406581 w 2510895"/>
              <a:gd name="connsiteY64" fmla="*/ 529931 h 3626070"/>
              <a:gd name="connsiteX65" fmla="*/ 453650 w 2510895"/>
              <a:gd name="connsiteY65" fmla="*/ 578334 h 3626070"/>
              <a:gd name="connsiteX66" fmla="*/ 453650 w 2510895"/>
              <a:gd name="connsiteY66" fmla="*/ 948035 h 3626070"/>
              <a:gd name="connsiteX67" fmla="*/ 406581 w 2510895"/>
              <a:gd name="connsiteY67" fmla="*/ 996439 h 3626070"/>
              <a:gd name="connsiteX68" fmla="*/ 47069 w 2510895"/>
              <a:gd name="connsiteY68" fmla="*/ 996439 h 3626070"/>
              <a:gd name="connsiteX69" fmla="*/ 0 w 2510895"/>
              <a:gd name="connsiteY69" fmla="*/ 948870 h 3626070"/>
              <a:gd name="connsiteX70" fmla="*/ 0 w 2510895"/>
              <a:gd name="connsiteY70" fmla="*/ 578334 h 3626070"/>
              <a:gd name="connsiteX71" fmla="*/ 47069 w 2510895"/>
              <a:gd name="connsiteY71" fmla="*/ 529931 h 3626070"/>
              <a:gd name="connsiteX72" fmla="*/ 2104315 w 2510895"/>
              <a:gd name="connsiteY72" fmla="*/ 0 h 3626070"/>
              <a:gd name="connsiteX73" fmla="*/ 2463826 w 2510895"/>
              <a:gd name="connsiteY73" fmla="*/ 0 h 3626070"/>
              <a:gd name="connsiteX74" fmla="*/ 2510895 w 2510895"/>
              <a:gd name="connsiteY74" fmla="*/ 48403 h 3626070"/>
              <a:gd name="connsiteX75" fmla="*/ 2510895 w 2510895"/>
              <a:gd name="connsiteY75" fmla="*/ 418104 h 3626070"/>
              <a:gd name="connsiteX76" fmla="*/ 2463826 w 2510895"/>
              <a:gd name="connsiteY76" fmla="*/ 466508 h 3626070"/>
              <a:gd name="connsiteX77" fmla="*/ 2104315 w 2510895"/>
              <a:gd name="connsiteY77" fmla="*/ 466508 h 3626070"/>
              <a:gd name="connsiteX78" fmla="*/ 2057246 w 2510895"/>
              <a:gd name="connsiteY78" fmla="*/ 418938 h 3626070"/>
              <a:gd name="connsiteX79" fmla="*/ 2057246 w 2510895"/>
              <a:gd name="connsiteY79" fmla="*/ 48403 h 3626070"/>
              <a:gd name="connsiteX80" fmla="*/ 2104315 w 2510895"/>
              <a:gd name="connsiteY80" fmla="*/ 0 h 3626070"/>
              <a:gd name="connsiteX81" fmla="*/ 1594670 w 2510895"/>
              <a:gd name="connsiteY81" fmla="*/ 0 h 3626070"/>
              <a:gd name="connsiteX82" fmla="*/ 1954181 w 2510895"/>
              <a:gd name="connsiteY82" fmla="*/ 0 h 3626070"/>
              <a:gd name="connsiteX83" fmla="*/ 2001250 w 2510895"/>
              <a:gd name="connsiteY83" fmla="*/ 48403 h 3626070"/>
              <a:gd name="connsiteX84" fmla="*/ 2001250 w 2510895"/>
              <a:gd name="connsiteY84" fmla="*/ 418104 h 3626070"/>
              <a:gd name="connsiteX85" fmla="*/ 1954181 w 2510895"/>
              <a:gd name="connsiteY85" fmla="*/ 466508 h 3626070"/>
              <a:gd name="connsiteX86" fmla="*/ 1594670 w 2510895"/>
              <a:gd name="connsiteY86" fmla="*/ 466508 h 3626070"/>
              <a:gd name="connsiteX87" fmla="*/ 1547600 w 2510895"/>
              <a:gd name="connsiteY87" fmla="*/ 418938 h 3626070"/>
              <a:gd name="connsiteX88" fmla="*/ 1547600 w 2510895"/>
              <a:gd name="connsiteY88" fmla="*/ 48403 h 3626070"/>
              <a:gd name="connsiteX89" fmla="*/ 1594670 w 2510895"/>
              <a:gd name="connsiteY89" fmla="*/ 0 h 3626070"/>
              <a:gd name="connsiteX90" fmla="*/ 1085024 w 2510895"/>
              <a:gd name="connsiteY90" fmla="*/ 0 h 3626070"/>
              <a:gd name="connsiteX91" fmla="*/ 1444536 w 2510895"/>
              <a:gd name="connsiteY91" fmla="*/ 0 h 3626070"/>
              <a:gd name="connsiteX92" fmla="*/ 1491605 w 2510895"/>
              <a:gd name="connsiteY92" fmla="*/ 48403 h 3626070"/>
              <a:gd name="connsiteX93" fmla="*/ 1491605 w 2510895"/>
              <a:gd name="connsiteY93" fmla="*/ 418104 h 3626070"/>
              <a:gd name="connsiteX94" fmla="*/ 1444536 w 2510895"/>
              <a:gd name="connsiteY94" fmla="*/ 466508 h 3626070"/>
              <a:gd name="connsiteX95" fmla="*/ 1085024 w 2510895"/>
              <a:gd name="connsiteY95" fmla="*/ 466508 h 3626070"/>
              <a:gd name="connsiteX96" fmla="*/ 1037955 w 2510895"/>
              <a:gd name="connsiteY96" fmla="*/ 418938 h 3626070"/>
              <a:gd name="connsiteX97" fmla="*/ 1037955 w 2510895"/>
              <a:gd name="connsiteY97" fmla="*/ 48403 h 3626070"/>
              <a:gd name="connsiteX98" fmla="*/ 1085024 w 2510895"/>
              <a:gd name="connsiteY98" fmla="*/ 0 h 3626070"/>
              <a:gd name="connsiteX99" fmla="*/ 47069 w 2510895"/>
              <a:gd name="connsiteY99" fmla="*/ 0 h 3626070"/>
              <a:gd name="connsiteX100" fmla="*/ 406581 w 2510895"/>
              <a:gd name="connsiteY100" fmla="*/ 0 h 3626070"/>
              <a:gd name="connsiteX101" fmla="*/ 454461 w 2510895"/>
              <a:gd name="connsiteY101" fmla="*/ 48403 h 3626070"/>
              <a:gd name="connsiteX102" fmla="*/ 454461 w 2510895"/>
              <a:gd name="connsiteY102" fmla="*/ 418104 h 3626070"/>
              <a:gd name="connsiteX103" fmla="*/ 407392 w 2510895"/>
              <a:gd name="connsiteY103" fmla="*/ 466508 h 3626070"/>
              <a:gd name="connsiteX104" fmla="*/ 47069 w 2510895"/>
              <a:gd name="connsiteY104" fmla="*/ 466508 h 3626070"/>
              <a:gd name="connsiteX105" fmla="*/ 0 w 2510895"/>
              <a:gd name="connsiteY105" fmla="*/ 418938 h 3626070"/>
              <a:gd name="connsiteX106" fmla="*/ 0 w 2510895"/>
              <a:gd name="connsiteY106" fmla="*/ 48403 h 3626070"/>
              <a:gd name="connsiteX107" fmla="*/ 47069 w 2510895"/>
              <a:gd name="connsiteY107" fmla="*/ 0 h 36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510895" h="3626070">
                <a:moveTo>
                  <a:pt x="1594670" y="3159563"/>
                </a:moveTo>
                <a:lnTo>
                  <a:pt x="1954181" y="3159563"/>
                </a:lnTo>
                <a:cubicBezTo>
                  <a:pt x="1980150" y="3159563"/>
                  <a:pt x="2001250" y="3181262"/>
                  <a:pt x="2001250" y="3207967"/>
                </a:cubicBezTo>
                <a:lnTo>
                  <a:pt x="2001250" y="3577668"/>
                </a:lnTo>
                <a:cubicBezTo>
                  <a:pt x="2001250" y="3604372"/>
                  <a:pt x="1980150" y="3626070"/>
                  <a:pt x="1954181" y="3626070"/>
                </a:cubicBezTo>
                <a:lnTo>
                  <a:pt x="1594670" y="3626070"/>
                </a:lnTo>
                <a:cubicBezTo>
                  <a:pt x="1569512" y="3626070"/>
                  <a:pt x="1547600" y="3604372"/>
                  <a:pt x="1547600" y="3577668"/>
                </a:cubicBezTo>
                <a:lnTo>
                  <a:pt x="1547600" y="3207967"/>
                </a:lnTo>
                <a:cubicBezTo>
                  <a:pt x="1547600" y="3181262"/>
                  <a:pt x="1568701" y="3159563"/>
                  <a:pt x="1594670" y="3159563"/>
                </a:cubicBezTo>
                <a:close/>
                <a:moveTo>
                  <a:pt x="1085024" y="3159563"/>
                </a:moveTo>
                <a:lnTo>
                  <a:pt x="1444536" y="3159563"/>
                </a:lnTo>
                <a:cubicBezTo>
                  <a:pt x="1470504" y="3159563"/>
                  <a:pt x="1491605" y="3181262"/>
                  <a:pt x="1491605" y="3207967"/>
                </a:cubicBezTo>
                <a:lnTo>
                  <a:pt x="1491605" y="3577668"/>
                </a:lnTo>
                <a:cubicBezTo>
                  <a:pt x="1491605" y="3604372"/>
                  <a:pt x="1470504" y="3626070"/>
                  <a:pt x="1444536" y="3626070"/>
                </a:cubicBezTo>
                <a:lnTo>
                  <a:pt x="1085024" y="3626070"/>
                </a:lnTo>
                <a:cubicBezTo>
                  <a:pt x="1059055" y="3626070"/>
                  <a:pt x="1037955" y="3604372"/>
                  <a:pt x="1037955" y="3577668"/>
                </a:cubicBezTo>
                <a:lnTo>
                  <a:pt x="1037955" y="3207967"/>
                </a:lnTo>
                <a:cubicBezTo>
                  <a:pt x="1037955" y="3181262"/>
                  <a:pt x="1059055" y="3159563"/>
                  <a:pt x="1085024" y="3159563"/>
                </a:cubicBezTo>
                <a:close/>
                <a:moveTo>
                  <a:pt x="575379" y="3159563"/>
                </a:moveTo>
                <a:lnTo>
                  <a:pt x="934891" y="3159563"/>
                </a:lnTo>
                <a:cubicBezTo>
                  <a:pt x="960860" y="3159563"/>
                  <a:pt x="981959" y="3181262"/>
                  <a:pt x="981959" y="3207967"/>
                </a:cubicBezTo>
                <a:lnTo>
                  <a:pt x="981959" y="3577668"/>
                </a:lnTo>
                <a:cubicBezTo>
                  <a:pt x="981959" y="3604372"/>
                  <a:pt x="960860" y="3626070"/>
                  <a:pt x="934891" y="3626070"/>
                </a:cubicBezTo>
                <a:lnTo>
                  <a:pt x="576191" y="3626070"/>
                </a:lnTo>
                <a:cubicBezTo>
                  <a:pt x="550222" y="3626070"/>
                  <a:pt x="528310" y="3604372"/>
                  <a:pt x="528310" y="3577668"/>
                </a:cubicBezTo>
                <a:lnTo>
                  <a:pt x="528310" y="3207967"/>
                </a:lnTo>
                <a:cubicBezTo>
                  <a:pt x="528310" y="3181262"/>
                  <a:pt x="549410" y="3159563"/>
                  <a:pt x="575379" y="3159563"/>
                </a:cubicBezTo>
                <a:close/>
                <a:moveTo>
                  <a:pt x="47070" y="3159563"/>
                </a:moveTo>
                <a:lnTo>
                  <a:pt x="406581" y="3159563"/>
                </a:lnTo>
                <a:cubicBezTo>
                  <a:pt x="432551" y="3159563"/>
                  <a:pt x="453650" y="3181262"/>
                  <a:pt x="453650" y="3207967"/>
                </a:cubicBezTo>
                <a:lnTo>
                  <a:pt x="453650" y="3577668"/>
                </a:lnTo>
                <a:cubicBezTo>
                  <a:pt x="453650" y="3604372"/>
                  <a:pt x="432551" y="3626070"/>
                  <a:pt x="406581" y="3626070"/>
                </a:cubicBezTo>
                <a:lnTo>
                  <a:pt x="47070" y="3626070"/>
                </a:lnTo>
                <a:cubicBezTo>
                  <a:pt x="21101" y="3626070"/>
                  <a:pt x="1" y="3604372"/>
                  <a:pt x="1" y="3577668"/>
                </a:cubicBezTo>
                <a:lnTo>
                  <a:pt x="1" y="3207967"/>
                </a:lnTo>
                <a:cubicBezTo>
                  <a:pt x="1" y="3181262"/>
                  <a:pt x="21101" y="3159563"/>
                  <a:pt x="47070" y="3159563"/>
                </a:cubicBezTo>
                <a:close/>
                <a:moveTo>
                  <a:pt x="47069" y="2642149"/>
                </a:moveTo>
                <a:lnTo>
                  <a:pt x="406581" y="2642149"/>
                </a:lnTo>
                <a:cubicBezTo>
                  <a:pt x="432550" y="2642149"/>
                  <a:pt x="453650" y="2663847"/>
                  <a:pt x="453650" y="2690553"/>
                </a:cubicBezTo>
                <a:lnTo>
                  <a:pt x="453650" y="3060253"/>
                </a:lnTo>
                <a:cubicBezTo>
                  <a:pt x="453650" y="3086957"/>
                  <a:pt x="432550" y="3108656"/>
                  <a:pt x="406581" y="3108656"/>
                </a:cubicBezTo>
                <a:lnTo>
                  <a:pt x="47069" y="3108656"/>
                </a:lnTo>
                <a:cubicBezTo>
                  <a:pt x="21101" y="3108656"/>
                  <a:pt x="0" y="3086957"/>
                  <a:pt x="0" y="3060253"/>
                </a:cubicBezTo>
                <a:lnTo>
                  <a:pt x="0" y="2690553"/>
                </a:lnTo>
                <a:cubicBezTo>
                  <a:pt x="0" y="2663847"/>
                  <a:pt x="21101" y="2642149"/>
                  <a:pt x="47069" y="2642149"/>
                </a:cubicBezTo>
                <a:close/>
                <a:moveTo>
                  <a:pt x="47069" y="1578112"/>
                </a:moveTo>
                <a:lnTo>
                  <a:pt x="406581" y="1578112"/>
                </a:lnTo>
                <a:cubicBezTo>
                  <a:pt x="432550" y="1578112"/>
                  <a:pt x="453650" y="1599809"/>
                  <a:pt x="453650" y="1626515"/>
                </a:cubicBezTo>
                <a:lnTo>
                  <a:pt x="453650" y="1996215"/>
                </a:lnTo>
                <a:cubicBezTo>
                  <a:pt x="453650" y="2022920"/>
                  <a:pt x="432550" y="2044618"/>
                  <a:pt x="406581" y="2044618"/>
                </a:cubicBezTo>
                <a:lnTo>
                  <a:pt x="47069" y="2044618"/>
                </a:lnTo>
                <a:cubicBezTo>
                  <a:pt x="21101" y="2044618"/>
                  <a:pt x="0" y="2022920"/>
                  <a:pt x="0" y="1996215"/>
                </a:cubicBezTo>
                <a:lnTo>
                  <a:pt x="0" y="1626515"/>
                </a:lnTo>
                <a:cubicBezTo>
                  <a:pt x="0" y="1599809"/>
                  <a:pt x="21101" y="1578112"/>
                  <a:pt x="47069" y="1578112"/>
                </a:cubicBezTo>
                <a:close/>
                <a:moveTo>
                  <a:pt x="575380" y="529932"/>
                </a:moveTo>
                <a:lnTo>
                  <a:pt x="2463826" y="529932"/>
                </a:lnTo>
                <a:cubicBezTo>
                  <a:pt x="2489796" y="529932"/>
                  <a:pt x="2510895" y="551630"/>
                  <a:pt x="2510895" y="578335"/>
                </a:cubicBezTo>
                <a:lnTo>
                  <a:pt x="2510895" y="3059419"/>
                </a:lnTo>
                <a:cubicBezTo>
                  <a:pt x="2510895" y="3086124"/>
                  <a:pt x="2489796" y="3107822"/>
                  <a:pt x="2463826" y="3107822"/>
                </a:cubicBezTo>
                <a:lnTo>
                  <a:pt x="576192" y="3107822"/>
                </a:lnTo>
                <a:cubicBezTo>
                  <a:pt x="550223" y="3108657"/>
                  <a:pt x="528311" y="3086959"/>
                  <a:pt x="528311" y="3060253"/>
                </a:cubicBezTo>
                <a:lnTo>
                  <a:pt x="528311" y="578335"/>
                </a:lnTo>
                <a:cubicBezTo>
                  <a:pt x="528311" y="551630"/>
                  <a:pt x="549410" y="529932"/>
                  <a:pt x="575380" y="529932"/>
                </a:cubicBezTo>
                <a:close/>
                <a:moveTo>
                  <a:pt x="47069" y="529931"/>
                </a:moveTo>
                <a:lnTo>
                  <a:pt x="406581" y="529931"/>
                </a:lnTo>
                <a:cubicBezTo>
                  <a:pt x="432550" y="529931"/>
                  <a:pt x="453650" y="551630"/>
                  <a:pt x="453650" y="578334"/>
                </a:cubicBezTo>
                <a:lnTo>
                  <a:pt x="453650" y="948035"/>
                </a:lnTo>
                <a:cubicBezTo>
                  <a:pt x="453650" y="974741"/>
                  <a:pt x="432550" y="996439"/>
                  <a:pt x="406581" y="996439"/>
                </a:cubicBezTo>
                <a:lnTo>
                  <a:pt x="47069" y="996439"/>
                </a:lnTo>
                <a:cubicBezTo>
                  <a:pt x="21101" y="997273"/>
                  <a:pt x="0" y="975575"/>
                  <a:pt x="0" y="948870"/>
                </a:cubicBezTo>
                <a:lnTo>
                  <a:pt x="0" y="578334"/>
                </a:lnTo>
                <a:cubicBezTo>
                  <a:pt x="0" y="551630"/>
                  <a:pt x="21101" y="529931"/>
                  <a:pt x="47069" y="529931"/>
                </a:cubicBezTo>
                <a:close/>
                <a:moveTo>
                  <a:pt x="2104315" y="0"/>
                </a:moveTo>
                <a:lnTo>
                  <a:pt x="2463826" y="0"/>
                </a:lnTo>
                <a:cubicBezTo>
                  <a:pt x="2489795" y="0"/>
                  <a:pt x="2510895" y="21698"/>
                  <a:pt x="2510895" y="48403"/>
                </a:cubicBezTo>
                <a:lnTo>
                  <a:pt x="2510895" y="418104"/>
                </a:lnTo>
                <a:cubicBezTo>
                  <a:pt x="2510895" y="444810"/>
                  <a:pt x="2489795" y="466508"/>
                  <a:pt x="2463826" y="466508"/>
                </a:cubicBezTo>
                <a:lnTo>
                  <a:pt x="2104315" y="466508"/>
                </a:lnTo>
                <a:cubicBezTo>
                  <a:pt x="2078346" y="467342"/>
                  <a:pt x="2057246" y="445644"/>
                  <a:pt x="2057246" y="418938"/>
                </a:cubicBezTo>
                <a:lnTo>
                  <a:pt x="2057246" y="48403"/>
                </a:lnTo>
                <a:cubicBezTo>
                  <a:pt x="2057246" y="21698"/>
                  <a:pt x="2078346" y="0"/>
                  <a:pt x="2104315" y="0"/>
                </a:cubicBezTo>
                <a:close/>
                <a:moveTo>
                  <a:pt x="1594670" y="0"/>
                </a:moveTo>
                <a:lnTo>
                  <a:pt x="1954181" y="0"/>
                </a:lnTo>
                <a:cubicBezTo>
                  <a:pt x="1980150" y="0"/>
                  <a:pt x="2001250" y="21698"/>
                  <a:pt x="2001250" y="48403"/>
                </a:cubicBezTo>
                <a:lnTo>
                  <a:pt x="2001250" y="418104"/>
                </a:lnTo>
                <a:cubicBezTo>
                  <a:pt x="2001250" y="444810"/>
                  <a:pt x="1980150" y="466508"/>
                  <a:pt x="1954181" y="466508"/>
                </a:cubicBezTo>
                <a:lnTo>
                  <a:pt x="1594670" y="466508"/>
                </a:lnTo>
                <a:cubicBezTo>
                  <a:pt x="1569512" y="467342"/>
                  <a:pt x="1547600" y="445644"/>
                  <a:pt x="1547600" y="418938"/>
                </a:cubicBezTo>
                <a:lnTo>
                  <a:pt x="1547600" y="48403"/>
                </a:lnTo>
                <a:cubicBezTo>
                  <a:pt x="1547600" y="21698"/>
                  <a:pt x="1568701" y="0"/>
                  <a:pt x="1594670" y="0"/>
                </a:cubicBezTo>
                <a:close/>
                <a:moveTo>
                  <a:pt x="1085024" y="0"/>
                </a:moveTo>
                <a:lnTo>
                  <a:pt x="1444536" y="0"/>
                </a:lnTo>
                <a:cubicBezTo>
                  <a:pt x="1470504" y="0"/>
                  <a:pt x="1491605" y="21698"/>
                  <a:pt x="1491605" y="48403"/>
                </a:cubicBezTo>
                <a:lnTo>
                  <a:pt x="1491605" y="418104"/>
                </a:lnTo>
                <a:cubicBezTo>
                  <a:pt x="1491605" y="444810"/>
                  <a:pt x="1470504" y="466508"/>
                  <a:pt x="1444536" y="466508"/>
                </a:cubicBezTo>
                <a:lnTo>
                  <a:pt x="1085024" y="466508"/>
                </a:lnTo>
                <a:cubicBezTo>
                  <a:pt x="1059055" y="467342"/>
                  <a:pt x="1037955" y="445644"/>
                  <a:pt x="1037955" y="418938"/>
                </a:cubicBezTo>
                <a:lnTo>
                  <a:pt x="1037955" y="48403"/>
                </a:lnTo>
                <a:cubicBezTo>
                  <a:pt x="1037955" y="21698"/>
                  <a:pt x="1059055" y="0"/>
                  <a:pt x="1085024" y="0"/>
                </a:cubicBezTo>
                <a:close/>
                <a:moveTo>
                  <a:pt x="47069" y="0"/>
                </a:moveTo>
                <a:lnTo>
                  <a:pt x="406581" y="0"/>
                </a:lnTo>
                <a:cubicBezTo>
                  <a:pt x="433361" y="0"/>
                  <a:pt x="454461" y="21698"/>
                  <a:pt x="454461" y="48403"/>
                </a:cubicBezTo>
                <a:lnTo>
                  <a:pt x="454461" y="418104"/>
                </a:lnTo>
                <a:cubicBezTo>
                  <a:pt x="454461" y="444810"/>
                  <a:pt x="433361" y="466508"/>
                  <a:pt x="407392" y="466508"/>
                </a:cubicBezTo>
                <a:lnTo>
                  <a:pt x="47069" y="466508"/>
                </a:lnTo>
                <a:cubicBezTo>
                  <a:pt x="21101" y="467342"/>
                  <a:pt x="0" y="445644"/>
                  <a:pt x="0" y="418938"/>
                </a:cubicBezTo>
                <a:lnTo>
                  <a:pt x="0" y="48403"/>
                </a:lnTo>
                <a:cubicBezTo>
                  <a:pt x="0" y="21698"/>
                  <a:pt x="21101" y="0"/>
                  <a:pt x="47069" y="0"/>
                </a:cubicBezTo>
                <a:close/>
              </a:path>
            </a:pathLst>
          </a:custGeom>
        </p:spPr>
      </p:pic>
    </p:spTree>
    <p:extLst>
      <p:ext uri="{BB962C8B-B14F-4D97-AF65-F5344CB8AC3E}">
        <p14:creationId xmlns:p14="http://schemas.microsoft.com/office/powerpoint/2010/main" val="220930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1" grpId="0"/>
      <p:bldP spid="14" grpId="0" animBg="1"/>
      <p:bldP spid="15" grpId="0" animBg="1"/>
      <p:bldP spid="18" grpId="0" animBg="1"/>
      <p:bldP spid="19" grpId="0" animBg="1"/>
      <p:bldP spid="22"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40AD81-5F17-47F5-B162-95F75513C0C0}"/>
              </a:ext>
            </a:extLst>
          </p:cNvPr>
          <p:cNvGrpSpPr/>
          <p:nvPr/>
        </p:nvGrpSpPr>
        <p:grpSpPr>
          <a:xfrm>
            <a:off x="41400" y="5569307"/>
            <a:ext cx="1393841" cy="1207158"/>
            <a:chOff x="102613" y="5147627"/>
            <a:chExt cx="1858454" cy="1609544"/>
          </a:xfrm>
        </p:grpSpPr>
        <p:sp>
          <p:nvSpPr>
            <p:cNvPr id="36" name="Oval 32">
              <a:extLst>
                <a:ext uri="{FF2B5EF4-FFF2-40B4-BE49-F238E27FC236}">
                  <a16:creationId xmlns:a16="http://schemas.microsoft.com/office/drawing/2014/main" id="{F313C79C-AA84-4B03-80EB-EC02B0BB2144}"/>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8F074CD0-71E5-46FC-A1D1-927EF99BEBDD}"/>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7AA4BF2-C7FF-4204-911B-6B9CAA76FDA3}"/>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5">
              <a:extLst>
                <a:ext uri="{FF2B5EF4-FFF2-40B4-BE49-F238E27FC236}">
                  <a16:creationId xmlns:a16="http://schemas.microsoft.com/office/drawing/2014/main" id="{F25E2D30-F027-4FE5-A981-D956E58BC299}"/>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DA87EA5-5C04-4F3C-890C-4D6A984B822B}"/>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D9BAAB3E-4B8A-4964-99CE-EE50D66ED212}"/>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5FC1ECB-45DA-4E80-B7EA-7B9931222263}"/>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2">
              <a:extLst>
                <a:ext uri="{FF2B5EF4-FFF2-40B4-BE49-F238E27FC236}">
                  <a16:creationId xmlns:a16="http://schemas.microsoft.com/office/drawing/2014/main" id="{10EF6D03-CEEE-436D-A828-23DE0FC4E7B0}"/>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23DF2AC6-B8BD-4F06-87CB-BCF884280822}"/>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7EF190AC-7BF5-436C-9798-41CD1815223B}"/>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5">
              <a:extLst>
                <a:ext uri="{FF2B5EF4-FFF2-40B4-BE49-F238E27FC236}">
                  <a16:creationId xmlns:a16="http://schemas.microsoft.com/office/drawing/2014/main" id="{964F8640-9935-48CD-B35E-E4893EA0125C}"/>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60FC0141-D3E7-4A0B-85ED-DAD7C146BBCC}"/>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E9E22B8A-3712-46A1-B62D-F51CF6EA4DB5}"/>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047BD420-1EC7-4614-B4EB-240C2385E23E}"/>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A7EC8-7800-459F-83E5-CEA155D2F883}"/>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815765B5-D4E5-4377-849C-FB5F4A21511C}"/>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07019AA1-F1E3-4986-B951-B96227134E05}"/>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BCF0227-8BBE-4176-B4BA-F7FBCF39D599}"/>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F27DC37B-975C-4169-B35F-D8388E224997}"/>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4" name="Group 123">
            <a:extLst>
              <a:ext uri="{FF2B5EF4-FFF2-40B4-BE49-F238E27FC236}">
                <a16:creationId xmlns:a16="http://schemas.microsoft.com/office/drawing/2014/main" id="{A20D1821-1B4B-4743-8FC1-F2D94272FA03}"/>
              </a:ext>
            </a:extLst>
          </p:cNvPr>
          <p:cNvGrpSpPr/>
          <p:nvPr/>
        </p:nvGrpSpPr>
        <p:grpSpPr>
          <a:xfrm rot="16200000" flipH="1">
            <a:off x="42562" y="170215"/>
            <a:ext cx="2000522" cy="1884155"/>
            <a:chOff x="12759182" y="535186"/>
            <a:chExt cx="2667362" cy="2512207"/>
          </a:xfrm>
        </p:grpSpPr>
        <p:sp>
          <p:nvSpPr>
            <p:cNvPr id="125" name="Oval 32">
              <a:extLst>
                <a:ext uri="{FF2B5EF4-FFF2-40B4-BE49-F238E27FC236}">
                  <a16:creationId xmlns:a16="http://schemas.microsoft.com/office/drawing/2014/main" id="{4D2D619E-838A-4A9B-9DF5-A9F5DD905949}"/>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33">
              <a:extLst>
                <a:ext uri="{FF2B5EF4-FFF2-40B4-BE49-F238E27FC236}">
                  <a16:creationId xmlns:a16="http://schemas.microsoft.com/office/drawing/2014/main" id="{9EEE69C5-2FA6-48D1-A43E-9EE5B612F53B}"/>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Oval 34">
              <a:extLst>
                <a:ext uri="{FF2B5EF4-FFF2-40B4-BE49-F238E27FC236}">
                  <a16:creationId xmlns:a16="http://schemas.microsoft.com/office/drawing/2014/main" id="{B9307B86-06D8-4CEE-A769-8F000E5AE6CF}"/>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8" name="Oval 35">
              <a:extLst>
                <a:ext uri="{FF2B5EF4-FFF2-40B4-BE49-F238E27FC236}">
                  <a16:creationId xmlns:a16="http://schemas.microsoft.com/office/drawing/2014/main" id="{2E4211F2-4EFE-455D-818F-3A96A65E3C3B}"/>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9" name="Oval 38">
              <a:extLst>
                <a:ext uri="{FF2B5EF4-FFF2-40B4-BE49-F238E27FC236}">
                  <a16:creationId xmlns:a16="http://schemas.microsoft.com/office/drawing/2014/main" id="{591ED1DD-35DC-40D5-91DE-C22D729460E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0" name="Oval 39">
              <a:extLst>
                <a:ext uri="{FF2B5EF4-FFF2-40B4-BE49-F238E27FC236}">
                  <a16:creationId xmlns:a16="http://schemas.microsoft.com/office/drawing/2014/main" id="{9EF85883-53FA-44BC-8152-3A49879BAC65}"/>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41">
              <a:extLst>
                <a:ext uri="{FF2B5EF4-FFF2-40B4-BE49-F238E27FC236}">
                  <a16:creationId xmlns:a16="http://schemas.microsoft.com/office/drawing/2014/main" id="{B763699D-5B5D-47AF-A2F2-DDC1C33B4725}"/>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32">
              <a:extLst>
                <a:ext uri="{FF2B5EF4-FFF2-40B4-BE49-F238E27FC236}">
                  <a16:creationId xmlns:a16="http://schemas.microsoft.com/office/drawing/2014/main" id="{3F9B4D53-7E9D-42A7-9152-88FB21197F53}"/>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33">
              <a:extLst>
                <a:ext uri="{FF2B5EF4-FFF2-40B4-BE49-F238E27FC236}">
                  <a16:creationId xmlns:a16="http://schemas.microsoft.com/office/drawing/2014/main" id="{25FEEC8B-CD7B-4A48-9DB0-B4359A08307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34">
              <a:extLst>
                <a:ext uri="{FF2B5EF4-FFF2-40B4-BE49-F238E27FC236}">
                  <a16:creationId xmlns:a16="http://schemas.microsoft.com/office/drawing/2014/main" id="{94B1FA0D-CBB8-4A2F-820F-E260AEE869A4}"/>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35">
              <a:extLst>
                <a:ext uri="{FF2B5EF4-FFF2-40B4-BE49-F238E27FC236}">
                  <a16:creationId xmlns:a16="http://schemas.microsoft.com/office/drawing/2014/main" id="{C5839B55-18EF-4626-B939-54FB4ECBF82E}"/>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38">
              <a:extLst>
                <a:ext uri="{FF2B5EF4-FFF2-40B4-BE49-F238E27FC236}">
                  <a16:creationId xmlns:a16="http://schemas.microsoft.com/office/drawing/2014/main" id="{EEB739BC-3A84-46B5-B5F6-6918D2975661}"/>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39">
              <a:extLst>
                <a:ext uri="{FF2B5EF4-FFF2-40B4-BE49-F238E27FC236}">
                  <a16:creationId xmlns:a16="http://schemas.microsoft.com/office/drawing/2014/main" id="{ED1D8A05-CD78-40E6-A760-EAD2C53DF27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41">
              <a:extLst>
                <a:ext uri="{FF2B5EF4-FFF2-40B4-BE49-F238E27FC236}">
                  <a16:creationId xmlns:a16="http://schemas.microsoft.com/office/drawing/2014/main" id="{5059A5AE-E424-4C0E-9529-BE976E54EC9A}"/>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9" name="Oval 32">
              <a:extLst>
                <a:ext uri="{FF2B5EF4-FFF2-40B4-BE49-F238E27FC236}">
                  <a16:creationId xmlns:a16="http://schemas.microsoft.com/office/drawing/2014/main" id="{211E8A49-9943-4E15-90E3-7DD0D611385C}"/>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0" name="Oval 33">
              <a:extLst>
                <a:ext uri="{FF2B5EF4-FFF2-40B4-BE49-F238E27FC236}">
                  <a16:creationId xmlns:a16="http://schemas.microsoft.com/office/drawing/2014/main" id="{0028D7DC-B474-4901-946D-172B0D04DCC9}"/>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34">
              <a:extLst>
                <a:ext uri="{FF2B5EF4-FFF2-40B4-BE49-F238E27FC236}">
                  <a16:creationId xmlns:a16="http://schemas.microsoft.com/office/drawing/2014/main" id="{66523E72-D347-48E7-A1EB-87012EF60AE9}"/>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38">
              <a:extLst>
                <a:ext uri="{FF2B5EF4-FFF2-40B4-BE49-F238E27FC236}">
                  <a16:creationId xmlns:a16="http://schemas.microsoft.com/office/drawing/2014/main" id="{0C0B3DBD-D29A-49C5-B53F-DEC7044B96F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39">
              <a:extLst>
                <a:ext uri="{FF2B5EF4-FFF2-40B4-BE49-F238E27FC236}">
                  <a16:creationId xmlns:a16="http://schemas.microsoft.com/office/drawing/2014/main" id="{085E5677-344B-469E-A285-33F02D08FCB3}"/>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41">
              <a:extLst>
                <a:ext uri="{FF2B5EF4-FFF2-40B4-BE49-F238E27FC236}">
                  <a16:creationId xmlns:a16="http://schemas.microsoft.com/office/drawing/2014/main" id="{2C8BE89A-A193-45AC-B2A4-60985C31A381}"/>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32">
              <a:extLst>
                <a:ext uri="{FF2B5EF4-FFF2-40B4-BE49-F238E27FC236}">
                  <a16:creationId xmlns:a16="http://schemas.microsoft.com/office/drawing/2014/main" id="{C7FB9FCF-C015-4115-8991-1825D02D27C6}"/>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34">
              <a:extLst>
                <a:ext uri="{FF2B5EF4-FFF2-40B4-BE49-F238E27FC236}">
                  <a16:creationId xmlns:a16="http://schemas.microsoft.com/office/drawing/2014/main" id="{95FAFFC4-394D-44EC-8C08-F3C81E6A49E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39">
              <a:extLst>
                <a:ext uri="{FF2B5EF4-FFF2-40B4-BE49-F238E27FC236}">
                  <a16:creationId xmlns:a16="http://schemas.microsoft.com/office/drawing/2014/main" id="{99C9AD07-4D10-4429-BB39-09749CC9BD9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41">
              <a:extLst>
                <a:ext uri="{FF2B5EF4-FFF2-40B4-BE49-F238E27FC236}">
                  <a16:creationId xmlns:a16="http://schemas.microsoft.com/office/drawing/2014/main" id="{A0DA3B05-3D45-4537-BB66-99DAABFC90C5}"/>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0A9FC322-39B1-45E2-B3D5-4FF55A0338B1}"/>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495DDA34-625D-4A86-AA5D-040E9AE074DD}"/>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41">
              <a:extLst>
                <a:ext uri="{FF2B5EF4-FFF2-40B4-BE49-F238E27FC236}">
                  <a16:creationId xmlns:a16="http://schemas.microsoft.com/office/drawing/2014/main" id="{9DF0A8E4-5946-4501-A1A0-BCEB6F28A298}"/>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3">
              <a:extLst>
                <a:ext uri="{FF2B5EF4-FFF2-40B4-BE49-F238E27FC236}">
                  <a16:creationId xmlns:a16="http://schemas.microsoft.com/office/drawing/2014/main" id="{3B46670E-B19C-4EE1-94EF-E9F84EB49289}"/>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4">
              <a:extLst>
                <a:ext uri="{FF2B5EF4-FFF2-40B4-BE49-F238E27FC236}">
                  <a16:creationId xmlns:a16="http://schemas.microsoft.com/office/drawing/2014/main" id="{CEA065FE-79FC-49BA-A935-0B09C78E2587}"/>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39">
              <a:extLst>
                <a:ext uri="{FF2B5EF4-FFF2-40B4-BE49-F238E27FC236}">
                  <a16:creationId xmlns:a16="http://schemas.microsoft.com/office/drawing/2014/main" id="{00213866-9FA9-416B-B0CE-1DE84353A1F8}"/>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41">
              <a:extLst>
                <a:ext uri="{FF2B5EF4-FFF2-40B4-BE49-F238E27FC236}">
                  <a16:creationId xmlns:a16="http://schemas.microsoft.com/office/drawing/2014/main" id="{03F9C29F-3A02-4085-BCEC-14188C7E7AC6}"/>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41">
              <a:extLst>
                <a:ext uri="{FF2B5EF4-FFF2-40B4-BE49-F238E27FC236}">
                  <a16:creationId xmlns:a16="http://schemas.microsoft.com/office/drawing/2014/main" id="{F27E2870-1AB4-459B-8331-A79ED8668D6E}"/>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6D06B694-310D-4094-A6FF-86E662BBDC71}"/>
              </a:ext>
            </a:extLst>
          </p:cNvPr>
          <p:cNvSpPr>
            <a:spLocks noGrp="1"/>
          </p:cNvSpPr>
          <p:nvPr>
            <p:ph type="title"/>
          </p:nvPr>
        </p:nvSpPr>
        <p:spPr/>
        <p:txBody>
          <a:bodyPr/>
          <a:lstStyle/>
          <a:p>
            <a:r>
              <a:rPr lang="en-US"/>
              <a:t>Maria Theress</a:t>
            </a:r>
            <a:endParaRPr lang="en-ID"/>
          </a:p>
        </p:txBody>
      </p:sp>
      <p:sp>
        <p:nvSpPr>
          <p:cNvPr id="6" name="Rectangle 5">
            <a:extLst>
              <a:ext uri="{FF2B5EF4-FFF2-40B4-BE49-F238E27FC236}">
                <a16:creationId xmlns:a16="http://schemas.microsoft.com/office/drawing/2014/main" id="{3C110516-1A2E-490A-A748-B156B19DF788}"/>
              </a:ext>
            </a:extLst>
          </p:cNvPr>
          <p:cNvSpPr/>
          <p:nvPr/>
        </p:nvSpPr>
        <p:spPr>
          <a:xfrm>
            <a:off x="5019427" y="2380521"/>
            <a:ext cx="3300914" cy="787523"/>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dolor sit amet donec non elit eu sit aen</a:t>
            </a:r>
            <a:endParaRPr lang="en-US" altLang="en-US" sz="1050">
              <a:ea typeface="Raleway"/>
              <a:cs typeface="Raleway"/>
            </a:endParaRPr>
          </a:p>
        </p:txBody>
      </p:sp>
      <p:sp>
        <p:nvSpPr>
          <p:cNvPr id="14" name="Rectangle 13">
            <a:extLst>
              <a:ext uri="{FF2B5EF4-FFF2-40B4-BE49-F238E27FC236}">
                <a16:creationId xmlns:a16="http://schemas.microsoft.com/office/drawing/2014/main" id="{1324E872-A305-4B30-AE9B-59AA36755E51}"/>
              </a:ext>
            </a:extLst>
          </p:cNvPr>
          <p:cNvSpPr/>
          <p:nvPr/>
        </p:nvSpPr>
        <p:spPr>
          <a:xfrm>
            <a:off x="5133725" y="3834895"/>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a:extLst>
              <a:ext uri="{FF2B5EF4-FFF2-40B4-BE49-F238E27FC236}">
                <a16:creationId xmlns:a16="http://schemas.microsoft.com/office/drawing/2014/main" id="{BAB77629-97AE-430C-AD36-E9D57AFDF2E8}"/>
              </a:ext>
            </a:extLst>
          </p:cNvPr>
          <p:cNvSpPr/>
          <p:nvPr/>
        </p:nvSpPr>
        <p:spPr>
          <a:xfrm>
            <a:off x="5133725" y="3834895"/>
            <a:ext cx="237832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extBox 15">
            <a:extLst>
              <a:ext uri="{FF2B5EF4-FFF2-40B4-BE49-F238E27FC236}">
                <a16:creationId xmlns:a16="http://schemas.microsoft.com/office/drawing/2014/main" id="{B13A5FEA-FD98-4DFA-9755-481DB0DFD4FC}"/>
              </a:ext>
            </a:extLst>
          </p:cNvPr>
          <p:cNvSpPr txBox="1"/>
          <p:nvPr/>
        </p:nvSpPr>
        <p:spPr>
          <a:xfrm>
            <a:off x="5133727" y="3531335"/>
            <a:ext cx="1417805" cy="276999"/>
          </a:xfrm>
          <a:prstGeom prst="rect">
            <a:avLst/>
          </a:prstGeom>
          <a:noFill/>
        </p:spPr>
        <p:txBody>
          <a:bodyPr wrap="square" rtlCol="0" anchor="ctr">
            <a:spAutoFit/>
          </a:bodyPr>
          <a:lstStyle/>
          <a:p>
            <a:r>
              <a:rPr lang="en-US" sz="1200" dirty="0">
                <a:latin typeface="+mj-lt"/>
              </a:rPr>
              <a:t>Leadership</a:t>
            </a:r>
          </a:p>
        </p:txBody>
      </p:sp>
      <p:sp>
        <p:nvSpPr>
          <p:cNvPr id="17" name="TextBox 16">
            <a:extLst>
              <a:ext uri="{FF2B5EF4-FFF2-40B4-BE49-F238E27FC236}">
                <a16:creationId xmlns:a16="http://schemas.microsoft.com/office/drawing/2014/main" id="{97F49BD8-BBBD-45DD-BF52-840C3F31A041}"/>
              </a:ext>
            </a:extLst>
          </p:cNvPr>
          <p:cNvSpPr txBox="1"/>
          <p:nvPr/>
        </p:nvSpPr>
        <p:spPr>
          <a:xfrm>
            <a:off x="7380153" y="3533648"/>
            <a:ext cx="725620" cy="276999"/>
          </a:xfrm>
          <a:prstGeom prst="rect">
            <a:avLst/>
          </a:prstGeom>
          <a:noFill/>
        </p:spPr>
        <p:txBody>
          <a:bodyPr wrap="square" rtlCol="0" anchor="ctr">
            <a:spAutoFit/>
          </a:bodyPr>
          <a:lstStyle/>
          <a:p>
            <a:pPr algn="r"/>
            <a:r>
              <a:rPr lang="en-US" sz="1200" dirty="0">
                <a:latin typeface="+mj-lt"/>
              </a:rPr>
              <a:t>80%</a:t>
            </a:r>
          </a:p>
        </p:txBody>
      </p:sp>
      <p:sp>
        <p:nvSpPr>
          <p:cNvPr id="18" name="Rectangle 17">
            <a:extLst>
              <a:ext uri="{FF2B5EF4-FFF2-40B4-BE49-F238E27FC236}">
                <a16:creationId xmlns:a16="http://schemas.microsoft.com/office/drawing/2014/main" id="{C2726C8E-8DBA-4D94-8A9B-9165BA138406}"/>
              </a:ext>
            </a:extLst>
          </p:cNvPr>
          <p:cNvSpPr/>
          <p:nvPr/>
        </p:nvSpPr>
        <p:spPr>
          <a:xfrm>
            <a:off x="5133725" y="4359618"/>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Rectangle 18">
            <a:extLst>
              <a:ext uri="{FF2B5EF4-FFF2-40B4-BE49-F238E27FC236}">
                <a16:creationId xmlns:a16="http://schemas.microsoft.com/office/drawing/2014/main" id="{DDE24FAE-AE6D-4BE6-9520-C15C3A6A2017}"/>
              </a:ext>
            </a:extLst>
          </p:cNvPr>
          <p:cNvSpPr/>
          <p:nvPr/>
        </p:nvSpPr>
        <p:spPr>
          <a:xfrm>
            <a:off x="5133726" y="4359618"/>
            <a:ext cx="2014385" cy="70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a:extLst>
              <a:ext uri="{FF2B5EF4-FFF2-40B4-BE49-F238E27FC236}">
                <a16:creationId xmlns:a16="http://schemas.microsoft.com/office/drawing/2014/main" id="{7982D7A2-7B7A-4D97-963C-E11E9EEC55EA}"/>
              </a:ext>
            </a:extLst>
          </p:cNvPr>
          <p:cNvSpPr txBox="1"/>
          <p:nvPr/>
        </p:nvSpPr>
        <p:spPr>
          <a:xfrm>
            <a:off x="5133726" y="4056059"/>
            <a:ext cx="1417805" cy="276999"/>
          </a:xfrm>
          <a:prstGeom prst="rect">
            <a:avLst/>
          </a:prstGeom>
          <a:noFill/>
        </p:spPr>
        <p:txBody>
          <a:bodyPr wrap="square" rtlCol="0" anchor="ctr">
            <a:spAutoFit/>
          </a:bodyPr>
          <a:lstStyle/>
          <a:p>
            <a:r>
              <a:rPr lang="en-US" sz="1200" dirty="0">
                <a:latin typeface="+mj-lt"/>
              </a:rPr>
              <a:t>Management</a:t>
            </a:r>
          </a:p>
        </p:txBody>
      </p:sp>
      <p:sp>
        <p:nvSpPr>
          <p:cNvPr id="21" name="TextBox 20">
            <a:extLst>
              <a:ext uri="{FF2B5EF4-FFF2-40B4-BE49-F238E27FC236}">
                <a16:creationId xmlns:a16="http://schemas.microsoft.com/office/drawing/2014/main" id="{48D4181D-E8AB-47BD-ADC7-51842DAC4992}"/>
              </a:ext>
            </a:extLst>
          </p:cNvPr>
          <p:cNvSpPr txBox="1"/>
          <p:nvPr/>
        </p:nvSpPr>
        <p:spPr>
          <a:xfrm>
            <a:off x="7380153" y="4058369"/>
            <a:ext cx="725620" cy="276999"/>
          </a:xfrm>
          <a:prstGeom prst="rect">
            <a:avLst/>
          </a:prstGeom>
          <a:noFill/>
        </p:spPr>
        <p:txBody>
          <a:bodyPr wrap="square" rtlCol="0" anchor="ctr">
            <a:spAutoFit/>
          </a:bodyPr>
          <a:lstStyle/>
          <a:p>
            <a:pPr algn="r"/>
            <a:r>
              <a:rPr lang="en-US" sz="1200" dirty="0">
                <a:latin typeface="+mj-lt"/>
              </a:rPr>
              <a:t>70%</a:t>
            </a:r>
          </a:p>
        </p:txBody>
      </p:sp>
      <p:sp>
        <p:nvSpPr>
          <p:cNvPr id="22" name="Rectangle 21">
            <a:extLst>
              <a:ext uri="{FF2B5EF4-FFF2-40B4-BE49-F238E27FC236}">
                <a16:creationId xmlns:a16="http://schemas.microsoft.com/office/drawing/2014/main" id="{006373EA-B271-419F-9F12-17B47C9EB4DC}"/>
              </a:ext>
            </a:extLst>
          </p:cNvPr>
          <p:cNvSpPr/>
          <p:nvPr/>
        </p:nvSpPr>
        <p:spPr>
          <a:xfrm>
            <a:off x="5133725" y="4884340"/>
            <a:ext cx="2972049" cy="70961"/>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Rectangle 22">
            <a:extLst>
              <a:ext uri="{FF2B5EF4-FFF2-40B4-BE49-F238E27FC236}">
                <a16:creationId xmlns:a16="http://schemas.microsoft.com/office/drawing/2014/main" id="{EE52F1C9-B78A-4D9B-BFFF-5099AE6DA5E0}"/>
              </a:ext>
            </a:extLst>
          </p:cNvPr>
          <p:cNvSpPr/>
          <p:nvPr/>
        </p:nvSpPr>
        <p:spPr>
          <a:xfrm>
            <a:off x="5133723" y="4884339"/>
            <a:ext cx="1733694" cy="68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 name="TextBox 24">
            <a:extLst>
              <a:ext uri="{FF2B5EF4-FFF2-40B4-BE49-F238E27FC236}">
                <a16:creationId xmlns:a16="http://schemas.microsoft.com/office/drawing/2014/main" id="{7C2F9A7C-D02C-4BC1-ADD7-763587F45863}"/>
              </a:ext>
            </a:extLst>
          </p:cNvPr>
          <p:cNvSpPr txBox="1"/>
          <p:nvPr/>
        </p:nvSpPr>
        <p:spPr>
          <a:xfrm>
            <a:off x="5133726" y="4580780"/>
            <a:ext cx="1417805" cy="276999"/>
          </a:xfrm>
          <a:prstGeom prst="rect">
            <a:avLst/>
          </a:prstGeom>
          <a:noFill/>
        </p:spPr>
        <p:txBody>
          <a:bodyPr wrap="square" rtlCol="0" anchor="ctr">
            <a:spAutoFit/>
          </a:bodyPr>
          <a:lstStyle/>
          <a:p>
            <a:r>
              <a:rPr lang="en-US" sz="1200" dirty="0">
                <a:latin typeface="+mj-lt"/>
              </a:rPr>
              <a:t>Commitment</a:t>
            </a:r>
          </a:p>
        </p:txBody>
      </p:sp>
      <p:sp>
        <p:nvSpPr>
          <p:cNvPr id="27" name="TextBox 26">
            <a:extLst>
              <a:ext uri="{FF2B5EF4-FFF2-40B4-BE49-F238E27FC236}">
                <a16:creationId xmlns:a16="http://schemas.microsoft.com/office/drawing/2014/main" id="{20CD60C9-0DB8-4992-99D9-208A8C4A1B63}"/>
              </a:ext>
            </a:extLst>
          </p:cNvPr>
          <p:cNvSpPr txBox="1"/>
          <p:nvPr/>
        </p:nvSpPr>
        <p:spPr>
          <a:xfrm>
            <a:off x="7380153" y="4583093"/>
            <a:ext cx="725620" cy="276999"/>
          </a:xfrm>
          <a:prstGeom prst="rect">
            <a:avLst/>
          </a:prstGeom>
          <a:noFill/>
        </p:spPr>
        <p:txBody>
          <a:bodyPr wrap="square" rtlCol="0" anchor="ctr">
            <a:spAutoFit/>
          </a:bodyPr>
          <a:lstStyle/>
          <a:p>
            <a:pPr algn="r"/>
            <a:r>
              <a:rPr lang="en-US" sz="1200" dirty="0">
                <a:latin typeface="+mj-lt"/>
              </a:rPr>
              <a:t>60%</a:t>
            </a:r>
          </a:p>
        </p:txBody>
      </p:sp>
      <p:grpSp>
        <p:nvGrpSpPr>
          <p:cNvPr id="37" name="Group 36">
            <a:extLst>
              <a:ext uri="{FF2B5EF4-FFF2-40B4-BE49-F238E27FC236}">
                <a16:creationId xmlns:a16="http://schemas.microsoft.com/office/drawing/2014/main" id="{54B24076-EEBB-46AE-AA12-F58D31F310AB}"/>
              </a:ext>
            </a:extLst>
          </p:cNvPr>
          <p:cNvGrpSpPr/>
          <p:nvPr/>
        </p:nvGrpSpPr>
        <p:grpSpPr>
          <a:xfrm>
            <a:off x="7673201" y="80531"/>
            <a:ext cx="1393839" cy="942704"/>
            <a:chOff x="10230932" y="102009"/>
            <a:chExt cx="1858452" cy="1256938"/>
          </a:xfrm>
        </p:grpSpPr>
        <p:sp>
          <p:nvSpPr>
            <p:cNvPr id="41" name="Oval 32">
              <a:extLst>
                <a:ext uri="{FF2B5EF4-FFF2-40B4-BE49-F238E27FC236}">
                  <a16:creationId xmlns:a16="http://schemas.microsoft.com/office/drawing/2014/main" id="{D82AC165-D433-4446-9735-DAC35C5A1193}"/>
                </a:ext>
              </a:extLst>
            </p:cNvPr>
            <p:cNvSpPr/>
            <p:nvPr userDrawn="1"/>
          </p:nvSpPr>
          <p:spPr>
            <a:xfrm rot="16200000" flipH="1">
              <a:off x="10894665"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CCF25AA-282A-4013-B301-CDC2521C14B0}"/>
                </a:ext>
              </a:extLst>
            </p:cNvPr>
            <p:cNvSpPr/>
            <p:nvPr userDrawn="1"/>
          </p:nvSpPr>
          <p:spPr>
            <a:xfrm rot="16200000" flipH="1">
              <a:off x="11226531"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76222617-789D-4F53-A043-5F640C65B435}"/>
                </a:ext>
              </a:extLst>
            </p:cNvPr>
            <p:cNvSpPr/>
            <p:nvPr userDrawn="1"/>
          </p:nvSpPr>
          <p:spPr>
            <a:xfrm rot="16200000" flipH="1">
              <a:off x="11558398" y="45461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2D8A7581-2A55-442D-8296-F2859C115636}"/>
                </a:ext>
              </a:extLst>
            </p:cNvPr>
            <p:cNvSpPr/>
            <p:nvPr userDrawn="1"/>
          </p:nvSpPr>
          <p:spPr>
            <a:xfrm rot="16200000" flipH="1">
              <a:off x="11890264" y="45461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FC217393-B2FC-4395-B949-A55106CD70D3}"/>
                </a:ext>
              </a:extLst>
            </p:cNvPr>
            <p:cNvSpPr/>
            <p:nvPr userDrawn="1"/>
          </p:nvSpPr>
          <p:spPr>
            <a:xfrm rot="16200000" flipH="1">
              <a:off x="10894665"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94C59699-7050-4489-8F08-963B397BFCB1}"/>
                </a:ext>
              </a:extLst>
            </p:cNvPr>
            <p:cNvSpPr/>
            <p:nvPr userDrawn="1"/>
          </p:nvSpPr>
          <p:spPr>
            <a:xfrm rot="16200000" flipH="1">
              <a:off x="11226531" y="10200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DD9867F8-FC36-437B-86E9-44D9BE997EB4}"/>
                </a:ext>
              </a:extLst>
            </p:cNvPr>
            <p:cNvSpPr/>
            <p:nvPr userDrawn="1"/>
          </p:nvSpPr>
          <p:spPr>
            <a:xfrm rot="16200000" flipH="1">
              <a:off x="11890264" y="10200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3">
              <a:extLst>
                <a:ext uri="{FF2B5EF4-FFF2-40B4-BE49-F238E27FC236}">
                  <a16:creationId xmlns:a16="http://schemas.microsoft.com/office/drawing/2014/main" id="{B78CCA1A-1CD4-4193-A8E6-3A9936D0F501}"/>
                </a:ext>
              </a:extLst>
            </p:cNvPr>
            <p:cNvSpPr/>
            <p:nvPr/>
          </p:nvSpPr>
          <p:spPr>
            <a:xfrm rot="16200000" flipH="1">
              <a:off x="10562798"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4">
              <a:extLst>
                <a:ext uri="{FF2B5EF4-FFF2-40B4-BE49-F238E27FC236}">
                  <a16:creationId xmlns:a16="http://schemas.microsoft.com/office/drawing/2014/main" id="{6CE84DC4-0AB5-42FF-B802-B34F5DA9F895}"/>
                </a:ext>
              </a:extLst>
            </p:cNvPr>
            <p:cNvSpPr/>
            <p:nvPr/>
          </p:nvSpPr>
          <p:spPr>
            <a:xfrm rot="16200000" flipH="1">
              <a:off x="10894665" y="11598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5">
              <a:extLst>
                <a:ext uri="{FF2B5EF4-FFF2-40B4-BE49-F238E27FC236}">
                  <a16:creationId xmlns:a16="http://schemas.microsoft.com/office/drawing/2014/main" id="{0B2DF0FE-8D8A-43EA-AC6E-A6962A4C1D80}"/>
                </a:ext>
              </a:extLst>
            </p:cNvPr>
            <p:cNvSpPr/>
            <p:nvPr/>
          </p:nvSpPr>
          <p:spPr>
            <a:xfrm rot="16200000" flipH="1">
              <a:off x="11226531" y="11598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9F47C0-5E9A-4AA9-9B8B-24CB6B814AB9}"/>
                </a:ext>
              </a:extLst>
            </p:cNvPr>
            <p:cNvSpPr/>
            <p:nvPr/>
          </p:nvSpPr>
          <p:spPr>
            <a:xfrm rot="16200000" flipH="1">
              <a:off x="10230932" y="8072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5979A0DC-05BD-4A38-83ED-7EB74A23A29C}"/>
                </a:ext>
              </a:extLst>
            </p:cNvPr>
            <p:cNvSpPr/>
            <p:nvPr/>
          </p:nvSpPr>
          <p:spPr>
            <a:xfrm rot="16200000" flipH="1">
              <a:off x="10562798"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4486576B-FB4D-4345-8E5D-36FEF00270CE}"/>
                </a:ext>
              </a:extLst>
            </p:cNvPr>
            <p:cNvSpPr/>
            <p:nvPr/>
          </p:nvSpPr>
          <p:spPr>
            <a:xfrm rot="16200000" flipH="1">
              <a:off x="11226531" y="8072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4EFFF835-272F-479E-B91B-C6795DF38513}"/>
              </a:ext>
            </a:extLst>
          </p:cNvPr>
          <p:cNvGrpSpPr/>
          <p:nvPr/>
        </p:nvGrpSpPr>
        <p:grpSpPr>
          <a:xfrm>
            <a:off x="5110280" y="1656593"/>
            <a:ext cx="338587" cy="81413"/>
            <a:chOff x="5883321" y="1214724"/>
            <a:chExt cx="451449" cy="108550"/>
          </a:xfrm>
          <a:solidFill>
            <a:schemeClr val="accent1"/>
          </a:solidFill>
        </p:grpSpPr>
        <p:sp>
          <p:nvSpPr>
            <p:cNvPr id="55" name="Rectangle: Rounded Corners 54">
              <a:extLst>
                <a:ext uri="{FF2B5EF4-FFF2-40B4-BE49-F238E27FC236}">
                  <a16:creationId xmlns:a16="http://schemas.microsoft.com/office/drawing/2014/main" id="{E60597F0-EAE1-46B9-BCD8-80C04D96448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345E8D4-5267-4139-95C1-F332D1ECAF06}"/>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982C6ADF-0728-4C39-B1F3-D56352DB42A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8" name="Picture 87"/>
          <p:cNvPicPr>
            <a:picLocks noChangeAspect="1"/>
          </p:cNvPicPr>
          <p:nvPr/>
        </p:nvPicPr>
        <p:blipFill>
          <a:blip r:embed="rId2">
            <a:extLst>
              <a:ext uri="{28A0092B-C50C-407E-A947-70E740481C1C}">
                <a14:useLocalDpi xmlns:a14="http://schemas.microsoft.com/office/drawing/2010/main" val="0"/>
              </a:ext>
            </a:extLst>
          </a:blip>
          <a:srcRect l="8799" t="7037" r="52479" b="7321"/>
          <a:stretch>
            <a:fillRect/>
          </a:stretch>
        </p:blipFill>
        <p:spPr>
          <a:xfrm>
            <a:off x="804591" y="1219200"/>
            <a:ext cx="3540719" cy="4405014"/>
          </a:xfrm>
          <a:custGeom>
            <a:avLst/>
            <a:gdLst>
              <a:gd name="connsiteX0" fmla="*/ 2465383 w 3540719"/>
              <a:gd name="connsiteY0" fmla="*/ 3840243 h 4405014"/>
              <a:gd name="connsiteX1" fmla="*/ 2886581 w 3540719"/>
              <a:gd name="connsiteY1" fmla="*/ 3840243 h 4405014"/>
              <a:gd name="connsiteX2" fmla="*/ 2941725 w 3540719"/>
              <a:gd name="connsiteY2" fmla="*/ 3898843 h 4405014"/>
              <a:gd name="connsiteX3" fmla="*/ 2941725 w 3540719"/>
              <a:gd name="connsiteY3" fmla="*/ 4346416 h 4405014"/>
              <a:gd name="connsiteX4" fmla="*/ 2886581 w 3540719"/>
              <a:gd name="connsiteY4" fmla="*/ 4405014 h 4405014"/>
              <a:gd name="connsiteX5" fmla="*/ 2465383 w 3540719"/>
              <a:gd name="connsiteY5" fmla="*/ 4405014 h 4405014"/>
              <a:gd name="connsiteX6" fmla="*/ 2410237 w 3540719"/>
              <a:gd name="connsiteY6" fmla="*/ 4346416 h 4405014"/>
              <a:gd name="connsiteX7" fmla="*/ 2410237 w 3540719"/>
              <a:gd name="connsiteY7" fmla="*/ 3898843 h 4405014"/>
              <a:gd name="connsiteX8" fmla="*/ 2465383 w 3540719"/>
              <a:gd name="connsiteY8" fmla="*/ 3840243 h 4405014"/>
              <a:gd name="connsiteX9" fmla="*/ 1868290 w 3540719"/>
              <a:gd name="connsiteY9" fmla="*/ 3840243 h 4405014"/>
              <a:gd name="connsiteX10" fmla="*/ 2289488 w 3540719"/>
              <a:gd name="connsiteY10" fmla="*/ 3840243 h 4405014"/>
              <a:gd name="connsiteX11" fmla="*/ 2344634 w 3540719"/>
              <a:gd name="connsiteY11" fmla="*/ 3898843 h 4405014"/>
              <a:gd name="connsiteX12" fmla="*/ 2344634 w 3540719"/>
              <a:gd name="connsiteY12" fmla="*/ 4346416 h 4405014"/>
              <a:gd name="connsiteX13" fmla="*/ 2289488 w 3540719"/>
              <a:gd name="connsiteY13" fmla="*/ 4405014 h 4405014"/>
              <a:gd name="connsiteX14" fmla="*/ 1868290 w 3540719"/>
              <a:gd name="connsiteY14" fmla="*/ 4405014 h 4405014"/>
              <a:gd name="connsiteX15" fmla="*/ 1813145 w 3540719"/>
              <a:gd name="connsiteY15" fmla="*/ 4346416 h 4405014"/>
              <a:gd name="connsiteX16" fmla="*/ 1813145 w 3540719"/>
              <a:gd name="connsiteY16" fmla="*/ 3898843 h 4405014"/>
              <a:gd name="connsiteX17" fmla="*/ 1868290 w 3540719"/>
              <a:gd name="connsiteY17" fmla="*/ 3840243 h 4405014"/>
              <a:gd name="connsiteX18" fmla="*/ 674106 w 3540719"/>
              <a:gd name="connsiteY18" fmla="*/ 3840243 h 4405014"/>
              <a:gd name="connsiteX19" fmla="*/ 1095303 w 3540719"/>
              <a:gd name="connsiteY19" fmla="*/ 3840243 h 4405014"/>
              <a:gd name="connsiteX20" fmla="*/ 1150449 w 3540719"/>
              <a:gd name="connsiteY20" fmla="*/ 3898843 h 4405014"/>
              <a:gd name="connsiteX21" fmla="*/ 1150449 w 3540719"/>
              <a:gd name="connsiteY21" fmla="*/ 4346416 h 4405014"/>
              <a:gd name="connsiteX22" fmla="*/ 1095303 w 3540719"/>
              <a:gd name="connsiteY22" fmla="*/ 4405014 h 4405014"/>
              <a:gd name="connsiteX23" fmla="*/ 675057 w 3540719"/>
              <a:gd name="connsiteY23" fmla="*/ 4405014 h 4405014"/>
              <a:gd name="connsiteX24" fmla="*/ 618960 w 3540719"/>
              <a:gd name="connsiteY24" fmla="*/ 4346416 h 4405014"/>
              <a:gd name="connsiteX25" fmla="*/ 618960 w 3540719"/>
              <a:gd name="connsiteY25" fmla="*/ 3898843 h 4405014"/>
              <a:gd name="connsiteX26" fmla="*/ 674106 w 3540719"/>
              <a:gd name="connsiteY26" fmla="*/ 3840243 h 4405014"/>
              <a:gd name="connsiteX27" fmla="*/ 55146 w 3540719"/>
              <a:gd name="connsiteY27" fmla="*/ 3840243 h 4405014"/>
              <a:gd name="connsiteX28" fmla="*/ 476343 w 3540719"/>
              <a:gd name="connsiteY28" fmla="*/ 3840243 h 4405014"/>
              <a:gd name="connsiteX29" fmla="*/ 531489 w 3540719"/>
              <a:gd name="connsiteY29" fmla="*/ 3898843 h 4405014"/>
              <a:gd name="connsiteX30" fmla="*/ 531489 w 3540719"/>
              <a:gd name="connsiteY30" fmla="*/ 4346416 h 4405014"/>
              <a:gd name="connsiteX31" fmla="*/ 476343 w 3540719"/>
              <a:gd name="connsiteY31" fmla="*/ 4405014 h 4405014"/>
              <a:gd name="connsiteX32" fmla="*/ 55146 w 3540719"/>
              <a:gd name="connsiteY32" fmla="*/ 4405014 h 4405014"/>
              <a:gd name="connsiteX33" fmla="*/ 1 w 3540719"/>
              <a:gd name="connsiteY33" fmla="*/ 4346416 h 4405014"/>
              <a:gd name="connsiteX34" fmla="*/ 1 w 3540719"/>
              <a:gd name="connsiteY34" fmla="*/ 3898843 h 4405014"/>
              <a:gd name="connsiteX35" fmla="*/ 55146 w 3540719"/>
              <a:gd name="connsiteY35" fmla="*/ 3840243 h 4405014"/>
              <a:gd name="connsiteX36" fmla="*/ 3064378 w 3540719"/>
              <a:gd name="connsiteY36" fmla="*/ 3198688 h 4405014"/>
              <a:gd name="connsiteX37" fmla="*/ 3485575 w 3540719"/>
              <a:gd name="connsiteY37" fmla="*/ 3198688 h 4405014"/>
              <a:gd name="connsiteX38" fmla="*/ 3540719 w 3540719"/>
              <a:gd name="connsiteY38" fmla="*/ 3257287 h 4405014"/>
              <a:gd name="connsiteX39" fmla="*/ 3540719 w 3540719"/>
              <a:gd name="connsiteY39" fmla="*/ 3704861 h 4405014"/>
              <a:gd name="connsiteX40" fmla="*/ 3485575 w 3540719"/>
              <a:gd name="connsiteY40" fmla="*/ 3763459 h 4405014"/>
              <a:gd name="connsiteX41" fmla="*/ 3064378 w 3540719"/>
              <a:gd name="connsiteY41" fmla="*/ 3763459 h 4405014"/>
              <a:gd name="connsiteX42" fmla="*/ 3009232 w 3540719"/>
              <a:gd name="connsiteY42" fmla="*/ 3704861 h 4405014"/>
              <a:gd name="connsiteX43" fmla="*/ 3009232 w 3540719"/>
              <a:gd name="connsiteY43" fmla="*/ 3257287 h 4405014"/>
              <a:gd name="connsiteX44" fmla="*/ 3064378 w 3540719"/>
              <a:gd name="connsiteY44" fmla="*/ 3198688 h 4405014"/>
              <a:gd name="connsiteX45" fmla="*/ 55146 w 3540719"/>
              <a:gd name="connsiteY45" fmla="*/ 2557131 h 4405014"/>
              <a:gd name="connsiteX46" fmla="*/ 476343 w 3540719"/>
              <a:gd name="connsiteY46" fmla="*/ 2557131 h 4405014"/>
              <a:gd name="connsiteX47" fmla="*/ 531489 w 3540719"/>
              <a:gd name="connsiteY47" fmla="*/ 2615730 h 4405014"/>
              <a:gd name="connsiteX48" fmla="*/ 531489 w 3540719"/>
              <a:gd name="connsiteY48" fmla="*/ 3063304 h 4405014"/>
              <a:gd name="connsiteX49" fmla="*/ 476343 w 3540719"/>
              <a:gd name="connsiteY49" fmla="*/ 3121902 h 4405014"/>
              <a:gd name="connsiteX50" fmla="*/ 55146 w 3540719"/>
              <a:gd name="connsiteY50" fmla="*/ 3121902 h 4405014"/>
              <a:gd name="connsiteX51" fmla="*/ 0 w 3540719"/>
              <a:gd name="connsiteY51" fmla="*/ 3063304 h 4405014"/>
              <a:gd name="connsiteX52" fmla="*/ 0 w 3540719"/>
              <a:gd name="connsiteY52" fmla="*/ 2615730 h 4405014"/>
              <a:gd name="connsiteX53" fmla="*/ 55146 w 3540719"/>
              <a:gd name="connsiteY53" fmla="*/ 2557131 h 4405014"/>
              <a:gd name="connsiteX54" fmla="*/ 3064378 w 3540719"/>
              <a:gd name="connsiteY54" fmla="*/ 1930730 h 4405014"/>
              <a:gd name="connsiteX55" fmla="*/ 3485575 w 3540719"/>
              <a:gd name="connsiteY55" fmla="*/ 1930730 h 4405014"/>
              <a:gd name="connsiteX56" fmla="*/ 3540719 w 3540719"/>
              <a:gd name="connsiteY56" fmla="*/ 1989329 h 4405014"/>
              <a:gd name="connsiteX57" fmla="*/ 3540719 w 3540719"/>
              <a:gd name="connsiteY57" fmla="*/ 2436902 h 4405014"/>
              <a:gd name="connsiteX58" fmla="*/ 3485575 w 3540719"/>
              <a:gd name="connsiteY58" fmla="*/ 2495501 h 4405014"/>
              <a:gd name="connsiteX59" fmla="*/ 3064378 w 3540719"/>
              <a:gd name="connsiteY59" fmla="*/ 2495501 h 4405014"/>
              <a:gd name="connsiteX60" fmla="*/ 3009232 w 3540719"/>
              <a:gd name="connsiteY60" fmla="*/ 2436902 h 4405014"/>
              <a:gd name="connsiteX61" fmla="*/ 3009232 w 3540719"/>
              <a:gd name="connsiteY61" fmla="*/ 1989329 h 4405014"/>
              <a:gd name="connsiteX62" fmla="*/ 3064378 w 3540719"/>
              <a:gd name="connsiteY62" fmla="*/ 1930730 h 4405014"/>
              <a:gd name="connsiteX63" fmla="*/ 3064378 w 3540719"/>
              <a:gd name="connsiteY63" fmla="*/ 1289173 h 4405014"/>
              <a:gd name="connsiteX64" fmla="*/ 3485575 w 3540719"/>
              <a:gd name="connsiteY64" fmla="*/ 1289173 h 4405014"/>
              <a:gd name="connsiteX65" fmla="*/ 3540719 w 3540719"/>
              <a:gd name="connsiteY65" fmla="*/ 1347772 h 4405014"/>
              <a:gd name="connsiteX66" fmla="*/ 3540719 w 3540719"/>
              <a:gd name="connsiteY66" fmla="*/ 1795346 h 4405014"/>
              <a:gd name="connsiteX67" fmla="*/ 3485575 w 3540719"/>
              <a:gd name="connsiteY67" fmla="*/ 1853945 h 4405014"/>
              <a:gd name="connsiteX68" fmla="*/ 3064378 w 3540719"/>
              <a:gd name="connsiteY68" fmla="*/ 1853945 h 4405014"/>
              <a:gd name="connsiteX69" fmla="*/ 3009232 w 3540719"/>
              <a:gd name="connsiteY69" fmla="*/ 1795346 h 4405014"/>
              <a:gd name="connsiteX70" fmla="*/ 3009232 w 3540719"/>
              <a:gd name="connsiteY70" fmla="*/ 1347772 h 4405014"/>
              <a:gd name="connsiteX71" fmla="*/ 3064378 w 3540719"/>
              <a:gd name="connsiteY71" fmla="*/ 1289173 h 4405014"/>
              <a:gd name="connsiteX72" fmla="*/ 55146 w 3540719"/>
              <a:gd name="connsiteY72" fmla="*/ 1289173 h 4405014"/>
              <a:gd name="connsiteX73" fmla="*/ 476343 w 3540719"/>
              <a:gd name="connsiteY73" fmla="*/ 1289173 h 4405014"/>
              <a:gd name="connsiteX74" fmla="*/ 531489 w 3540719"/>
              <a:gd name="connsiteY74" fmla="*/ 1347772 h 4405014"/>
              <a:gd name="connsiteX75" fmla="*/ 531489 w 3540719"/>
              <a:gd name="connsiteY75" fmla="*/ 1795346 h 4405014"/>
              <a:gd name="connsiteX76" fmla="*/ 476343 w 3540719"/>
              <a:gd name="connsiteY76" fmla="*/ 1853945 h 4405014"/>
              <a:gd name="connsiteX77" fmla="*/ 55146 w 3540719"/>
              <a:gd name="connsiteY77" fmla="*/ 1853945 h 4405014"/>
              <a:gd name="connsiteX78" fmla="*/ 1 w 3540719"/>
              <a:gd name="connsiteY78" fmla="*/ 1795346 h 4405014"/>
              <a:gd name="connsiteX79" fmla="*/ 1 w 3540719"/>
              <a:gd name="connsiteY79" fmla="*/ 1347772 h 4405014"/>
              <a:gd name="connsiteX80" fmla="*/ 55146 w 3540719"/>
              <a:gd name="connsiteY80" fmla="*/ 1289173 h 4405014"/>
              <a:gd name="connsiteX81" fmla="*/ 674106 w 3540719"/>
              <a:gd name="connsiteY81" fmla="*/ 641556 h 4405014"/>
              <a:gd name="connsiteX82" fmla="*/ 2886581 w 3540719"/>
              <a:gd name="connsiteY82" fmla="*/ 641556 h 4405014"/>
              <a:gd name="connsiteX83" fmla="*/ 2941726 w 3540719"/>
              <a:gd name="connsiteY83" fmla="*/ 700155 h 4405014"/>
              <a:gd name="connsiteX84" fmla="*/ 2941726 w 3540719"/>
              <a:gd name="connsiteY84" fmla="*/ 3703850 h 4405014"/>
              <a:gd name="connsiteX85" fmla="*/ 2886581 w 3540719"/>
              <a:gd name="connsiteY85" fmla="*/ 3762448 h 4405014"/>
              <a:gd name="connsiteX86" fmla="*/ 675057 w 3540719"/>
              <a:gd name="connsiteY86" fmla="*/ 3762448 h 4405014"/>
              <a:gd name="connsiteX87" fmla="*/ 618960 w 3540719"/>
              <a:gd name="connsiteY87" fmla="*/ 3704859 h 4405014"/>
              <a:gd name="connsiteX88" fmla="*/ 618960 w 3540719"/>
              <a:gd name="connsiteY88" fmla="*/ 700155 h 4405014"/>
              <a:gd name="connsiteX89" fmla="*/ 674106 w 3540719"/>
              <a:gd name="connsiteY89" fmla="*/ 641556 h 4405014"/>
              <a:gd name="connsiteX90" fmla="*/ 55146 w 3540719"/>
              <a:gd name="connsiteY90" fmla="*/ 641556 h 4405014"/>
              <a:gd name="connsiteX91" fmla="*/ 476343 w 3540719"/>
              <a:gd name="connsiteY91" fmla="*/ 641556 h 4405014"/>
              <a:gd name="connsiteX92" fmla="*/ 531489 w 3540719"/>
              <a:gd name="connsiteY92" fmla="*/ 700155 h 4405014"/>
              <a:gd name="connsiteX93" fmla="*/ 531489 w 3540719"/>
              <a:gd name="connsiteY93" fmla="*/ 1147728 h 4405014"/>
              <a:gd name="connsiteX94" fmla="*/ 476343 w 3540719"/>
              <a:gd name="connsiteY94" fmla="*/ 1206327 h 4405014"/>
              <a:gd name="connsiteX95" fmla="*/ 55146 w 3540719"/>
              <a:gd name="connsiteY95" fmla="*/ 1206327 h 4405014"/>
              <a:gd name="connsiteX96" fmla="*/ 1 w 3540719"/>
              <a:gd name="connsiteY96" fmla="*/ 1148738 h 4405014"/>
              <a:gd name="connsiteX97" fmla="*/ 1 w 3540719"/>
              <a:gd name="connsiteY97" fmla="*/ 700155 h 4405014"/>
              <a:gd name="connsiteX98" fmla="*/ 55146 w 3540719"/>
              <a:gd name="connsiteY98" fmla="*/ 641556 h 4405014"/>
              <a:gd name="connsiteX99" fmla="*/ 1868290 w 3540719"/>
              <a:gd name="connsiteY99" fmla="*/ 1 h 4405014"/>
              <a:gd name="connsiteX100" fmla="*/ 2289488 w 3540719"/>
              <a:gd name="connsiteY100" fmla="*/ 1 h 4405014"/>
              <a:gd name="connsiteX101" fmla="*/ 2344634 w 3540719"/>
              <a:gd name="connsiteY101" fmla="*/ 58600 h 4405014"/>
              <a:gd name="connsiteX102" fmla="*/ 2344634 w 3540719"/>
              <a:gd name="connsiteY102" fmla="*/ 506174 h 4405014"/>
              <a:gd name="connsiteX103" fmla="*/ 2289488 w 3540719"/>
              <a:gd name="connsiteY103" fmla="*/ 564773 h 4405014"/>
              <a:gd name="connsiteX104" fmla="*/ 1868290 w 3540719"/>
              <a:gd name="connsiteY104" fmla="*/ 564773 h 4405014"/>
              <a:gd name="connsiteX105" fmla="*/ 1813145 w 3540719"/>
              <a:gd name="connsiteY105" fmla="*/ 507184 h 4405014"/>
              <a:gd name="connsiteX106" fmla="*/ 1813145 w 3540719"/>
              <a:gd name="connsiteY106" fmla="*/ 58600 h 4405014"/>
              <a:gd name="connsiteX107" fmla="*/ 1868290 w 3540719"/>
              <a:gd name="connsiteY107" fmla="*/ 1 h 4405014"/>
              <a:gd name="connsiteX108" fmla="*/ 1271198 w 3540719"/>
              <a:gd name="connsiteY108" fmla="*/ 1 h 4405014"/>
              <a:gd name="connsiteX109" fmla="*/ 1692396 w 3540719"/>
              <a:gd name="connsiteY109" fmla="*/ 1 h 4405014"/>
              <a:gd name="connsiteX110" fmla="*/ 1747541 w 3540719"/>
              <a:gd name="connsiteY110" fmla="*/ 58600 h 4405014"/>
              <a:gd name="connsiteX111" fmla="*/ 1747541 w 3540719"/>
              <a:gd name="connsiteY111" fmla="*/ 506174 h 4405014"/>
              <a:gd name="connsiteX112" fmla="*/ 1692396 w 3540719"/>
              <a:gd name="connsiteY112" fmla="*/ 564773 h 4405014"/>
              <a:gd name="connsiteX113" fmla="*/ 1271198 w 3540719"/>
              <a:gd name="connsiteY113" fmla="*/ 564773 h 4405014"/>
              <a:gd name="connsiteX114" fmla="*/ 1216053 w 3540719"/>
              <a:gd name="connsiteY114" fmla="*/ 507184 h 4405014"/>
              <a:gd name="connsiteX115" fmla="*/ 1216053 w 3540719"/>
              <a:gd name="connsiteY115" fmla="*/ 58600 h 4405014"/>
              <a:gd name="connsiteX116" fmla="*/ 1271198 w 3540719"/>
              <a:gd name="connsiteY116" fmla="*/ 1 h 4405014"/>
              <a:gd name="connsiteX117" fmla="*/ 55146 w 3540719"/>
              <a:gd name="connsiteY117" fmla="*/ 1 h 4405014"/>
              <a:gd name="connsiteX118" fmla="*/ 476344 w 3540719"/>
              <a:gd name="connsiteY118" fmla="*/ 1 h 4405014"/>
              <a:gd name="connsiteX119" fmla="*/ 532439 w 3540719"/>
              <a:gd name="connsiteY119" fmla="*/ 58600 h 4405014"/>
              <a:gd name="connsiteX120" fmla="*/ 532439 w 3540719"/>
              <a:gd name="connsiteY120" fmla="*/ 506174 h 4405014"/>
              <a:gd name="connsiteX121" fmla="*/ 477294 w 3540719"/>
              <a:gd name="connsiteY121" fmla="*/ 564773 h 4405014"/>
              <a:gd name="connsiteX122" fmla="*/ 55146 w 3540719"/>
              <a:gd name="connsiteY122" fmla="*/ 564773 h 4405014"/>
              <a:gd name="connsiteX123" fmla="*/ 1 w 3540719"/>
              <a:gd name="connsiteY123" fmla="*/ 507184 h 4405014"/>
              <a:gd name="connsiteX124" fmla="*/ 1 w 3540719"/>
              <a:gd name="connsiteY124" fmla="*/ 58600 h 4405014"/>
              <a:gd name="connsiteX125" fmla="*/ 55146 w 3540719"/>
              <a:gd name="connsiteY125" fmla="*/ 1 h 4405014"/>
              <a:gd name="connsiteX126" fmla="*/ 3064378 w 3540719"/>
              <a:gd name="connsiteY126" fmla="*/ 0 h 4405014"/>
              <a:gd name="connsiteX127" fmla="*/ 3485575 w 3540719"/>
              <a:gd name="connsiteY127" fmla="*/ 0 h 4405014"/>
              <a:gd name="connsiteX128" fmla="*/ 3540719 w 3540719"/>
              <a:gd name="connsiteY128" fmla="*/ 58600 h 4405014"/>
              <a:gd name="connsiteX129" fmla="*/ 3540719 w 3540719"/>
              <a:gd name="connsiteY129" fmla="*/ 506174 h 4405014"/>
              <a:gd name="connsiteX130" fmla="*/ 3485575 w 3540719"/>
              <a:gd name="connsiteY130" fmla="*/ 564772 h 4405014"/>
              <a:gd name="connsiteX131" fmla="*/ 3064378 w 3540719"/>
              <a:gd name="connsiteY131" fmla="*/ 564772 h 4405014"/>
              <a:gd name="connsiteX132" fmla="*/ 3009232 w 3540719"/>
              <a:gd name="connsiteY132" fmla="*/ 507184 h 4405014"/>
              <a:gd name="connsiteX133" fmla="*/ 3009232 w 3540719"/>
              <a:gd name="connsiteY133" fmla="*/ 58600 h 4405014"/>
              <a:gd name="connsiteX134" fmla="*/ 3064378 w 3540719"/>
              <a:gd name="connsiteY134" fmla="*/ 0 h 440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540719" h="4405014">
                <a:moveTo>
                  <a:pt x="2465383" y="3840243"/>
                </a:moveTo>
                <a:lnTo>
                  <a:pt x="2886581" y="3840243"/>
                </a:lnTo>
                <a:cubicBezTo>
                  <a:pt x="2917005" y="3840243"/>
                  <a:pt x="2941725" y="3866512"/>
                  <a:pt x="2941725" y="3898843"/>
                </a:cubicBezTo>
                <a:lnTo>
                  <a:pt x="2941725" y="4346416"/>
                </a:lnTo>
                <a:cubicBezTo>
                  <a:pt x="2941725" y="4378746"/>
                  <a:pt x="2917005" y="4405014"/>
                  <a:pt x="2886581" y="4405014"/>
                </a:cubicBezTo>
                <a:lnTo>
                  <a:pt x="2465383" y="4405014"/>
                </a:lnTo>
                <a:cubicBezTo>
                  <a:pt x="2434958" y="4405014"/>
                  <a:pt x="2410237" y="4378746"/>
                  <a:pt x="2410237" y="4346416"/>
                </a:cubicBezTo>
                <a:lnTo>
                  <a:pt x="2410237" y="3898843"/>
                </a:lnTo>
                <a:cubicBezTo>
                  <a:pt x="2410237" y="3866512"/>
                  <a:pt x="2434958" y="3840243"/>
                  <a:pt x="2465383" y="3840243"/>
                </a:cubicBezTo>
                <a:close/>
                <a:moveTo>
                  <a:pt x="1868290" y="3840243"/>
                </a:moveTo>
                <a:lnTo>
                  <a:pt x="2289488" y="3840243"/>
                </a:lnTo>
                <a:cubicBezTo>
                  <a:pt x="2319913" y="3840243"/>
                  <a:pt x="2344634" y="3866512"/>
                  <a:pt x="2344634" y="3898843"/>
                </a:cubicBezTo>
                <a:lnTo>
                  <a:pt x="2344634" y="4346416"/>
                </a:lnTo>
                <a:cubicBezTo>
                  <a:pt x="2344634" y="4378746"/>
                  <a:pt x="2319913" y="4405014"/>
                  <a:pt x="2289488" y="4405014"/>
                </a:cubicBezTo>
                <a:lnTo>
                  <a:pt x="1868290" y="4405014"/>
                </a:lnTo>
                <a:cubicBezTo>
                  <a:pt x="1838816" y="4405014"/>
                  <a:pt x="1813145" y="4378746"/>
                  <a:pt x="1813145" y="4346416"/>
                </a:cubicBezTo>
                <a:lnTo>
                  <a:pt x="1813145" y="3898843"/>
                </a:lnTo>
                <a:cubicBezTo>
                  <a:pt x="1813145" y="3866512"/>
                  <a:pt x="1837866" y="3840243"/>
                  <a:pt x="1868290" y="3840243"/>
                </a:cubicBezTo>
                <a:close/>
                <a:moveTo>
                  <a:pt x="674106" y="3840243"/>
                </a:moveTo>
                <a:lnTo>
                  <a:pt x="1095303" y="3840243"/>
                </a:lnTo>
                <a:cubicBezTo>
                  <a:pt x="1125729" y="3840243"/>
                  <a:pt x="1150449" y="3866512"/>
                  <a:pt x="1150449" y="3898843"/>
                </a:cubicBezTo>
                <a:lnTo>
                  <a:pt x="1150449" y="4346416"/>
                </a:lnTo>
                <a:cubicBezTo>
                  <a:pt x="1150449" y="4378746"/>
                  <a:pt x="1125729" y="4405014"/>
                  <a:pt x="1095303" y="4405014"/>
                </a:cubicBezTo>
                <a:lnTo>
                  <a:pt x="675057" y="4405014"/>
                </a:lnTo>
                <a:cubicBezTo>
                  <a:pt x="644632" y="4405014"/>
                  <a:pt x="618960" y="4378746"/>
                  <a:pt x="618960" y="4346416"/>
                </a:cubicBezTo>
                <a:lnTo>
                  <a:pt x="618960" y="3898843"/>
                </a:lnTo>
                <a:cubicBezTo>
                  <a:pt x="618960" y="3866512"/>
                  <a:pt x="643681" y="3840243"/>
                  <a:pt x="674106" y="3840243"/>
                </a:cubicBezTo>
                <a:close/>
                <a:moveTo>
                  <a:pt x="55146" y="3840243"/>
                </a:moveTo>
                <a:lnTo>
                  <a:pt x="476343" y="3840243"/>
                </a:lnTo>
                <a:cubicBezTo>
                  <a:pt x="506768" y="3840243"/>
                  <a:pt x="531489" y="3866512"/>
                  <a:pt x="531489" y="3898843"/>
                </a:cubicBezTo>
                <a:lnTo>
                  <a:pt x="531489" y="4346416"/>
                </a:lnTo>
                <a:cubicBezTo>
                  <a:pt x="531489" y="4378746"/>
                  <a:pt x="506768" y="4405014"/>
                  <a:pt x="476343" y="4405014"/>
                </a:cubicBezTo>
                <a:lnTo>
                  <a:pt x="55146" y="4405014"/>
                </a:lnTo>
                <a:cubicBezTo>
                  <a:pt x="24721" y="4405014"/>
                  <a:pt x="1" y="4378746"/>
                  <a:pt x="1" y="4346416"/>
                </a:cubicBezTo>
                <a:lnTo>
                  <a:pt x="1" y="3898843"/>
                </a:lnTo>
                <a:cubicBezTo>
                  <a:pt x="1" y="3866512"/>
                  <a:pt x="24721" y="3840243"/>
                  <a:pt x="55146" y="3840243"/>
                </a:cubicBezTo>
                <a:close/>
                <a:moveTo>
                  <a:pt x="3064378" y="3198688"/>
                </a:moveTo>
                <a:lnTo>
                  <a:pt x="3485575" y="3198688"/>
                </a:lnTo>
                <a:cubicBezTo>
                  <a:pt x="3515999" y="3198688"/>
                  <a:pt x="3540719" y="3224956"/>
                  <a:pt x="3540719" y="3257287"/>
                </a:cubicBezTo>
                <a:lnTo>
                  <a:pt x="3540719" y="3704861"/>
                </a:lnTo>
                <a:cubicBezTo>
                  <a:pt x="3540719" y="3737190"/>
                  <a:pt x="3515999" y="3763459"/>
                  <a:pt x="3485575" y="3763459"/>
                </a:cubicBezTo>
                <a:lnTo>
                  <a:pt x="3064378" y="3763459"/>
                </a:lnTo>
                <a:cubicBezTo>
                  <a:pt x="3033953" y="3763459"/>
                  <a:pt x="3009232" y="3737190"/>
                  <a:pt x="3009232" y="3704861"/>
                </a:cubicBezTo>
                <a:lnTo>
                  <a:pt x="3009232" y="3257287"/>
                </a:lnTo>
                <a:cubicBezTo>
                  <a:pt x="3009232" y="3224956"/>
                  <a:pt x="3033953" y="3198688"/>
                  <a:pt x="3064378" y="3198688"/>
                </a:cubicBezTo>
                <a:close/>
                <a:moveTo>
                  <a:pt x="55146" y="2557131"/>
                </a:moveTo>
                <a:lnTo>
                  <a:pt x="476343" y="2557131"/>
                </a:lnTo>
                <a:cubicBezTo>
                  <a:pt x="506768" y="2557131"/>
                  <a:pt x="531489" y="2583399"/>
                  <a:pt x="531489" y="2615730"/>
                </a:cubicBezTo>
                <a:lnTo>
                  <a:pt x="531489" y="3063304"/>
                </a:lnTo>
                <a:cubicBezTo>
                  <a:pt x="531489" y="3095633"/>
                  <a:pt x="506768" y="3121902"/>
                  <a:pt x="476343" y="3121902"/>
                </a:cubicBezTo>
                <a:lnTo>
                  <a:pt x="55146" y="3121902"/>
                </a:lnTo>
                <a:cubicBezTo>
                  <a:pt x="24721" y="3121902"/>
                  <a:pt x="0" y="3095633"/>
                  <a:pt x="0" y="3063304"/>
                </a:cubicBezTo>
                <a:lnTo>
                  <a:pt x="0" y="2615730"/>
                </a:lnTo>
                <a:cubicBezTo>
                  <a:pt x="0" y="2583399"/>
                  <a:pt x="24721" y="2557131"/>
                  <a:pt x="55146" y="2557131"/>
                </a:cubicBezTo>
                <a:close/>
                <a:moveTo>
                  <a:pt x="3064378" y="1930730"/>
                </a:moveTo>
                <a:lnTo>
                  <a:pt x="3485575" y="1930730"/>
                </a:lnTo>
                <a:cubicBezTo>
                  <a:pt x="3515999" y="1930730"/>
                  <a:pt x="3540719" y="1956998"/>
                  <a:pt x="3540719" y="1989329"/>
                </a:cubicBezTo>
                <a:lnTo>
                  <a:pt x="3540719" y="2436902"/>
                </a:lnTo>
                <a:cubicBezTo>
                  <a:pt x="3540719" y="2469232"/>
                  <a:pt x="3515999" y="2495501"/>
                  <a:pt x="3485575" y="2495501"/>
                </a:cubicBezTo>
                <a:lnTo>
                  <a:pt x="3064378" y="2495501"/>
                </a:lnTo>
                <a:cubicBezTo>
                  <a:pt x="3033953" y="2495501"/>
                  <a:pt x="3009232" y="2469232"/>
                  <a:pt x="3009232" y="2436902"/>
                </a:cubicBezTo>
                <a:lnTo>
                  <a:pt x="3009232" y="1989329"/>
                </a:lnTo>
                <a:cubicBezTo>
                  <a:pt x="3009232" y="1956998"/>
                  <a:pt x="3033953" y="1930730"/>
                  <a:pt x="3064378" y="1930730"/>
                </a:cubicBezTo>
                <a:close/>
                <a:moveTo>
                  <a:pt x="3064378" y="1289173"/>
                </a:moveTo>
                <a:lnTo>
                  <a:pt x="3485575" y="1289173"/>
                </a:lnTo>
                <a:cubicBezTo>
                  <a:pt x="3515999" y="1289173"/>
                  <a:pt x="3540719" y="1315441"/>
                  <a:pt x="3540719" y="1347772"/>
                </a:cubicBezTo>
                <a:lnTo>
                  <a:pt x="3540719" y="1795346"/>
                </a:lnTo>
                <a:cubicBezTo>
                  <a:pt x="3540719" y="1827675"/>
                  <a:pt x="3515999" y="1853945"/>
                  <a:pt x="3485575" y="1853945"/>
                </a:cubicBezTo>
                <a:lnTo>
                  <a:pt x="3064378" y="1853945"/>
                </a:lnTo>
                <a:cubicBezTo>
                  <a:pt x="3033953" y="1853945"/>
                  <a:pt x="3009232" y="1827675"/>
                  <a:pt x="3009232" y="1795346"/>
                </a:cubicBezTo>
                <a:lnTo>
                  <a:pt x="3009232" y="1347772"/>
                </a:lnTo>
                <a:cubicBezTo>
                  <a:pt x="3009232" y="1315441"/>
                  <a:pt x="3033953" y="1289173"/>
                  <a:pt x="3064378" y="1289173"/>
                </a:cubicBezTo>
                <a:close/>
                <a:moveTo>
                  <a:pt x="55146" y="1289173"/>
                </a:moveTo>
                <a:lnTo>
                  <a:pt x="476343" y="1289173"/>
                </a:lnTo>
                <a:cubicBezTo>
                  <a:pt x="506768" y="1289173"/>
                  <a:pt x="531489" y="1315441"/>
                  <a:pt x="531489" y="1347772"/>
                </a:cubicBezTo>
                <a:lnTo>
                  <a:pt x="531489" y="1795346"/>
                </a:lnTo>
                <a:cubicBezTo>
                  <a:pt x="531489" y="1827675"/>
                  <a:pt x="506768" y="1853945"/>
                  <a:pt x="476343" y="1853945"/>
                </a:cubicBezTo>
                <a:lnTo>
                  <a:pt x="55146" y="1853945"/>
                </a:lnTo>
                <a:cubicBezTo>
                  <a:pt x="24721" y="1853945"/>
                  <a:pt x="1" y="1827675"/>
                  <a:pt x="1" y="1795346"/>
                </a:cubicBezTo>
                <a:lnTo>
                  <a:pt x="1" y="1347772"/>
                </a:lnTo>
                <a:cubicBezTo>
                  <a:pt x="1" y="1315441"/>
                  <a:pt x="24721" y="1289173"/>
                  <a:pt x="55146" y="1289173"/>
                </a:cubicBezTo>
                <a:close/>
                <a:moveTo>
                  <a:pt x="674106" y="641556"/>
                </a:moveTo>
                <a:lnTo>
                  <a:pt x="2886581" y="641556"/>
                </a:lnTo>
                <a:cubicBezTo>
                  <a:pt x="2917006" y="641556"/>
                  <a:pt x="2941726" y="667825"/>
                  <a:pt x="2941726" y="700155"/>
                </a:cubicBezTo>
                <a:lnTo>
                  <a:pt x="2941726" y="3703850"/>
                </a:lnTo>
                <a:cubicBezTo>
                  <a:pt x="2941726" y="3736180"/>
                  <a:pt x="2917006" y="3762448"/>
                  <a:pt x="2886581" y="3762448"/>
                </a:cubicBezTo>
                <a:lnTo>
                  <a:pt x="675057" y="3762448"/>
                </a:lnTo>
                <a:cubicBezTo>
                  <a:pt x="644632" y="3763458"/>
                  <a:pt x="618960" y="3737190"/>
                  <a:pt x="618960" y="3704859"/>
                </a:cubicBezTo>
                <a:lnTo>
                  <a:pt x="618960" y="700155"/>
                </a:lnTo>
                <a:cubicBezTo>
                  <a:pt x="618960" y="667825"/>
                  <a:pt x="643681" y="641556"/>
                  <a:pt x="674106" y="641556"/>
                </a:cubicBezTo>
                <a:close/>
                <a:moveTo>
                  <a:pt x="55146" y="641556"/>
                </a:moveTo>
                <a:lnTo>
                  <a:pt x="476343" y="641556"/>
                </a:lnTo>
                <a:cubicBezTo>
                  <a:pt x="506768" y="641556"/>
                  <a:pt x="531489" y="667825"/>
                  <a:pt x="531489" y="700155"/>
                </a:cubicBezTo>
                <a:lnTo>
                  <a:pt x="531489" y="1147728"/>
                </a:lnTo>
                <a:cubicBezTo>
                  <a:pt x="531489" y="1180059"/>
                  <a:pt x="506768" y="1206327"/>
                  <a:pt x="476343" y="1206327"/>
                </a:cubicBezTo>
                <a:lnTo>
                  <a:pt x="55146" y="1206327"/>
                </a:lnTo>
                <a:cubicBezTo>
                  <a:pt x="24721" y="1207337"/>
                  <a:pt x="1" y="1181069"/>
                  <a:pt x="1" y="1148738"/>
                </a:cubicBezTo>
                <a:lnTo>
                  <a:pt x="1" y="700155"/>
                </a:lnTo>
                <a:cubicBezTo>
                  <a:pt x="1" y="667825"/>
                  <a:pt x="24721" y="641556"/>
                  <a:pt x="55146" y="641556"/>
                </a:cubicBezTo>
                <a:close/>
                <a:moveTo>
                  <a:pt x="1868290" y="1"/>
                </a:moveTo>
                <a:lnTo>
                  <a:pt x="2289488" y="1"/>
                </a:lnTo>
                <a:cubicBezTo>
                  <a:pt x="2319913" y="1"/>
                  <a:pt x="2344634" y="26270"/>
                  <a:pt x="2344634" y="58600"/>
                </a:cubicBezTo>
                <a:lnTo>
                  <a:pt x="2344634" y="506174"/>
                </a:lnTo>
                <a:cubicBezTo>
                  <a:pt x="2344634" y="538504"/>
                  <a:pt x="2319913" y="564773"/>
                  <a:pt x="2289488" y="564773"/>
                </a:cubicBezTo>
                <a:lnTo>
                  <a:pt x="1868290" y="564773"/>
                </a:lnTo>
                <a:cubicBezTo>
                  <a:pt x="1838816" y="565782"/>
                  <a:pt x="1813145" y="539514"/>
                  <a:pt x="1813145" y="507184"/>
                </a:cubicBezTo>
                <a:lnTo>
                  <a:pt x="1813145" y="58600"/>
                </a:lnTo>
                <a:cubicBezTo>
                  <a:pt x="1813145" y="26270"/>
                  <a:pt x="1837866" y="1"/>
                  <a:pt x="1868290" y="1"/>
                </a:cubicBezTo>
                <a:close/>
                <a:moveTo>
                  <a:pt x="1271198" y="1"/>
                </a:moveTo>
                <a:lnTo>
                  <a:pt x="1692396" y="1"/>
                </a:lnTo>
                <a:cubicBezTo>
                  <a:pt x="1722820" y="1"/>
                  <a:pt x="1747541" y="26270"/>
                  <a:pt x="1747541" y="58600"/>
                </a:cubicBezTo>
                <a:lnTo>
                  <a:pt x="1747541" y="506174"/>
                </a:lnTo>
                <a:cubicBezTo>
                  <a:pt x="1747541" y="538504"/>
                  <a:pt x="1722820" y="564773"/>
                  <a:pt x="1692396" y="564773"/>
                </a:cubicBezTo>
                <a:lnTo>
                  <a:pt x="1271198" y="564773"/>
                </a:lnTo>
                <a:cubicBezTo>
                  <a:pt x="1240773" y="565782"/>
                  <a:pt x="1216053" y="539514"/>
                  <a:pt x="1216053" y="507184"/>
                </a:cubicBezTo>
                <a:lnTo>
                  <a:pt x="1216053" y="58600"/>
                </a:lnTo>
                <a:cubicBezTo>
                  <a:pt x="1216053" y="26270"/>
                  <a:pt x="1240773" y="1"/>
                  <a:pt x="1271198" y="1"/>
                </a:cubicBezTo>
                <a:close/>
                <a:moveTo>
                  <a:pt x="55146" y="1"/>
                </a:moveTo>
                <a:lnTo>
                  <a:pt x="476344" y="1"/>
                </a:lnTo>
                <a:cubicBezTo>
                  <a:pt x="507719" y="1"/>
                  <a:pt x="532439" y="26269"/>
                  <a:pt x="532439" y="58600"/>
                </a:cubicBezTo>
                <a:lnTo>
                  <a:pt x="532439" y="506174"/>
                </a:lnTo>
                <a:cubicBezTo>
                  <a:pt x="532439" y="538504"/>
                  <a:pt x="507719" y="564773"/>
                  <a:pt x="477294" y="564773"/>
                </a:cubicBezTo>
                <a:lnTo>
                  <a:pt x="55146" y="564773"/>
                </a:lnTo>
                <a:cubicBezTo>
                  <a:pt x="24721" y="565782"/>
                  <a:pt x="1" y="539514"/>
                  <a:pt x="1" y="507184"/>
                </a:cubicBezTo>
                <a:lnTo>
                  <a:pt x="1" y="58600"/>
                </a:lnTo>
                <a:cubicBezTo>
                  <a:pt x="1" y="26269"/>
                  <a:pt x="24721" y="1"/>
                  <a:pt x="55146" y="1"/>
                </a:cubicBezTo>
                <a:close/>
                <a:moveTo>
                  <a:pt x="3064378" y="0"/>
                </a:moveTo>
                <a:lnTo>
                  <a:pt x="3485575" y="0"/>
                </a:lnTo>
                <a:cubicBezTo>
                  <a:pt x="3515999" y="0"/>
                  <a:pt x="3540719" y="26269"/>
                  <a:pt x="3540719" y="58600"/>
                </a:cubicBezTo>
                <a:lnTo>
                  <a:pt x="3540719" y="506174"/>
                </a:lnTo>
                <a:cubicBezTo>
                  <a:pt x="3540719" y="538504"/>
                  <a:pt x="3515999" y="564772"/>
                  <a:pt x="3485575" y="564772"/>
                </a:cubicBezTo>
                <a:lnTo>
                  <a:pt x="3064378" y="564772"/>
                </a:lnTo>
                <a:cubicBezTo>
                  <a:pt x="3033953" y="565782"/>
                  <a:pt x="3009232" y="539514"/>
                  <a:pt x="3009232" y="507184"/>
                </a:cubicBezTo>
                <a:lnTo>
                  <a:pt x="3009232" y="58600"/>
                </a:lnTo>
                <a:cubicBezTo>
                  <a:pt x="3009232" y="26269"/>
                  <a:pt x="3033953" y="0"/>
                  <a:pt x="3064378" y="0"/>
                </a:cubicBezTo>
                <a:close/>
              </a:path>
            </a:pathLst>
          </a:custGeom>
        </p:spPr>
      </p:pic>
    </p:spTree>
    <p:extLst>
      <p:ext uri="{BB962C8B-B14F-4D97-AF65-F5344CB8AC3E}">
        <p14:creationId xmlns:p14="http://schemas.microsoft.com/office/powerpoint/2010/main" val="1122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animBg="1"/>
      <p:bldP spid="15" grpId="0" animBg="1"/>
      <p:bldP spid="16" grpId="0"/>
      <p:bldP spid="17" grpId="0"/>
      <p:bldP spid="18" grpId="0" animBg="1"/>
      <p:bldP spid="19" grpId="0" animBg="1"/>
      <p:bldP spid="20" grpId="0"/>
      <p:bldP spid="21" grpId="0"/>
      <p:bldP spid="22" grpId="0" animBg="1"/>
      <p:bldP spid="23" grpId="0" animBg="1"/>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5E5518-8704-49BE-8BBB-14E131F90DD9}"/>
              </a:ext>
            </a:extLst>
          </p:cNvPr>
          <p:cNvSpPr/>
          <p:nvPr/>
        </p:nvSpPr>
        <p:spPr>
          <a:xfrm>
            <a:off x="354635" y="1485905"/>
            <a:ext cx="3143250" cy="1938992"/>
          </a:xfrm>
          <a:prstGeom prst="rect">
            <a:avLst/>
          </a:prstGeom>
        </p:spPr>
        <p:txBody>
          <a:bodyPr wrap="square">
            <a:spAutoFit/>
          </a:bodyPr>
          <a:lstStyle/>
          <a:p>
            <a:pPr algn="ctr"/>
            <a:r>
              <a:rPr lang="en-US" sz="2400">
                <a:latin typeface="+mj-lt"/>
              </a:rPr>
              <a:t>If people like you, they'll listen to you, but if they trust you, they'll do business with you.wm</a:t>
            </a:r>
            <a:endParaRPr lang="en-ID" sz="2400">
              <a:latin typeface="+mj-lt"/>
            </a:endParaRPr>
          </a:p>
        </p:txBody>
      </p:sp>
      <p:grpSp>
        <p:nvGrpSpPr>
          <p:cNvPr id="21" name="Group 20">
            <a:extLst>
              <a:ext uri="{FF2B5EF4-FFF2-40B4-BE49-F238E27FC236}">
                <a16:creationId xmlns:a16="http://schemas.microsoft.com/office/drawing/2014/main" id="{744F8243-CDAB-40AF-B77F-0C262123D917}"/>
              </a:ext>
            </a:extLst>
          </p:cNvPr>
          <p:cNvGrpSpPr/>
          <p:nvPr/>
        </p:nvGrpSpPr>
        <p:grpSpPr>
          <a:xfrm>
            <a:off x="75079" y="4855507"/>
            <a:ext cx="2000522" cy="1884155"/>
            <a:chOff x="12759182" y="535186"/>
            <a:chExt cx="2667362" cy="2512207"/>
          </a:xfrm>
        </p:grpSpPr>
        <p:sp>
          <p:nvSpPr>
            <p:cNvPr id="22" name="Oval 32">
              <a:extLst>
                <a:ext uri="{FF2B5EF4-FFF2-40B4-BE49-F238E27FC236}">
                  <a16:creationId xmlns:a16="http://schemas.microsoft.com/office/drawing/2014/main" id="{EFD4185F-D5F7-4AA0-8D7C-712712156123}"/>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B8A6BDFD-6A43-4836-85E2-D4774A72A3BF}"/>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CBEF0D53-68E3-4C9F-8A74-F2CEEC669FE1}"/>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E36D5639-D759-4C15-8C97-C4FAE84D25E0}"/>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D8781DE4-8694-4946-A67D-9E82E70B735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DEB6AF53-2DE7-4847-9AD5-0B0361EFADBC}"/>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A1874DEA-22E6-47A4-BAFF-9E38D5119F7C}"/>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6959C0A3-5504-4F80-BE37-F6F93CBF264A}"/>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BE751CFA-FB0C-41FC-A07F-3EAC0B66650E}"/>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7D3DF076-F4B9-4EB4-869F-4C1853C6531E}"/>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1E13759-DB59-4B08-AABF-721A42918A1D}"/>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1499384D-670A-4CAF-964F-59CA1AD2B394}"/>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0C53A83C-0294-4876-AFF8-FE99C28A143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8C5042A4-99D6-4EC3-832D-69E34A02F085}"/>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C5143667-E230-4ACE-A470-D5CB09AB8B79}"/>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2865652-9227-4F88-B694-07F28A6CB1E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33485015-F8C5-43F9-A720-A62C49917D3E}"/>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F1801449-980E-46D6-A03E-3D7962B79CA0}"/>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05F3A21-E6A6-45A1-AD3D-23B2B706DD8D}"/>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0B7677E7-1FD5-41BC-A024-8F8CBCEECFF3}"/>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E1D64208-95AE-4E67-A113-D30BBFE2AE78}"/>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6DC4626-C8F6-4C32-A74E-47D9380B00F0}"/>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3A26723E-D2A4-4575-802C-B4CCB525178D}"/>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BE3DD765-EFD0-459B-90BF-2520DA1B5456}"/>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665BE04D-AB18-4960-A37F-0D86953253D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702ADEEA-15B1-4090-B05D-9F0071B4B502}"/>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81E484B2-0DBC-46DB-83B6-B8F381FA007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643E8E5B-27B3-4A81-BE52-F9F8E4854FD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4C29C84-AEBA-496C-A06D-EEDE7148CA2D}"/>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2974A21F-AB4D-402C-BEEF-DCCFA7F3C58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1512473-158D-4D8D-9CE8-A516AACE9CAE}"/>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BD2C06E7-799F-47A0-9269-3E6DBC9007CA}"/>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4" name="Group 53">
            <a:extLst>
              <a:ext uri="{FF2B5EF4-FFF2-40B4-BE49-F238E27FC236}">
                <a16:creationId xmlns:a16="http://schemas.microsoft.com/office/drawing/2014/main" id="{7F1542F8-0EC9-47BB-AA79-0CE7215DCFC7}"/>
              </a:ext>
            </a:extLst>
          </p:cNvPr>
          <p:cNvGrpSpPr/>
          <p:nvPr/>
        </p:nvGrpSpPr>
        <p:grpSpPr>
          <a:xfrm>
            <a:off x="7858534" y="80238"/>
            <a:ext cx="1208312" cy="1149677"/>
            <a:chOff x="101237" y="97070"/>
            <a:chExt cx="1611082" cy="1532903"/>
          </a:xfrm>
        </p:grpSpPr>
        <p:sp>
          <p:nvSpPr>
            <p:cNvPr id="55" name="Oval 32">
              <a:extLst>
                <a:ext uri="{FF2B5EF4-FFF2-40B4-BE49-F238E27FC236}">
                  <a16:creationId xmlns:a16="http://schemas.microsoft.com/office/drawing/2014/main" id="{36BAABE6-63D2-4B8A-92A6-14DA7EA06CA4}"/>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C3EB961E-D9DF-4D39-8A09-85811349259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99D1D992-E14A-4081-ACCB-BFA831FD5B5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5">
              <a:extLst>
                <a:ext uri="{FF2B5EF4-FFF2-40B4-BE49-F238E27FC236}">
                  <a16:creationId xmlns:a16="http://schemas.microsoft.com/office/drawing/2014/main" id="{8AEF589F-A045-407E-8AAA-F1B86FE2AD21}"/>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8">
              <a:extLst>
                <a:ext uri="{FF2B5EF4-FFF2-40B4-BE49-F238E27FC236}">
                  <a16:creationId xmlns:a16="http://schemas.microsoft.com/office/drawing/2014/main" id="{DFE4F360-395E-4F64-9E13-20CB7E5380EC}"/>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9BD6F89F-E275-4091-B60E-BBDE6C8CC44F}"/>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A7FA0D09-ABD9-4404-86BD-631F83934B12}"/>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B5068D71-565B-4379-858A-4867ABE8F26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4FCB3A3C-57B8-4D39-B9F7-C03A6764CB41}"/>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9BB59492-08B5-49D7-85B2-E22203D62B3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068C4F27-E957-4CB7-9974-930D6CC6EC9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2">
              <a:extLst>
                <a:ext uri="{FF2B5EF4-FFF2-40B4-BE49-F238E27FC236}">
                  <a16:creationId xmlns:a16="http://schemas.microsoft.com/office/drawing/2014/main" id="{4CF027AC-1CAF-45A4-BF28-0A333A4B97DA}"/>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AD574EDA-7AC2-476A-942E-0211E24DD26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37BBAA76-62E2-4DAE-8201-E988A6ECD55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004DC39F-1F15-4487-B28B-74B5EB39B283}"/>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FD1CE455-0B54-4014-B2D7-C9C3D7D60F82}"/>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119504-1CED-43BD-89F3-A8AE48CFD9DF}"/>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2" name="Picture 71"/>
          <p:cNvPicPr>
            <a:picLocks noChangeAspect="1"/>
          </p:cNvPicPr>
          <p:nvPr/>
        </p:nvPicPr>
        <p:blipFill>
          <a:blip r:embed="rId2">
            <a:extLst>
              <a:ext uri="{28A0092B-C50C-407E-A947-70E740481C1C}">
                <a14:useLocalDpi xmlns:a14="http://schemas.microsoft.com/office/drawing/2010/main" val="0"/>
              </a:ext>
            </a:extLst>
          </a:blip>
          <a:srcRect l="37475" t="14947" r="4035" b="14947"/>
          <a:stretch>
            <a:fillRect/>
          </a:stretch>
        </p:blipFill>
        <p:spPr>
          <a:xfrm>
            <a:off x="3703132" y="3133726"/>
            <a:ext cx="5348336" cy="3605937"/>
          </a:xfrm>
          <a:custGeom>
            <a:avLst/>
            <a:gdLst>
              <a:gd name="connsiteX0" fmla="*/ 4810281 w 5348336"/>
              <a:gd name="connsiteY0" fmla="*/ 2954655 h 3605937"/>
              <a:gd name="connsiteX1" fmla="*/ 5286047 w 5348336"/>
              <a:gd name="connsiteY1" fmla="*/ 2954655 h 3605937"/>
              <a:gd name="connsiteX2" fmla="*/ 5348336 w 5348336"/>
              <a:gd name="connsiteY2" fmla="*/ 3022230 h 3605937"/>
              <a:gd name="connsiteX3" fmla="*/ 5348336 w 5348336"/>
              <a:gd name="connsiteY3" fmla="*/ 3538363 h 3605937"/>
              <a:gd name="connsiteX4" fmla="*/ 5286047 w 5348336"/>
              <a:gd name="connsiteY4" fmla="*/ 3605937 h 3605937"/>
              <a:gd name="connsiteX5" fmla="*/ 4810281 w 5348336"/>
              <a:gd name="connsiteY5" fmla="*/ 3605937 h 3605937"/>
              <a:gd name="connsiteX6" fmla="*/ 4747991 w 5348336"/>
              <a:gd name="connsiteY6" fmla="*/ 3538363 h 3605937"/>
              <a:gd name="connsiteX7" fmla="*/ 4747991 w 5348336"/>
              <a:gd name="connsiteY7" fmla="*/ 3022230 h 3605937"/>
              <a:gd name="connsiteX8" fmla="*/ 4810281 w 5348336"/>
              <a:gd name="connsiteY8" fmla="*/ 2954655 h 3605937"/>
              <a:gd name="connsiteX9" fmla="*/ 4128314 w 5348336"/>
              <a:gd name="connsiteY9" fmla="*/ 2954655 h 3605937"/>
              <a:gd name="connsiteX10" fmla="*/ 4604081 w 5348336"/>
              <a:gd name="connsiteY10" fmla="*/ 2954655 h 3605937"/>
              <a:gd name="connsiteX11" fmla="*/ 4666370 w 5348336"/>
              <a:gd name="connsiteY11" fmla="*/ 3022230 h 3605937"/>
              <a:gd name="connsiteX12" fmla="*/ 4666370 w 5348336"/>
              <a:gd name="connsiteY12" fmla="*/ 3538363 h 3605937"/>
              <a:gd name="connsiteX13" fmla="*/ 4604081 w 5348336"/>
              <a:gd name="connsiteY13" fmla="*/ 3605937 h 3605937"/>
              <a:gd name="connsiteX14" fmla="*/ 4128314 w 5348336"/>
              <a:gd name="connsiteY14" fmla="*/ 3605937 h 3605937"/>
              <a:gd name="connsiteX15" fmla="*/ 4066025 w 5348336"/>
              <a:gd name="connsiteY15" fmla="*/ 3538363 h 3605937"/>
              <a:gd name="connsiteX16" fmla="*/ 4066025 w 5348336"/>
              <a:gd name="connsiteY16" fmla="*/ 3022230 h 3605937"/>
              <a:gd name="connsiteX17" fmla="*/ 4128314 w 5348336"/>
              <a:gd name="connsiteY17" fmla="*/ 2954655 h 3605937"/>
              <a:gd name="connsiteX18" fmla="*/ 2780491 w 5348336"/>
              <a:gd name="connsiteY18" fmla="*/ 2954655 h 3605937"/>
              <a:gd name="connsiteX19" fmla="*/ 3256257 w 5348336"/>
              <a:gd name="connsiteY19" fmla="*/ 2954655 h 3605937"/>
              <a:gd name="connsiteX20" fmla="*/ 3318546 w 5348336"/>
              <a:gd name="connsiteY20" fmla="*/ 3022230 h 3605937"/>
              <a:gd name="connsiteX21" fmla="*/ 3318546 w 5348336"/>
              <a:gd name="connsiteY21" fmla="*/ 3538363 h 3605937"/>
              <a:gd name="connsiteX22" fmla="*/ 3256257 w 5348336"/>
              <a:gd name="connsiteY22" fmla="*/ 3605937 h 3605937"/>
              <a:gd name="connsiteX23" fmla="*/ 2780491 w 5348336"/>
              <a:gd name="connsiteY23" fmla="*/ 3605937 h 3605937"/>
              <a:gd name="connsiteX24" fmla="*/ 2718201 w 5348336"/>
              <a:gd name="connsiteY24" fmla="*/ 3538363 h 3605937"/>
              <a:gd name="connsiteX25" fmla="*/ 2718201 w 5348336"/>
              <a:gd name="connsiteY25" fmla="*/ 3022230 h 3605937"/>
              <a:gd name="connsiteX26" fmla="*/ 2780491 w 5348336"/>
              <a:gd name="connsiteY26" fmla="*/ 2954655 h 3605937"/>
              <a:gd name="connsiteX27" fmla="*/ 2093154 w 5348336"/>
              <a:gd name="connsiteY27" fmla="*/ 2954655 h 3605937"/>
              <a:gd name="connsiteX28" fmla="*/ 2568920 w 5348336"/>
              <a:gd name="connsiteY28" fmla="*/ 2954655 h 3605937"/>
              <a:gd name="connsiteX29" fmla="*/ 2631210 w 5348336"/>
              <a:gd name="connsiteY29" fmla="*/ 3022230 h 3605937"/>
              <a:gd name="connsiteX30" fmla="*/ 2631210 w 5348336"/>
              <a:gd name="connsiteY30" fmla="*/ 3538363 h 3605937"/>
              <a:gd name="connsiteX31" fmla="*/ 2568920 w 5348336"/>
              <a:gd name="connsiteY31" fmla="*/ 3605937 h 3605937"/>
              <a:gd name="connsiteX32" fmla="*/ 2093154 w 5348336"/>
              <a:gd name="connsiteY32" fmla="*/ 3605937 h 3605937"/>
              <a:gd name="connsiteX33" fmla="*/ 2030865 w 5348336"/>
              <a:gd name="connsiteY33" fmla="*/ 3538363 h 3605937"/>
              <a:gd name="connsiteX34" fmla="*/ 2030865 w 5348336"/>
              <a:gd name="connsiteY34" fmla="*/ 3022230 h 3605937"/>
              <a:gd name="connsiteX35" fmla="*/ 2093154 w 5348336"/>
              <a:gd name="connsiteY35" fmla="*/ 2954655 h 3605937"/>
              <a:gd name="connsiteX36" fmla="*/ 744257 w 5348336"/>
              <a:gd name="connsiteY36" fmla="*/ 2954655 h 3605937"/>
              <a:gd name="connsiteX37" fmla="*/ 1220023 w 5348336"/>
              <a:gd name="connsiteY37" fmla="*/ 2954655 h 3605937"/>
              <a:gd name="connsiteX38" fmla="*/ 1282312 w 5348336"/>
              <a:gd name="connsiteY38" fmla="*/ 3022230 h 3605937"/>
              <a:gd name="connsiteX39" fmla="*/ 1282312 w 5348336"/>
              <a:gd name="connsiteY39" fmla="*/ 3538363 h 3605937"/>
              <a:gd name="connsiteX40" fmla="*/ 1221097 w 5348336"/>
              <a:gd name="connsiteY40" fmla="*/ 3605937 h 3605937"/>
              <a:gd name="connsiteX41" fmla="*/ 744257 w 5348336"/>
              <a:gd name="connsiteY41" fmla="*/ 3605937 h 3605937"/>
              <a:gd name="connsiteX42" fmla="*/ 681967 w 5348336"/>
              <a:gd name="connsiteY42" fmla="*/ 3538363 h 3605937"/>
              <a:gd name="connsiteX43" fmla="*/ 681967 w 5348336"/>
              <a:gd name="connsiteY43" fmla="*/ 3022230 h 3605937"/>
              <a:gd name="connsiteX44" fmla="*/ 744257 w 5348336"/>
              <a:gd name="connsiteY44" fmla="*/ 2954655 h 3605937"/>
              <a:gd name="connsiteX45" fmla="*/ 4810281 w 5348336"/>
              <a:gd name="connsiteY45" fmla="*/ 2196185 h 3605937"/>
              <a:gd name="connsiteX46" fmla="*/ 5286047 w 5348336"/>
              <a:gd name="connsiteY46" fmla="*/ 2196185 h 3605937"/>
              <a:gd name="connsiteX47" fmla="*/ 5348336 w 5348336"/>
              <a:gd name="connsiteY47" fmla="*/ 2263759 h 3605937"/>
              <a:gd name="connsiteX48" fmla="*/ 5348336 w 5348336"/>
              <a:gd name="connsiteY48" fmla="*/ 2779892 h 3605937"/>
              <a:gd name="connsiteX49" fmla="*/ 5286047 w 5348336"/>
              <a:gd name="connsiteY49" fmla="*/ 2847467 h 3605937"/>
              <a:gd name="connsiteX50" fmla="*/ 4810281 w 5348336"/>
              <a:gd name="connsiteY50" fmla="*/ 2847467 h 3605937"/>
              <a:gd name="connsiteX51" fmla="*/ 4747991 w 5348336"/>
              <a:gd name="connsiteY51" fmla="*/ 2779892 h 3605937"/>
              <a:gd name="connsiteX52" fmla="*/ 4747991 w 5348336"/>
              <a:gd name="connsiteY52" fmla="*/ 2263759 h 3605937"/>
              <a:gd name="connsiteX53" fmla="*/ 4810281 w 5348336"/>
              <a:gd name="connsiteY53" fmla="*/ 2196185 h 3605937"/>
              <a:gd name="connsiteX54" fmla="*/ 62290 w 5348336"/>
              <a:gd name="connsiteY54" fmla="*/ 2196185 h 3605937"/>
              <a:gd name="connsiteX55" fmla="*/ 538056 w 5348336"/>
              <a:gd name="connsiteY55" fmla="*/ 2196185 h 3605937"/>
              <a:gd name="connsiteX56" fmla="*/ 600346 w 5348336"/>
              <a:gd name="connsiteY56" fmla="*/ 2263759 h 3605937"/>
              <a:gd name="connsiteX57" fmla="*/ 600346 w 5348336"/>
              <a:gd name="connsiteY57" fmla="*/ 2779892 h 3605937"/>
              <a:gd name="connsiteX58" fmla="*/ 539130 w 5348336"/>
              <a:gd name="connsiteY58" fmla="*/ 2847467 h 3605937"/>
              <a:gd name="connsiteX59" fmla="*/ 62290 w 5348336"/>
              <a:gd name="connsiteY59" fmla="*/ 2847467 h 3605937"/>
              <a:gd name="connsiteX60" fmla="*/ 0 w 5348336"/>
              <a:gd name="connsiteY60" fmla="*/ 2779892 h 3605937"/>
              <a:gd name="connsiteX61" fmla="*/ 0 w 5348336"/>
              <a:gd name="connsiteY61" fmla="*/ 2263759 h 3605937"/>
              <a:gd name="connsiteX62" fmla="*/ 62290 w 5348336"/>
              <a:gd name="connsiteY62" fmla="*/ 2196185 h 3605937"/>
              <a:gd name="connsiteX63" fmla="*/ 62290 w 5348336"/>
              <a:gd name="connsiteY63" fmla="*/ 1464511 h 3605937"/>
              <a:gd name="connsiteX64" fmla="*/ 538056 w 5348336"/>
              <a:gd name="connsiteY64" fmla="*/ 1464511 h 3605937"/>
              <a:gd name="connsiteX65" fmla="*/ 600346 w 5348336"/>
              <a:gd name="connsiteY65" fmla="*/ 1532086 h 3605937"/>
              <a:gd name="connsiteX66" fmla="*/ 600346 w 5348336"/>
              <a:gd name="connsiteY66" fmla="*/ 2048219 h 3605937"/>
              <a:gd name="connsiteX67" fmla="*/ 539130 w 5348336"/>
              <a:gd name="connsiteY67" fmla="*/ 2115794 h 3605937"/>
              <a:gd name="connsiteX68" fmla="*/ 62290 w 5348336"/>
              <a:gd name="connsiteY68" fmla="*/ 2115794 h 3605937"/>
              <a:gd name="connsiteX69" fmla="*/ 0 w 5348336"/>
              <a:gd name="connsiteY69" fmla="*/ 2048219 h 3605937"/>
              <a:gd name="connsiteX70" fmla="*/ 0 w 5348336"/>
              <a:gd name="connsiteY70" fmla="*/ 1532086 h 3605937"/>
              <a:gd name="connsiteX71" fmla="*/ 62290 w 5348336"/>
              <a:gd name="connsiteY71" fmla="*/ 1464511 h 3605937"/>
              <a:gd name="connsiteX72" fmla="*/ 4810281 w 5348336"/>
              <a:gd name="connsiteY72" fmla="*/ 731673 h 3605937"/>
              <a:gd name="connsiteX73" fmla="*/ 5286047 w 5348336"/>
              <a:gd name="connsiteY73" fmla="*/ 731673 h 3605937"/>
              <a:gd name="connsiteX74" fmla="*/ 5348336 w 5348336"/>
              <a:gd name="connsiteY74" fmla="*/ 799248 h 3605937"/>
              <a:gd name="connsiteX75" fmla="*/ 5348336 w 5348336"/>
              <a:gd name="connsiteY75" fmla="*/ 1315381 h 3605937"/>
              <a:gd name="connsiteX76" fmla="*/ 5286047 w 5348336"/>
              <a:gd name="connsiteY76" fmla="*/ 1384121 h 3605937"/>
              <a:gd name="connsiteX77" fmla="*/ 4810281 w 5348336"/>
              <a:gd name="connsiteY77" fmla="*/ 1384121 h 3605937"/>
              <a:gd name="connsiteX78" fmla="*/ 4747991 w 5348336"/>
              <a:gd name="connsiteY78" fmla="*/ 1316546 h 3605937"/>
              <a:gd name="connsiteX79" fmla="*/ 4747991 w 5348336"/>
              <a:gd name="connsiteY79" fmla="*/ 799248 h 3605937"/>
              <a:gd name="connsiteX80" fmla="*/ 4810281 w 5348336"/>
              <a:gd name="connsiteY80" fmla="*/ 731673 h 3605937"/>
              <a:gd name="connsiteX81" fmla="*/ 744257 w 5348336"/>
              <a:gd name="connsiteY81" fmla="*/ 731673 h 3605937"/>
              <a:gd name="connsiteX82" fmla="*/ 4603007 w 5348336"/>
              <a:gd name="connsiteY82" fmla="*/ 731673 h 3605937"/>
              <a:gd name="connsiteX83" fmla="*/ 4665297 w 5348336"/>
              <a:gd name="connsiteY83" fmla="*/ 799248 h 3605937"/>
              <a:gd name="connsiteX84" fmla="*/ 4665297 w 5348336"/>
              <a:gd name="connsiteY84" fmla="*/ 2778727 h 3605937"/>
              <a:gd name="connsiteX85" fmla="*/ 4604081 w 5348336"/>
              <a:gd name="connsiteY85" fmla="*/ 2847467 h 3605937"/>
              <a:gd name="connsiteX86" fmla="*/ 744257 w 5348336"/>
              <a:gd name="connsiteY86" fmla="*/ 2847467 h 3605937"/>
              <a:gd name="connsiteX87" fmla="*/ 681967 w 5348336"/>
              <a:gd name="connsiteY87" fmla="*/ 2779892 h 3605937"/>
              <a:gd name="connsiteX88" fmla="*/ 681967 w 5348336"/>
              <a:gd name="connsiteY88" fmla="*/ 799248 h 3605937"/>
              <a:gd name="connsiteX89" fmla="*/ 744257 w 5348336"/>
              <a:gd name="connsiteY89" fmla="*/ 731673 h 3605937"/>
              <a:gd name="connsiteX90" fmla="*/ 4128314 w 5348336"/>
              <a:gd name="connsiteY90" fmla="*/ 0 h 3605937"/>
              <a:gd name="connsiteX91" fmla="*/ 4604081 w 5348336"/>
              <a:gd name="connsiteY91" fmla="*/ 0 h 3605937"/>
              <a:gd name="connsiteX92" fmla="*/ 4666370 w 5348336"/>
              <a:gd name="connsiteY92" fmla="*/ 67575 h 3605937"/>
              <a:gd name="connsiteX93" fmla="*/ 4666370 w 5348336"/>
              <a:gd name="connsiteY93" fmla="*/ 583707 h 3605937"/>
              <a:gd name="connsiteX94" fmla="*/ 4604081 w 5348336"/>
              <a:gd name="connsiteY94" fmla="*/ 652448 h 3605937"/>
              <a:gd name="connsiteX95" fmla="*/ 4128314 w 5348336"/>
              <a:gd name="connsiteY95" fmla="*/ 652448 h 3605937"/>
              <a:gd name="connsiteX96" fmla="*/ 4066025 w 5348336"/>
              <a:gd name="connsiteY96" fmla="*/ 584873 h 3605937"/>
              <a:gd name="connsiteX97" fmla="*/ 4066025 w 5348336"/>
              <a:gd name="connsiteY97" fmla="*/ 67575 h 3605937"/>
              <a:gd name="connsiteX98" fmla="*/ 4128314 w 5348336"/>
              <a:gd name="connsiteY98" fmla="*/ 0 h 3605937"/>
              <a:gd name="connsiteX99" fmla="*/ 3462457 w 5348336"/>
              <a:gd name="connsiteY99" fmla="*/ 0 h 3605937"/>
              <a:gd name="connsiteX100" fmla="*/ 3938223 w 5348336"/>
              <a:gd name="connsiteY100" fmla="*/ 0 h 3605937"/>
              <a:gd name="connsiteX101" fmla="*/ 4000512 w 5348336"/>
              <a:gd name="connsiteY101" fmla="*/ 67575 h 3605937"/>
              <a:gd name="connsiteX102" fmla="*/ 4000512 w 5348336"/>
              <a:gd name="connsiteY102" fmla="*/ 583707 h 3605937"/>
              <a:gd name="connsiteX103" fmla="*/ 3938223 w 5348336"/>
              <a:gd name="connsiteY103" fmla="*/ 652448 h 3605937"/>
              <a:gd name="connsiteX104" fmla="*/ 3462457 w 5348336"/>
              <a:gd name="connsiteY104" fmla="*/ 652448 h 3605937"/>
              <a:gd name="connsiteX105" fmla="*/ 3400167 w 5348336"/>
              <a:gd name="connsiteY105" fmla="*/ 584873 h 3605937"/>
              <a:gd name="connsiteX106" fmla="*/ 3400167 w 5348336"/>
              <a:gd name="connsiteY106" fmla="*/ 67575 h 3605937"/>
              <a:gd name="connsiteX107" fmla="*/ 3462457 w 5348336"/>
              <a:gd name="connsiteY107" fmla="*/ 0 h 3605937"/>
              <a:gd name="connsiteX108" fmla="*/ 2093154 w 5348336"/>
              <a:gd name="connsiteY108" fmla="*/ 0 h 3605937"/>
              <a:gd name="connsiteX109" fmla="*/ 2568920 w 5348336"/>
              <a:gd name="connsiteY109" fmla="*/ 0 h 3605937"/>
              <a:gd name="connsiteX110" fmla="*/ 2631210 w 5348336"/>
              <a:gd name="connsiteY110" fmla="*/ 67575 h 3605937"/>
              <a:gd name="connsiteX111" fmla="*/ 2631210 w 5348336"/>
              <a:gd name="connsiteY111" fmla="*/ 583707 h 3605937"/>
              <a:gd name="connsiteX112" fmla="*/ 2568920 w 5348336"/>
              <a:gd name="connsiteY112" fmla="*/ 652448 h 3605937"/>
              <a:gd name="connsiteX113" fmla="*/ 2093154 w 5348336"/>
              <a:gd name="connsiteY113" fmla="*/ 652448 h 3605937"/>
              <a:gd name="connsiteX114" fmla="*/ 2030865 w 5348336"/>
              <a:gd name="connsiteY114" fmla="*/ 584873 h 3605937"/>
              <a:gd name="connsiteX115" fmla="*/ 2030865 w 5348336"/>
              <a:gd name="connsiteY115" fmla="*/ 67575 h 3605937"/>
              <a:gd name="connsiteX116" fmla="*/ 2093154 w 5348336"/>
              <a:gd name="connsiteY116" fmla="*/ 0 h 3605937"/>
              <a:gd name="connsiteX117" fmla="*/ 1411187 w 5348336"/>
              <a:gd name="connsiteY117" fmla="*/ 0 h 3605937"/>
              <a:gd name="connsiteX118" fmla="*/ 1886953 w 5348336"/>
              <a:gd name="connsiteY118" fmla="*/ 0 h 3605937"/>
              <a:gd name="connsiteX119" fmla="*/ 1949243 w 5348336"/>
              <a:gd name="connsiteY119" fmla="*/ 67575 h 3605937"/>
              <a:gd name="connsiteX120" fmla="*/ 1949243 w 5348336"/>
              <a:gd name="connsiteY120" fmla="*/ 583707 h 3605937"/>
              <a:gd name="connsiteX121" fmla="*/ 1886953 w 5348336"/>
              <a:gd name="connsiteY121" fmla="*/ 652448 h 3605937"/>
              <a:gd name="connsiteX122" fmla="*/ 1411187 w 5348336"/>
              <a:gd name="connsiteY122" fmla="*/ 652448 h 3605937"/>
              <a:gd name="connsiteX123" fmla="*/ 1348897 w 5348336"/>
              <a:gd name="connsiteY123" fmla="*/ 584873 h 3605937"/>
              <a:gd name="connsiteX124" fmla="*/ 1348897 w 5348336"/>
              <a:gd name="connsiteY124" fmla="*/ 67575 h 3605937"/>
              <a:gd name="connsiteX125" fmla="*/ 1411187 w 5348336"/>
              <a:gd name="connsiteY125" fmla="*/ 0 h 3605937"/>
              <a:gd name="connsiteX126" fmla="*/ 744257 w 5348336"/>
              <a:gd name="connsiteY126" fmla="*/ 0 h 3605937"/>
              <a:gd name="connsiteX127" fmla="*/ 1220023 w 5348336"/>
              <a:gd name="connsiteY127" fmla="*/ 0 h 3605937"/>
              <a:gd name="connsiteX128" fmla="*/ 1282312 w 5348336"/>
              <a:gd name="connsiteY128" fmla="*/ 67575 h 3605937"/>
              <a:gd name="connsiteX129" fmla="*/ 1282312 w 5348336"/>
              <a:gd name="connsiteY129" fmla="*/ 583707 h 3605937"/>
              <a:gd name="connsiteX130" fmla="*/ 1221097 w 5348336"/>
              <a:gd name="connsiteY130" fmla="*/ 652448 h 3605937"/>
              <a:gd name="connsiteX131" fmla="*/ 744257 w 5348336"/>
              <a:gd name="connsiteY131" fmla="*/ 652448 h 3605937"/>
              <a:gd name="connsiteX132" fmla="*/ 681967 w 5348336"/>
              <a:gd name="connsiteY132" fmla="*/ 584873 h 3605937"/>
              <a:gd name="connsiteX133" fmla="*/ 681967 w 5348336"/>
              <a:gd name="connsiteY133" fmla="*/ 67575 h 3605937"/>
              <a:gd name="connsiteX134" fmla="*/ 744257 w 5348336"/>
              <a:gd name="connsiteY134" fmla="*/ 0 h 3605937"/>
              <a:gd name="connsiteX135" fmla="*/ 62290 w 5348336"/>
              <a:gd name="connsiteY135" fmla="*/ 0 h 3605937"/>
              <a:gd name="connsiteX136" fmla="*/ 538056 w 5348336"/>
              <a:gd name="connsiteY136" fmla="*/ 0 h 3605937"/>
              <a:gd name="connsiteX137" fmla="*/ 601420 w 5348336"/>
              <a:gd name="connsiteY137" fmla="*/ 67575 h 3605937"/>
              <a:gd name="connsiteX138" fmla="*/ 601420 w 5348336"/>
              <a:gd name="connsiteY138" fmla="*/ 583707 h 3605937"/>
              <a:gd name="connsiteX139" fmla="*/ 539130 w 5348336"/>
              <a:gd name="connsiteY139" fmla="*/ 652448 h 3605937"/>
              <a:gd name="connsiteX140" fmla="*/ 62290 w 5348336"/>
              <a:gd name="connsiteY140" fmla="*/ 652448 h 3605937"/>
              <a:gd name="connsiteX141" fmla="*/ 0 w 5348336"/>
              <a:gd name="connsiteY141" fmla="*/ 584873 h 3605937"/>
              <a:gd name="connsiteX142" fmla="*/ 0 w 5348336"/>
              <a:gd name="connsiteY142" fmla="*/ 67575 h 3605937"/>
              <a:gd name="connsiteX143" fmla="*/ 62290 w 5348336"/>
              <a:gd name="connsiteY143" fmla="*/ 0 h 360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348336" h="3605937">
                <a:moveTo>
                  <a:pt x="4810281" y="2954655"/>
                </a:moveTo>
                <a:lnTo>
                  <a:pt x="5286047" y="2954655"/>
                </a:lnTo>
                <a:cubicBezTo>
                  <a:pt x="5320413" y="2954655"/>
                  <a:pt x="5348336" y="2984947"/>
                  <a:pt x="5348336" y="3022230"/>
                </a:cubicBezTo>
                <a:lnTo>
                  <a:pt x="5348336" y="3538363"/>
                </a:lnTo>
                <a:cubicBezTo>
                  <a:pt x="5348336" y="3575645"/>
                  <a:pt x="5320413" y="3605937"/>
                  <a:pt x="5286047" y="3605937"/>
                </a:cubicBezTo>
                <a:lnTo>
                  <a:pt x="4810281" y="3605937"/>
                </a:lnTo>
                <a:cubicBezTo>
                  <a:pt x="4775914" y="3605937"/>
                  <a:pt x="4747991" y="3575645"/>
                  <a:pt x="4747991" y="3538363"/>
                </a:cubicBezTo>
                <a:lnTo>
                  <a:pt x="4747991" y="3022230"/>
                </a:lnTo>
                <a:cubicBezTo>
                  <a:pt x="4747991" y="2984947"/>
                  <a:pt x="4775914" y="2954655"/>
                  <a:pt x="4810281" y="2954655"/>
                </a:cubicBezTo>
                <a:close/>
                <a:moveTo>
                  <a:pt x="4128314" y="2954655"/>
                </a:moveTo>
                <a:lnTo>
                  <a:pt x="4604081" y="2954655"/>
                </a:lnTo>
                <a:cubicBezTo>
                  <a:pt x="4638447" y="2954655"/>
                  <a:pt x="4666370" y="2984947"/>
                  <a:pt x="4666370" y="3022230"/>
                </a:cubicBezTo>
                <a:lnTo>
                  <a:pt x="4666370" y="3538363"/>
                </a:lnTo>
                <a:cubicBezTo>
                  <a:pt x="4666370" y="3575645"/>
                  <a:pt x="4638447" y="3605937"/>
                  <a:pt x="4604081" y="3605937"/>
                </a:cubicBezTo>
                <a:lnTo>
                  <a:pt x="4128314" y="3605937"/>
                </a:lnTo>
                <a:cubicBezTo>
                  <a:pt x="4093948" y="3605937"/>
                  <a:pt x="4066025" y="3575645"/>
                  <a:pt x="4066025" y="3538363"/>
                </a:cubicBezTo>
                <a:lnTo>
                  <a:pt x="4066025" y="3022230"/>
                </a:lnTo>
                <a:cubicBezTo>
                  <a:pt x="4066025" y="2984947"/>
                  <a:pt x="4093948" y="2954655"/>
                  <a:pt x="4128314" y="2954655"/>
                </a:cubicBezTo>
                <a:close/>
                <a:moveTo>
                  <a:pt x="2780491" y="2954655"/>
                </a:moveTo>
                <a:lnTo>
                  <a:pt x="3256257" y="2954655"/>
                </a:lnTo>
                <a:cubicBezTo>
                  <a:pt x="3290623" y="2954655"/>
                  <a:pt x="3318546" y="2984947"/>
                  <a:pt x="3318546" y="3022230"/>
                </a:cubicBezTo>
                <a:lnTo>
                  <a:pt x="3318546" y="3538363"/>
                </a:lnTo>
                <a:cubicBezTo>
                  <a:pt x="3318546" y="3575645"/>
                  <a:pt x="3290623" y="3605937"/>
                  <a:pt x="3256257" y="3605937"/>
                </a:cubicBezTo>
                <a:lnTo>
                  <a:pt x="2780491" y="3605937"/>
                </a:lnTo>
                <a:cubicBezTo>
                  <a:pt x="2746124" y="3605937"/>
                  <a:pt x="2718201" y="3575645"/>
                  <a:pt x="2718201" y="3538363"/>
                </a:cubicBezTo>
                <a:lnTo>
                  <a:pt x="2718201" y="3022230"/>
                </a:lnTo>
                <a:cubicBezTo>
                  <a:pt x="2718201" y="2984947"/>
                  <a:pt x="2746124" y="2954655"/>
                  <a:pt x="2780491" y="2954655"/>
                </a:cubicBezTo>
                <a:close/>
                <a:moveTo>
                  <a:pt x="2093154" y="2954655"/>
                </a:moveTo>
                <a:lnTo>
                  <a:pt x="2568920" y="2954655"/>
                </a:lnTo>
                <a:cubicBezTo>
                  <a:pt x="2603286" y="2954655"/>
                  <a:pt x="2631210" y="2984947"/>
                  <a:pt x="2631210" y="3022230"/>
                </a:cubicBezTo>
                <a:lnTo>
                  <a:pt x="2631210" y="3538363"/>
                </a:lnTo>
                <a:cubicBezTo>
                  <a:pt x="2631210" y="3575645"/>
                  <a:pt x="2603286" y="3605937"/>
                  <a:pt x="2568920" y="3605937"/>
                </a:cubicBezTo>
                <a:lnTo>
                  <a:pt x="2093154" y="3605937"/>
                </a:lnTo>
                <a:cubicBezTo>
                  <a:pt x="2058788" y="3605937"/>
                  <a:pt x="2030865" y="3575645"/>
                  <a:pt x="2030865" y="3538363"/>
                </a:cubicBezTo>
                <a:lnTo>
                  <a:pt x="2030865" y="3022230"/>
                </a:lnTo>
                <a:cubicBezTo>
                  <a:pt x="2030865" y="2984947"/>
                  <a:pt x="2058788" y="2954655"/>
                  <a:pt x="2093154" y="2954655"/>
                </a:cubicBezTo>
                <a:close/>
                <a:moveTo>
                  <a:pt x="744257" y="2954655"/>
                </a:moveTo>
                <a:lnTo>
                  <a:pt x="1220023" y="2954655"/>
                </a:lnTo>
                <a:cubicBezTo>
                  <a:pt x="1254389" y="2954655"/>
                  <a:pt x="1282312" y="2984947"/>
                  <a:pt x="1282312" y="3022230"/>
                </a:cubicBezTo>
                <a:lnTo>
                  <a:pt x="1282312" y="3538363"/>
                </a:lnTo>
                <a:cubicBezTo>
                  <a:pt x="1283386" y="3575645"/>
                  <a:pt x="1255463" y="3605937"/>
                  <a:pt x="1221097" y="3605937"/>
                </a:cubicBezTo>
                <a:lnTo>
                  <a:pt x="744257" y="3605937"/>
                </a:lnTo>
                <a:cubicBezTo>
                  <a:pt x="709890" y="3605937"/>
                  <a:pt x="681967" y="3575645"/>
                  <a:pt x="681967" y="3538363"/>
                </a:cubicBezTo>
                <a:lnTo>
                  <a:pt x="681967" y="3022230"/>
                </a:lnTo>
                <a:cubicBezTo>
                  <a:pt x="681967" y="2984947"/>
                  <a:pt x="709890" y="2954655"/>
                  <a:pt x="744257" y="2954655"/>
                </a:cubicBezTo>
                <a:close/>
                <a:moveTo>
                  <a:pt x="4810281" y="2196185"/>
                </a:moveTo>
                <a:lnTo>
                  <a:pt x="5286047" y="2196185"/>
                </a:lnTo>
                <a:cubicBezTo>
                  <a:pt x="5320413" y="2196185"/>
                  <a:pt x="5348336" y="2226477"/>
                  <a:pt x="5348336" y="2263759"/>
                </a:cubicBezTo>
                <a:lnTo>
                  <a:pt x="5348336" y="2779892"/>
                </a:lnTo>
                <a:cubicBezTo>
                  <a:pt x="5348336" y="2816010"/>
                  <a:pt x="5320413" y="2847467"/>
                  <a:pt x="5286047" y="2847467"/>
                </a:cubicBezTo>
                <a:lnTo>
                  <a:pt x="4810281" y="2847467"/>
                </a:lnTo>
                <a:cubicBezTo>
                  <a:pt x="4775914" y="2847467"/>
                  <a:pt x="4747991" y="2817175"/>
                  <a:pt x="4747991" y="2779892"/>
                </a:cubicBezTo>
                <a:lnTo>
                  <a:pt x="4747991" y="2263759"/>
                </a:lnTo>
                <a:cubicBezTo>
                  <a:pt x="4747991" y="2226477"/>
                  <a:pt x="4775914" y="2196185"/>
                  <a:pt x="4810281" y="2196185"/>
                </a:cubicBezTo>
                <a:close/>
                <a:moveTo>
                  <a:pt x="62290" y="2196185"/>
                </a:moveTo>
                <a:lnTo>
                  <a:pt x="538056" y="2196185"/>
                </a:lnTo>
                <a:cubicBezTo>
                  <a:pt x="572423" y="2196185"/>
                  <a:pt x="600346" y="2226477"/>
                  <a:pt x="600346" y="2263759"/>
                </a:cubicBezTo>
                <a:lnTo>
                  <a:pt x="600346" y="2779892"/>
                </a:lnTo>
                <a:cubicBezTo>
                  <a:pt x="601420" y="2816010"/>
                  <a:pt x="573497" y="2847467"/>
                  <a:pt x="539130" y="2847467"/>
                </a:cubicBezTo>
                <a:lnTo>
                  <a:pt x="62290" y="2847467"/>
                </a:lnTo>
                <a:cubicBezTo>
                  <a:pt x="27923" y="2847467"/>
                  <a:pt x="0" y="2817175"/>
                  <a:pt x="0" y="2779892"/>
                </a:cubicBezTo>
                <a:lnTo>
                  <a:pt x="0" y="2263759"/>
                </a:lnTo>
                <a:cubicBezTo>
                  <a:pt x="0" y="2226477"/>
                  <a:pt x="27923" y="2196185"/>
                  <a:pt x="62290" y="2196185"/>
                </a:cubicBezTo>
                <a:close/>
                <a:moveTo>
                  <a:pt x="62290" y="1464511"/>
                </a:moveTo>
                <a:lnTo>
                  <a:pt x="538056" y="1464511"/>
                </a:lnTo>
                <a:cubicBezTo>
                  <a:pt x="572423" y="1464511"/>
                  <a:pt x="600346" y="1494804"/>
                  <a:pt x="600346" y="1532086"/>
                </a:cubicBezTo>
                <a:lnTo>
                  <a:pt x="600346" y="2048219"/>
                </a:lnTo>
                <a:cubicBezTo>
                  <a:pt x="601420" y="2085502"/>
                  <a:pt x="573497" y="2115794"/>
                  <a:pt x="539130" y="2115794"/>
                </a:cubicBezTo>
                <a:lnTo>
                  <a:pt x="62290" y="2115794"/>
                </a:lnTo>
                <a:cubicBezTo>
                  <a:pt x="27923" y="2115794"/>
                  <a:pt x="0" y="2085502"/>
                  <a:pt x="0" y="2048219"/>
                </a:cubicBezTo>
                <a:lnTo>
                  <a:pt x="0" y="1532086"/>
                </a:lnTo>
                <a:cubicBezTo>
                  <a:pt x="0" y="1494804"/>
                  <a:pt x="27923" y="1464511"/>
                  <a:pt x="62290" y="1464511"/>
                </a:cubicBezTo>
                <a:close/>
                <a:moveTo>
                  <a:pt x="4810281" y="731673"/>
                </a:moveTo>
                <a:lnTo>
                  <a:pt x="5286047" y="731673"/>
                </a:lnTo>
                <a:cubicBezTo>
                  <a:pt x="5320413" y="731673"/>
                  <a:pt x="5348336" y="761965"/>
                  <a:pt x="5348336" y="799248"/>
                </a:cubicBezTo>
                <a:lnTo>
                  <a:pt x="5348336" y="1315381"/>
                </a:lnTo>
                <a:cubicBezTo>
                  <a:pt x="5348336" y="1352663"/>
                  <a:pt x="5320413" y="1384121"/>
                  <a:pt x="5286047" y="1384121"/>
                </a:cubicBezTo>
                <a:lnTo>
                  <a:pt x="4810281" y="1384121"/>
                </a:lnTo>
                <a:cubicBezTo>
                  <a:pt x="4775914" y="1384121"/>
                  <a:pt x="4747991" y="1353828"/>
                  <a:pt x="4747991" y="1316546"/>
                </a:cubicBezTo>
                <a:lnTo>
                  <a:pt x="4747991" y="799248"/>
                </a:lnTo>
                <a:cubicBezTo>
                  <a:pt x="4747991" y="761965"/>
                  <a:pt x="4775914" y="731673"/>
                  <a:pt x="4810281" y="731673"/>
                </a:cubicBezTo>
                <a:close/>
                <a:moveTo>
                  <a:pt x="744257" y="731673"/>
                </a:moveTo>
                <a:lnTo>
                  <a:pt x="4603007" y="731673"/>
                </a:lnTo>
                <a:cubicBezTo>
                  <a:pt x="4637373" y="731673"/>
                  <a:pt x="4665297" y="761965"/>
                  <a:pt x="4665297" y="799248"/>
                </a:cubicBezTo>
                <a:lnTo>
                  <a:pt x="4665297" y="2778727"/>
                </a:lnTo>
                <a:cubicBezTo>
                  <a:pt x="4666370" y="2816009"/>
                  <a:pt x="4638447" y="2847467"/>
                  <a:pt x="4604081" y="2847467"/>
                </a:cubicBezTo>
                <a:lnTo>
                  <a:pt x="744257" y="2847467"/>
                </a:lnTo>
                <a:cubicBezTo>
                  <a:pt x="709890" y="2847467"/>
                  <a:pt x="681967" y="2817175"/>
                  <a:pt x="681967" y="2779892"/>
                </a:cubicBezTo>
                <a:lnTo>
                  <a:pt x="681967" y="799248"/>
                </a:lnTo>
                <a:cubicBezTo>
                  <a:pt x="681967" y="761965"/>
                  <a:pt x="709890" y="731673"/>
                  <a:pt x="744257" y="731673"/>
                </a:cubicBezTo>
                <a:close/>
                <a:moveTo>
                  <a:pt x="4128314" y="0"/>
                </a:moveTo>
                <a:lnTo>
                  <a:pt x="4604081" y="0"/>
                </a:lnTo>
                <a:cubicBezTo>
                  <a:pt x="4638447" y="0"/>
                  <a:pt x="4666370" y="30292"/>
                  <a:pt x="4666370" y="67575"/>
                </a:cubicBezTo>
                <a:lnTo>
                  <a:pt x="4666370" y="583707"/>
                </a:lnTo>
                <a:cubicBezTo>
                  <a:pt x="4666370" y="622156"/>
                  <a:pt x="4638447" y="652448"/>
                  <a:pt x="4604081" y="652448"/>
                </a:cubicBezTo>
                <a:lnTo>
                  <a:pt x="4128314" y="652448"/>
                </a:lnTo>
                <a:cubicBezTo>
                  <a:pt x="4093948" y="652448"/>
                  <a:pt x="4066025" y="622156"/>
                  <a:pt x="4066025" y="584873"/>
                </a:cubicBezTo>
                <a:lnTo>
                  <a:pt x="4066025" y="67575"/>
                </a:lnTo>
                <a:cubicBezTo>
                  <a:pt x="4066025" y="30292"/>
                  <a:pt x="4093948" y="0"/>
                  <a:pt x="4128314" y="0"/>
                </a:cubicBezTo>
                <a:close/>
                <a:moveTo>
                  <a:pt x="3462457" y="0"/>
                </a:moveTo>
                <a:lnTo>
                  <a:pt x="3938223" y="0"/>
                </a:lnTo>
                <a:cubicBezTo>
                  <a:pt x="3972589" y="0"/>
                  <a:pt x="4000512" y="30292"/>
                  <a:pt x="4000512" y="67575"/>
                </a:cubicBezTo>
                <a:lnTo>
                  <a:pt x="4000512" y="583707"/>
                </a:lnTo>
                <a:cubicBezTo>
                  <a:pt x="4000512" y="622156"/>
                  <a:pt x="3972589" y="652448"/>
                  <a:pt x="3938223" y="652448"/>
                </a:cubicBezTo>
                <a:lnTo>
                  <a:pt x="3462457" y="652448"/>
                </a:lnTo>
                <a:cubicBezTo>
                  <a:pt x="3428090" y="652448"/>
                  <a:pt x="3400167" y="622156"/>
                  <a:pt x="3400167" y="584873"/>
                </a:cubicBezTo>
                <a:lnTo>
                  <a:pt x="3400167" y="67575"/>
                </a:lnTo>
                <a:cubicBezTo>
                  <a:pt x="3400167" y="30292"/>
                  <a:pt x="3428090" y="0"/>
                  <a:pt x="3462457" y="0"/>
                </a:cubicBezTo>
                <a:close/>
                <a:moveTo>
                  <a:pt x="2093154" y="0"/>
                </a:moveTo>
                <a:lnTo>
                  <a:pt x="2568920" y="0"/>
                </a:lnTo>
                <a:cubicBezTo>
                  <a:pt x="2603286" y="0"/>
                  <a:pt x="2631210" y="30292"/>
                  <a:pt x="2631210" y="67575"/>
                </a:cubicBezTo>
                <a:lnTo>
                  <a:pt x="2631210" y="583707"/>
                </a:lnTo>
                <a:cubicBezTo>
                  <a:pt x="2631210" y="622156"/>
                  <a:pt x="2603286" y="652448"/>
                  <a:pt x="2568920" y="652448"/>
                </a:cubicBezTo>
                <a:lnTo>
                  <a:pt x="2093154" y="652448"/>
                </a:lnTo>
                <a:cubicBezTo>
                  <a:pt x="2058788" y="652448"/>
                  <a:pt x="2030865" y="622156"/>
                  <a:pt x="2030865" y="584873"/>
                </a:cubicBezTo>
                <a:lnTo>
                  <a:pt x="2030865" y="67575"/>
                </a:lnTo>
                <a:cubicBezTo>
                  <a:pt x="2030865" y="30292"/>
                  <a:pt x="2058788" y="0"/>
                  <a:pt x="2093154" y="0"/>
                </a:cubicBezTo>
                <a:close/>
                <a:moveTo>
                  <a:pt x="1411187" y="0"/>
                </a:moveTo>
                <a:lnTo>
                  <a:pt x="1886953" y="0"/>
                </a:lnTo>
                <a:cubicBezTo>
                  <a:pt x="1921320" y="0"/>
                  <a:pt x="1949243" y="30292"/>
                  <a:pt x="1949243" y="67575"/>
                </a:cubicBezTo>
                <a:lnTo>
                  <a:pt x="1949243" y="583707"/>
                </a:lnTo>
                <a:cubicBezTo>
                  <a:pt x="1949243" y="622156"/>
                  <a:pt x="1921320" y="652448"/>
                  <a:pt x="1886953" y="652448"/>
                </a:cubicBezTo>
                <a:lnTo>
                  <a:pt x="1411187" y="652448"/>
                </a:lnTo>
                <a:cubicBezTo>
                  <a:pt x="1376820" y="652448"/>
                  <a:pt x="1348897" y="622156"/>
                  <a:pt x="1348897" y="584873"/>
                </a:cubicBezTo>
                <a:lnTo>
                  <a:pt x="1348897" y="67575"/>
                </a:lnTo>
                <a:cubicBezTo>
                  <a:pt x="1348897" y="30292"/>
                  <a:pt x="1376820" y="0"/>
                  <a:pt x="1411187" y="0"/>
                </a:cubicBezTo>
                <a:close/>
                <a:moveTo>
                  <a:pt x="744257" y="0"/>
                </a:moveTo>
                <a:lnTo>
                  <a:pt x="1220023" y="0"/>
                </a:lnTo>
                <a:cubicBezTo>
                  <a:pt x="1254389" y="0"/>
                  <a:pt x="1282312" y="30292"/>
                  <a:pt x="1282312" y="67575"/>
                </a:cubicBezTo>
                <a:lnTo>
                  <a:pt x="1282312" y="583707"/>
                </a:lnTo>
                <a:cubicBezTo>
                  <a:pt x="1283386" y="622156"/>
                  <a:pt x="1255463" y="652448"/>
                  <a:pt x="1221097" y="652448"/>
                </a:cubicBezTo>
                <a:lnTo>
                  <a:pt x="744257" y="652448"/>
                </a:lnTo>
                <a:cubicBezTo>
                  <a:pt x="709890" y="652448"/>
                  <a:pt x="681967" y="622156"/>
                  <a:pt x="681967" y="584873"/>
                </a:cubicBezTo>
                <a:lnTo>
                  <a:pt x="681967" y="67575"/>
                </a:lnTo>
                <a:cubicBezTo>
                  <a:pt x="681967" y="30292"/>
                  <a:pt x="709890" y="0"/>
                  <a:pt x="744257" y="0"/>
                </a:cubicBezTo>
                <a:close/>
                <a:moveTo>
                  <a:pt x="62290" y="0"/>
                </a:moveTo>
                <a:lnTo>
                  <a:pt x="538056" y="0"/>
                </a:lnTo>
                <a:cubicBezTo>
                  <a:pt x="573497" y="0"/>
                  <a:pt x="601420" y="30292"/>
                  <a:pt x="601420" y="67575"/>
                </a:cubicBezTo>
                <a:lnTo>
                  <a:pt x="601420" y="583707"/>
                </a:lnTo>
                <a:cubicBezTo>
                  <a:pt x="601420" y="622156"/>
                  <a:pt x="573497" y="652448"/>
                  <a:pt x="539130" y="652448"/>
                </a:cubicBezTo>
                <a:lnTo>
                  <a:pt x="62290" y="652448"/>
                </a:lnTo>
                <a:cubicBezTo>
                  <a:pt x="27923" y="652448"/>
                  <a:pt x="0" y="622156"/>
                  <a:pt x="0" y="584873"/>
                </a:cubicBezTo>
                <a:lnTo>
                  <a:pt x="0" y="67575"/>
                </a:lnTo>
                <a:cubicBezTo>
                  <a:pt x="0" y="30292"/>
                  <a:pt x="27923" y="0"/>
                  <a:pt x="62290" y="0"/>
                </a:cubicBezTo>
                <a:close/>
              </a:path>
            </a:pathLst>
          </a:custGeom>
        </p:spPr>
      </p:pic>
    </p:spTree>
    <p:extLst>
      <p:ext uri="{BB962C8B-B14F-4D97-AF65-F5344CB8AC3E}">
        <p14:creationId xmlns:p14="http://schemas.microsoft.com/office/powerpoint/2010/main" val="3199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AF61EA3F-AE60-4A07-BCF6-FBC6E607B97A}"/>
              </a:ext>
            </a:extLst>
          </p:cNvPr>
          <p:cNvGrpSpPr/>
          <p:nvPr/>
        </p:nvGrpSpPr>
        <p:grpSpPr>
          <a:xfrm rot="16200000">
            <a:off x="7140950" y="124279"/>
            <a:ext cx="2000522" cy="1884155"/>
            <a:chOff x="12759182" y="535186"/>
            <a:chExt cx="2667362" cy="2512207"/>
          </a:xfrm>
        </p:grpSpPr>
        <p:sp>
          <p:nvSpPr>
            <p:cNvPr id="39" name="Oval 32">
              <a:extLst>
                <a:ext uri="{FF2B5EF4-FFF2-40B4-BE49-F238E27FC236}">
                  <a16:creationId xmlns:a16="http://schemas.microsoft.com/office/drawing/2014/main" id="{04CF5C81-55A3-4283-9EA9-C2205437B2A0}"/>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3">
              <a:extLst>
                <a:ext uri="{FF2B5EF4-FFF2-40B4-BE49-F238E27FC236}">
                  <a16:creationId xmlns:a16="http://schemas.microsoft.com/office/drawing/2014/main" id="{F3543361-5F68-42D3-8474-32A249C685CE}"/>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ECFA05CD-923E-47E7-BD46-DCA23285BE3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873313C4-FCE8-4916-92A0-E6F29DAEACD2}"/>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FDC69D99-5E55-413C-9D0E-8DC36CEEE60C}"/>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BD5B3F7-DE1A-41FA-925F-75816A503D3F}"/>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E20BF284-7186-4699-80B3-A62533E3215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5299A25C-EA23-427A-BA56-9AD141FF683F}"/>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EBDCB887-3620-4FA0-87A0-31928BF404F6}"/>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1986F4B-30E6-445A-B942-7853F10B8006}"/>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5">
              <a:extLst>
                <a:ext uri="{FF2B5EF4-FFF2-40B4-BE49-F238E27FC236}">
                  <a16:creationId xmlns:a16="http://schemas.microsoft.com/office/drawing/2014/main" id="{DB2C8324-9865-4081-9549-4E63707D99D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8B320AF9-B9BF-4C79-B072-D99E7A8E5328}"/>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62C4F42F-4DCB-4461-962D-07DB97AF8037}"/>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1C9AD1D-289B-4EA1-B7D4-E9361CDEC978}"/>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2">
              <a:extLst>
                <a:ext uri="{FF2B5EF4-FFF2-40B4-BE49-F238E27FC236}">
                  <a16:creationId xmlns:a16="http://schemas.microsoft.com/office/drawing/2014/main" id="{9A18FF17-6532-4487-9108-54F66A1FD7B2}"/>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7C0F6496-4AF0-44F3-BCC8-A35C6871524A}"/>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2E28542B-03E4-41B6-B343-45AF92D05BE5}"/>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8">
              <a:extLst>
                <a:ext uri="{FF2B5EF4-FFF2-40B4-BE49-F238E27FC236}">
                  <a16:creationId xmlns:a16="http://schemas.microsoft.com/office/drawing/2014/main" id="{5FB8B31A-764F-4663-8FD0-3F10A550ECBC}"/>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9">
              <a:extLst>
                <a:ext uri="{FF2B5EF4-FFF2-40B4-BE49-F238E27FC236}">
                  <a16:creationId xmlns:a16="http://schemas.microsoft.com/office/drawing/2014/main" id="{C9C5E56B-5543-45FD-896F-FBC29F75825B}"/>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F147772A-9668-4A05-9150-3C1E8DC7A058}"/>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2">
              <a:extLst>
                <a:ext uri="{FF2B5EF4-FFF2-40B4-BE49-F238E27FC236}">
                  <a16:creationId xmlns:a16="http://schemas.microsoft.com/office/drawing/2014/main" id="{579CA75B-1C07-4292-9364-7123B15D2B0A}"/>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48913FDF-CB11-494F-9670-38478127F876}"/>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CB5C942E-B3FA-4282-B074-AEF866DF016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952FFEE-9685-46E9-A212-F06BE47955ED}"/>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47CB0E51-99EA-4A1C-B111-E28B4DB11853}"/>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DE936362-4F23-43D1-9EBA-E10B97EC6594}"/>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C4BC2BB4-87D2-450D-9E98-AB9690732AEB}"/>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5E6E51D2-624D-410A-950F-DFFB9D36BE83}"/>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011F65CE-BEB8-4560-A958-E9C8E97C6711}"/>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BAE80CD5-7C98-4B16-8849-D8A1D85CE8DD}"/>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F2E3A51E-3241-4313-A9BC-CEB710F56A44}"/>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EE2C754D-7050-47A1-BDB6-7661EA542F3F}"/>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9289E257-4F58-4AEB-9F66-B69947279D1A}"/>
              </a:ext>
            </a:extLst>
          </p:cNvPr>
          <p:cNvSpPr>
            <a:spLocks noGrp="1"/>
          </p:cNvSpPr>
          <p:nvPr>
            <p:ph type="title"/>
          </p:nvPr>
        </p:nvSpPr>
        <p:spPr/>
        <p:txBody>
          <a:bodyPr/>
          <a:lstStyle/>
          <a:p>
            <a:r>
              <a:rPr lang="en-ID"/>
              <a:t>Our Portfolio</a:t>
            </a:r>
          </a:p>
        </p:txBody>
      </p:sp>
      <p:sp>
        <p:nvSpPr>
          <p:cNvPr id="61" name="Rectangle 60">
            <a:extLst>
              <a:ext uri="{FF2B5EF4-FFF2-40B4-BE49-F238E27FC236}">
                <a16:creationId xmlns:a16="http://schemas.microsoft.com/office/drawing/2014/main" id="{821DAFDB-46F7-4524-9A23-C240126EF563}"/>
              </a:ext>
            </a:extLst>
          </p:cNvPr>
          <p:cNvSpPr/>
          <p:nvPr/>
        </p:nvSpPr>
        <p:spPr>
          <a:xfrm>
            <a:off x="287022" y="2264838"/>
            <a:ext cx="310709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a:t>
            </a:r>
            <a:endParaRPr lang="en-US" altLang="en-US" sz="1050">
              <a:ea typeface="Raleway"/>
              <a:cs typeface="Raleway"/>
            </a:endParaRPr>
          </a:p>
        </p:txBody>
      </p:sp>
      <p:grpSp>
        <p:nvGrpSpPr>
          <p:cNvPr id="3" name="Group 2">
            <a:extLst>
              <a:ext uri="{FF2B5EF4-FFF2-40B4-BE49-F238E27FC236}">
                <a16:creationId xmlns:a16="http://schemas.microsoft.com/office/drawing/2014/main" id="{6FA26D34-D58E-4614-9C41-6547EA5EEC30}"/>
              </a:ext>
            </a:extLst>
          </p:cNvPr>
          <p:cNvGrpSpPr/>
          <p:nvPr/>
        </p:nvGrpSpPr>
        <p:grpSpPr>
          <a:xfrm>
            <a:off x="76962" y="5553072"/>
            <a:ext cx="1393841" cy="1207158"/>
            <a:chOff x="102613" y="5147627"/>
            <a:chExt cx="1858454" cy="1609544"/>
          </a:xfrm>
        </p:grpSpPr>
        <p:sp>
          <p:nvSpPr>
            <p:cNvPr id="24" name="Oval 32">
              <a:extLst>
                <a:ext uri="{FF2B5EF4-FFF2-40B4-BE49-F238E27FC236}">
                  <a16:creationId xmlns:a16="http://schemas.microsoft.com/office/drawing/2014/main" id="{E90A1B38-E5E7-4883-8456-A310DDE16AC5}"/>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547EF176-DAC3-4ADE-A2B9-9B7D781260AA}"/>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7D48FEED-B344-4577-9891-144A4CC7F302}"/>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CB06D5B7-85DB-4CC3-93BF-C83E7209D216}"/>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D779D667-F01F-41C7-A2BF-BC51A04E0E7C}"/>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59033D40-D25B-4873-AEE3-3A0D4C6FEDCB}"/>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B6015248-5FC7-4395-84E8-3BBF63DA247C}"/>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3D0CDC9C-63D0-44AE-BF48-318603F7F0B6}"/>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C0AC1FC9-967B-4978-8171-56CC5A89F2FA}"/>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CB2BBD71-88C2-495D-BD23-DA594D878AF8}"/>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1A1EF99-886F-4002-9B19-BC5618D72041}"/>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EAA0E367-60D8-4C36-BE33-E4903C5BE601}"/>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9">
              <a:extLst>
                <a:ext uri="{FF2B5EF4-FFF2-40B4-BE49-F238E27FC236}">
                  <a16:creationId xmlns:a16="http://schemas.microsoft.com/office/drawing/2014/main" id="{6F810FB2-9DAF-4EA3-9E16-F3128561EF48}"/>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41">
              <a:extLst>
                <a:ext uri="{FF2B5EF4-FFF2-40B4-BE49-F238E27FC236}">
                  <a16:creationId xmlns:a16="http://schemas.microsoft.com/office/drawing/2014/main" id="{27D4CC4F-830E-49D5-AEA1-FE510A531B80}"/>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8">
              <a:extLst>
                <a:ext uri="{FF2B5EF4-FFF2-40B4-BE49-F238E27FC236}">
                  <a16:creationId xmlns:a16="http://schemas.microsoft.com/office/drawing/2014/main" id="{EF3B7EBC-1389-4FBC-BC51-00CFA0F6A51A}"/>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9">
              <a:extLst>
                <a:ext uri="{FF2B5EF4-FFF2-40B4-BE49-F238E27FC236}">
                  <a16:creationId xmlns:a16="http://schemas.microsoft.com/office/drawing/2014/main" id="{C2CBB59A-26CF-4EEE-80B5-FE35B99B4D22}"/>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1">
              <a:extLst>
                <a:ext uri="{FF2B5EF4-FFF2-40B4-BE49-F238E27FC236}">
                  <a16:creationId xmlns:a16="http://schemas.microsoft.com/office/drawing/2014/main" id="{E6BEA21C-F834-44F6-B6D7-0A9135BEB156}"/>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73EC216B-939C-4FA0-A1B9-A640EAC11D4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0EA931DA-2E1C-472F-AFEC-DC29751A656F}"/>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8FC50BD7-9F0C-4AFC-9D79-543F9E5E9161}"/>
              </a:ext>
            </a:extLst>
          </p:cNvPr>
          <p:cNvGrpSpPr/>
          <p:nvPr/>
        </p:nvGrpSpPr>
        <p:grpSpPr>
          <a:xfrm>
            <a:off x="400533" y="1543842"/>
            <a:ext cx="338587" cy="81413"/>
            <a:chOff x="5883321" y="1214724"/>
            <a:chExt cx="451449" cy="108550"/>
          </a:xfrm>
          <a:solidFill>
            <a:schemeClr val="accent1"/>
          </a:solidFill>
        </p:grpSpPr>
        <p:sp>
          <p:nvSpPr>
            <p:cNvPr id="89" name="Rectangle: Rounded Corners 88">
              <a:extLst>
                <a:ext uri="{FF2B5EF4-FFF2-40B4-BE49-F238E27FC236}">
                  <a16:creationId xmlns:a16="http://schemas.microsoft.com/office/drawing/2014/main" id="{FF01A825-716E-4327-BBB4-986233510DEB}"/>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Rectangle: Rounded Corners 89">
              <a:extLst>
                <a:ext uri="{FF2B5EF4-FFF2-40B4-BE49-F238E27FC236}">
                  <a16:creationId xmlns:a16="http://schemas.microsoft.com/office/drawing/2014/main" id="{A7FF566B-7FCF-4589-9BD6-546103808F15}"/>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Rectangle: Rounded Corners 90">
              <a:extLst>
                <a:ext uri="{FF2B5EF4-FFF2-40B4-BE49-F238E27FC236}">
                  <a16:creationId xmlns:a16="http://schemas.microsoft.com/office/drawing/2014/main" id="{3D42C523-0BB8-4A90-9CFC-F35DE3E0EB3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72905" t="51676" r="3139" b="3298"/>
          <a:stretch>
            <a:fillRect/>
          </a:stretch>
        </p:blipFill>
        <p:spPr>
          <a:xfrm>
            <a:off x="6666421" y="3515223"/>
            <a:ext cx="2190560" cy="2315884"/>
          </a:xfrm>
          <a:custGeom>
            <a:avLst/>
            <a:gdLst>
              <a:gd name="connsiteX0" fmla="*/ 1742613 w 2190560"/>
              <a:gd name="connsiteY0" fmla="*/ 1791975 h 2315884"/>
              <a:gd name="connsiteX1" fmla="*/ 2138702 w 2190560"/>
              <a:gd name="connsiteY1" fmla="*/ 1791975 h 2315884"/>
              <a:gd name="connsiteX2" fmla="*/ 2190560 w 2190560"/>
              <a:gd name="connsiteY2" fmla="*/ 1846334 h 2315884"/>
              <a:gd name="connsiteX3" fmla="*/ 2190560 w 2190560"/>
              <a:gd name="connsiteY3" fmla="*/ 2261525 h 2315884"/>
              <a:gd name="connsiteX4" fmla="*/ 2138702 w 2190560"/>
              <a:gd name="connsiteY4" fmla="*/ 2315884 h 2315884"/>
              <a:gd name="connsiteX5" fmla="*/ 1742613 w 2190560"/>
              <a:gd name="connsiteY5" fmla="*/ 2315884 h 2315884"/>
              <a:gd name="connsiteX6" fmla="*/ 1690755 w 2190560"/>
              <a:gd name="connsiteY6" fmla="*/ 2261525 h 2315884"/>
              <a:gd name="connsiteX7" fmla="*/ 1690755 w 2190560"/>
              <a:gd name="connsiteY7" fmla="*/ 1846334 h 2315884"/>
              <a:gd name="connsiteX8" fmla="*/ 1742613 w 2190560"/>
              <a:gd name="connsiteY8" fmla="*/ 1791975 h 2315884"/>
              <a:gd name="connsiteX9" fmla="*/ 613357 w 2190560"/>
              <a:gd name="connsiteY9" fmla="*/ 1791975 h 2315884"/>
              <a:gd name="connsiteX10" fmla="*/ 1009446 w 2190560"/>
              <a:gd name="connsiteY10" fmla="*/ 1791975 h 2315884"/>
              <a:gd name="connsiteX11" fmla="*/ 1061304 w 2190560"/>
              <a:gd name="connsiteY11" fmla="*/ 1846334 h 2315884"/>
              <a:gd name="connsiteX12" fmla="*/ 1061304 w 2190560"/>
              <a:gd name="connsiteY12" fmla="*/ 2261525 h 2315884"/>
              <a:gd name="connsiteX13" fmla="*/ 1009446 w 2190560"/>
              <a:gd name="connsiteY13" fmla="*/ 2315884 h 2315884"/>
              <a:gd name="connsiteX14" fmla="*/ 613357 w 2190560"/>
              <a:gd name="connsiteY14" fmla="*/ 2315884 h 2315884"/>
              <a:gd name="connsiteX15" fmla="*/ 561499 w 2190560"/>
              <a:gd name="connsiteY15" fmla="*/ 2261525 h 2315884"/>
              <a:gd name="connsiteX16" fmla="*/ 561499 w 2190560"/>
              <a:gd name="connsiteY16" fmla="*/ 1846334 h 2315884"/>
              <a:gd name="connsiteX17" fmla="*/ 613357 w 2190560"/>
              <a:gd name="connsiteY17" fmla="*/ 1791975 h 2315884"/>
              <a:gd name="connsiteX18" fmla="*/ 52752 w 2190560"/>
              <a:gd name="connsiteY18" fmla="*/ 1791975 h 2315884"/>
              <a:gd name="connsiteX19" fmla="*/ 448841 w 2190560"/>
              <a:gd name="connsiteY19" fmla="*/ 1791975 h 2315884"/>
              <a:gd name="connsiteX20" fmla="*/ 500699 w 2190560"/>
              <a:gd name="connsiteY20" fmla="*/ 1846334 h 2315884"/>
              <a:gd name="connsiteX21" fmla="*/ 500699 w 2190560"/>
              <a:gd name="connsiteY21" fmla="*/ 2261525 h 2315884"/>
              <a:gd name="connsiteX22" fmla="*/ 448841 w 2190560"/>
              <a:gd name="connsiteY22" fmla="*/ 2315884 h 2315884"/>
              <a:gd name="connsiteX23" fmla="*/ 52752 w 2190560"/>
              <a:gd name="connsiteY23" fmla="*/ 2315884 h 2315884"/>
              <a:gd name="connsiteX24" fmla="*/ 894 w 2190560"/>
              <a:gd name="connsiteY24" fmla="*/ 2261525 h 2315884"/>
              <a:gd name="connsiteX25" fmla="*/ 894 w 2190560"/>
              <a:gd name="connsiteY25" fmla="*/ 1846334 h 2315884"/>
              <a:gd name="connsiteX26" fmla="*/ 52752 w 2190560"/>
              <a:gd name="connsiteY26" fmla="*/ 1791975 h 2315884"/>
              <a:gd name="connsiteX27" fmla="*/ 51858 w 2190560"/>
              <a:gd name="connsiteY27" fmla="*/ 0 h 2315884"/>
              <a:gd name="connsiteX28" fmla="*/ 2137807 w 2190560"/>
              <a:gd name="connsiteY28" fmla="*/ 0 h 2315884"/>
              <a:gd name="connsiteX29" fmla="*/ 2189666 w 2190560"/>
              <a:gd name="connsiteY29" fmla="*/ 54359 h 2315884"/>
              <a:gd name="connsiteX30" fmla="*/ 2189666 w 2190560"/>
              <a:gd name="connsiteY30" fmla="*/ 1661701 h 2315884"/>
              <a:gd name="connsiteX31" fmla="*/ 2138701 w 2190560"/>
              <a:gd name="connsiteY31" fmla="*/ 1716060 h 2315884"/>
              <a:gd name="connsiteX32" fmla="*/ 51858 w 2190560"/>
              <a:gd name="connsiteY32" fmla="*/ 1716060 h 2315884"/>
              <a:gd name="connsiteX33" fmla="*/ 0 w 2190560"/>
              <a:gd name="connsiteY33" fmla="*/ 1661701 h 2315884"/>
              <a:gd name="connsiteX34" fmla="*/ 0 w 2190560"/>
              <a:gd name="connsiteY34" fmla="*/ 54359 h 2315884"/>
              <a:gd name="connsiteX35" fmla="*/ 51858 w 2190560"/>
              <a:gd name="connsiteY35" fmla="*/ 0 h 2315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315884">
                <a:moveTo>
                  <a:pt x="1742613" y="1791975"/>
                </a:moveTo>
                <a:lnTo>
                  <a:pt x="2138702" y="1791975"/>
                </a:lnTo>
                <a:cubicBezTo>
                  <a:pt x="2167314" y="1791975"/>
                  <a:pt x="2190560" y="1816342"/>
                  <a:pt x="2190560" y="1846334"/>
                </a:cubicBezTo>
                <a:lnTo>
                  <a:pt x="2190560" y="2261525"/>
                </a:lnTo>
                <a:cubicBezTo>
                  <a:pt x="2190560" y="2291516"/>
                  <a:pt x="2167314" y="2315884"/>
                  <a:pt x="2138702" y="2315884"/>
                </a:cubicBezTo>
                <a:lnTo>
                  <a:pt x="1742613" y="2315884"/>
                </a:lnTo>
                <a:cubicBezTo>
                  <a:pt x="1714002" y="2315884"/>
                  <a:pt x="1690755" y="2291516"/>
                  <a:pt x="1690755" y="2261525"/>
                </a:cubicBezTo>
                <a:lnTo>
                  <a:pt x="1690755" y="1846334"/>
                </a:lnTo>
                <a:cubicBezTo>
                  <a:pt x="1690755" y="1816342"/>
                  <a:pt x="1714002" y="1791975"/>
                  <a:pt x="1742613" y="1791975"/>
                </a:cubicBezTo>
                <a:close/>
                <a:moveTo>
                  <a:pt x="613357" y="1791975"/>
                </a:moveTo>
                <a:lnTo>
                  <a:pt x="1009446" y="1791975"/>
                </a:lnTo>
                <a:cubicBezTo>
                  <a:pt x="1038058" y="1791975"/>
                  <a:pt x="1061304" y="1816342"/>
                  <a:pt x="1061304" y="1846334"/>
                </a:cubicBezTo>
                <a:lnTo>
                  <a:pt x="1061304" y="2261525"/>
                </a:lnTo>
                <a:cubicBezTo>
                  <a:pt x="1062198" y="2291516"/>
                  <a:pt x="1038058" y="2315884"/>
                  <a:pt x="1009446" y="2315884"/>
                </a:cubicBezTo>
                <a:lnTo>
                  <a:pt x="613357" y="2315884"/>
                </a:lnTo>
                <a:cubicBezTo>
                  <a:pt x="584746" y="2315884"/>
                  <a:pt x="561499" y="2291516"/>
                  <a:pt x="561499" y="2261525"/>
                </a:cubicBezTo>
                <a:lnTo>
                  <a:pt x="561499" y="1846334"/>
                </a:lnTo>
                <a:cubicBezTo>
                  <a:pt x="561499" y="1816342"/>
                  <a:pt x="584746" y="1791975"/>
                  <a:pt x="613357" y="1791975"/>
                </a:cubicBezTo>
                <a:close/>
                <a:moveTo>
                  <a:pt x="52752" y="1791975"/>
                </a:moveTo>
                <a:lnTo>
                  <a:pt x="448841" y="1791975"/>
                </a:lnTo>
                <a:cubicBezTo>
                  <a:pt x="477452" y="1791975"/>
                  <a:pt x="500699" y="1816342"/>
                  <a:pt x="500699" y="1846334"/>
                </a:cubicBezTo>
                <a:lnTo>
                  <a:pt x="500699" y="2261525"/>
                </a:lnTo>
                <a:cubicBezTo>
                  <a:pt x="500699" y="2291516"/>
                  <a:pt x="477452" y="2315884"/>
                  <a:pt x="448841" y="2315884"/>
                </a:cubicBezTo>
                <a:lnTo>
                  <a:pt x="52752" y="2315884"/>
                </a:lnTo>
                <a:cubicBezTo>
                  <a:pt x="24141" y="2315884"/>
                  <a:pt x="894" y="2291516"/>
                  <a:pt x="894" y="2261525"/>
                </a:cubicBezTo>
                <a:lnTo>
                  <a:pt x="894" y="1846334"/>
                </a:lnTo>
                <a:cubicBezTo>
                  <a:pt x="894" y="1816342"/>
                  <a:pt x="24141" y="1791975"/>
                  <a:pt x="52752" y="1791975"/>
                </a:cubicBezTo>
                <a:close/>
                <a:moveTo>
                  <a:pt x="51858" y="0"/>
                </a:moveTo>
                <a:lnTo>
                  <a:pt x="2137807" y="0"/>
                </a:lnTo>
                <a:cubicBezTo>
                  <a:pt x="2166419" y="0"/>
                  <a:pt x="2189666" y="24368"/>
                  <a:pt x="2189666" y="54359"/>
                </a:cubicBezTo>
                <a:lnTo>
                  <a:pt x="2189666" y="1661701"/>
                </a:lnTo>
                <a:cubicBezTo>
                  <a:pt x="2190560" y="1691692"/>
                  <a:pt x="2167313" y="1716060"/>
                  <a:pt x="2138701" y="1716060"/>
                </a:cubicBezTo>
                <a:lnTo>
                  <a:pt x="51858" y="1716060"/>
                </a:lnTo>
                <a:cubicBezTo>
                  <a:pt x="23247" y="1716060"/>
                  <a:pt x="0" y="1691692"/>
                  <a:pt x="0" y="1661701"/>
                </a:cubicBezTo>
                <a:lnTo>
                  <a:pt x="0" y="54359"/>
                </a:lnTo>
                <a:cubicBezTo>
                  <a:pt x="0" y="24368"/>
                  <a:pt x="23247" y="0"/>
                  <a:pt x="51858" y="0"/>
                </a:cubicBezTo>
                <a:close/>
              </a:path>
            </a:pathLst>
          </a:custGeom>
        </p:spPr>
      </p:pic>
      <p:pic>
        <p:nvPicPr>
          <p:cNvPr id="81" name="Picture 80"/>
          <p:cNvPicPr>
            <a:picLocks noChangeAspect="1"/>
          </p:cNvPicPr>
          <p:nvPr/>
        </p:nvPicPr>
        <p:blipFill>
          <a:blip r:embed="rId2">
            <a:extLst>
              <a:ext uri="{28A0092B-C50C-407E-A947-70E740481C1C}">
                <a14:useLocalDpi xmlns:a14="http://schemas.microsoft.com/office/drawing/2010/main" val="0"/>
              </a:ext>
            </a:extLst>
          </a:blip>
          <a:srcRect l="72905" t="5467" r="3139" b="50000"/>
          <a:stretch>
            <a:fillRect/>
          </a:stretch>
        </p:blipFill>
        <p:spPr>
          <a:xfrm>
            <a:off x="6666421" y="1138421"/>
            <a:ext cx="2190560" cy="2290578"/>
          </a:xfrm>
          <a:custGeom>
            <a:avLst/>
            <a:gdLst>
              <a:gd name="connsiteX0" fmla="*/ 51858 w 2190560"/>
              <a:gd name="connsiteY0" fmla="*/ 588577 h 2290578"/>
              <a:gd name="connsiteX1" fmla="*/ 2137807 w 2190560"/>
              <a:gd name="connsiteY1" fmla="*/ 588577 h 2290578"/>
              <a:gd name="connsiteX2" fmla="*/ 2189666 w 2190560"/>
              <a:gd name="connsiteY2" fmla="*/ 642936 h 2290578"/>
              <a:gd name="connsiteX3" fmla="*/ 2189666 w 2190560"/>
              <a:gd name="connsiteY3" fmla="*/ 2235281 h 2290578"/>
              <a:gd name="connsiteX4" fmla="*/ 2138701 w 2190560"/>
              <a:gd name="connsiteY4" fmla="*/ 2290578 h 2290578"/>
              <a:gd name="connsiteX5" fmla="*/ 51858 w 2190560"/>
              <a:gd name="connsiteY5" fmla="*/ 2290578 h 2290578"/>
              <a:gd name="connsiteX6" fmla="*/ 0 w 2190560"/>
              <a:gd name="connsiteY6" fmla="*/ 2236219 h 2290578"/>
              <a:gd name="connsiteX7" fmla="*/ 0 w 2190560"/>
              <a:gd name="connsiteY7" fmla="*/ 642936 h 2290578"/>
              <a:gd name="connsiteX8" fmla="*/ 51858 w 2190560"/>
              <a:gd name="connsiteY8" fmla="*/ 588577 h 2290578"/>
              <a:gd name="connsiteX9" fmla="*/ 1742613 w 2190560"/>
              <a:gd name="connsiteY9" fmla="*/ 0 h 2290578"/>
              <a:gd name="connsiteX10" fmla="*/ 2138702 w 2190560"/>
              <a:gd name="connsiteY10" fmla="*/ 0 h 2290578"/>
              <a:gd name="connsiteX11" fmla="*/ 2190560 w 2190560"/>
              <a:gd name="connsiteY11" fmla="*/ 54359 h 2290578"/>
              <a:gd name="connsiteX12" fmla="*/ 2190560 w 2190560"/>
              <a:gd name="connsiteY12" fmla="*/ 469550 h 2290578"/>
              <a:gd name="connsiteX13" fmla="*/ 2138702 w 2190560"/>
              <a:gd name="connsiteY13" fmla="*/ 524846 h 2290578"/>
              <a:gd name="connsiteX14" fmla="*/ 1742613 w 2190560"/>
              <a:gd name="connsiteY14" fmla="*/ 524846 h 2290578"/>
              <a:gd name="connsiteX15" fmla="*/ 1690755 w 2190560"/>
              <a:gd name="connsiteY15" fmla="*/ 470487 h 2290578"/>
              <a:gd name="connsiteX16" fmla="*/ 1690755 w 2190560"/>
              <a:gd name="connsiteY16" fmla="*/ 54359 h 2290578"/>
              <a:gd name="connsiteX17" fmla="*/ 1742613 w 2190560"/>
              <a:gd name="connsiteY17" fmla="*/ 0 h 2290578"/>
              <a:gd name="connsiteX18" fmla="*/ 1174856 w 2190560"/>
              <a:gd name="connsiteY18" fmla="*/ 0 h 2290578"/>
              <a:gd name="connsiteX19" fmla="*/ 1570945 w 2190560"/>
              <a:gd name="connsiteY19" fmla="*/ 0 h 2290578"/>
              <a:gd name="connsiteX20" fmla="*/ 1622803 w 2190560"/>
              <a:gd name="connsiteY20" fmla="*/ 54359 h 2290578"/>
              <a:gd name="connsiteX21" fmla="*/ 1622803 w 2190560"/>
              <a:gd name="connsiteY21" fmla="*/ 469550 h 2290578"/>
              <a:gd name="connsiteX22" fmla="*/ 1570945 w 2190560"/>
              <a:gd name="connsiteY22" fmla="*/ 524846 h 2290578"/>
              <a:gd name="connsiteX23" fmla="*/ 1174856 w 2190560"/>
              <a:gd name="connsiteY23" fmla="*/ 524846 h 2290578"/>
              <a:gd name="connsiteX24" fmla="*/ 1122998 w 2190560"/>
              <a:gd name="connsiteY24" fmla="*/ 470487 h 2290578"/>
              <a:gd name="connsiteX25" fmla="*/ 1122998 w 2190560"/>
              <a:gd name="connsiteY25" fmla="*/ 54359 h 2290578"/>
              <a:gd name="connsiteX26" fmla="*/ 1174856 w 2190560"/>
              <a:gd name="connsiteY26" fmla="*/ 0 h 2290578"/>
              <a:gd name="connsiteX27" fmla="*/ 52752 w 2190560"/>
              <a:gd name="connsiteY27" fmla="*/ 0 h 2290578"/>
              <a:gd name="connsiteX28" fmla="*/ 448841 w 2190560"/>
              <a:gd name="connsiteY28" fmla="*/ 0 h 2290578"/>
              <a:gd name="connsiteX29" fmla="*/ 500699 w 2190560"/>
              <a:gd name="connsiteY29" fmla="*/ 54359 h 2290578"/>
              <a:gd name="connsiteX30" fmla="*/ 500699 w 2190560"/>
              <a:gd name="connsiteY30" fmla="*/ 469550 h 2290578"/>
              <a:gd name="connsiteX31" fmla="*/ 448841 w 2190560"/>
              <a:gd name="connsiteY31" fmla="*/ 524846 h 2290578"/>
              <a:gd name="connsiteX32" fmla="*/ 52752 w 2190560"/>
              <a:gd name="connsiteY32" fmla="*/ 524846 h 2290578"/>
              <a:gd name="connsiteX33" fmla="*/ 894 w 2190560"/>
              <a:gd name="connsiteY33" fmla="*/ 470487 h 2290578"/>
              <a:gd name="connsiteX34" fmla="*/ 894 w 2190560"/>
              <a:gd name="connsiteY34" fmla="*/ 54359 h 2290578"/>
              <a:gd name="connsiteX35" fmla="*/ 52752 w 2190560"/>
              <a:gd name="connsiteY35" fmla="*/ 0 h 229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90560" h="2290578">
                <a:moveTo>
                  <a:pt x="51858" y="588577"/>
                </a:moveTo>
                <a:lnTo>
                  <a:pt x="2137807" y="588577"/>
                </a:lnTo>
                <a:cubicBezTo>
                  <a:pt x="2166419" y="588577"/>
                  <a:pt x="2189666" y="612945"/>
                  <a:pt x="2189666" y="642936"/>
                </a:cubicBezTo>
                <a:lnTo>
                  <a:pt x="2189666" y="2235281"/>
                </a:lnTo>
                <a:cubicBezTo>
                  <a:pt x="2190560" y="2265273"/>
                  <a:pt x="2167313" y="2290578"/>
                  <a:pt x="2138701" y="2290578"/>
                </a:cubicBezTo>
                <a:lnTo>
                  <a:pt x="51858" y="2290578"/>
                </a:lnTo>
                <a:cubicBezTo>
                  <a:pt x="23247" y="2290578"/>
                  <a:pt x="0" y="2266210"/>
                  <a:pt x="0" y="2236219"/>
                </a:cubicBezTo>
                <a:lnTo>
                  <a:pt x="0" y="642936"/>
                </a:lnTo>
                <a:cubicBezTo>
                  <a:pt x="0" y="612945"/>
                  <a:pt x="23247" y="588577"/>
                  <a:pt x="51858" y="588577"/>
                </a:cubicBezTo>
                <a:close/>
                <a:moveTo>
                  <a:pt x="1742613" y="0"/>
                </a:moveTo>
                <a:lnTo>
                  <a:pt x="2138702" y="0"/>
                </a:lnTo>
                <a:cubicBezTo>
                  <a:pt x="2167314" y="0"/>
                  <a:pt x="2190560" y="24368"/>
                  <a:pt x="2190560" y="54359"/>
                </a:cubicBezTo>
                <a:lnTo>
                  <a:pt x="2190560" y="469550"/>
                </a:lnTo>
                <a:cubicBezTo>
                  <a:pt x="2190560" y="500479"/>
                  <a:pt x="2167314" y="524846"/>
                  <a:pt x="2138702" y="524846"/>
                </a:cubicBezTo>
                <a:lnTo>
                  <a:pt x="1742613" y="524846"/>
                </a:lnTo>
                <a:cubicBezTo>
                  <a:pt x="1714002" y="524846"/>
                  <a:pt x="1690755" y="500479"/>
                  <a:pt x="1690755" y="470487"/>
                </a:cubicBezTo>
                <a:lnTo>
                  <a:pt x="1690755" y="54359"/>
                </a:lnTo>
                <a:cubicBezTo>
                  <a:pt x="1690755" y="24368"/>
                  <a:pt x="1714002" y="0"/>
                  <a:pt x="1742613" y="0"/>
                </a:cubicBezTo>
                <a:close/>
                <a:moveTo>
                  <a:pt x="1174856" y="0"/>
                </a:moveTo>
                <a:lnTo>
                  <a:pt x="1570945" y="0"/>
                </a:lnTo>
                <a:cubicBezTo>
                  <a:pt x="1599556" y="0"/>
                  <a:pt x="1622803" y="24368"/>
                  <a:pt x="1622803" y="54359"/>
                </a:cubicBezTo>
                <a:lnTo>
                  <a:pt x="1622803" y="469550"/>
                </a:lnTo>
                <a:cubicBezTo>
                  <a:pt x="1622803" y="500479"/>
                  <a:pt x="1599556" y="524846"/>
                  <a:pt x="1570945" y="524846"/>
                </a:cubicBezTo>
                <a:lnTo>
                  <a:pt x="1174856" y="524846"/>
                </a:lnTo>
                <a:cubicBezTo>
                  <a:pt x="1146245" y="524846"/>
                  <a:pt x="1122998" y="500479"/>
                  <a:pt x="1122998" y="470487"/>
                </a:cubicBezTo>
                <a:lnTo>
                  <a:pt x="1122998" y="54359"/>
                </a:lnTo>
                <a:cubicBezTo>
                  <a:pt x="1122998" y="24368"/>
                  <a:pt x="1146245" y="0"/>
                  <a:pt x="1174856" y="0"/>
                </a:cubicBezTo>
                <a:close/>
                <a:moveTo>
                  <a:pt x="52752" y="0"/>
                </a:moveTo>
                <a:lnTo>
                  <a:pt x="448841" y="0"/>
                </a:lnTo>
                <a:cubicBezTo>
                  <a:pt x="477452" y="0"/>
                  <a:pt x="500699" y="24368"/>
                  <a:pt x="500699" y="54359"/>
                </a:cubicBezTo>
                <a:lnTo>
                  <a:pt x="500699" y="469550"/>
                </a:lnTo>
                <a:cubicBezTo>
                  <a:pt x="500699" y="500479"/>
                  <a:pt x="477452" y="524846"/>
                  <a:pt x="448841" y="524846"/>
                </a:cubicBezTo>
                <a:lnTo>
                  <a:pt x="52752" y="524846"/>
                </a:lnTo>
                <a:cubicBezTo>
                  <a:pt x="24141" y="524846"/>
                  <a:pt x="894" y="500479"/>
                  <a:pt x="894" y="470487"/>
                </a:cubicBezTo>
                <a:lnTo>
                  <a:pt x="894" y="54359"/>
                </a:lnTo>
                <a:cubicBezTo>
                  <a:pt x="894" y="24368"/>
                  <a:pt x="24141" y="0"/>
                  <a:pt x="52752" y="0"/>
                </a:cubicBezTo>
                <a:close/>
              </a:path>
            </a:pathLst>
          </a:custGeom>
        </p:spPr>
      </p:pic>
      <p:pic>
        <p:nvPicPr>
          <p:cNvPr id="82" name="Picture 81"/>
          <p:cNvPicPr>
            <a:picLocks noChangeAspect="1"/>
          </p:cNvPicPr>
          <p:nvPr/>
        </p:nvPicPr>
        <p:blipFill>
          <a:blip r:embed="rId2">
            <a:extLst>
              <a:ext uri="{28A0092B-C50C-407E-A947-70E740481C1C}">
                <a14:useLocalDpi xmlns:a14="http://schemas.microsoft.com/office/drawing/2010/main" val="0"/>
              </a:ext>
            </a:extLst>
          </a:blip>
          <a:srcRect l="41811" t="5467" r="27848" b="3298"/>
          <a:stretch>
            <a:fillRect/>
          </a:stretch>
        </p:blipFill>
        <p:spPr>
          <a:xfrm>
            <a:off x="3823165" y="1138421"/>
            <a:ext cx="2774434" cy="4692686"/>
          </a:xfrm>
          <a:custGeom>
            <a:avLst/>
            <a:gdLst>
              <a:gd name="connsiteX0" fmla="*/ 1760495 w 2774434"/>
              <a:gd name="connsiteY0" fmla="*/ 4168777 h 4692686"/>
              <a:gd name="connsiteX1" fmla="*/ 2156584 w 2774434"/>
              <a:gd name="connsiteY1" fmla="*/ 4168777 h 4692686"/>
              <a:gd name="connsiteX2" fmla="*/ 2208442 w 2774434"/>
              <a:gd name="connsiteY2" fmla="*/ 4223136 h 4692686"/>
              <a:gd name="connsiteX3" fmla="*/ 2208442 w 2774434"/>
              <a:gd name="connsiteY3" fmla="*/ 4638327 h 4692686"/>
              <a:gd name="connsiteX4" fmla="*/ 2156584 w 2774434"/>
              <a:gd name="connsiteY4" fmla="*/ 4692686 h 4692686"/>
              <a:gd name="connsiteX5" fmla="*/ 1760495 w 2774434"/>
              <a:gd name="connsiteY5" fmla="*/ 4692686 h 4692686"/>
              <a:gd name="connsiteX6" fmla="*/ 1708637 w 2774434"/>
              <a:gd name="connsiteY6" fmla="*/ 4638327 h 4692686"/>
              <a:gd name="connsiteX7" fmla="*/ 1708637 w 2774434"/>
              <a:gd name="connsiteY7" fmla="*/ 4223136 h 4692686"/>
              <a:gd name="connsiteX8" fmla="*/ 1760495 w 2774434"/>
              <a:gd name="connsiteY8" fmla="*/ 4168777 h 4692686"/>
              <a:gd name="connsiteX9" fmla="*/ 1206149 w 2774434"/>
              <a:gd name="connsiteY9" fmla="*/ 4168777 h 4692686"/>
              <a:gd name="connsiteX10" fmla="*/ 1602238 w 2774434"/>
              <a:gd name="connsiteY10" fmla="*/ 4168777 h 4692686"/>
              <a:gd name="connsiteX11" fmla="*/ 1654096 w 2774434"/>
              <a:gd name="connsiteY11" fmla="*/ 4223136 h 4692686"/>
              <a:gd name="connsiteX12" fmla="*/ 1654096 w 2774434"/>
              <a:gd name="connsiteY12" fmla="*/ 4638327 h 4692686"/>
              <a:gd name="connsiteX13" fmla="*/ 1602238 w 2774434"/>
              <a:gd name="connsiteY13" fmla="*/ 4692686 h 4692686"/>
              <a:gd name="connsiteX14" fmla="*/ 1206149 w 2774434"/>
              <a:gd name="connsiteY14" fmla="*/ 4692686 h 4692686"/>
              <a:gd name="connsiteX15" fmla="*/ 1154291 w 2774434"/>
              <a:gd name="connsiteY15" fmla="*/ 4638327 h 4692686"/>
              <a:gd name="connsiteX16" fmla="*/ 1154291 w 2774434"/>
              <a:gd name="connsiteY16" fmla="*/ 4223136 h 4692686"/>
              <a:gd name="connsiteX17" fmla="*/ 1206149 w 2774434"/>
              <a:gd name="connsiteY17" fmla="*/ 4168777 h 4692686"/>
              <a:gd name="connsiteX18" fmla="*/ 610674 w 2774434"/>
              <a:gd name="connsiteY18" fmla="*/ 4168777 h 4692686"/>
              <a:gd name="connsiteX19" fmla="*/ 1006763 w 2774434"/>
              <a:gd name="connsiteY19" fmla="*/ 4168777 h 4692686"/>
              <a:gd name="connsiteX20" fmla="*/ 1058621 w 2774434"/>
              <a:gd name="connsiteY20" fmla="*/ 4223136 h 4692686"/>
              <a:gd name="connsiteX21" fmla="*/ 1058621 w 2774434"/>
              <a:gd name="connsiteY21" fmla="*/ 4638327 h 4692686"/>
              <a:gd name="connsiteX22" fmla="*/ 1007657 w 2774434"/>
              <a:gd name="connsiteY22" fmla="*/ 4692686 h 4692686"/>
              <a:gd name="connsiteX23" fmla="*/ 610674 w 2774434"/>
              <a:gd name="connsiteY23" fmla="*/ 4692686 h 4692686"/>
              <a:gd name="connsiteX24" fmla="*/ 558816 w 2774434"/>
              <a:gd name="connsiteY24" fmla="*/ 4638327 h 4692686"/>
              <a:gd name="connsiteX25" fmla="*/ 558816 w 2774434"/>
              <a:gd name="connsiteY25" fmla="*/ 4223136 h 4692686"/>
              <a:gd name="connsiteX26" fmla="*/ 610674 w 2774434"/>
              <a:gd name="connsiteY26" fmla="*/ 4168777 h 4692686"/>
              <a:gd name="connsiteX27" fmla="*/ 56328 w 2774434"/>
              <a:gd name="connsiteY27" fmla="*/ 4168777 h 4692686"/>
              <a:gd name="connsiteX28" fmla="*/ 452417 w 2774434"/>
              <a:gd name="connsiteY28" fmla="*/ 4168777 h 4692686"/>
              <a:gd name="connsiteX29" fmla="*/ 504275 w 2774434"/>
              <a:gd name="connsiteY29" fmla="*/ 4223136 h 4692686"/>
              <a:gd name="connsiteX30" fmla="*/ 504275 w 2774434"/>
              <a:gd name="connsiteY30" fmla="*/ 4638327 h 4692686"/>
              <a:gd name="connsiteX31" fmla="*/ 453311 w 2774434"/>
              <a:gd name="connsiteY31" fmla="*/ 4692686 h 4692686"/>
              <a:gd name="connsiteX32" fmla="*/ 56328 w 2774434"/>
              <a:gd name="connsiteY32" fmla="*/ 4692686 h 4692686"/>
              <a:gd name="connsiteX33" fmla="*/ 4470 w 2774434"/>
              <a:gd name="connsiteY33" fmla="*/ 4638327 h 4692686"/>
              <a:gd name="connsiteX34" fmla="*/ 4470 w 2774434"/>
              <a:gd name="connsiteY34" fmla="*/ 4223136 h 4692686"/>
              <a:gd name="connsiteX35" fmla="*/ 56328 w 2774434"/>
              <a:gd name="connsiteY35" fmla="*/ 4168777 h 4692686"/>
              <a:gd name="connsiteX36" fmla="*/ 51858 w 2774434"/>
              <a:gd name="connsiteY36" fmla="*/ 2957883 h 4692686"/>
              <a:gd name="connsiteX37" fmla="*/ 447947 w 2774434"/>
              <a:gd name="connsiteY37" fmla="*/ 2957883 h 4692686"/>
              <a:gd name="connsiteX38" fmla="*/ 499805 w 2774434"/>
              <a:gd name="connsiteY38" fmla="*/ 3012242 h 4692686"/>
              <a:gd name="connsiteX39" fmla="*/ 499805 w 2774434"/>
              <a:gd name="connsiteY39" fmla="*/ 3427433 h 4692686"/>
              <a:gd name="connsiteX40" fmla="*/ 448841 w 2774434"/>
              <a:gd name="connsiteY40" fmla="*/ 3481792 h 4692686"/>
              <a:gd name="connsiteX41" fmla="*/ 51858 w 2774434"/>
              <a:gd name="connsiteY41" fmla="*/ 3481792 h 4692686"/>
              <a:gd name="connsiteX42" fmla="*/ 0 w 2774434"/>
              <a:gd name="connsiteY42" fmla="*/ 3427433 h 4692686"/>
              <a:gd name="connsiteX43" fmla="*/ 0 w 2774434"/>
              <a:gd name="connsiteY43" fmla="*/ 3012242 h 4692686"/>
              <a:gd name="connsiteX44" fmla="*/ 51858 w 2774434"/>
              <a:gd name="connsiteY44" fmla="*/ 2957883 h 4692686"/>
              <a:gd name="connsiteX45" fmla="*/ 51858 w 2774434"/>
              <a:gd name="connsiteY45" fmla="*/ 1766669 h 4692686"/>
              <a:gd name="connsiteX46" fmla="*/ 447947 w 2774434"/>
              <a:gd name="connsiteY46" fmla="*/ 1766669 h 4692686"/>
              <a:gd name="connsiteX47" fmla="*/ 499805 w 2774434"/>
              <a:gd name="connsiteY47" fmla="*/ 1821028 h 4692686"/>
              <a:gd name="connsiteX48" fmla="*/ 499805 w 2774434"/>
              <a:gd name="connsiteY48" fmla="*/ 2236219 h 4692686"/>
              <a:gd name="connsiteX49" fmla="*/ 448841 w 2774434"/>
              <a:gd name="connsiteY49" fmla="*/ 2290578 h 4692686"/>
              <a:gd name="connsiteX50" fmla="*/ 51858 w 2774434"/>
              <a:gd name="connsiteY50" fmla="*/ 2290578 h 4692686"/>
              <a:gd name="connsiteX51" fmla="*/ 0 w 2774434"/>
              <a:gd name="connsiteY51" fmla="*/ 2236219 h 4692686"/>
              <a:gd name="connsiteX52" fmla="*/ 0 w 2774434"/>
              <a:gd name="connsiteY52" fmla="*/ 1821028 h 4692686"/>
              <a:gd name="connsiteX53" fmla="*/ 51858 w 2774434"/>
              <a:gd name="connsiteY53" fmla="*/ 1766669 h 4692686"/>
              <a:gd name="connsiteX54" fmla="*/ 51858 w 2774434"/>
              <a:gd name="connsiteY54" fmla="*/ 1178093 h 4692686"/>
              <a:gd name="connsiteX55" fmla="*/ 447947 w 2774434"/>
              <a:gd name="connsiteY55" fmla="*/ 1178093 h 4692686"/>
              <a:gd name="connsiteX56" fmla="*/ 499805 w 2774434"/>
              <a:gd name="connsiteY56" fmla="*/ 1232451 h 4692686"/>
              <a:gd name="connsiteX57" fmla="*/ 499805 w 2774434"/>
              <a:gd name="connsiteY57" fmla="*/ 1647642 h 4692686"/>
              <a:gd name="connsiteX58" fmla="*/ 448841 w 2774434"/>
              <a:gd name="connsiteY58" fmla="*/ 1702001 h 4692686"/>
              <a:gd name="connsiteX59" fmla="*/ 51858 w 2774434"/>
              <a:gd name="connsiteY59" fmla="*/ 1702001 h 4692686"/>
              <a:gd name="connsiteX60" fmla="*/ 0 w 2774434"/>
              <a:gd name="connsiteY60" fmla="*/ 1647642 h 4692686"/>
              <a:gd name="connsiteX61" fmla="*/ 0 w 2774434"/>
              <a:gd name="connsiteY61" fmla="*/ 1232451 h 4692686"/>
              <a:gd name="connsiteX62" fmla="*/ 51858 w 2774434"/>
              <a:gd name="connsiteY62" fmla="*/ 1178093 h 4692686"/>
              <a:gd name="connsiteX63" fmla="*/ 619615 w 2774434"/>
              <a:gd name="connsiteY63" fmla="*/ 588578 h 4692686"/>
              <a:gd name="connsiteX64" fmla="*/ 2722552 w 2774434"/>
              <a:gd name="connsiteY64" fmla="*/ 588578 h 4692686"/>
              <a:gd name="connsiteX65" fmla="*/ 2774410 w 2774434"/>
              <a:gd name="connsiteY65" fmla="*/ 642937 h 4692686"/>
              <a:gd name="connsiteX66" fmla="*/ 2774410 w 2774434"/>
              <a:gd name="connsiteY66" fmla="*/ 4037566 h 4692686"/>
              <a:gd name="connsiteX67" fmla="*/ 2723446 w 2774434"/>
              <a:gd name="connsiteY67" fmla="*/ 4091925 h 4692686"/>
              <a:gd name="connsiteX68" fmla="*/ 619615 w 2774434"/>
              <a:gd name="connsiteY68" fmla="*/ 4091925 h 4692686"/>
              <a:gd name="connsiteX69" fmla="*/ 567757 w 2774434"/>
              <a:gd name="connsiteY69" fmla="*/ 4037566 h 4692686"/>
              <a:gd name="connsiteX70" fmla="*/ 567757 w 2774434"/>
              <a:gd name="connsiteY70" fmla="*/ 642937 h 4692686"/>
              <a:gd name="connsiteX71" fmla="*/ 619615 w 2774434"/>
              <a:gd name="connsiteY71" fmla="*/ 588578 h 4692686"/>
              <a:gd name="connsiteX72" fmla="*/ 2323781 w 2774434"/>
              <a:gd name="connsiteY72" fmla="*/ 1 h 4692686"/>
              <a:gd name="connsiteX73" fmla="*/ 2719870 w 2774434"/>
              <a:gd name="connsiteY73" fmla="*/ 1 h 4692686"/>
              <a:gd name="connsiteX74" fmla="*/ 2771728 w 2774434"/>
              <a:gd name="connsiteY74" fmla="*/ 54359 h 4692686"/>
              <a:gd name="connsiteX75" fmla="*/ 2771728 w 2774434"/>
              <a:gd name="connsiteY75" fmla="*/ 469551 h 4692686"/>
              <a:gd name="connsiteX76" fmla="*/ 2719870 w 2774434"/>
              <a:gd name="connsiteY76" fmla="*/ 524847 h 4692686"/>
              <a:gd name="connsiteX77" fmla="*/ 2323781 w 2774434"/>
              <a:gd name="connsiteY77" fmla="*/ 524847 h 4692686"/>
              <a:gd name="connsiteX78" fmla="*/ 2271923 w 2774434"/>
              <a:gd name="connsiteY78" fmla="*/ 470488 h 4692686"/>
              <a:gd name="connsiteX79" fmla="*/ 2271923 w 2774434"/>
              <a:gd name="connsiteY79" fmla="*/ 54359 h 4692686"/>
              <a:gd name="connsiteX80" fmla="*/ 2323781 w 2774434"/>
              <a:gd name="connsiteY80" fmla="*/ 1 h 4692686"/>
              <a:gd name="connsiteX81" fmla="*/ 1756024 w 2774434"/>
              <a:gd name="connsiteY81" fmla="*/ 1 h 4692686"/>
              <a:gd name="connsiteX82" fmla="*/ 2152113 w 2774434"/>
              <a:gd name="connsiteY82" fmla="*/ 1 h 4692686"/>
              <a:gd name="connsiteX83" fmla="*/ 2203971 w 2774434"/>
              <a:gd name="connsiteY83" fmla="*/ 54360 h 4692686"/>
              <a:gd name="connsiteX84" fmla="*/ 2203971 w 2774434"/>
              <a:gd name="connsiteY84" fmla="*/ 469551 h 4692686"/>
              <a:gd name="connsiteX85" fmla="*/ 2152113 w 2774434"/>
              <a:gd name="connsiteY85" fmla="*/ 524847 h 4692686"/>
              <a:gd name="connsiteX86" fmla="*/ 1756024 w 2774434"/>
              <a:gd name="connsiteY86" fmla="*/ 524847 h 4692686"/>
              <a:gd name="connsiteX87" fmla="*/ 1704166 w 2774434"/>
              <a:gd name="connsiteY87" fmla="*/ 470488 h 4692686"/>
              <a:gd name="connsiteX88" fmla="*/ 1704166 w 2774434"/>
              <a:gd name="connsiteY88" fmla="*/ 54360 h 4692686"/>
              <a:gd name="connsiteX89" fmla="*/ 1756024 w 2774434"/>
              <a:gd name="connsiteY89" fmla="*/ 1 h 4692686"/>
              <a:gd name="connsiteX90" fmla="*/ 51858 w 2774434"/>
              <a:gd name="connsiteY90" fmla="*/ 1 h 4692686"/>
              <a:gd name="connsiteX91" fmla="*/ 447947 w 2774434"/>
              <a:gd name="connsiteY91" fmla="*/ 1 h 4692686"/>
              <a:gd name="connsiteX92" fmla="*/ 500699 w 2774434"/>
              <a:gd name="connsiteY92" fmla="*/ 54360 h 4692686"/>
              <a:gd name="connsiteX93" fmla="*/ 500699 w 2774434"/>
              <a:gd name="connsiteY93" fmla="*/ 469551 h 4692686"/>
              <a:gd name="connsiteX94" fmla="*/ 448841 w 2774434"/>
              <a:gd name="connsiteY94" fmla="*/ 524847 h 4692686"/>
              <a:gd name="connsiteX95" fmla="*/ 51858 w 2774434"/>
              <a:gd name="connsiteY95" fmla="*/ 524847 h 4692686"/>
              <a:gd name="connsiteX96" fmla="*/ 0 w 2774434"/>
              <a:gd name="connsiteY96" fmla="*/ 470488 h 4692686"/>
              <a:gd name="connsiteX97" fmla="*/ 0 w 2774434"/>
              <a:gd name="connsiteY97" fmla="*/ 54360 h 4692686"/>
              <a:gd name="connsiteX98" fmla="*/ 51858 w 2774434"/>
              <a:gd name="connsiteY98" fmla="*/ 1 h 4692686"/>
              <a:gd name="connsiteX99" fmla="*/ 1188266 w 2774434"/>
              <a:gd name="connsiteY99" fmla="*/ 0 h 4692686"/>
              <a:gd name="connsiteX100" fmla="*/ 1584356 w 2774434"/>
              <a:gd name="connsiteY100" fmla="*/ 0 h 4692686"/>
              <a:gd name="connsiteX101" fmla="*/ 1636214 w 2774434"/>
              <a:gd name="connsiteY101" fmla="*/ 54359 h 4692686"/>
              <a:gd name="connsiteX102" fmla="*/ 1636214 w 2774434"/>
              <a:gd name="connsiteY102" fmla="*/ 469550 h 4692686"/>
              <a:gd name="connsiteX103" fmla="*/ 1584356 w 2774434"/>
              <a:gd name="connsiteY103" fmla="*/ 524846 h 4692686"/>
              <a:gd name="connsiteX104" fmla="*/ 1188266 w 2774434"/>
              <a:gd name="connsiteY104" fmla="*/ 524846 h 4692686"/>
              <a:gd name="connsiteX105" fmla="*/ 1136408 w 2774434"/>
              <a:gd name="connsiteY105" fmla="*/ 470487 h 4692686"/>
              <a:gd name="connsiteX106" fmla="*/ 1136408 w 2774434"/>
              <a:gd name="connsiteY106" fmla="*/ 54359 h 4692686"/>
              <a:gd name="connsiteX107" fmla="*/ 1188266 w 2774434"/>
              <a:gd name="connsiteY107" fmla="*/ 0 h 46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2774434" h="4692686">
                <a:moveTo>
                  <a:pt x="1760495" y="4168777"/>
                </a:moveTo>
                <a:lnTo>
                  <a:pt x="2156584" y="4168777"/>
                </a:lnTo>
                <a:cubicBezTo>
                  <a:pt x="2185195" y="4168777"/>
                  <a:pt x="2208442" y="4193145"/>
                  <a:pt x="2208442" y="4223136"/>
                </a:cubicBezTo>
                <a:lnTo>
                  <a:pt x="2208442" y="4638327"/>
                </a:lnTo>
                <a:cubicBezTo>
                  <a:pt x="2208442" y="4667381"/>
                  <a:pt x="2185195" y="4692686"/>
                  <a:pt x="2156584" y="4692686"/>
                </a:cubicBezTo>
                <a:lnTo>
                  <a:pt x="1760495" y="4692686"/>
                </a:lnTo>
                <a:cubicBezTo>
                  <a:pt x="1731884" y="4692686"/>
                  <a:pt x="1708637" y="4668319"/>
                  <a:pt x="1708637" y="4638327"/>
                </a:cubicBezTo>
                <a:lnTo>
                  <a:pt x="1708637" y="4223136"/>
                </a:lnTo>
                <a:cubicBezTo>
                  <a:pt x="1708637" y="4193145"/>
                  <a:pt x="1731884" y="4168777"/>
                  <a:pt x="1760495" y="4168777"/>
                </a:cubicBezTo>
                <a:close/>
                <a:moveTo>
                  <a:pt x="1206149" y="4168777"/>
                </a:moveTo>
                <a:lnTo>
                  <a:pt x="1602238" y="4168777"/>
                </a:lnTo>
                <a:cubicBezTo>
                  <a:pt x="1630849" y="4168777"/>
                  <a:pt x="1654096" y="4193145"/>
                  <a:pt x="1654096" y="4223136"/>
                </a:cubicBezTo>
                <a:lnTo>
                  <a:pt x="1654096" y="4638327"/>
                </a:lnTo>
                <a:cubicBezTo>
                  <a:pt x="1654096" y="4667381"/>
                  <a:pt x="1630849" y="4692686"/>
                  <a:pt x="1602238" y="4692686"/>
                </a:cubicBezTo>
                <a:lnTo>
                  <a:pt x="1206149" y="4692686"/>
                </a:lnTo>
                <a:cubicBezTo>
                  <a:pt x="1177538" y="4692686"/>
                  <a:pt x="1154291" y="4668319"/>
                  <a:pt x="1154291" y="4638327"/>
                </a:cubicBezTo>
                <a:lnTo>
                  <a:pt x="1154291" y="4223136"/>
                </a:lnTo>
                <a:cubicBezTo>
                  <a:pt x="1154291" y="4193145"/>
                  <a:pt x="1177538" y="4168777"/>
                  <a:pt x="1206149" y="4168777"/>
                </a:cubicBezTo>
                <a:close/>
                <a:moveTo>
                  <a:pt x="610674" y="4168777"/>
                </a:moveTo>
                <a:lnTo>
                  <a:pt x="1006763" y="4168777"/>
                </a:lnTo>
                <a:cubicBezTo>
                  <a:pt x="1035374" y="4168777"/>
                  <a:pt x="1058621" y="4193145"/>
                  <a:pt x="1058621" y="4223136"/>
                </a:cubicBezTo>
                <a:lnTo>
                  <a:pt x="1058621" y="4638327"/>
                </a:lnTo>
                <a:cubicBezTo>
                  <a:pt x="1059515" y="4667381"/>
                  <a:pt x="1036269" y="4692686"/>
                  <a:pt x="1007657" y="4692686"/>
                </a:cubicBezTo>
                <a:lnTo>
                  <a:pt x="610674" y="4692686"/>
                </a:lnTo>
                <a:cubicBezTo>
                  <a:pt x="582063" y="4692686"/>
                  <a:pt x="558816" y="4668319"/>
                  <a:pt x="558816" y="4638327"/>
                </a:cubicBezTo>
                <a:lnTo>
                  <a:pt x="558816" y="4223136"/>
                </a:lnTo>
                <a:cubicBezTo>
                  <a:pt x="558816" y="4193145"/>
                  <a:pt x="582063" y="4168777"/>
                  <a:pt x="610674" y="4168777"/>
                </a:cubicBezTo>
                <a:close/>
                <a:moveTo>
                  <a:pt x="56328" y="4168777"/>
                </a:moveTo>
                <a:lnTo>
                  <a:pt x="452417" y="4168777"/>
                </a:lnTo>
                <a:cubicBezTo>
                  <a:pt x="481028" y="4168777"/>
                  <a:pt x="504275" y="4193145"/>
                  <a:pt x="504275" y="4223136"/>
                </a:cubicBezTo>
                <a:lnTo>
                  <a:pt x="504275" y="4638327"/>
                </a:lnTo>
                <a:cubicBezTo>
                  <a:pt x="505169" y="4667381"/>
                  <a:pt x="481923" y="4692686"/>
                  <a:pt x="453311" y="4692686"/>
                </a:cubicBezTo>
                <a:lnTo>
                  <a:pt x="56328" y="4692686"/>
                </a:lnTo>
                <a:cubicBezTo>
                  <a:pt x="27717" y="4692686"/>
                  <a:pt x="4470" y="4668319"/>
                  <a:pt x="4470" y="4638327"/>
                </a:cubicBezTo>
                <a:lnTo>
                  <a:pt x="4470" y="4223136"/>
                </a:lnTo>
                <a:cubicBezTo>
                  <a:pt x="4470" y="4193145"/>
                  <a:pt x="27717" y="4168777"/>
                  <a:pt x="56328" y="4168777"/>
                </a:cubicBezTo>
                <a:close/>
                <a:moveTo>
                  <a:pt x="51858" y="2957883"/>
                </a:moveTo>
                <a:lnTo>
                  <a:pt x="447947" y="2957883"/>
                </a:lnTo>
                <a:cubicBezTo>
                  <a:pt x="476558" y="2957883"/>
                  <a:pt x="499805" y="2982251"/>
                  <a:pt x="499805" y="3012242"/>
                </a:cubicBezTo>
                <a:lnTo>
                  <a:pt x="499805" y="3427433"/>
                </a:lnTo>
                <a:cubicBezTo>
                  <a:pt x="500699" y="3457424"/>
                  <a:pt x="477453" y="3481792"/>
                  <a:pt x="448841" y="3481792"/>
                </a:cubicBezTo>
                <a:lnTo>
                  <a:pt x="51858" y="3481792"/>
                </a:lnTo>
                <a:cubicBezTo>
                  <a:pt x="23247" y="3481792"/>
                  <a:pt x="0" y="3457424"/>
                  <a:pt x="0" y="3427433"/>
                </a:cubicBezTo>
                <a:lnTo>
                  <a:pt x="0" y="3012242"/>
                </a:lnTo>
                <a:cubicBezTo>
                  <a:pt x="0" y="2982251"/>
                  <a:pt x="23247" y="2957883"/>
                  <a:pt x="51858" y="2957883"/>
                </a:cubicBezTo>
                <a:close/>
                <a:moveTo>
                  <a:pt x="51858" y="1766669"/>
                </a:moveTo>
                <a:lnTo>
                  <a:pt x="447947" y="1766669"/>
                </a:lnTo>
                <a:cubicBezTo>
                  <a:pt x="476558" y="1766669"/>
                  <a:pt x="499805" y="1791037"/>
                  <a:pt x="499805" y="1821028"/>
                </a:cubicBezTo>
                <a:lnTo>
                  <a:pt x="499805" y="2236219"/>
                </a:lnTo>
                <a:cubicBezTo>
                  <a:pt x="500699" y="2265273"/>
                  <a:pt x="477453" y="2290578"/>
                  <a:pt x="448841" y="2290578"/>
                </a:cubicBezTo>
                <a:lnTo>
                  <a:pt x="51858" y="2290578"/>
                </a:lnTo>
                <a:cubicBezTo>
                  <a:pt x="23247" y="2290578"/>
                  <a:pt x="0" y="2266210"/>
                  <a:pt x="0" y="2236219"/>
                </a:cubicBezTo>
                <a:lnTo>
                  <a:pt x="0" y="1821028"/>
                </a:lnTo>
                <a:cubicBezTo>
                  <a:pt x="0" y="1791037"/>
                  <a:pt x="23247" y="1766669"/>
                  <a:pt x="51858" y="1766669"/>
                </a:cubicBezTo>
                <a:close/>
                <a:moveTo>
                  <a:pt x="51858" y="1178093"/>
                </a:moveTo>
                <a:lnTo>
                  <a:pt x="447947" y="1178093"/>
                </a:lnTo>
                <a:cubicBezTo>
                  <a:pt x="476558" y="1178093"/>
                  <a:pt x="499805" y="1202461"/>
                  <a:pt x="499805" y="1232451"/>
                </a:cubicBezTo>
                <a:lnTo>
                  <a:pt x="499805" y="1647642"/>
                </a:lnTo>
                <a:cubicBezTo>
                  <a:pt x="500699" y="1677632"/>
                  <a:pt x="477453" y="1702001"/>
                  <a:pt x="448841" y="1702001"/>
                </a:cubicBezTo>
                <a:lnTo>
                  <a:pt x="51858" y="1702001"/>
                </a:lnTo>
                <a:cubicBezTo>
                  <a:pt x="23247" y="1702001"/>
                  <a:pt x="0" y="1677632"/>
                  <a:pt x="0" y="1647642"/>
                </a:cubicBezTo>
                <a:lnTo>
                  <a:pt x="0" y="1232451"/>
                </a:lnTo>
                <a:cubicBezTo>
                  <a:pt x="0" y="1202461"/>
                  <a:pt x="23247" y="1178093"/>
                  <a:pt x="51858" y="1178093"/>
                </a:cubicBezTo>
                <a:close/>
                <a:moveTo>
                  <a:pt x="619615" y="588578"/>
                </a:moveTo>
                <a:lnTo>
                  <a:pt x="2722552" y="588578"/>
                </a:lnTo>
                <a:cubicBezTo>
                  <a:pt x="2751164" y="588578"/>
                  <a:pt x="2774410" y="612946"/>
                  <a:pt x="2774410" y="642937"/>
                </a:cubicBezTo>
                <a:lnTo>
                  <a:pt x="2774410" y="4037566"/>
                </a:lnTo>
                <a:cubicBezTo>
                  <a:pt x="2775304" y="4067557"/>
                  <a:pt x="2752057" y="4091925"/>
                  <a:pt x="2723446" y="4091925"/>
                </a:cubicBezTo>
                <a:lnTo>
                  <a:pt x="619615" y="4091925"/>
                </a:lnTo>
                <a:cubicBezTo>
                  <a:pt x="591004" y="4091925"/>
                  <a:pt x="567757" y="4067557"/>
                  <a:pt x="567757" y="4037566"/>
                </a:cubicBezTo>
                <a:lnTo>
                  <a:pt x="567757" y="642937"/>
                </a:lnTo>
                <a:cubicBezTo>
                  <a:pt x="567757" y="612946"/>
                  <a:pt x="591004" y="588578"/>
                  <a:pt x="619615" y="588578"/>
                </a:cubicBezTo>
                <a:close/>
                <a:moveTo>
                  <a:pt x="2323781" y="1"/>
                </a:moveTo>
                <a:lnTo>
                  <a:pt x="2719870" y="1"/>
                </a:lnTo>
                <a:cubicBezTo>
                  <a:pt x="2748481" y="1"/>
                  <a:pt x="2771728" y="24368"/>
                  <a:pt x="2771728" y="54359"/>
                </a:cubicBezTo>
                <a:lnTo>
                  <a:pt x="2771728" y="469551"/>
                </a:lnTo>
                <a:cubicBezTo>
                  <a:pt x="2771728" y="500480"/>
                  <a:pt x="2748481" y="524847"/>
                  <a:pt x="2719870" y="524847"/>
                </a:cubicBezTo>
                <a:lnTo>
                  <a:pt x="2323781" y="524847"/>
                </a:lnTo>
                <a:cubicBezTo>
                  <a:pt x="2295170" y="524847"/>
                  <a:pt x="2271923" y="500480"/>
                  <a:pt x="2271923" y="470488"/>
                </a:cubicBezTo>
                <a:lnTo>
                  <a:pt x="2271923" y="54359"/>
                </a:lnTo>
                <a:cubicBezTo>
                  <a:pt x="2271923" y="24368"/>
                  <a:pt x="2295170" y="1"/>
                  <a:pt x="2323781" y="1"/>
                </a:cubicBezTo>
                <a:close/>
                <a:moveTo>
                  <a:pt x="1756024" y="1"/>
                </a:moveTo>
                <a:lnTo>
                  <a:pt x="2152113" y="1"/>
                </a:lnTo>
                <a:cubicBezTo>
                  <a:pt x="2180724" y="1"/>
                  <a:pt x="2203971" y="24369"/>
                  <a:pt x="2203971" y="54360"/>
                </a:cubicBezTo>
                <a:lnTo>
                  <a:pt x="2203971" y="469551"/>
                </a:lnTo>
                <a:cubicBezTo>
                  <a:pt x="2203971" y="500480"/>
                  <a:pt x="2180724" y="524847"/>
                  <a:pt x="2152113" y="524847"/>
                </a:cubicBezTo>
                <a:lnTo>
                  <a:pt x="1756024" y="524847"/>
                </a:lnTo>
                <a:cubicBezTo>
                  <a:pt x="1727413" y="524847"/>
                  <a:pt x="1704166" y="500480"/>
                  <a:pt x="1704166" y="470488"/>
                </a:cubicBezTo>
                <a:lnTo>
                  <a:pt x="1704166" y="54360"/>
                </a:lnTo>
                <a:cubicBezTo>
                  <a:pt x="1704166" y="24369"/>
                  <a:pt x="1727413" y="1"/>
                  <a:pt x="1756024" y="1"/>
                </a:cubicBezTo>
                <a:close/>
                <a:moveTo>
                  <a:pt x="51858" y="1"/>
                </a:moveTo>
                <a:lnTo>
                  <a:pt x="447947" y="1"/>
                </a:lnTo>
                <a:cubicBezTo>
                  <a:pt x="477453" y="1"/>
                  <a:pt x="500699" y="24369"/>
                  <a:pt x="500699" y="54360"/>
                </a:cubicBezTo>
                <a:lnTo>
                  <a:pt x="500699" y="469551"/>
                </a:lnTo>
                <a:cubicBezTo>
                  <a:pt x="500699" y="500480"/>
                  <a:pt x="477453" y="524847"/>
                  <a:pt x="448841" y="524847"/>
                </a:cubicBezTo>
                <a:lnTo>
                  <a:pt x="51858" y="524847"/>
                </a:lnTo>
                <a:cubicBezTo>
                  <a:pt x="23247" y="524847"/>
                  <a:pt x="0" y="500480"/>
                  <a:pt x="0" y="470488"/>
                </a:cubicBezTo>
                <a:lnTo>
                  <a:pt x="0" y="54360"/>
                </a:lnTo>
                <a:cubicBezTo>
                  <a:pt x="0" y="24369"/>
                  <a:pt x="23247" y="1"/>
                  <a:pt x="51858" y="1"/>
                </a:cubicBezTo>
                <a:close/>
                <a:moveTo>
                  <a:pt x="1188266" y="0"/>
                </a:moveTo>
                <a:lnTo>
                  <a:pt x="1584356" y="0"/>
                </a:lnTo>
                <a:cubicBezTo>
                  <a:pt x="1612967" y="0"/>
                  <a:pt x="1636214" y="24368"/>
                  <a:pt x="1636214" y="54359"/>
                </a:cubicBezTo>
                <a:lnTo>
                  <a:pt x="1636214" y="469550"/>
                </a:lnTo>
                <a:cubicBezTo>
                  <a:pt x="1636214" y="500479"/>
                  <a:pt x="1612967" y="524846"/>
                  <a:pt x="1584356" y="524846"/>
                </a:cubicBezTo>
                <a:lnTo>
                  <a:pt x="1188266" y="524846"/>
                </a:lnTo>
                <a:cubicBezTo>
                  <a:pt x="1159655" y="524846"/>
                  <a:pt x="1136408" y="500479"/>
                  <a:pt x="1136408" y="470487"/>
                </a:cubicBezTo>
                <a:lnTo>
                  <a:pt x="1136408" y="54359"/>
                </a:lnTo>
                <a:cubicBezTo>
                  <a:pt x="1136408" y="24368"/>
                  <a:pt x="1159655" y="0"/>
                  <a:pt x="1188266" y="0"/>
                </a:cubicBezTo>
                <a:close/>
              </a:path>
            </a:pathLst>
          </a:custGeom>
        </p:spPr>
      </p:pic>
    </p:spTree>
    <p:extLst>
      <p:ext uri="{BB962C8B-B14F-4D97-AF65-F5344CB8AC3E}">
        <p14:creationId xmlns:p14="http://schemas.microsoft.com/office/powerpoint/2010/main" val="206063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8F6D9A5-CDF2-45E3-9DBB-135EBC23C84E}"/>
              </a:ext>
            </a:extLst>
          </p:cNvPr>
          <p:cNvGrpSpPr/>
          <p:nvPr/>
        </p:nvGrpSpPr>
        <p:grpSpPr>
          <a:xfrm>
            <a:off x="89275" y="67961"/>
            <a:ext cx="1393841" cy="942704"/>
            <a:chOff x="10230797" y="99719"/>
            <a:chExt cx="1858454" cy="1256938"/>
          </a:xfrm>
        </p:grpSpPr>
        <p:sp>
          <p:nvSpPr>
            <p:cNvPr id="38" name="Oval 32">
              <a:extLst>
                <a:ext uri="{FF2B5EF4-FFF2-40B4-BE49-F238E27FC236}">
                  <a16:creationId xmlns:a16="http://schemas.microsoft.com/office/drawing/2014/main" id="{AAF7432F-6DA8-4747-AD2D-168A0759202B}"/>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317A44C0-F8D3-4F0E-A0DB-D4799090138F}"/>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5DA22719-9CB7-4A25-9D9B-F5C0CD5A4527}"/>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768618D-39D3-405A-B156-DAF3009CDD01}"/>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F5E925AB-9A06-4DF6-943D-AD43E6C15E23}"/>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FC27974D-475D-48D6-A4A9-B8C0DC4CC4EA}"/>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A04A836-2E11-45F4-A943-F8C42C43E8A5}"/>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8">
              <a:extLst>
                <a:ext uri="{FF2B5EF4-FFF2-40B4-BE49-F238E27FC236}">
                  <a16:creationId xmlns:a16="http://schemas.microsoft.com/office/drawing/2014/main" id="{E6AC7F62-1BBB-410E-93DD-13BFC37EFEBE}"/>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9">
              <a:extLst>
                <a:ext uri="{FF2B5EF4-FFF2-40B4-BE49-F238E27FC236}">
                  <a16:creationId xmlns:a16="http://schemas.microsoft.com/office/drawing/2014/main" id="{5981806B-9944-4412-82CF-0C2B744C21E1}"/>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0869ECD7-4D49-4363-A84A-DD46D3D5C0E1}"/>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9">
              <a:extLst>
                <a:ext uri="{FF2B5EF4-FFF2-40B4-BE49-F238E27FC236}">
                  <a16:creationId xmlns:a16="http://schemas.microsoft.com/office/drawing/2014/main" id="{8B0D1016-468F-4461-A2A2-6CA9E03CB2F6}"/>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287F90B-607E-4076-BBC5-3978DE5A9976}"/>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66121BF0-379B-4E1E-9714-630E3FC54D80}"/>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7CC75AB1-B3D4-41F9-A549-1B01A7B16382}"/>
              </a:ext>
            </a:extLst>
          </p:cNvPr>
          <p:cNvGrpSpPr/>
          <p:nvPr/>
        </p:nvGrpSpPr>
        <p:grpSpPr>
          <a:xfrm>
            <a:off x="75079" y="4905884"/>
            <a:ext cx="2000522" cy="1884155"/>
            <a:chOff x="12759182" y="535186"/>
            <a:chExt cx="2667362" cy="2512207"/>
          </a:xfrm>
        </p:grpSpPr>
        <p:sp>
          <p:nvSpPr>
            <p:cNvPr id="83" name="Oval 32">
              <a:extLst>
                <a:ext uri="{FF2B5EF4-FFF2-40B4-BE49-F238E27FC236}">
                  <a16:creationId xmlns:a16="http://schemas.microsoft.com/office/drawing/2014/main" id="{1A3E4C29-BC91-4D79-8C24-6AE77D703987}"/>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3">
              <a:extLst>
                <a:ext uri="{FF2B5EF4-FFF2-40B4-BE49-F238E27FC236}">
                  <a16:creationId xmlns:a16="http://schemas.microsoft.com/office/drawing/2014/main" id="{FA93D665-8A77-42F0-802B-1BA7E7E1AAA1}"/>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F3D7020-58E0-4645-8FF2-077AF9384ED0}"/>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5">
              <a:extLst>
                <a:ext uri="{FF2B5EF4-FFF2-40B4-BE49-F238E27FC236}">
                  <a16:creationId xmlns:a16="http://schemas.microsoft.com/office/drawing/2014/main" id="{B0DED79A-387E-4436-8686-84B273EAF639}"/>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3F23E8A8-EA54-4BCD-AE30-664354FE7C20}"/>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9">
              <a:extLst>
                <a:ext uri="{FF2B5EF4-FFF2-40B4-BE49-F238E27FC236}">
                  <a16:creationId xmlns:a16="http://schemas.microsoft.com/office/drawing/2014/main" id="{D1B275D0-6518-4DDE-80D5-D57E2EE18FCA}"/>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41">
              <a:extLst>
                <a:ext uri="{FF2B5EF4-FFF2-40B4-BE49-F238E27FC236}">
                  <a16:creationId xmlns:a16="http://schemas.microsoft.com/office/drawing/2014/main" id="{8B321541-A06B-4E90-98B0-80E994321312}"/>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2">
              <a:extLst>
                <a:ext uri="{FF2B5EF4-FFF2-40B4-BE49-F238E27FC236}">
                  <a16:creationId xmlns:a16="http://schemas.microsoft.com/office/drawing/2014/main" id="{FA22D1D6-A847-49F3-A089-2FDE3FD22EDB}"/>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09D0550F-823B-4B4D-B806-7590E8FFAA04}"/>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6BD34FEE-63B6-4EEA-9F8B-0E29679FF1B3}"/>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5">
              <a:extLst>
                <a:ext uri="{FF2B5EF4-FFF2-40B4-BE49-F238E27FC236}">
                  <a16:creationId xmlns:a16="http://schemas.microsoft.com/office/drawing/2014/main" id="{80E02CEB-6DC2-41B7-9D7F-B3508E7FB9FF}"/>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8">
              <a:extLst>
                <a:ext uri="{FF2B5EF4-FFF2-40B4-BE49-F238E27FC236}">
                  <a16:creationId xmlns:a16="http://schemas.microsoft.com/office/drawing/2014/main" id="{8EDE1F17-4FA0-4B73-829A-7AE004F061C7}"/>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9">
              <a:extLst>
                <a:ext uri="{FF2B5EF4-FFF2-40B4-BE49-F238E27FC236}">
                  <a16:creationId xmlns:a16="http://schemas.microsoft.com/office/drawing/2014/main" id="{0E64729B-ADE5-4473-834E-944C812D42F6}"/>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8EDBC54A-247F-4EA2-A043-49C9E439EFDE}"/>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2">
              <a:extLst>
                <a:ext uri="{FF2B5EF4-FFF2-40B4-BE49-F238E27FC236}">
                  <a16:creationId xmlns:a16="http://schemas.microsoft.com/office/drawing/2014/main" id="{0D3B962C-517F-47F0-B307-EE80C4EBF085}"/>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936789B3-3D42-4674-898B-644B0F7AC0C5}"/>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46655C79-6549-4733-B77B-6A330DD6071A}"/>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5CBE42A5-260C-42C5-A96B-6505E759313F}"/>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DF9B7925-76E2-42AF-A283-2C5EC4C4F4B6}"/>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AFDC08A8-FA81-4023-B741-E24926A04AF4}"/>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36667B8C-9F6C-4203-9F01-6FE9AF077EDD}"/>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A54942DA-ACDE-4CFE-BD7B-0EBCBF3DD1CD}"/>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9">
              <a:extLst>
                <a:ext uri="{FF2B5EF4-FFF2-40B4-BE49-F238E27FC236}">
                  <a16:creationId xmlns:a16="http://schemas.microsoft.com/office/drawing/2014/main" id="{8D68673C-B31F-41E5-BB29-F1EC0664C551}"/>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1F339AA2-200B-4134-B58A-82056E2D7988}"/>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3">
              <a:extLst>
                <a:ext uri="{FF2B5EF4-FFF2-40B4-BE49-F238E27FC236}">
                  <a16:creationId xmlns:a16="http://schemas.microsoft.com/office/drawing/2014/main" id="{623338CE-BFBB-439C-83CF-5DAB8D4878B2}"/>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4">
              <a:extLst>
                <a:ext uri="{FF2B5EF4-FFF2-40B4-BE49-F238E27FC236}">
                  <a16:creationId xmlns:a16="http://schemas.microsoft.com/office/drawing/2014/main" id="{2795E525-F2A5-41DD-9E7C-858BC0D512CE}"/>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103C93C5-E604-4A41-B400-B3EAE1C49F44}"/>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3">
              <a:extLst>
                <a:ext uri="{FF2B5EF4-FFF2-40B4-BE49-F238E27FC236}">
                  <a16:creationId xmlns:a16="http://schemas.microsoft.com/office/drawing/2014/main" id="{967D25F6-FB35-4C58-BACA-91910EEB4695}"/>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34">
              <a:extLst>
                <a:ext uri="{FF2B5EF4-FFF2-40B4-BE49-F238E27FC236}">
                  <a16:creationId xmlns:a16="http://schemas.microsoft.com/office/drawing/2014/main" id="{A9EF39A9-F514-4D51-A964-C273FD6529D2}"/>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9">
              <a:extLst>
                <a:ext uri="{FF2B5EF4-FFF2-40B4-BE49-F238E27FC236}">
                  <a16:creationId xmlns:a16="http://schemas.microsoft.com/office/drawing/2014/main" id="{5547EA34-DDFA-4C15-882B-9A97BC1A3745}"/>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54EA9BB8-40CE-4710-A4C3-F4683C11EBEF}"/>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41">
              <a:extLst>
                <a:ext uri="{FF2B5EF4-FFF2-40B4-BE49-F238E27FC236}">
                  <a16:creationId xmlns:a16="http://schemas.microsoft.com/office/drawing/2014/main" id="{DEEA80E9-5722-4C75-A4A0-D37D3C438AA2}"/>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FB15C7CB-94A6-41A4-8176-1297C994605D}"/>
              </a:ext>
            </a:extLst>
          </p:cNvPr>
          <p:cNvSpPr>
            <a:spLocks noGrp="1"/>
          </p:cNvSpPr>
          <p:nvPr>
            <p:ph type="title"/>
          </p:nvPr>
        </p:nvSpPr>
        <p:spPr/>
        <p:txBody>
          <a:bodyPr/>
          <a:lstStyle/>
          <a:p>
            <a:r>
              <a:rPr lang="en-ID"/>
              <a:t>Our Works</a:t>
            </a:r>
          </a:p>
        </p:txBody>
      </p:sp>
      <p:sp>
        <p:nvSpPr>
          <p:cNvPr id="3" name="Rectangle 2">
            <a:extLst>
              <a:ext uri="{FF2B5EF4-FFF2-40B4-BE49-F238E27FC236}">
                <a16:creationId xmlns:a16="http://schemas.microsoft.com/office/drawing/2014/main" id="{B51F4D3E-7A53-4C33-BED3-9E7E3A995AFC}"/>
              </a:ext>
            </a:extLst>
          </p:cNvPr>
          <p:cNvSpPr/>
          <p:nvPr/>
        </p:nvSpPr>
        <p:spPr>
          <a:xfrm>
            <a:off x="5297013" y="2603001"/>
            <a:ext cx="2829133"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a:t>
            </a:r>
            <a:endParaRPr lang="en-US" altLang="en-US" sz="1050">
              <a:ea typeface="Raleway"/>
              <a:cs typeface="Raleway"/>
            </a:endParaRPr>
          </a:p>
        </p:txBody>
      </p:sp>
      <p:grpSp>
        <p:nvGrpSpPr>
          <p:cNvPr id="20" name="Group 19">
            <a:extLst>
              <a:ext uri="{FF2B5EF4-FFF2-40B4-BE49-F238E27FC236}">
                <a16:creationId xmlns:a16="http://schemas.microsoft.com/office/drawing/2014/main" id="{DFAB145D-0F82-4461-9061-05119B2202E7}"/>
              </a:ext>
            </a:extLst>
          </p:cNvPr>
          <p:cNvGrpSpPr/>
          <p:nvPr/>
        </p:nvGrpSpPr>
        <p:grpSpPr>
          <a:xfrm rot="16200000">
            <a:off x="7768351" y="5489541"/>
            <a:ext cx="1393841" cy="1207158"/>
            <a:chOff x="102613" y="5147627"/>
            <a:chExt cx="1858454" cy="1609544"/>
          </a:xfrm>
        </p:grpSpPr>
        <p:sp>
          <p:nvSpPr>
            <p:cNvPr id="22" name="Oval 32">
              <a:extLst>
                <a:ext uri="{FF2B5EF4-FFF2-40B4-BE49-F238E27FC236}">
                  <a16:creationId xmlns:a16="http://schemas.microsoft.com/office/drawing/2014/main" id="{2219C506-9315-42FC-9477-C9081A93BE57}"/>
                </a:ext>
              </a:extLst>
            </p:cNvPr>
            <p:cNvSpPr/>
            <p:nvPr userDrawn="1"/>
          </p:nvSpPr>
          <p:spPr>
            <a:xfrm rot="5400000" flipH="1">
              <a:off x="1098214"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3">
              <a:extLst>
                <a:ext uri="{FF2B5EF4-FFF2-40B4-BE49-F238E27FC236}">
                  <a16:creationId xmlns:a16="http://schemas.microsoft.com/office/drawing/2014/main" id="{11461B8A-1097-4385-9E35-24CAEBB47C27}"/>
                </a:ext>
              </a:extLst>
            </p:cNvPr>
            <p:cNvSpPr/>
            <p:nvPr userDrawn="1"/>
          </p:nvSpPr>
          <p:spPr>
            <a:xfrm rot="5400000" flipH="1">
              <a:off x="766348"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4">
              <a:extLst>
                <a:ext uri="{FF2B5EF4-FFF2-40B4-BE49-F238E27FC236}">
                  <a16:creationId xmlns:a16="http://schemas.microsoft.com/office/drawing/2014/main" id="{3F473094-8B01-44F5-80E9-AC37A9ADE920}"/>
                </a:ext>
              </a:extLst>
            </p:cNvPr>
            <p:cNvSpPr/>
            <p:nvPr userDrawn="1"/>
          </p:nvSpPr>
          <p:spPr>
            <a:xfrm rot="5400000" flipH="1">
              <a:off x="434481" y="620544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5">
              <a:extLst>
                <a:ext uri="{FF2B5EF4-FFF2-40B4-BE49-F238E27FC236}">
                  <a16:creationId xmlns:a16="http://schemas.microsoft.com/office/drawing/2014/main" id="{334259A5-66A1-4CFE-A55A-7DF7585EB141}"/>
                </a:ext>
              </a:extLst>
            </p:cNvPr>
            <p:cNvSpPr/>
            <p:nvPr userDrawn="1"/>
          </p:nvSpPr>
          <p:spPr>
            <a:xfrm rot="5400000" flipH="1">
              <a:off x="102615" y="620544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8">
              <a:extLst>
                <a:ext uri="{FF2B5EF4-FFF2-40B4-BE49-F238E27FC236}">
                  <a16:creationId xmlns:a16="http://schemas.microsoft.com/office/drawing/2014/main" id="{E5E022DC-98C7-49DC-99B9-0FEBCA530595}"/>
                </a:ext>
              </a:extLst>
            </p:cNvPr>
            <p:cNvSpPr/>
            <p:nvPr userDrawn="1"/>
          </p:nvSpPr>
          <p:spPr>
            <a:xfrm rot="5400000" flipH="1">
              <a:off x="1098214"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9">
              <a:extLst>
                <a:ext uri="{FF2B5EF4-FFF2-40B4-BE49-F238E27FC236}">
                  <a16:creationId xmlns:a16="http://schemas.microsoft.com/office/drawing/2014/main" id="{199FE040-9AFC-43CF-AF24-4EABF4CA777C}"/>
                </a:ext>
              </a:extLst>
            </p:cNvPr>
            <p:cNvSpPr/>
            <p:nvPr userDrawn="1"/>
          </p:nvSpPr>
          <p:spPr>
            <a:xfrm rot="5400000" flipH="1">
              <a:off x="766348" y="655805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41">
              <a:extLst>
                <a:ext uri="{FF2B5EF4-FFF2-40B4-BE49-F238E27FC236}">
                  <a16:creationId xmlns:a16="http://schemas.microsoft.com/office/drawing/2014/main" id="{9F71616D-469F-4ECA-939E-F3795DFC0571}"/>
                </a:ext>
              </a:extLst>
            </p:cNvPr>
            <p:cNvSpPr/>
            <p:nvPr userDrawn="1"/>
          </p:nvSpPr>
          <p:spPr>
            <a:xfrm rot="5400000" flipH="1">
              <a:off x="102615"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2">
              <a:extLst>
                <a:ext uri="{FF2B5EF4-FFF2-40B4-BE49-F238E27FC236}">
                  <a16:creationId xmlns:a16="http://schemas.microsoft.com/office/drawing/2014/main" id="{A7D9FBE2-812D-4E2C-A254-C980E165929E}"/>
                </a:ext>
              </a:extLst>
            </p:cNvPr>
            <p:cNvSpPr/>
            <p:nvPr/>
          </p:nvSpPr>
          <p:spPr>
            <a:xfrm rot="5400000" flipH="1">
              <a:off x="1761947"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FE343743-755C-4331-B7E0-F6351946887B}"/>
                </a:ext>
              </a:extLst>
            </p:cNvPr>
            <p:cNvSpPr/>
            <p:nvPr/>
          </p:nvSpPr>
          <p:spPr>
            <a:xfrm rot="5400000" flipH="1">
              <a:off x="1430081"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4">
              <a:extLst>
                <a:ext uri="{FF2B5EF4-FFF2-40B4-BE49-F238E27FC236}">
                  <a16:creationId xmlns:a16="http://schemas.microsoft.com/office/drawing/2014/main" id="{F4AAF0B8-4FD4-43D4-B976-AC155CD3BF10}"/>
                </a:ext>
              </a:extLst>
            </p:cNvPr>
            <p:cNvSpPr/>
            <p:nvPr/>
          </p:nvSpPr>
          <p:spPr>
            <a:xfrm rot="5400000" flipH="1">
              <a:off x="1098214" y="550023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5">
              <a:extLst>
                <a:ext uri="{FF2B5EF4-FFF2-40B4-BE49-F238E27FC236}">
                  <a16:creationId xmlns:a16="http://schemas.microsoft.com/office/drawing/2014/main" id="{763750AB-E2E6-49D4-8A23-552D481E9028}"/>
                </a:ext>
              </a:extLst>
            </p:cNvPr>
            <p:cNvSpPr/>
            <p:nvPr/>
          </p:nvSpPr>
          <p:spPr>
            <a:xfrm rot="5400000" flipH="1">
              <a:off x="766348" y="550023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8">
              <a:extLst>
                <a:ext uri="{FF2B5EF4-FFF2-40B4-BE49-F238E27FC236}">
                  <a16:creationId xmlns:a16="http://schemas.microsoft.com/office/drawing/2014/main" id="{6E758F3B-3054-4DC7-A431-7A7C0008DD4B}"/>
                </a:ext>
              </a:extLst>
            </p:cNvPr>
            <p:cNvSpPr/>
            <p:nvPr/>
          </p:nvSpPr>
          <p:spPr>
            <a:xfrm rot="5400000" flipH="1">
              <a:off x="1761947" y="58528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9">
              <a:extLst>
                <a:ext uri="{FF2B5EF4-FFF2-40B4-BE49-F238E27FC236}">
                  <a16:creationId xmlns:a16="http://schemas.microsoft.com/office/drawing/2014/main" id="{8915E241-3F31-4FE5-B587-FC0864DDF25B}"/>
                </a:ext>
              </a:extLst>
            </p:cNvPr>
            <p:cNvSpPr/>
            <p:nvPr/>
          </p:nvSpPr>
          <p:spPr>
            <a:xfrm rot="5400000" flipH="1">
              <a:off x="1430081"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37667AD4-851D-431A-A6C9-3A4FD7554F7D}"/>
                </a:ext>
              </a:extLst>
            </p:cNvPr>
            <p:cNvSpPr/>
            <p:nvPr/>
          </p:nvSpPr>
          <p:spPr>
            <a:xfrm rot="5400000" flipH="1">
              <a:off x="766348" y="585283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73D06C25-8A07-402F-BC2F-1F3CEA743021}"/>
                </a:ext>
              </a:extLst>
            </p:cNvPr>
            <p:cNvSpPr/>
            <p:nvPr/>
          </p:nvSpPr>
          <p:spPr>
            <a:xfrm rot="5400000" flipH="1">
              <a:off x="10982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5CF14BA5-4C12-41F3-9243-7BC483D8BC0A}"/>
                </a:ext>
              </a:extLst>
            </p:cNvPr>
            <p:cNvSpPr/>
            <p:nvPr/>
          </p:nvSpPr>
          <p:spPr>
            <a:xfrm rot="5400000" flipH="1">
              <a:off x="766347"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0F03DD55-15D9-4F78-B123-E7E67B75FB64}"/>
                </a:ext>
              </a:extLst>
            </p:cNvPr>
            <p:cNvSpPr/>
            <p:nvPr/>
          </p:nvSpPr>
          <p:spPr>
            <a:xfrm rot="5400000" flipH="1">
              <a:off x="102613" y="514762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6522102A-4097-48C7-887A-CC6015B385B5}"/>
                </a:ext>
              </a:extLst>
            </p:cNvPr>
            <p:cNvSpPr/>
            <p:nvPr/>
          </p:nvSpPr>
          <p:spPr>
            <a:xfrm rot="5400000" flipH="1">
              <a:off x="1751968" y="655805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B5BBBC0D-7CCD-41DD-A7CF-9294225D0B2E}"/>
                </a:ext>
              </a:extLst>
            </p:cNvPr>
            <p:cNvSpPr/>
            <p:nvPr/>
          </p:nvSpPr>
          <p:spPr>
            <a:xfrm rot="5400000" flipH="1">
              <a:off x="1751966" y="514762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3" name="Group 52">
            <a:extLst>
              <a:ext uri="{FF2B5EF4-FFF2-40B4-BE49-F238E27FC236}">
                <a16:creationId xmlns:a16="http://schemas.microsoft.com/office/drawing/2014/main" id="{1DD8B845-7F0C-426F-B53D-A6C6A768B265}"/>
              </a:ext>
            </a:extLst>
          </p:cNvPr>
          <p:cNvGrpSpPr/>
          <p:nvPr/>
        </p:nvGrpSpPr>
        <p:grpSpPr>
          <a:xfrm>
            <a:off x="5398103" y="1538519"/>
            <a:ext cx="338587" cy="81413"/>
            <a:chOff x="5883321" y="1214724"/>
            <a:chExt cx="451449" cy="108550"/>
          </a:xfrm>
          <a:solidFill>
            <a:schemeClr val="accent1"/>
          </a:solidFill>
        </p:grpSpPr>
        <p:sp>
          <p:nvSpPr>
            <p:cNvPr id="54" name="Rectangle: Rounded Corners 53">
              <a:extLst>
                <a:ext uri="{FF2B5EF4-FFF2-40B4-BE49-F238E27FC236}">
                  <a16:creationId xmlns:a16="http://schemas.microsoft.com/office/drawing/2014/main" id="{79D88E45-A5BB-4C2D-872A-6C11B1B6487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Rectangle: Rounded Corners 54">
              <a:extLst>
                <a:ext uri="{FF2B5EF4-FFF2-40B4-BE49-F238E27FC236}">
                  <a16:creationId xmlns:a16="http://schemas.microsoft.com/office/drawing/2014/main" id="{4F3C5D1C-44ED-4D49-B9AB-63B3BF35F8AE}"/>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Rectangle: Rounded Corners 55">
              <a:extLst>
                <a:ext uri="{FF2B5EF4-FFF2-40B4-BE49-F238E27FC236}">
                  <a16:creationId xmlns:a16="http://schemas.microsoft.com/office/drawing/2014/main" id="{8D66234B-504B-41F3-884B-319CEBBC9B87}"/>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78" name="Picture 77"/>
          <p:cNvPicPr>
            <a:picLocks noChangeAspect="1"/>
          </p:cNvPicPr>
          <p:nvPr/>
        </p:nvPicPr>
        <p:blipFill>
          <a:blip r:embed="rId2">
            <a:extLst>
              <a:ext uri="{28A0092B-C50C-407E-A947-70E740481C1C}">
                <a14:useLocalDpi xmlns:a14="http://schemas.microsoft.com/office/drawing/2010/main" val="0"/>
              </a:ext>
            </a:extLst>
          </a:blip>
          <a:srcRect l="37572" t="9630" r="45403" b="8307"/>
          <a:stretch>
            <a:fillRect/>
          </a:stretch>
        </p:blipFill>
        <p:spPr>
          <a:xfrm>
            <a:off x="3435571" y="1352550"/>
            <a:ext cx="1556744" cy="4220934"/>
          </a:xfrm>
          <a:custGeom>
            <a:avLst/>
            <a:gdLst>
              <a:gd name="connsiteX0" fmla="*/ 1130554 w 1556744"/>
              <a:gd name="connsiteY0" fmla="*/ 3680508 h 4220934"/>
              <a:gd name="connsiteX1" fmla="*/ 1507405 w 1556744"/>
              <a:gd name="connsiteY1" fmla="*/ 3680508 h 4220934"/>
              <a:gd name="connsiteX2" fmla="*/ 1556744 w 1556744"/>
              <a:gd name="connsiteY2" fmla="*/ 3736581 h 4220934"/>
              <a:gd name="connsiteX3" fmla="*/ 1556744 w 1556744"/>
              <a:gd name="connsiteY3" fmla="*/ 4164861 h 4220934"/>
              <a:gd name="connsiteX4" fmla="*/ 1507405 w 1556744"/>
              <a:gd name="connsiteY4" fmla="*/ 4220934 h 4220934"/>
              <a:gd name="connsiteX5" fmla="*/ 1130554 w 1556744"/>
              <a:gd name="connsiteY5" fmla="*/ 4220934 h 4220934"/>
              <a:gd name="connsiteX6" fmla="*/ 1081214 w 1556744"/>
              <a:gd name="connsiteY6" fmla="*/ 4164861 h 4220934"/>
              <a:gd name="connsiteX7" fmla="*/ 1081214 w 1556744"/>
              <a:gd name="connsiteY7" fmla="*/ 3736581 h 4220934"/>
              <a:gd name="connsiteX8" fmla="*/ 1130554 w 1556744"/>
              <a:gd name="connsiteY8" fmla="*/ 3680508 h 4220934"/>
              <a:gd name="connsiteX9" fmla="*/ 50191 w 1556744"/>
              <a:gd name="connsiteY9" fmla="*/ 3680508 h 4220934"/>
              <a:gd name="connsiteX10" fmla="*/ 427042 w 1556744"/>
              <a:gd name="connsiteY10" fmla="*/ 3680508 h 4220934"/>
              <a:gd name="connsiteX11" fmla="*/ 476382 w 1556744"/>
              <a:gd name="connsiteY11" fmla="*/ 3736581 h 4220934"/>
              <a:gd name="connsiteX12" fmla="*/ 476382 w 1556744"/>
              <a:gd name="connsiteY12" fmla="*/ 4164861 h 4220934"/>
              <a:gd name="connsiteX13" fmla="*/ 427042 w 1556744"/>
              <a:gd name="connsiteY13" fmla="*/ 4220934 h 4220934"/>
              <a:gd name="connsiteX14" fmla="*/ 50191 w 1556744"/>
              <a:gd name="connsiteY14" fmla="*/ 4220934 h 4220934"/>
              <a:gd name="connsiteX15" fmla="*/ 852 w 1556744"/>
              <a:gd name="connsiteY15" fmla="*/ 4164861 h 4220934"/>
              <a:gd name="connsiteX16" fmla="*/ 852 w 1556744"/>
              <a:gd name="connsiteY16" fmla="*/ 3736581 h 4220934"/>
              <a:gd name="connsiteX17" fmla="*/ 50191 w 1556744"/>
              <a:gd name="connsiteY17" fmla="*/ 3680508 h 4220934"/>
              <a:gd name="connsiteX18" fmla="*/ 49340 w 1556744"/>
              <a:gd name="connsiteY18" fmla="*/ 0 h 4220934"/>
              <a:gd name="connsiteX19" fmla="*/ 1506554 w 1556744"/>
              <a:gd name="connsiteY19" fmla="*/ 0 h 4220934"/>
              <a:gd name="connsiteX20" fmla="*/ 1555894 w 1556744"/>
              <a:gd name="connsiteY20" fmla="*/ 56073 h 4220934"/>
              <a:gd name="connsiteX21" fmla="*/ 1555894 w 1556744"/>
              <a:gd name="connsiteY21" fmla="*/ 3534526 h 4220934"/>
              <a:gd name="connsiteX22" fmla="*/ 1507405 w 1556744"/>
              <a:gd name="connsiteY22" fmla="*/ 3591566 h 4220934"/>
              <a:gd name="connsiteX23" fmla="*/ 49340 w 1556744"/>
              <a:gd name="connsiteY23" fmla="*/ 3591566 h 4220934"/>
              <a:gd name="connsiteX24" fmla="*/ 0 w 1556744"/>
              <a:gd name="connsiteY24" fmla="*/ 3535493 h 4220934"/>
              <a:gd name="connsiteX25" fmla="*/ 0 w 1556744"/>
              <a:gd name="connsiteY25" fmla="*/ 56073 h 4220934"/>
              <a:gd name="connsiteX26" fmla="*/ 49340 w 1556744"/>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56744" h="4220934">
                <a:moveTo>
                  <a:pt x="1130554" y="3680508"/>
                </a:moveTo>
                <a:lnTo>
                  <a:pt x="1507405" y="3680508"/>
                </a:lnTo>
                <a:cubicBezTo>
                  <a:pt x="1534627" y="3680508"/>
                  <a:pt x="1556744" y="3705644"/>
                  <a:pt x="1556744" y="3736581"/>
                </a:cubicBezTo>
                <a:lnTo>
                  <a:pt x="1556744" y="4164861"/>
                </a:lnTo>
                <a:cubicBezTo>
                  <a:pt x="1556744" y="4195798"/>
                  <a:pt x="1534627" y="4220934"/>
                  <a:pt x="1507405" y="4220934"/>
                </a:cubicBezTo>
                <a:lnTo>
                  <a:pt x="1130554" y="4220934"/>
                </a:lnTo>
                <a:cubicBezTo>
                  <a:pt x="1103332" y="4220934"/>
                  <a:pt x="1081214" y="4195798"/>
                  <a:pt x="1081214" y="4164861"/>
                </a:cubicBezTo>
                <a:lnTo>
                  <a:pt x="1081214" y="3736581"/>
                </a:lnTo>
                <a:cubicBezTo>
                  <a:pt x="1081214" y="3705644"/>
                  <a:pt x="1103332" y="3680508"/>
                  <a:pt x="1130554" y="3680508"/>
                </a:cubicBezTo>
                <a:close/>
                <a:moveTo>
                  <a:pt x="50191" y="3680508"/>
                </a:moveTo>
                <a:lnTo>
                  <a:pt x="427042" y="3680508"/>
                </a:lnTo>
                <a:cubicBezTo>
                  <a:pt x="454264" y="3680508"/>
                  <a:pt x="476382" y="3705644"/>
                  <a:pt x="476382" y="3736581"/>
                </a:cubicBezTo>
                <a:lnTo>
                  <a:pt x="476382" y="4164861"/>
                </a:lnTo>
                <a:cubicBezTo>
                  <a:pt x="476382" y="4195798"/>
                  <a:pt x="454264" y="4220934"/>
                  <a:pt x="427042" y="4220934"/>
                </a:cubicBezTo>
                <a:lnTo>
                  <a:pt x="50191" y="4220934"/>
                </a:lnTo>
                <a:cubicBezTo>
                  <a:pt x="22969" y="4220934"/>
                  <a:pt x="852" y="4195798"/>
                  <a:pt x="852" y="4164861"/>
                </a:cubicBezTo>
                <a:lnTo>
                  <a:pt x="852" y="3736581"/>
                </a:lnTo>
                <a:cubicBezTo>
                  <a:pt x="852" y="3705644"/>
                  <a:pt x="22969" y="3680508"/>
                  <a:pt x="50191" y="3680508"/>
                </a:cubicBezTo>
                <a:close/>
                <a:moveTo>
                  <a:pt x="49340" y="0"/>
                </a:moveTo>
                <a:lnTo>
                  <a:pt x="1506554" y="0"/>
                </a:lnTo>
                <a:cubicBezTo>
                  <a:pt x="1533775" y="0"/>
                  <a:pt x="1555894" y="25136"/>
                  <a:pt x="1555894" y="56073"/>
                </a:cubicBezTo>
                <a:lnTo>
                  <a:pt x="1555894" y="3534526"/>
                </a:lnTo>
                <a:cubicBezTo>
                  <a:pt x="1556744" y="3566429"/>
                  <a:pt x="1534627" y="3591566"/>
                  <a:pt x="1507405" y="3591566"/>
                </a:cubicBezTo>
                <a:lnTo>
                  <a:pt x="49340" y="3591566"/>
                </a:lnTo>
                <a:cubicBezTo>
                  <a:pt x="22118" y="3591566"/>
                  <a:pt x="0" y="3566429"/>
                  <a:pt x="0" y="3535493"/>
                </a:cubicBezTo>
                <a:lnTo>
                  <a:pt x="0" y="56073"/>
                </a:lnTo>
                <a:cubicBezTo>
                  <a:pt x="0" y="25136"/>
                  <a:pt x="22118" y="0"/>
                  <a:pt x="49340" y="0"/>
                </a:cubicBezTo>
                <a:close/>
              </a:path>
            </a:pathLst>
          </a:custGeom>
        </p:spPr>
      </p:pic>
      <p:pic>
        <p:nvPicPr>
          <p:cNvPr id="79" name="Picture 78"/>
          <p:cNvPicPr>
            <a:picLocks noChangeAspect="1"/>
          </p:cNvPicPr>
          <p:nvPr/>
        </p:nvPicPr>
        <p:blipFill>
          <a:blip r:embed="rId2">
            <a:extLst>
              <a:ext uri="{28A0092B-C50C-407E-A947-70E740481C1C}">
                <a14:useLocalDpi xmlns:a14="http://schemas.microsoft.com/office/drawing/2010/main" val="0"/>
              </a:ext>
            </a:extLst>
          </a:blip>
          <a:srcRect l="19942" t="9630" r="62995" b="8307"/>
          <a:stretch>
            <a:fillRect/>
          </a:stretch>
        </p:blipFill>
        <p:spPr>
          <a:xfrm>
            <a:off x="1823533" y="1352550"/>
            <a:ext cx="1560170" cy="4220934"/>
          </a:xfrm>
          <a:custGeom>
            <a:avLst/>
            <a:gdLst>
              <a:gd name="connsiteX0" fmla="*/ 49340 w 1560170"/>
              <a:gd name="connsiteY0" fmla="*/ 607133 h 4220934"/>
              <a:gd name="connsiteX1" fmla="*/ 1510807 w 1560170"/>
              <a:gd name="connsiteY1" fmla="*/ 607133 h 4220934"/>
              <a:gd name="connsiteX2" fmla="*/ 1560147 w 1560170"/>
              <a:gd name="connsiteY2" fmla="*/ 663206 h 4220934"/>
              <a:gd name="connsiteX3" fmla="*/ 1560147 w 1560170"/>
              <a:gd name="connsiteY3" fmla="*/ 4164861 h 4220934"/>
              <a:gd name="connsiteX4" fmla="*/ 1511658 w 1560170"/>
              <a:gd name="connsiteY4" fmla="*/ 4220934 h 4220934"/>
              <a:gd name="connsiteX5" fmla="*/ 49340 w 1560170"/>
              <a:gd name="connsiteY5" fmla="*/ 4220934 h 4220934"/>
              <a:gd name="connsiteX6" fmla="*/ 0 w 1560170"/>
              <a:gd name="connsiteY6" fmla="*/ 4164861 h 4220934"/>
              <a:gd name="connsiteX7" fmla="*/ 0 w 1560170"/>
              <a:gd name="connsiteY7" fmla="*/ 663206 h 4220934"/>
              <a:gd name="connsiteX8" fmla="*/ 49340 w 1560170"/>
              <a:gd name="connsiteY8" fmla="*/ 607133 h 4220934"/>
              <a:gd name="connsiteX9" fmla="*/ 594626 w 1560170"/>
              <a:gd name="connsiteY9" fmla="*/ 0 h 4220934"/>
              <a:gd name="connsiteX10" fmla="*/ 971477 w 1560170"/>
              <a:gd name="connsiteY10" fmla="*/ 0 h 4220934"/>
              <a:gd name="connsiteX11" fmla="*/ 1020816 w 1560170"/>
              <a:gd name="connsiteY11" fmla="*/ 56073 h 4220934"/>
              <a:gd name="connsiteX12" fmla="*/ 1020816 w 1560170"/>
              <a:gd name="connsiteY12" fmla="*/ 484354 h 4220934"/>
              <a:gd name="connsiteX13" fmla="*/ 971477 w 1560170"/>
              <a:gd name="connsiteY13" fmla="*/ 541394 h 4220934"/>
              <a:gd name="connsiteX14" fmla="*/ 594626 w 1560170"/>
              <a:gd name="connsiteY14" fmla="*/ 541394 h 4220934"/>
              <a:gd name="connsiteX15" fmla="*/ 545286 w 1560170"/>
              <a:gd name="connsiteY15" fmla="*/ 485321 h 4220934"/>
              <a:gd name="connsiteX16" fmla="*/ 545286 w 1560170"/>
              <a:gd name="connsiteY16" fmla="*/ 56073 h 4220934"/>
              <a:gd name="connsiteX17" fmla="*/ 594626 w 1560170"/>
              <a:gd name="connsiteY17" fmla="*/ 0 h 4220934"/>
              <a:gd name="connsiteX18" fmla="*/ 50190 w 1560170"/>
              <a:gd name="connsiteY18" fmla="*/ 0 h 4220934"/>
              <a:gd name="connsiteX19" fmla="*/ 427041 w 1560170"/>
              <a:gd name="connsiteY19" fmla="*/ 0 h 4220934"/>
              <a:gd name="connsiteX20" fmla="*/ 476381 w 1560170"/>
              <a:gd name="connsiteY20" fmla="*/ 56073 h 4220934"/>
              <a:gd name="connsiteX21" fmla="*/ 476381 w 1560170"/>
              <a:gd name="connsiteY21" fmla="*/ 484354 h 4220934"/>
              <a:gd name="connsiteX22" fmla="*/ 427041 w 1560170"/>
              <a:gd name="connsiteY22" fmla="*/ 541394 h 4220934"/>
              <a:gd name="connsiteX23" fmla="*/ 50190 w 1560170"/>
              <a:gd name="connsiteY23" fmla="*/ 541394 h 4220934"/>
              <a:gd name="connsiteX24" fmla="*/ 851 w 1560170"/>
              <a:gd name="connsiteY24" fmla="*/ 485321 h 4220934"/>
              <a:gd name="connsiteX25" fmla="*/ 851 w 1560170"/>
              <a:gd name="connsiteY25" fmla="*/ 56073 h 4220934"/>
              <a:gd name="connsiteX26" fmla="*/ 50190 w 1560170"/>
              <a:gd name="connsiteY26"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60170" h="4220934">
                <a:moveTo>
                  <a:pt x="49340" y="607133"/>
                </a:moveTo>
                <a:lnTo>
                  <a:pt x="1510807" y="607133"/>
                </a:lnTo>
                <a:cubicBezTo>
                  <a:pt x="1538030" y="607133"/>
                  <a:pt x="1560147" y="632269"/>
                  <a:pt x="1560147" y="663206"/>
                </a:cubicBezTo>
                <a:lnTo>
                  <a:pt x="1560147" y="4164861"/>
                </a:lnTo>
                <a:cubicBezTo>
                  <a:pt x="1560997" y="4195798"/>
                  <a:pt x="1538880" y="4220934"/>
                  <a:pt x="1511658" y="4220934"/>
                </a:cubicBezTo>
                <a:lnTo>
                  <a:pt x="49340" y="4220934"/>
                </a:lnTo>
                <a:cubicBezTo>
                  <a:pt x="22118" y="4220934"/>
                  <a:pt x="0" y="4195798"/>
                  <a:pt x="0" y="4164861"/>
                </a:cubicBezTo>
                <a:lnTo>
                  <a:pt x="0" y="663206"/>
                </a:lnTo>
                <a:cubicBezTo>
                  <a:pt x="0" y="632269"/>
                  <a:pt x="22118" y="607133"/>
                  <a:pt x="49340" y="607133"/>
                </a:cubicBezTo>
                <a:close/>
                <a:moveTo>
                  <a:pt x="594626" y="0"/>
                </a:moveTo>
                <a:lnTo>
                  <a:pt x="971477" y="0"/>
                </a:lnTo>
                <a:cubicBezTo>
                  <a:pt x="998699" y="0"/>
                  <a:pt x="1020816" y="25136"/>
                  <a:pt x="1020816" y="56073"/>
                </a:cubicBezTo>
                <a:lnTo>
                  <a:pt x="1020816" y="484354"/>
                </a:lnTo>
                <a:cubicBezTo>
                  <a:pt x="1020816" y="516257"/>
                  <a:pt x="998699" y="541394"/>
                  <a:pt x="971477" y="541394"/>
                </a:cubicBezTo>
                <a:lnTo>
                  <a:pt x="594626" y="541394"/>
                </a:lnTo>
                <a:cubicBezTo>
                  <a:pt x="567404" y="541394"/>
                  <a:pt x="545286" y="516257"/>
                  <a:pt x="545286" y="485321"/>
                </a:cubicBezTo>
                <a:lnTo>
                  <a:pt x="545286" y="56073"/>
                </a:lnTo>
                <a:cubicBezTo>
                  <a:pt x="545286" y="25136"/>
                  <a:pt x="567404" y="0"/>
                  <a:pt x="594626" y="0"/>
                </a:cubicBezTo>
                <a:close/>
                <a:moveTo>
                  <a:pt x="50190" y="0"/>
                </a:moveTo>
                <a:lnTo>
                  <a:pt x="427041" y="0"/>
                </a:lnTo>
                <a:cubicBezTo>
                  <a:pt x="454263" y="0"/>
                  <a:pt x="476381" y="25136"/>
                  <a:pt x="476381" y="56073"/>
                </a:cubicBezTo>
                <a:lnTo>
                  <a:pt x="476381" y="484354"/>
                </a:lnTo>
                <a:cubicBezTo>
                  <a:pt x="476381" y="516257"/>
                  <a:pt x="454263" y="541394"/>
                  <a:pt x="427041" y="541394"/>
                </a:cubicBezTo>
                <a:lnTo>
                  <a:pt x="50190" y="541394"/>
                </a:lnTo>
                <a:cubicBezTo>
                  <a:pt x="22968" y="541394"/>
                  <a:pt x="851" y="516257"/>
                  <a:pt x="851" y="485321"/>
                </a:cubicBezTo>
                <a:lnTo>
                  <a:pt x="851" y="56073"/>
                </a:lnTo>
                <a:cubicBezTo>
                  <a:pt x="851" y="25136"/>
                  <a:pt x="22968" y="0"/>
                  <a:pt x="50190" y="0"/>
                </a:cubicBezTo>
                <a:close/>
              </a:path>
            </a:pathLst>
          </a:custGeom>
        </p:spPr>
      </p:pic>
      <p:pic>
        <p:nvPicPr>
          <p:cNvPr id="80" name="Picture 79"/>
          <p:cNvPicPr>
            <a:picLocks noChangeAspect="1"/>
          </p:cNvPicPr>
          <p:nvPr/>
        </p:nvPicPr>
        <p:blipFill>
          <a:blip r:embed="rId2">
            <a:extLst>
              <a:ext uri="{28A0092B-C50C-407E-A947-70E740481C1C}">
                <a14:useLocalDpi xmlns:a14="http://schemas.microsoft.com/office/drawing/2010/main" val="0"/>
              </a:ext>
            </a:extLst>
          </a:blip>
          <a:srcRect l="2359" t="9630" r="80653" b="8307"/>
          <a:stretch>
            <a:fillRect/>
          </a:stretch>
        </p:blipFill>
        <p:spPr>
          <a:xfrm>
            <a:off x="215745" y="1352550"/>
            <a:ext cx="1553364" cy="4220934"/>
          </a:xfrm>
          <a:custGeom>
            <a:avLst/>
            <a:gdLst>
              <a:gd name="connsiteX0" fmla="*/ 1117793 w 1553364"/>
              <a:gd name="connsiteY0" fmla="*/ 3680508 h 4220934"/>
              <a:gd name="connsiteX1" fmla="*/ 1494644 w 1553364"/>
              <a:gd name="connsiteY1" fmla="*/ 3680508 h 4220934"/>
              <a:gd name="connsiteX2" fmla="*/ 1543984 w 1553364"/>
              <a:gd name="connsiteY2" fmla="*/ 3736581 h 4220934"/>
              <a:gd name="connsiteX3" fmla="*/ 1543984 w 1553364"/>
              <a:gd name="connsiteY3" fmla="*/ 4164861 h 4220934"/>
              <a:gd name="connsiteX4" fmla="*/ 1494644 w 1553364"/>
              <a:gd name="connsiteY4" fmla="*/ 4220934 h 4220934"/>
              <a:gd name="connsiteX5" fmla="*/ 1117793 w 1553364"/>
              <a:gd name="connsiteY5" fmla="*/ 4220934 h 4220934"/>
              <a:gd name="connsiteX6" fmla="*/ 1068454 w 1553364"/>
              <a:gd name="connsiteY6" fmla="*/ 4164861 h 4220934"/>
              <a:gd name="connsiteX7" fmla="*/ 1068454 w 1553364"/>
              <a:gd name="connsiteY7" fmla="*/ 3736581 h 4220934"/>
              <a:gd name="connsiteX8" fmla="*/ 1117793 w 1553364"/>
              <a:gd name="connsiteY8" fmla="*/ 3680508 h 4220934"/>
              <a:gd name="connsiteX9" fmla="*/ 589521 w 1553364"/>
              <a:gd name="connsiteY9" fmla="*/ 3680508 h 4220934"/>
              <a:gd name="connsiteX10" fmla="*/ 966372 w 1553364"/>
              <a:gd name="connsiteY10" fmla="*/ 3680508 h 4220934"/>
              <a:gd name="connsiteX11" fmla="*/ 1015712 w 1553364"/>
              <a:gd name="connsiteY11" fmla="*/ 3736581 h 4220934"/>
              <a:gd name="connsiteX12" fmla="*/ 1015712 w 1553364"/>
              <a:gd name="connsiteY12" fmla="*/ 4164861 h 4220934"/>
              <a:gd name="connsiteX13" fmla="*/ 967223 w 1553364"/>
              <a:gd name="connsiteY13" fmla="*/ 4220934 h 4220934"/>
              <a:gd name="connsiteX14" fmla="*/ 589521 w 1553364"/>
              <a:gd name="connsiteY14" fmla="*/ 4220934 h 4220934"/>
              <a:gd name="connsiteX15" fmla="*/ 540182 w 1553364"/>
              <a:gd name="connsiteY15" fmla="*/ 4164861 h 4220934"/>
              <a:gd name="connsiteX16" fmla="*/ 540182 w 1553364"/>
              <a:gd name="connsiteY16" fmla="*/ 3736581 h 4220934"/>
              <a:gd name="connsiteX17" fmla="*/ 589521 w 1553364"/>
              <a:gd name="connsiteY17" fmla="*/ 3680508 h 4220934"/>
              <a:gd name="connsiteX18" fmla="*/ 49340 w 1553364"/>
              <a:gd name="connsiteY18" fmla="*/ 607133 h 4220934"/>
              <a:gd name="connsiteX19" fmla="*/ 1504002 w 1553364"/>
              <a:gd name="connsiteY19" fmla="*/ 607133 h 4220934"/>
              <a:gd name="connsiteX20" fmla="*/ 1553342 w 1553364"/>
              <a:gd name="connsiteY20" fmla="*/ 663206 h 4220934"/>
              <a:gd name="connsiteX21" fmla="*/ 1553342 w 1553364"/>
              <a:gd name="connsiteY21" fmla="*/ 3535492 h 4220934"/>
              <a:gd name="connsiteX22" fmla="*/ 1504002 w 1553364"/>
              <a:gd name="connsiteY22" fmla="*/ 3591565 h 4220934"/>
              <a:gd name="connsiteX23" fmla="*/ 49340 w 1553364"/>
              <a:gd name="connsiteY23" fmla="*/ 3591565 h 4220934"/>
              <a:gd name="connsiteX24" fmla="*/ 0 w 1553364"/>
              <a:gd name="connsiteY24" fmla="*/ 3535492 h 4220934"/>
              <a:gd name="connsiteX25" fmla="*/ 0 w 1553364"/>
              <a:gd name="connsiteY25" fmla="*/ 663206 h 4220934"/>
              <a:gd name="connsiteX26" fmla="*/ 49340 w 1553364"/>
              <a:gd name="connsiteY26" fmla="*/ 607133 h 4220934"/>
              <a:gd name="connsiteX27" fmla="*/ 1117793 w 1553364"/>
              <a:gd name="connsiteY27" fmla="*/ 0 h 4220934"/>
              <a:gd name="connsiteX28" fmla="*/ 1494644 w 1553364"/>
              <a:gd name="connsiteY28" fmla="*/ 0 h 4220934"/>
              <a:gd name="connsiteX29" fmla="*/ 1543984 w 1553364"/>
              <a:gd name="connsiteY29" fmla="*/ 56073 h 4220934"/>
              <a:gd name="connsiteX30" fmla="*/ 1543984 w 1553364"/>
              <a:gd name="connsiteY30" fmla="*/ 484354 h 4220934"/>
              <a:gd name="connsiteX31" fmla="*/ 1494644 w 1553364"/>
              <a:gd name="connsiteY31" fmla="*/ 541394 h 4220934"/>
              <a:gd name="connsiteX32" fmla="*/ 1117793 w 1553364"/>
              <a:gd name="connsiteY32" fmla="*/ 541394 h 4220934"/>
              <a:gd name="connsiteX33" fmla="*/ 1068454 w 1553364"/>
              <a:gd name="connsiteY33" fmla="*/ 485321 h 4220934"/>
              <a:gd name="connsiteX34" fmla="*/ 1068454 w 1553364"/>
              <a:gd name="connsiteY34" fmla="*/ 56073 h 4220934"/>
              <a:gd name="connsiteX35" fmla="*/ 1117793 w 1553364"/>
              <a:gd name="connsiteY35" fmla="*/ 0 h 4220934"/>
              <a:gd name="connsiteX36" fmla="*/ 49340 w 1553364"/>
              <a:gd name="connsiteY36" fmla="*/ 0 h 4220934"/>
              <a:gd name="connsiteX37" fmla="*/ 426191 w 1553364"/>
              <a:gd name="connsiteY37" fmla="*/ 0 h 4220934"/>
              <a:gd name="connsiteX38" fmla="*/ 476381 w 1553364"/>
              <a:gd name="connsiteY38" fmla="*/ 56073 h 4220934"/>
              <a:gd name="connsiteX39" fmla="*/ 476381 w 1553364"/>
              <a:gd name="connsiteY39" fmla="*/ 484354 h 4220934"/>
              <a:gd name="connsiteX40" fmla="*/ 427041 w 1553364"/>
              <a:gd name="connsiteY40" fmla="*/ 541394 h 4220934"/>
              <a:gd name="connsiteX41" fmla="*/ 49340 w 1553364"/>
              <a:gd name="connsiteY41" fmla="*/ 541394 h 4220934"/>
              <a:gd name="connsiteX42" fmla="*/ 0 w 1553364"/>
              <a:gd name="connsiteY42" fmla="*/ 485321 h 4220934"/>
              <a:gd name="connsiteX43" fmla="*/ 0 w 1553364"/>
              <a:gd name="connsiteY43" fmla="*/ 56073 h 4220934"/>
              <a:gd name="connsiteX44" fmla="*/ 49340 w 1553364"/>
              <a:gd name="connsiteY44" fmla="*/ 0 h 422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553364" h="4220934">
                <a:moveTo>
                  <a:pt x="1117793" y="3680508"/>
                </a:moveTo>
                <a:lnTo>
                  <a:pt x="1494644" y="3680508"/>
                </a:lnTo>
                <a:cubicBezTo>
                  <a:pt x="1521866" y="3680508"/>
                  <a:pt x="1543984" y="3705644"/>
                  <a:pt x="1543984" y="3736581"/>
                </a:cubicBezTo>
                <a:lnTo>
                  <a:pt x="1543984" y="4164861"/>
                </a:lnTo>
                <a:cubicBezTo>
                  <a:pt x="1543984" y="4195798"/>
                  <a:pt x="1521866" y="4220934"/>
                  <a:pt x="1494644" y="4220934"/>
                </a:cubicBezTo>
                <a:lnTo>
                  <a:pt x="1117793" y="4220934"/>
                </a:lnTo>
                <a:cubicBezTo>
                  <a:pt x="1090571" y="4220934"/>
                  <a:pt x="1068454" y="4195798"/>
                  <a:pt x="1068454" y="4164861"/>
                </a:cubicBezTo>
                <a:lnTo>
                  <a:pt x="1068454" y="3736581"/>
                </a:lnTo>
                <a:cubicBezTo>
                  <a:pt x="1068454" y="3705644"/>
                  <a:pt x="1090571" y="3680508"/>
                  <a:pt x="1117793" y="3680508"/>
                </a:cubicBezTo>
                <a:close/>
                <a:moveTo>
                  <a:pt x="589521" y="3680508"/>
                </a:moveTo>
                <a:lnTo>
                  <a:pt x="966372" y="3680508"/>
                </a:lnTo>
                <a:cubicBezTo>
                  <a:pt x="993594" y="3680508"/>
                  <a:pt x="1015712" y="3705644"/>
                  <a:pt x="1015712" y="3736581"/>
                </a:cubicBezTo>
                <a:lnTo>
                  <a:pt x="1015712" y="4164861"/>
                </a:lnTo>
                <a:cubicBezTo>
                  <a:pt x="1016562" y="4195798"/>
                  <a:pt x="994445" y="4220934"/>
                  <a:pt x="967223" y="4220934"/>
                </a:cubicBezTo>
                <a:lnTo>
                  <a:pt x="589521" y="4220934"/>
                </a:lnTo>
                <a:cubicBezTo>
                  <a:pt x="562299" y="4220934"/>
                  <a:pt x="540182" y="4195798"/>
                  <a:pt x="540182" y="4164861"/>
                </a:cubicBezTo>
                <a:lnTo>
                  <a:pt x="540182" y="3736581"/>
                </a:lnTo>
                <a:cubicBezTo>
                  <a:pt x="540182" y="3705644"/>
                  <a:pt x="562299" y="3680508"/>
                  <a:pt x="589521" y="3680508"/>
                </a:cubicBezTo>
                <a:close/>
                <a:moveTo>
                  <a:pt x="49340" y="607133"/>
                </a:moveTo>
                <a:lnTo>
                  <a:pt x="1504002" y="607133"/>
                </a:lnTo>
                <a:cubicBezTo>
                  <a:pt x="1531224" y="607133"/>
                  <a:pt x="1553342" y="632269"/>
                  <a:pt x="1553342" y="663206"/>
                </a:cubicBezTo>
                <a:lnTo>
                  <a:pt x="1553342" y="3535492"/>
                </a:lnTo>
                <a:cubicBezTo>
                  <a:pt x="1554192" y="3566429"/>
                  <a:pt x="1531224" y="3591565"/>
                  <a:pt x="1504002" y="3591565"/>
                </a:cubicBezTo>
                <a:lnTo>
                  <a:pt x="49340" y="3591565"/>
                </a:lnTo>
                <a:cubicBezTo>
                  <a:pt x="22118" y="3591565"/>
                  <a:pt x="0" y="3566429"/>
                  <a:pt x="0" y="3535492"/>
                </a:cubicBezTo>
                <a:lnTo>
                  <a:pt x="0" y="663206"/>
                </a:lnTo>
                <a:cubicBezTo>
                  <a:pt x="0" y="632269"/>
                  <a:pt x="22118" y="607133"/>
                  <a:pt x="49340" y="607133"/>
                </a:cubicBezTo>
                <a:close/>
                <a:moveTo>
                  <a:pt x="1117793" y="0"/>
                </a:moveTo>
                <a:lnTo>
                  <a:pt x="1494644" y="0"/>
                </a:lnTo>
                <a:cubicBezTo>
                  <a:pt x="1521866" y="0"/>
                  <a:pt x="1543984" y="25136"/>
                  <a:pt x="1543984" y="56073"/>
                </a:cubicBezTo>
                <a:lnTo>
                  <a:pt x="1543984" y="484354"/>
                </a:lnTo>
                <a:cubicBezTo>
                  <a:pt x="1543984" y="516257"/>
                  <a:pt x="1521866" y="541394"/>
                  <a:pt x="1494644" y="541394"/>
                </a:cubicBezTo>
                <a:lnTo>
                  <a:pt x="1117793" y="541394"/>
                </a:lnTo>
                <a:cubicBezTo>
                  <a:pt x="1090571" y="541394"/>
                  <a:pt x="1068454" y="516257"/>
                  <a:pt x="1068454" y="485321"/>
                </a:cubicBezTo>
                <a:lnTo>
                  <a:pt x="1068454" y="56073"/>
                </a:lnTo>
                <a:cubicBezTo>
                  <a:pt x="1068454" y="25136"/>
                  <a:pt x="1090571" y="0"/>
                  <a:pt x="1117793" y="0"/>
                </a:cubicBezTo>
                <a:close/>
                <a:moveTo>
                  <a:pt x="49340" y="0"/>
                </a:moveTo>
                <a:lnTo>
                  <a:pt x="426191" y="0"/>
                </a:lnTo>
                <a:cubicBezTo>
                  <a:pt x="454263" y="0"/>
                  <a:pt x="476381" y="25136"/>
                  <a:pt x="476381" y="56073"/>
                </a:cubicBezTo>
                <a:lnTo>
                  <a:pt x="476381" y="484354"/>
                </a:lnTo>
                <a:cubicBezTo>
                  <a:pt x="476381" y="516257"/>
                  <a:pt x="454263" y="541394"/>
                  <a:pt x="427041" y="541394"/>
                </a:cubicBezTo>
                <a:lnTo>
                  <a:pt x="49340" y="541394"/>
                </a:lnTo>
                <a:cubicBezTo>
                  <a:pt x="22118" y="541394"/>
                  <a:pt x="0" y="516257"/>
                  <a:pt x="0" y="485321"/>
                </a:cubicBezTo>
                <a:lnTo>
                  <a:pt x="0" y="56073"/>
                </a:lnTo>
                <a:cubicBezTo>
                  <a:pt x="0" y="25136"/>
                  <a:pt x="22118" y="0"/>
                  <a:pt x="49340" y="0"/>
                </a:cubicBezTo>
                <a:close/>
              </a:path>
            </a:pathLst>
          </a:custGeom>
        </p:spPr>
      </p:pic>
    </p:spTree>
    <p:extLst>
      <p:ext uri="{BB962C8B-B14F-4D97-AF65-F5344CB8AC3E}">
        <p14:creationId xmlns:p14="http://schemas.microsoft.com/office/powerpoint/2010/main" val="423097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E91F315-424D-4CF5-B667-C36E0B111CC4}"/>
              </a:ext>
            </a:extLst>
          </p:cNvPr>
          <p:cNvSpPr/>
          <p:nvPr/>
        </p:nvSpPr>
        <p:spPr>
          <a:xfrm>
            <a:off x="-747" y="0"/>
            <a:ext cx="32128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97A04665-9D4E-4E83-AEAA-D34E31C80C8D}"/>
              </a:ext>
            </a:extLst>
          </p:cNvPr>
          <p:cNvSpPr>
            <a:spLocks noGrp="1"/>
          </p:cNvSpPr>
          <p:nvPr>
            <p:ph type="title"/>
          </p:nvPr>
        </p:nvSpPr>
        <p:spPr/>
        <p:txBody>
          <a:bodyPr/>
          <a:lstStyle/>
          <a:p>
            <a:r>
              <a:rPr lang="en-ID"/>
              <a:t>Device Mock-Up</a:t>
            </a:r>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84" r="6284"/>
          <a:stretch>
            <a:fillRect/>
          </a:stretch>
        </p:blipFill>
        <p:spPr/>
      </p:pic>
      <p:sp>
        <p:nvSpPr>
          <p:cNvPr id="14" name="Rectangle: Rounded Corners 13">
            <a:extLst>
              <a:ext uri="{FF2B5EF4-FFF2-40B4-BE49-F238E27FC236}">
                <a16:creationId xmlns:a16="http://schemas.microsoft.com/office/drawing/2014/main" id="{CDD2C41D-14C6-4FEC-A3E0-7BC10A86EF2D}"/>
              </a:ext>
            </a:extLst>
          </p:cNvPr>
          <p:cNvSpPr/>
          <p:nvPr/>
        </p:nvSpPr>
        <p:spPr>
          <a:xfrm>
            <a:off x="5297012" y="3460282"/>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5" name="Freeform 204">
            <a:extLst>
              <a:ext uri="{FF2B5EF4-FFF2-40B4-BE49-F238E27FC236}">
                <a16:creationId xmlns:a16="http://schemas.microsoft.com/office/drawing/2014/main" id="{AC516BFA-92EA-40EC-A707-9A0C8C8B0FE2}"/>
              </a:ext>
            </a:extLst>
          </p:cNvPr>
          <p:cNvSpPr>
            <a:spLocks noChangeArrowheads="1"/>
          </p:cNvSpPr>
          <p:nvPr/>
        </p:nvSpPr>
        <p:spPr bwMode="auto">
          <a:xfrm>
            <a:off x="5470052" y="3638432"/>
            <a:ext cx="445848" cy="445847"/>
          </a:xfrm>
          <a:custGeom>
            <a:avLst/>
            <a:gdLst>
              <a:gd name="T0" fmla="*/ 111421 w 634"/>
              <a:gd name="T1" fmla="*/ 143507 h 634"/>
              <a:gd name="T2" fmla="*/ 111421 w 634"/>
              <a:gd name="T3" fmla="*/ 143507 h 634"/>
              <a:gd name="T4" fmla="*/ 121878 w 634"/>
              <a:gd name="T5" fmla="*/ 132690 h 634"/>
              <a:gd name="T6" fmla="*/ 121878 w 634"/>
              <a:gd name="T7" fmla="*/ 47595 h 634"/>
              <a:gd name="T8" fmla="*/ 111421 w 634"/>
              <a:gd name="T9" fmla="*/ 42547 h 634"/>
              <a:gd name="T10" fmla="*/ 106012 w 634"/>
              <a:gd name="T11" fmla="*/ 47595 h 634"/>
              <a:gd name="T12" fmla="*/ 106012 w 634"/>
              <a:gd name="T13" fmla="*/ 132690 h 634"/>
              <a:gd name="T14" fmla="*/ 111421 w 634"/>
              <a:gd name="T15" fmla="*/ 143507 h 634"/>
              <a:gd name="T16" fmla="*/ 153609 w 634"/>
              <a:gd name="T17" fmla="*/ 143507 h 634"/>
              <a:gd name="T18" fmla="*/ 153609 w 634"/>
              <a:gd name="T19" fmla="*/ 143507 h 634"/>
              <a:gd name="T20" fmla="*/ 164427 w 634"/>
              <a:gd name="T21" fmla="*/ 132690 h 634"/>
              <a:gd name="T22" fmla="*/ 164427 w 634"/>
              <a:gd name="T23" fmla="*/ 68869 h 634"/>
              <a:gd name="T24" fmla="*/ 153609 w 634"/>
              <a:gd name="T25" fmla="*/ 63821 h 634"/>
              <a:gd name="T26" fmla="*/ 148561 w 634"/>
              <a:gd name="T27" fmla="*/ 68869 h 634"/>
              <a:gd name="T28" fmla="*/ 148561 w 634"/>
              <a:gd name="T29" fmla="*/ 132690 h 634"/>
              <a:gd name="T30" fmla="*/ 153609 w 634"/>
              <a:gd name="T31" fmla="*/ 143507 h 634"/>
              <a:gd name="T32" fmla="*/ 68872 w 634"/>
              <a:gd name="T33" fmla="*/ 143507 h 634"/>
              <a:gd name="T34" fmla="*/ 68872 w 634"/>
              <a:gd name="T35" fmla="*/ 143507 h 634"/>
              <a:gd name="T36" fmla="*/ 79689 w 634"/>
              <a:gd name="T37" fmla="*/ 132690 h 634"/>
              <a:gd name="T38" fmla="*/ 79689 w 634"/>
              <a:gd name="T39" fmla="*/ 106008 h 634"/>
              <a:gd name="T40" fmla="*/ 68872 w 634"/>
              <a:gd name="T41" fmla="*/ 100960 h 634"/>
              <a:gd name="T42" fmla="*/ 63463 w 634"/>
              <a:gd name="T43" fmla="*/ 106008 h 634"/>
              <a:gd name="T44" fmla="*/ 63463 w 634"/>
              <a:gd name="T45" fmla="*/ 132690 h 634"/>
              <a:gd name="T46" fmla="*/ 68872 w 634"/>
              <a:gd name="T47" fmla="*/ 143507 h 634"/>
              <a:gd name="T48" fmla="*/ 0 w 634"/>
              <a:gd name="T49" fmla="*/ 0 h 634"/>
              <a:gd name="T50" fmla="*/ 0 w 634"/>
              <a:gd name="T51" fmla="*/ 0 h 634"/>
              <a:gd name="T52" fmla="*/ 0 w 634"/>
              <a:gd name="T53" fmla="*/ 15865 h 634"/>
              <a:gd name="T54" fmla="*/ 15866 w 634"/>
              <a:gd name="T55" fmla="*/ 15865 h 634"/>
              <a:gd name="T56" fmla="*/ 15866 w 634"/>
              <a:gd name="T57" fmla="*/ 148555 h 634"/>
              <a:gd name="T58" fmla="*/ 42188 w 634"/>
              <a:gd name="T59" fmla="*/ 175237 h 634"/>
              <a:gd name="T60" fmla="*/ 84738 w 634"/>
              <a:gd name="T61" fmla="*/ 175237 h 634"/>
              <a:gd name="T62" fmla="*/ 58415 w 634"/>
              <a:gd name="T63" fmla="*/ 228241 h 634"/>
              <a:gd name="T64" fmla="*/ 79689 w 634"/>
              <a:gd name="T65" fmla="*/ 228241 h 634"/>
              <a:gd name="T66" fmla="*/ 106012 w 634"/>
              <a:gd name="T67" fmla="*/ 175237 h 634"/>
              <a:gd name="T68" fmla="*/ 121878 w 634"/>
              <a:gd name="T69" fmla="*/ 175237 h 634"/>
              <a:gd name="T70" fmla="*/ 148561 w 634"/>
              <a:gd name="T71" fmla="*/ 228241 h 634"/>
              <a:gd name="T72" fmla="*/ 169836 w 634"/>
              <a:gd name="T73" fmla="*/ 228241 h 634"/>
              <a:gd name="T74" fmla="*/ 143152 w 634"/>
              <a:gd name="T75" fmla="*/ 175237 h 634"/>
              <a:gd name="T76" fmla="*/ 185701 w 634"/>
              <a:gd name="T77" fmla="*/ 175237 h 634"/>
              <a:gd name="T78" fmla="*/ 212024 w 634"/>
              <a:gd name="T79" fmla="*/ 148555 h 634"/>
              <a:gd name="T80" fmla="*/ 212024 w 634"/>
              <a:gd name="T81" fmla="*/ 15865 h 634"/>
              <a:gd name="T82" fmla="*/ 228250 w 634"/>
              <a:gd name="T83" fmla="*/ 15865 h 634"/>
              <a:gd name="T84" fmla="*/ 228250 w 634"/>
              <a:gd name="T85" fmla="*/ 0 h 634"/>
              <a:gd name="T86" fmla="*/ 0 w 634"/>
              <a:gd name="T87" fmla="*/ 0 h 634"/>
              <a:gd name="T88" fmla="*/ 196158 w 634"/>
              <a:gd name="T89" fmla="*/ 148555 h 634"/>
              <a:gd name="T90" fmla="*/ 196158 w 634"/>
              <a:gd name="T91" fmla="*/ 148555 h 634"/>
              <a:gd name="T92" fmla="*/ 185701 w 634"/>
              <a:gd name="T93" fmla="*/ 164420 h 634"/>
              <a:gd name="T94" fmla="*/ 42188 w 634"/>
              <a:gd name="T95" fmla="*/ 164420 h 634"/>
              <a:gd name="T96" fmla="*/ 26323 w 634"/>
              <a:gd name="T97" fmla="*/ 148555 h 634"/>
              <a:gd name="T98" fmla="*/ 26323 w 634"/>
              <a:gd name="T99" fmla="*/ 15865 h 634"/>
              <a:gd name="T100" fmla="*/ 196158 w 634"/>
              <a:gd name="T101" fmla="*/ 15865 h 634"/>
              <a:gd name="T102" fmla="*/ 196158 w 634"/>
              <a:gd name="T103" fmla="*/ 148555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2"/>
          </a:solidFill>
          <a:ln>
            <a:noFill/>
          </a:ln>
        </p:spPr>
        <p:style>
          <a:lnRef idx="1">
            <a:schemeClr val="accent4"/>
          </a:lnRef>
          <a:fillRef idx="3">
            <a:schemeClr val="accent4"/>
          </a:fillRef>
          <a:effectRef idx="2">
            <a:schemeClr val="accent4"/>
          </a:effectRef>
          <a:fontRef idx="minor">
            <a:schemeClr val="lt1"/>
          </a:fontRef>
        </p:style>
        <p:txBody>
          <a:bodyPr wrap="none" lIns="68573" tIns="34287" rIns="68573" bIns="34287" anchor="ctr"/>
          <a:lstStyle/>
          <a:p>
            <a:endParaRPr lang="en-US" sz="1350"/>
          </a:p>
        </p:txBody>
      </p:sp>
      <p:sp>
        <p:nvSpPr>
          <p:cNvPr id="16" name="Rectangle: Rounded Corners 15">
            <a:extLst>
              <a:ext uri="{FF2B5EF4-FFF2-40B4-BE49-F238E27FC236}">
                <a16:creationId xmlns:a16="http://schemas.microsoft.com/office/drawing/2014/main" id="{ECEACE16-1234-4799-BCB5-8F92FF715D10}"/>
              </a:ext>
            </a:extLst>
          </p:cNvPr>
          <p:cNvSpPr/>
          <p:nvPr/>
        </p:nvSpPr>
        <p:spPr>
          <a:xfrm>
            <a:off x="5297012" y="4522018"/>
            <a:ext cx="774231" cy="774230"/>
          </a:xfrm>
          <a:prstGeom prst="round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Freeform 203">
            <a:extLst>
              <a:ext uri="{FF2B5EF4-FFF2-40B4-BE49-F238E27FC236}">
                <a16:creationId xmlns:a16="http://schemas.microsoft.com/office/drawing/2014/main" id="{2B7205FE-4FFD-48AC-922E-B6656A94C527}"/>
              </a:ext>
            </a:extLst>
          </p:cNvPr>
          <p:cNvSpPr>
            <a:spLocks noChangeArrowheads="1"/>
          </p:cNvSpPr>
          <p:nvPr/>
        </p:nvSpPr>
        <p:spPr bwMode="auto">
          <a:xfrm>
            <a:off x="5468478" y="4682894"/>
            <a:ext cx="445847" cy="44584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p:spPr>
        <p:style>
          <a:lnRef idx="2">
            <a:schemeClr val="accent6"/>
          </a:lnRef>
          <a:fillRef idx="1">
            <a:schemeClr val="lt1"/>
          </a:fillRef>
          <a:effectRef idx="0">
            <a:schemeClr val="accent6"/>
          </a:effectRef>
          <a:fontRef idx="minor">
            <a:schemeClr val="dk1"/>
          </a:fontRef>
        </p:style>
        <p:txBody>
          <a:bodyPr wrap="none" lIns="68573" tIns="34287" rIns="68573" bIns="34287" anchor="ctr"/>
          <a:lstStyle/>
          <a:p>
            <a:endParaRPr lang="en-US" sz="1350"/>
          </a:p>
        </p:txBody>
      </p:sp>
      <p:sp>
        <p:nvSpPr>
          <p:cNvPr id="18" name="Rectangle 17">
            <a:extLst>
              <a:ext uri="{FF2B5EF4-FFF2-40B4-BE49-F238E27FC236}">
                <a16:creationId xmlns:a16="http://schemas.microsoft.com/office/drawing/2014/main" id="{975630AB-AE02-41A2-9AB7-E999821E1A64}"/>
              </a:ext>
            </a:extLst>
          </p:cNvPr>
          <p:cNvSpPr/>
          <p:nvPr/>
        </p:nvSpPr>
        <p:spPr>
          <a:xfrm>
            <a:off x="6148193" y="4539024"/>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19" name="TextBox 18">
            <a:extLst>
              <a:ext uri="{FF2B5EF4-FFF2-40B4-BE49-F238E27FC236}">
                <a16:creationId xmlns:a16="http://schemas.microsoft.com/office/drawing/2014/main" id="{5A3886C9-8002-4070-9C85-E809391B14D3}"/>
              </a:ext>
            </a:extLst>
          </p:cNvPr>
          <p:cNvSpPr txBox="1"/>
          <p:nvPr/>
        </p:nvSpPr>
        <p:spPr>
          <a:xfrm flipH="1">
            <a:off x="6148190" y="4741707"/>
            <a:ext cx="2409336"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a:t>
            </a:r>
            <a:r>
              <a:rPr lang="en-US" sz="1050"/>
              <a:t>sed ultricies</a:t>
            </a:r>
            <a:endParaRPr lang="en-US" sz="1050" dirty="0"/>
          </a:p>
        </p:txBody>
      </p:sp>
      <p:sp>
        <p:nvSpPr>
          <p:cNvPr id="20" name="Rectangle 19">
            <a:extLst>
              <a:ext uri="{FF2B5EF4-FFF2-40B4-BE49-F238E27FC236}">
                <a16:creationId xmlns:a16="http://schemas.microsoft.com/office/drawing/2014/main" id="{677251BD-D22D-47D2-91E9-6BEFFA619968}"/>
              </a:ext>
            </a:extLst>
          </p:cNvPr>
          <p:cNvSpPr/>
          <p:nvPr/>
        </p:nvSpPr>
        <p:spPr>
          <a:xfrm>
            <a:off x="6148193" y="3469459"/>
            <a:ext cx="1946117" cy="300082"/>
          </a:xfrm>
          <a:prstGeom prst="rect">
            <a:avLst/>
          </a:prstGeom>
        </p:spPr>
        <p:txBody>
          <a:bodyPr wrap="square" anchor="ctr">
            <a:spAutoFit/>
          </a:bodyPr>
          <a:lstStyle/>
          <a:p>
            <a:r>
              <a:rPr lang="en-US" sz="1350">
                <a:latin typeface="+mj-lt"/>
              </a:rPr>
              <a:t>Description</a:t>
            </a:r>
            <a:endParaRPr lang="en-US" sz="1350" dirty="0">
              <a:latin typeface="+mj-lt"/>
            </a:endParaRPr>
          </a:p>
        </p:txBody>
      </p:sp>
      <p:sp>
        <p:nvSpPr>
          <p:cNvPr id="21" name="TextBox 20">
            <a:extLst>
              <a:ext uri="{FF2B5EF4-FFF2-40B4-BE49-F238E27FC236}">
                <a16:creationId xmlns:a16="http://schemas.microsoft.com/office/drawing/2014/main" id="{56169BE5-E70A-4C19-AB94-66CE0E185DA4}"/>
              </a:ext>
            </a:extLst>
          </p:cNvPr>
          <p:cNvSpPr txBox="1"/>
          <p:nvPr/>
        </p:nvSpPr>
        <p:spPr>
          <a:xfrm flipH="1">
            <a:off x="6148191" y="3672142"/>
            <a:ext cx="2409337" cy="54514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50" dirty="0"/>
              <a:t>Maecenas porttitor congue massa. Fusce posuere, magna sed </a:t>
            </a:r>
            <a:r>
              <a:rPr lang="en-US" sz="1050" dirty="0" err="1"/>
              <a:t>ultricies</a:t>
            </a:r>
            <a:r>
              <a:rPr lang="en-US" sz="1050"/>
              <a:t>, </a:t>
            </a:r>
            <a:endParaRPr lang="en-US" sz="1050" dirty="0"/>
          </a:p>
        </p:txBody>
      </p:sp>
      <p:sp>
        <p:nvSpPr>
          <p:cNvPr id="22" name="TextBox 21">
            <a:extLst>
              <a:ext uri="{FF2B5EF4-FFF2-40B4-BE49-F238E27FC236}">
                <a16:creationId xmlns:a16="http://schemas.microsoft.com/office/drawing/2014/main" id="{C0DC0069-D9BB-41EF-973D-C38DED5AE180}"/>
              </a:ext>
            </a:extLst>
          </p:cNvPr>
          <p:cNvSpPr txBox="1"/>
          <p:nvPr/>
        </p:nvSpPr>
        <p:spPr>
          <a:xfrm>
            <a:off x="5297013" y="2576237"/>
            <a:ext cx="3358372" cy="688202"/>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 sed </a:t>
            </a:r>
            <a:r>
              <a:rPr lang="en-US" sz="900"/>
              <a:t>pulvinar ultricies purus lorem ipsum sit amet dolor consectetur </a:t>
            </a:r>
            <a:endParaRPr lang="en-US" sz="900" dirty="0"/>
          </a:p>
        </p:txBody>
      </p:sp>
      <p:pic>
        <p:nvPicPr>
          <p:cNvPr id="4" name="Picture 3">
            <a:extLst>
              <a:ext uri="{FF2B5EF4-FFF2-40B4-BE49-F238E27FC236}">
                <a16:creationId xmlns:a16="http://schemas.microsoft.com/office/drawing/2014/main" id="{7726D46B-B805-4839-A168-A418771B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739" y="1685925"/>
            <a:ext cx="7143750" cy="4314825"/>
          </a:xfrm>
          <a:prstGeom prst="rect">
            <a:avLst/>
          </a:prstGeom>
        </p:spPr>
      </p:pic>
      <p:grpSp>
        <p:nvGrpSpPr>
          <p:cNvPr id="3" name="Group 2">
            <a:extLst>
              <a:ext uri="{FF2B5EF4-FFF2-40B4-BE49-F238E27FC236}">
                <a16:creationId xmlns:a16="http://schemas.microsoft.com/office/drawing/2014/main" id="{73007C3E-5F19-4693-9223-21DE89768C69}"/>
              </a:ext>
            </a:extLst>
          </p:cNvPr>
          <p:cNvGrpSpPr/>
          <p:nvPr/>
        </p:nvGrpSpPr>
        <p:grpSpPr>
          <a:xfrm>
            <a:off x="7659783" y="100016"/>
            <a:ext cx="1393841" cy="942704"/>
            <a:chOff x="10230797" y="99719"/>
            <a:chExt cx="1858454" cy="1256938"/>
          </a:xfrm>
        </p:grpSpPr>
        <p:sp>
          <p:nvSpPr>
            <p:cNvPr id="37" name="Oval 32">
              <a:extLst>
                <a:ext uri="{FF2B5EF4-FFF2-40B4-BE49-F238E27FC236}">
                  <a16:creationId xmlns:a16="http://schemas.microsoft.com/office/drawing/2014/main" id="{23C543CF-1E21-45AD-AFE7-48E087DFA5BA}"/>
                </a:ext>
              </a:extLst>
            </p:cNvPr>
            <p:cNvSpPr/>
            <p:nvPr userDrawn="1"/>
          </p:nvSpPr>
          <p:spPr>
            <a:xfrm rot="5400000" flipH="1">
              <a:off x="11226398" y="115753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3">
              <a:extLst>
                <a:ext uri="{FF2B5EF4-FFF2-40B4-BE49-F238E27FC236}">
                  <a16:creationId xmlns:a16="http://schemas.microsoft.com/office/drawing/2014/main" id="{4CDB8229-67F5-4ABC-B457-A38149C77B0E}"/>
                </a:ext>
              </a:extLst>
            </p:cNvPr>
            <p:cNvSpPr/>
            <p:nvPr userDrawn="1"/>
          </p:nvSpPr>
          <p:spPr>
            <a:xfrm rot="5400000" flipH="1">
              <a:off x="10894532" y="115753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4">
              <a:extLst>
                <a:ext uri="{FF2B5EF4-FFF2-40B4-BE49-F238E27FC236}">
                  <a16:creationId xmlns:a16="http://schemas.microsoft.com/office/drawing/2014/main" id="{45CC3BEE-C9F5-40AD-A040-CC210F4A6D8F}"/>
                </a:ext>
              </a:extLst>
            </p:cNvPr>
            <p:cNvSpPr/>
            <p:nvPr userDrawn="1"/>
          </p:nvSpPr>
          <p:spPr>
            <a:xfrm rot="5400000" flipH="1">
              <a:off x="10562665"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2">
              <a:extLst>
                <a:ext uri="{FF2B5EF4-FFF2-40B4-BE49-F238E27FC236}">
                  <a16:creationId xmlns:a16="http://schemas.microsoft.com/office/drawing/2014/main" id="{751AC900-129D-4343-A5F5-756651632388}"/>
                </a:ext>
              </a:extLst>
            </p:cNvPr>
            <p:cNvSpPr/>
            <p:nvPr/>
          </p:nvSpPr>
          <p:spPr>
            <a:xfrm rot="5400000" flipH="1">
              <a:off x="11890131"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3">
              <a:extLst>
                <a:ext uri="{FF2B5EF4-FFF2-40B4-BE49-F238E27FC236}">
                  <a16:creationId xmlns:a16="http://schemas.microsoft.com/office/drawing/2014/main" id="{028007FA-41E5-45CE-BFD7-282F504D84AD}"/>
                </a:ext>
              </a:extLst>
            </p:cNvPr>
            <p:cNvSpPr/>
            <p:nvPr/>
          </p:nvSpPr>
          <p:spPr>
            <a:xfrm rot="5400000" flipH="1">
              <a:off x="11558265"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4">
              <a:extLst>
                <a:ext uri="{FF2B5EF4-FFF2-40B4-BE49-F238E27FC236}">
                  <a16:creationId xmlns:a16="http://schemas.microsoft.com/office/drawing/2014/main" id="{5263E147-4D40-4988-A1B5-DD6F669509E0}"/>
                </a:ext>
              </a:extLst>
            </p:cNvPr>
            <p:cNvSpPr/>
            <p:nvPr/>
          </p:nvSpPr>
          <p:spPr>
            <a:xfrm rot="5400000" flipH="1">
              <a:off x="11226398"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5">
              <a:extLst>
                <a:ext uri="{FF2B5EF4-FFF2-40B4-BE49-F238E27FC236}">
                  <a16:creationId xmlns:a16="http://schemas.microsoft.com/office/drawing/2014/main" id="{0E1298DD-4685-4EC8-A076-E5FE6440B4C0}"/>
                </a:ext>
              </a:extLst>
            </p:cNvPr>
            <p:cNvSpPr/>
            <p:nvPr/>
          </p:nvSpPr>
          <p:spPr>
            <a:xfrm rot="5400000" flipH="1">
              <a:off x="10230797"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AB170ADD-2215-4035-A701-5372DF4187D1}"/>
                </a:ext>
              </a:extLst>
            </p:cNvPr>
            <p:cNvSpPr/>
            <p:nvPr/>
          </p:nvSpPr>
          <p:spPr>
            <a:xfrm rot="5400000" flipH="1">
              <a:off x="11890131"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FD49123C-0A31-4968-B462-5D0F10E68EDA}"/>
                </a:ext>
              </a:extLst>
            </p:cNvPr>
            <p:cNvSpPr/>
            <p:nvPr/>
          </p:nvSpPr>
          <p:spPr>
            <a:xfrm rot="5400000" flipH="1">
              <a:off x="11558265"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69B55FDD-659B-447D-A1AF-057CE5FA208C}"/>
                </a:ext>
              </a:extLst>
            </p:cNvPr>
            <p:cNvSpPr/>
            <p:nvPr/>
          </p:nvSpPr>
          <p:spPr>
            <a:xfrm rot="5400000" flipH="1">
              <a:off x="112263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C78D0AE5-46B7-4564-9053-034DB364F215}"/>
                </a:ext>
              </a:extLst>
            </p:cNvPr>
            <p:cNvSpPr/>
            <p:nvPr/>
          </p:nvSpPr>
          <p:spPr>
            <a:xfrm rot="5400000" flipH="1">
              <a:off x="1055767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E033A13A-05C8-4E33-A0CB-57935C4E9A23}"/>
                </a:ext>
              </a:extLst>
            </p:cNvPr>
            <p:cNvSpPr/>
            <p:nvPr/>
          </p:nvSpPr>
          <p:spPr>
            <a:xfrm rot="5400000" flipH="1">
              <a:off x="10230797"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41">
              <a:extLst>
                <a:ext uri="{FF2B5EF4-FFF2-40B4-BE49-F238E27FC236}">
                  <a16:creationId xmlns:a16="http://schemas.microsoft.com/office/drawing/2014/main" id="{81B9B212-0FE4-4BEE-B8E3-D33988325E49}"/>
                </a:ext>
              </a:extLst>
            </p:cNvPr>
            <p:cNvSpPr/>
            <p:nvPr/>
          </p:nvSpPr>
          <p:spPr>
            <a:xfrm rot="5400000" flipH="1">
              <a:off x="11880150"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6" name="Group 55">
            <a:extLst>
              <a:ext uri="{FF2B5EF4-FFF2-40B4-BE49-F238E27FC236}">
                <a16:creationId xmlns:a16="http://schemas.microsoft.com/office/drawing/2014/main" id="{F4B38CB0-091A-4D4A-A955-EC2D5B432DC3}"/>
              </a:ext>
            </a:extLst>
          </p:cNvPr>
          <p:cNvGrpSpPr/>
          <p:nvPr/>
        </p:nvGrpSpPr>
        <p:grpSpPr>
          <a:xfrm>
            <a:off x="5395868" y="1585289"/>
            <a:ext cx="338587" cy="81413"/>
            <a:chOff x="5883321" y="1214724"/>
            <a:chExt cx="451449" cy="108550"/>
          </a:xfrm>
          <a:solidFill>
            <a:schemeClr val="accent1"/>
          </a:solidFill>
        </p:grpSpPr>
        <p:sp>
          <p:nvSpPr>
            <p:cNvPr id="57" name="Rectangle: Rounded Corners 56">
              <a:extLst>
                <a:ext uri="{FF2B5EF4-FFF2-40B4-BE49-F238E27FC236}">
                  <a16:creationId xmlns:a16="http://schemas.microsoft.com/office/drawing/2014/main" id="{8662E380-EFB7-4555-8D42-C033B4F25B1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9D0E1428-2842-4BA4-A947-8E5951D7473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E7BCEE41-4D42-4D7C-B384-FEAAAD7145F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4" name="Group 63">
            <a:extLst>
              <a:ext uri="{FF2B5EF4-FFF2-40B4-BE49-F238E27FC236}">
                <a16:creationId xmlns:a16="http://schemas.microsoft.com/office/drawing/2014/main" id="{6CACD833-E4B4-4441-8AF7-32FB8A982E47}"/>
              </a:ext>
            </a:extLst>
          </p:cNvPr>
          <p:cNvGrpSpPr/>
          <p:nvPr/>
        </p:nvGrpSpPr>
        <p:grpSpPr>
          <a:xfrm flipH="1" flipV="1">
            <a:off x="2889756" y="2003089"/>
            <a:ext cx="1455352" cy="1141868"/>
            <a:chOff x="76743" y="5259308"/>
            <a:chExt cx="1940469" cy="1522491"/>
          </a:xfrm>
        </p:grpSpPr>
        <p:sp>
          <p:nvSpPr>
            <p:cNvPr id="65" name="Oval 83">
              <a:extLst>
                <a:ext uri="{FF2B5EF4-FFF2-40B4-BE49-F238E27FC236}">
                  <a16:creationId xmlns:a16="http://schemas.microsoft.com/office/drawing/2014/main" id="{1308C717-2C33-4F11-A0DD-4D140DA4CEEA}"/>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85">
              <a:extLst>
                <a:ext uri="{FF2B5EF4-FFF2-40B4-BE49-F238E27FC236}">
                  <a16:creationId xmlns:a16="http://schemas.microsoft.com/office/drawing/2014/main" id="{011AFEAE-6F12-485D-92C9-634A43E4091B}"/>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6">
              <a:extLst>
                <a:ext uri="{FF2B5EF4-FFF2-40B4-BE49-F238E27FC236}">
                  <a16:creationId xmlns:a16="http://schemas.microsoft.com/office/drawing/2014/main" id="{C06024D0-1941-4F6E-9A8C-5D873CE61E50}"/>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7">
              <a:extLst>
                <a:ext uri="{FF2B5EF4-FFF2-40B4-BE49-F238E27FC236}">
                  <a16:creationId xmlns:a16="http://schemas.microsoft.com/office/drawing/2014/main" id="{FCB05BD7-6D03-4B99-89C9-2443A7C64072}"/>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8">
              <a:extLst>
                <a:ext uri="{FF2B5EF4-FFF2-40B4-BE49-F238E27FC236}">
                  <a16:creationId xmlns:a16="http://schemas.microsoft.com/office/drawing/2014/main" id="{163C406E-C1A4-49AB-92DA-AEC74AB2A2E7}"/>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9">
              <a:extLst>
                <a:ext uri="{FF2B5EF4-FFF2-40B4-BE49-F238E27FC236}">
                  <a16:creationId xmlns:a16="http://schemas.microsoft.com/office/drawing/2014/main" id="{5D24BC2C-73F6-4808-BF6A-3C7C306388E3}"/>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90">
              <a:extLst>
                <a:ext uri="{FF2B5EF4-FFF2-40B4-BE49-F238E27FC236}">
                  <a16:creationId xmlns:a16="http://schemas.microsoft.com/office/drawing/2014/main" id="{083E365E-D56E-47FD-9A50-797D90D4A469}"/>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3">
              <a:extLst>
                <a:ext uri="{FF2B5EF4-FFF2-40B4-BE49-F238E27FC236}">
                  <a16:creationId xmlns:a16="http://schemas.microsoft.com/office/drawing/2014/main" id="{2EFAAAF9-DEDF-4364-997A-1F43B73CFF9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4">
              <a:extLst>
                <a:ext uri="{FF2B5EF4-FFF2-40B4-BE49-F238E27FC236}">
                  <a16:creationId xmlns:a16="http://schemas.microsoft.com/office/drawing/2014/main" id="{1B919DF7-833F-4AE4-9DB5-44CE105DB22E}"/>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5">
              <a:extLst>
                <a:ext uri="{FF2B5EF4-FFF2-40B4-BE49-F238E27FC236}">
                  <a16:creationId xmlns:a16="http://schemas.microsoft.com/office/drawing/2014/main" id="{04608F5B-09D9-405C-9C61-4EC147F3D76E}"/>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6">
              <a:extLst>
                <a:ext uri="{FF2B5EF4-FFF2-40B4-BE49-F238E27FC236}">
                  <a16:creationId xmlns:a16="http://schemas.microsoft.com/office/drawing/2014/main" id="{E152C79F-1C04-426E-BAB3-11729B3D47D4}"/>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7">
              <a:extLst>
                <a:ext uri="{FF2B5EF4-FFF2-40B4-BE49-F238E27FC236}">
                  <a16:creationId xmlns:a16="http://schemas.microsoft.com/office/drawing/2014/main" id="{30842738-F343-4CF7-ACA1-AFEDE80144BA}"/>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4AABEC97-D042-4364-B76C-EFD61E48379D}"/>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90">
              <a:extLst>
                <a:ext uri="{FF2B5EF4-FFF2-40B4-BE49-F238E27FC236}">
                  <a16:creationId xmlns:a16="http://schemas.microsoft.com/office/drawing/2014/main" id="{681A191B-0694-4405-87DE-4D6046224C7A}"/>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7">
              <a:extLst>
                <a:ext uri="{FF2B5EF4-FFF2-40B4-BE49-F238E27FC236}">
                  <a16:creationId xmlns:a16="http://schemas.microsoft.com/office/drawing/2014/main" id="{E87819CE-942F-4EB8-B991-45DC2B0F620D}"/>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9">
              <a:extLst>
                <a:ext uri="{FF2B5EF4-FFF2-40B4-BE49-F238E27FC236}">
                  <a16:creationId xmlns:a16="http://schemas.microsoft.com/office/drawing/2014/main" id="{BB98A6BD-C444-476D-B9C5-40E701C4AE7E}"/>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3">
              <a:extLst>
                <a:ext uri="{FF2B5EF4-FFF2-40B4-BE49-F238E27FC236}">
                  <a16:creationId xmlns:a16="http://schemas.microsoft.com/office/drawing/2014/main" id="{84FF1C58-1776-4A1A-B400-3AD75F1A673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5">
              <a:extLst>
                <a:ext uri="{FF2B5EF4-FFF2-40B4-BE49-F238E27FC236}">
                  <a16:creationId xmlns:a16="http://schemas.microsoft.com/office/drawing/2014/main" id="{0CC483E2-971B-4941-B934-00B9A17FBCC2}"/>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90949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1000"/>
                                        <p:tgtEl>
                                          <p:spTgt spid="64"/>
                                        </p:tgtEl>
                                      </p:cBhvr>
                                    </p:animEffect>
                                    <p:anim calcmode="lin" valueType="num">
                                      <p:cBhvr>
                                        <p:cTn id="19" dur="1000" fill="hold"/>
                                        <p:tgtEl>
                                          <p:spTgt spid="64"/>
                                        </p:tgtEl>
                                        <p:attrNameLst>
                                          <p:attrName>ppt_x</p:attrName>
                                        </p:attrNameLst>
                                      </p:cBhvr>
                                      <p:tavLst>
                                        <p:tav tm="0">
                                          <p:val>
                                            <p:strVal val="#ppt_x"/>
                                          </p:val>
                                        </p:tav>
                                        <p:tav tm="100000">
                                          <p:val>
                                            <p:strVal val="#ppt_x"/>
                                          </p:val>
                                        </p:tav>
                                      </p:tavLst>
                                    </p:anim>
                                    <p:anim calcmode="lin" valueType="num">
                                      <p:cBhvr>
                                        <p:cTn id="20" dur="1000" fill="hold"/>
                                        <p:tgtEl>
                                          <p:spTgt spid="6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p:bldP spid="14" grpId="0" animBg="1"/>
      <p:bldP spid="15" grpId="0" animBg="1"/>
      <p:bldP spid="16" grpId="0" animBg="1"/>
      <p:bldP spid="17" grpId="0" animBg="1"/>
      <p:bldP spid="18" grpId="0"/>
      <p:bldP spid="19"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6667" b="16667"/>
          <a:stretch>
            <a:fillRect/>
          </a:stretch>
        </p:blipFill>
        <p:spPr/>
      </p:pic>
      <p:sp>
        <p:nvSpPr>
          <p:cNvPr id="17" name="Picture Placeholder 11">
            <a:extLst>
              <a:ext uri="{FF2B5EF4-FFF2-40B4-BE49-F238E27FC236}">
                <a16:creationId xmlns:a16="http://schemas.microsoft.com/office/drawing/2014/main" id="{C2363618-B81B-4B3C-BE18-E6E859895C72}"/>
              </a:ext>
            </a:extLst>
          </p:cNvPr>
          <p:cNvSpPr txBox="1">
            <a:spLocks/>
          </p:cNvSpPr>
          <p:nvPr/>
        </p:nvSpPr>
        <p:spPr>
          <a:xfrm>
            <a:off x="0" y="0"/>
            <a:ext cx="9144000" cy="3429000"/>
          </a:xfrm>
          <a:prstGeom prst="rect">
            <a:avLst/>
          </a:prstGeom>
          <a:solidFill>
            <a:schemeClr val="accent1">
              <a:lumMod val="75000"/>
              <a:alpha val="75000"/>
            </a:schemeClr>
          </a:solidFill>
        </p:spPr>
      </p:sp>
      <p:sp>
        <p:nvSpPr>
          <p:cNvPr id="11" name="Title 10">
            <a:extLst>
              <a:ext uri="{FF2B5EF4-FFF2-40B4-BE49-F238E27FC236}">
                <a16:creationId xmlns:a16="http://schemas.microsoft.com/office/drawing/2014/main" id="{5FAB2A7C-C249-4608-BA23-0E0FC711BF22}"/>
              </a:ext>
            </a:extLst>
          </p:cNvPr>
          <p:cNvSpPr>
            <a:spLocks noGrp="1"/>
          </p:cNvSpPr>
          <p:nvPr>
            <p:ph type="title"/>
          </p:nvPr>
        </p:nvSpPr>
        <p:spPr/>
        <p:txBody>
          <a:bodyPr/>
          <a:lstStyle/>
          <a:p>
            <a:r>
              <a:rPr lang="en-ID" dirty="0">
                <a:solidFill>
                  <a:schemeClr val="bg2"/>
                </a:solidFill>
              </a:rPr>
              <a:t>Welcome Message</a:t>
            </a:r>
          </a:p>
        </p:txBody>
      </p:sp>
      <p:pic>
        <p:nvPicPr>
          <p:cNvPr id="6" name="Picture Placeholder 5"/>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21875" r="21875"/>
          <a:stretch>
            <a:fillRect/>
          </a:stretch>
        </p:blipFill>
        <p:spPr/>
      </p:pic>
      <p:sp>
        <p:nvSpPr>
          <p:cNvPr id="37" name="Rectangle 36">
            <a:extLst>
              <a:ext uri="{FF2B5EF4-FFF2-40B4-BE49-F238E27FC236}">
                <a16:creationId xmlns:a16="http://schemas.microsoft.com/office/drawing/2014/main" id="{F5B32939-ABBB-4AA1-B7A7-0F8EDE613ECF}"/>
              </a:ext>
            </a:extLst>
          </p:cNvPr>
          <p:cNvSpPr/>
          <p:nvPr/>
        </p:nvSpPr>
        <p:spPr>
          <a:xfrm>
            <a:off x="1190067" y="4657210"/>
            <a:ext cx="6763871" cy="787523"/>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a:t>
            </a:r>
            <a:endParaRPr lang="en-US" altLang="en-US" sz="1050">
              <a:ea typeface="Raleway"/>
              <a:cs typeface="Raleway"/>
            </a:endParaRPr>
          </a:p>
        </p:txBody>
      </p:sp>
      <p:grpSp>
        <p:nvGrpSpPr>
          <p:cNvPr id="3" name="Group 2">
            <a:extLst>
              <a:ext uri="{FF2B5EF4-FFF2-40B4-BE49-F238E27FC236}">
                <a16:creationId xmlns:a16="http://schemas.microsoft.com/office/drawing/2014/main" id="{821EB75E-EB77-4A96-9B01-81B900F24672}"/>
              </a:ext>
            </a:extLst>
          </p:cNvPr>
          <p:cNvGrpSpPr/>
          <p:nvPr/>
        </p:nvGrpSpPr>
        <p:grpSpPr>
          <a:xfrm>
            <a:off x="4402709" y="520863"/>
            <a:ext cx="338587" cy="81413"/>
            <a:chOff x="5883321" y="1214724"/>
            <a:chExt cx="451449" cy="108550"/>
          </a:xfrm>
        </p:grpSpPr>
        <p:sp>
          <p:nvSpPr>
            <p:cNvPr id="2" name="Rectangle: Rounded Corners 1">
              <a:extLst>
                <a:ext uri="{FF2B5EF4-FFF2-40B4-BE49-F238E27FC236}">
                  <a16:creationId xmlns:a16="http://schemas.microsoft.com/office/drawing/2014/main" id="{993E0BB9-F5E7-49F1-AE69-B80E04E849AD}"/>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Rounded Corners 17">
              <a:extLst>
                <a:ext uri="{FF2B5EF4-FFF2-40B4-BE49-F238E27FC236}">
                  <a16:creationId xmlns:a16="http://schemas.microsoft.com/office/drawing/2014/main" id="{1DDE14D4-2CF1-4635-A152-FA580C5AC13D}"/>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Rectangle: Rounded Corners 18">
              <a:extLst>
                <a:ext uri="{FF2B5EF4-FFF2-40B4-BE49-F238E27FC236}">
                  <a16:creationId xmlns:a16="http://schemas.microsoft.com/office/drawing/2014/main" id="{D06531D5-F48A-4BF1-8475-622BA8CE93C2}"/>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0" name="Group 19">
            <a:extLst>
              <a:ext uri="{FF2B5EF4-FFF2-40B4-BE49-F238E27FC236}">
                <a16:creationId xmlns:a16="http://schemas.microsoft.com/office/drawing/2014/main" id="{10DA0BB3-2AF4-4BDF-83C6-5FDA78F588AC}"/>
              </a:ext>
            </a:extLst>
          </p:cNvPr>
          <p:cNvGrpSpPr/>
          <p:nvPr/>
        </p:nvGrpSpPr>
        <p:grpSpPr>
          <a:xfrm flipH="1">
            <a:off x="102754" y="197295"/>
            <a:ext cx="2000522" cy="1884155"/>
            <a:chOff x="9447895" y="72105"/>
            <a:chExt cx="2667362" cy="2512207"/>
          </a:xfrm>
        </p:grpSpPr>
        <p:sp>
          <p:nvSpPr>
            <p:cNvPr id="21" name="Oval 32">
              <a:extLst>
                <a:ext uri="{FF2B5EF4-FFF2-40B4-BE49-F238E27FC236}">
                  <a16:creationId xmlns:a16="http://schemas.microsoft.com/office/drawing/2014/main" id="{327A65A9-EFC0-49DD-9A5B-627A64DC91C7}"/>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Oval 33">
              <a:extLst>
                <a:ext uri="{FF2B5EF4-FFF2-40B4-BE49-F238E27FC236}">
                  <a16:creationId xmlns:a16="http://schemas.microsoft.com/office/drawing/2014/main" id="{8812B9FC-CEE6-4784-BA74-4216B442CA4B}"/>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4">
              <a:extLst>
                <a:ext uri="{FF2B5EF4-FFF2-40B4-BE49-F238E27FC236}">
                  <a16:creationId xmlns:a16="http://schemas.microsoft.com/office/drawing/2014/main" id="{E569A694-41B0-4FD6-A972-64D8A17CB0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5">
              <a:extLst>
                <a:ext uri="{FF2B5EF4-FFF2-40B4-BE49-F238E27FC236}">
                  <a16:creationId xmlns:a16="http://schemas.microsoft.com/office/drawing/2014/main" id="{FFA2527A-8A08-43FB-947B-D0A07A6AF47F}"/>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8">
              <a:extLst>
                <a:ext uri="{FF2B5EF4-FFF2-40B4-BE49-F238E27FC236}">
                  <a16:creationId xmlns:a16="http://schemas.microsoft.com/office/drawing/2014/main" id="{B2BE32D9-BB06-4119-A81F-60A955C62810}"/>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9">
              <a:extLst>
                <a:ext uri="{FF2B5EF4-FFF2-40B4-BE49-F238E27FC236}">
                  <a16:creationId xmlns:a16="http://schemas.microsoft.com/office/drawing/2014/main" id="{E9FF6660-3CF4-4CBB-84CD-9C5BD9AFB7B4}"/>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41">
              <a:extLst>
                <a:ext uri="{FF2B5EF4-FFF2-40B4-BE49-F238E27FC236}">
                  <a16:creationId xmlns:a16="http://schemas.microsoft.com/office/drawing/2014/main" id="{7F7950C4-104E-4623-8D44-3A8921E5CF0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2">
              <a:extLst>
                <a:ext uri="{FF2B5EF4-FFF2-40B4-BE49-F238E27FC236}">
                  <a16:creationId xmlns:a16="http://schemas.microsoft.com/office/drawing/2014/main" id="{581C6814-366E-4B43-918C-E6BB67832BBB}"/>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3">
              <a:extLst>
                <a:ext uri="{FF2B5EF4-FFF2-40B4-BE49-F238E27FC236}">
                  <a16:creationId xmlns:a16="http://schemas.microsoft.com/office/drawing/2014/main" id="{2407477A-A354-4048-B222-35E42848723F}"/>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4">
              <a:extLst>
                <a:ext uri="{FF2B5EF4-FFF2-40B4-BE49-F238E27FC236}">
                  <a16:creationId xmlns:a16="http://schemas.microsoft.com/office/drawing/2014/main" id="{ED9A75F8-817C-4C15-9E3A-E76EFD1259EE}"/>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5">
              <a:extLst>
                <a:ext uri="{FF2B5EF4-FFF2-40B4-BE49-F238E27FC236}">
                  <a16:creationId xmlns:a16="http://schemas.microsoft.com/office/drawing/2014/main" id="{D9BD4B96-29F9-417D-A170-BA3027BC1F90}"/>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8">
              <a:extLst>
                <a:ext uri="{FF2B5EF4-FFF2-40B4-BE49-F238E27FC236}">
                  <a16:creationId xmlns:a16="http://schemas.microsoft.com/office/drawing/2014/main" id="{146916EE-869A-4D7D-A013-F76A5D7C43D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9">
              <a:extLst>
                <a:ext uri="{FF2B5EF4-FFF2-40B4-BE49-F238E27FC236}">
                  <a16:creationId xmlns:a16="http://schemas.microsoft.com/office/drawing/2014/main" id="{0A73910B-2E5D-4CB0-B909-BB691EF8B35D}"/>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41">
              <a:extLst>
                <a:ext uri="{FF2B5EF4-FFF2-40B4-BE49-F238E27FC236}">
                  <a16:creationId xmlns:a16="http://schemas.microsoft.com/office/drawing/2014/main" id="{A5F3C4DB-3D9D-4CDF-8A32-D4B0E910F29C}"/>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2">
              <a:extLst>
                <a:ext uri="{FF2B5EF4-FFF2-40B4-BE49-F238E27FC236}">
                  <a16:creationId xmlns:a16="http://schemas.microsoft.com/office/drawing/2014/main" id="{604072DC-A8C7-436A-8F9A-8D54B2DA75B0}"/>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37E884C3-46A4-4AEC-8E32-3D94EF9F1041}"/>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D8C226C4-C30E-4AF1-BE1E-B35F40331604}"/>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8">
              <a:extLst>
                <a:ext uri="{FF2B5EF4-FFF2-40B4-BE49-F238E27FC236}">
                  <a16:creationId xmlns:a16="http://schemas.microsoft.com/office/drawing/2014/main" id="{6B8BBF7F-0F44-454F-8A36-8A8112AA7B40}"/>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9">
              <a:extLst>
                <a:ext uri="{FF2B5EF4-FFF2-40B4-BE49-F238E27FC236}">
                  <a16:creationId xmlns:a16="http://schemas.microsoft.com/office/drawing/2014/main" id="{9AF250DC-7DCB-494D-9044-FFEE534A3BC0}"/>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CCB4BC33-C9A9-48EB-A9E4-9CE45EC1CA73}"/>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2">
              <a:extLst>
                <a:ext uri="{FF2B5EF4-FFF2-40B4-BE49-F238E27FC236}">
                  <a16:creationId xmlns:a16="http://schemas.microsoft.com/office/drawing/2014/main" id="{CE9DCE99-8984-4008-83B3-CB806264F4AB}"/>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541BA005-1E39-4786-96E2-DC57F29DAB32}"/>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D26D12F4-ED2E-4416-9934-76C04DE37C8F}"/>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922BBA53-A355-4C67-A059-A3852B4A9F3F}"/>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3">
              <a:extLst>
                <a:ext uri="{FF2B5EF4-FFF2-40B4-BE49-F238E27FC236}">
                  <a16:creationId xmlns:a16="http://schemas.microsoft.com/office/drawing/2014/main" id="{7442839C-EA4B-43B4-8C62-B2971516ED9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4">
              <a:extLst>
                <a:ext uri="{FF2B5EF4-FFF2-40B4-BE49-F238E27FC236}">
                  <a16:creationId xmlns:a16="http://schemas.microsoft.com/office/drawing/2014/main" id="{EACECF1A-81D8-4A21-BF7E-921DA850DA72}"/>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C7429998-11B4-47A7-A780-B9ADE78A1E4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3FB35261-31B4-40F9-ADEC-394188815EA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6124DB53-F7DB-4666-9419-E9085B3B7004}"/>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9A5FE677-D4F3-41BB-9722-2220BB9248C1}"/>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393B4E8D-D1DD-4FC5-B6F4-26A920238F1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41">
              <a:extLst>
                <a:ext uri="{FF2B5EF4-FFF2-40B4-BE49-F238E27FC236}">
                  <a16:creationId xmlns:a16="http://schemas.microsoft.com/office/drawing/2014/main" id="{5AE70956-F8E7-4C57-819E-70765CB88BD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3" name="Group 62">
            <a:extLst>
              <a:ext uri="{FF2B5EF4-FFF2-40B4-BE49-F238E27FC236}">
                <a16:creationId xmlns:a16="http://schemas.microsoft.com/office/drawing/2014/main" id="{B61B1D42-32A9-422A-8230-77DBD5258837}"/>
              </a:ext>
            </a:extLst>
          </p:cNvPr>
          <p:cNvGrpSpPr/>
          <p:nvPr/>
        </p:nvGrpSpPr>
        <p:grpSpPr>
          <a:xfrm rot="10800000" flipH="1">
            <a:off x="7074484" y="1470317"/>
            <a:ext cx="2000522" cy="1884155"/>
            <a:chOff x="9447895" y="72105"/>
            <a:chExt cx="2667362" cy="2512207"/>
          </a:xfrm>
        </p:grpSpPr>
        <p:sp>
          <p:nvSpPr>
            <p:cNvPr id="64" name="Oval 32">
              <a:extLst>
                <a:ext uri="{FF2B5EF4-FFF2-40B4-BE49-F238E27FC236}">
                  <a16:creationId xmlns:a16="http://schemas.microsoft.com/office/drawing/2014/main" id="{1B91C347-0301-47B2-8DF4-72410FADB00F}"/>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33FFA497-D757-4416-B2E7-2FC4C037A3B0}"/>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55BF31B-7AFA-42D2-B457-3586F38DFCFC}"/>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5">
              <a:extLst>
                <a:ext uri="{FF2B5EF4-FFF2-40B4-BE49-F238E27FC236}">
                  <a16:creationId xmlns:a16="http://schemas.microsoft.com/office/drawing/2014/main" id="{1B340400-1AD6-4BBA-9807-68C6D4027540}"/>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8">
              <a:extLst>
                <a:ext uri="{FF2B5EF4-FFF2-40B4-BE49-F238E27FC236}">
                  <a16:creationId xmlns:a16="http://schemas.microsoft.com/office/drawing/2014/main" id="{062C6541-3489-4D14-BFB6-EA5890D69B89}"/>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9">
              <a:extLst>
                <a:ext uri="{FF2B5EF4-FFF2-40B4-BE49-F238E27FC236}">
                  <a16:creationId xmlns:a16="http://schemas.microsoft.com/office/drawing/2014/main" id="{71E5DE69-477C-425F-895D-75C8DF2604D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9C867820-6F7E-4B17-A4E7-229EA6308572}"/>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2">
              <a:extLst>
                <a:ext uri="{FF2B5EF4-FFF2-40B4-BE49-F238E27FC236}">
                  <a16:creationId xmlns:a16="http://schemas.microsoft.com/office/drawing/2014/main" id="{76B92415-6297-49CF-A05E-AA967B07A975}"/>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3">
              <a:extLst>
                <a:ext uri="{FF2B5EF4-FFF2-40B4-BE49-F238E27FC236}">
                  <a16:creationId xmlns:a16="http://schemas.microsoft.com/office/drawing/2014/main" id="{6790EAD7-2BAE-4423-A790-4BD9308D4663}"/>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4">
              <a:extLst>
                <a:ext uri="{FF2B5EF4-FFF2-40B4-BE49-F238E27FC236}">
                  <a16:creationId xmlns:a16="http://schemas.microsoft.com/office/drawing/2014/main" id="{CE40A087-EA40-4C56-AC70-42938A2D71B7}"/>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5">
              <a:extLst>
                <a:ext uri="{FF2B5EF4-FFF2-40B4-BE49-F238E27FC236}">
                  <a16:creationId xmlns:a16="http://schemas.microsoft.com/office/drawing/2014/main" id="{4187C4F0-B228-4CCD-BB53-B023F768C84D}"/>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8">
              <a:extLst>
                <a:ext uri="{FF2B5EF4-FFF2-40B4-BE49-F238E27FC236}">
                  <a16:creationId xmlns:a16="http://schemas.microsoft.com/office/drawing/2014/main" id="{F77844DB-3514-490F-BF57-0A7C6F7134CB}"/>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9">
              <a:extLst>
                <a:ext uri="{FF2B5EF4-FFF2-40B4-BE49-F238E27FC236}">
                  <a16:creationId xmlns:a16="http://schemas.microsoft.com/office/drawing/2014/main" id="{EE905765-5CDB-4C79-AA60-483BAF253B7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5EA06F85-540F-4955-ABA9-0A8892092F6D}"/>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2">
              <a:extLst>
                <a:ext uri="{FF2B5EF4-FFF2-40B4-BE49-F238E27FC236}">
                  <a16:creationId xmlns:a16="http://schemas.microsoft.com/office/drawing/2014/main" id="{92851F6C-6783-48E8-80DD-63FD067F5CF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774C6B84-7738-46ED-B5EA-584140FD9E29}"/>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FFAF343-B83E-41D6-86F6-6989F12AB0B6}"/>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8">
              <a:extLst>
                <a:ext uri="{FF2B5EF4-FFF2-40B4-BE49-F238E27FC236}">
                  <a16:creationId xmlns:a16="http://schemas.microsoft.com/office/drawing/2014/main" id="{7B5B2FDE-35A8-4887-BD79-6DBC47377D08}"/>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9">
              <a:extLst>
                <a:ext uri="{FF2B5EF4-FFF2-40B4-BE49-F238E27FC236}">
                  <a16:creationId xmlns:a16="http://schemas.microsoft.com/office/drawing/2014/main" id="{9E51BBE8-293D-48C0-B9AE-5A37F15BCFC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41">
              <a:extLst>
                <a:ext uri="{FF2B5EF4-FFF2-40B4-BE49-F238E27FC236}">
                  <a16:creationId xmlns:a16="http://schemas.microsoft.com/office/drawing/2014/main" id="{262BD7E4-B976-4E19-8076-EEF463CEA5E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2">
              <a:extLst>
                <a:ext uri="{FF2B5EF4-FFF2-40B4-BE49-F238E27FC236}">
                  <a16:creationId xmlns:a16="http://schemas.microsoft.com/office/drawing/2014/main" id="{5A52B5A7-9D01-4969-B433-698746C48FF7}"/>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70870601-4311-4324-B057-F2418269FBD1}"/>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9">
              <a:extLst>
                <a:ext uri="{FF2B5EF4-FFF2-40B4-BE49-F238E27FC236}">
                  <a16:creationId xmlns:a16="http://schemas.microsoft.com/office/drawing/2014/main" id="{493F4DAF-E8B1-452B-8569-C51B04E32FC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41">
              <a:extLst>
                <a:ext uri="{FF2B5EF4-FFF2-40B4-BE49-F238E27FC236}">
                  <a16:creationId xmlns:a16="http://schemas.microsoft.com/office/drawing/2014/main" id="{E5ED8D14-013C-4FAB-AAE4-6754914B8DB9}"/>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3">
              <a:extLst>
                <a:ext uri="{FF2B5EF4-FFF2-40B4-BE49-F238E27FC236}">
                  <a16:creationId xmlns:a16="http://schemas.microsoft.com/office/drawing/2014/main" id="{CB44AC5E-F6D3-41E5-9AE7-D219D41F8156}"/>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70C9B491-D753-4FA5-9033-F5A1D960779E}"/>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0A82FC8E-32A1-44D2-B369-1240BC46008E}"/>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9697CEB0-0DDA-43B2-8748-8F15403B0558}"/>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C128B358-5E3D-400C-8411-73A1CC3DE52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9">
              <a:extLst>
                <a:ext uri="{FF2B5EF4-FFF2-40B4-BE49-F238E27FC236}">
                  <a16:creationId xmlns:a16="http://schemas.microsoft.com/office/drawing/2014/main" id="{209366A0-D6B7-44B0-A20E-E6172C47DB5D}"/>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1B46FFE9-8721-47F6-B0C1-E9A4704EF1FB}"/>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13C604DB-67A1-45A0-8059-5AF42A20005D}"/>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29" name="Group 128">
            <a:extLst>
              <a:ext uri="{FF2B5EF4-FFF2-40B4-BE49-F238E27FC236}">
                <a16:creationId xmlns:a16="http://schemas.microsoft.com/office/drawing/2014/main" id="{8530B8A2-2629-4678-81BF-71690CBBC320}"/>
              </a:ext>
            </a:extLst>
          </p:cNvPr>
          <p:cNvGrpSpPr/>
          <p:nvPr/>
        </p:nvGrpSpPr>
        <p:grpSpPr>
          <a:xfrm>
            <a:off x="58720" y="6134782"/>
            <a:ext cx="1250558" cy="679559"/>
            <a:chOff x="13370649" y="4738083"/>
            <a:chExt cx="1587863" cy="862853"/>
          </a:xfrm>
        </p:grpSpPr>
        <p:sp>
          <p:nvSpPr>
            <p:cNvPr id="130" name="Oval 89">
              <a:extLst>
                <a:ext uri="{FF2B5EF4-FFF2-40B4-BE49-F238E27FC236}">
                  <a16:creationId xmlns:a16="http://schemas.microsoft.com/office/drawing/2014/main" id="{8482430D-E805-4ADC-9DE6-8F6BF635D6ED}"/>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1" name="Oval 90">
              <a:extLst>
                <a:ext uri="{FF2B5EF4-FFF2-40B4-BE49-F238E27FC236}">
                  <a16:creationId xmlns:a16="http://schemas.microsoft.com/office/drawing/2014/main" id="{07042A5D-4AF5-41CB-939E-95C670EB650F}"/>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2" name="Oval 84">
              <a:extLst>
                <a:ext uri="{FF2B5EF4-FFF2-40B4-BE49-F238E27FC236}">
                  <a16:creationId xmlns:a16="http://schemas.microsoft.com/office/drawing/2014/main" id="{B9136461-7059-42D1-8FCA-60C339E7FD1F}"/>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3" name="Oval 85">
              <a:extLst>
                <a:ext uri="{FF2B5EF4-FFF2-40B4-BE49-F238E27FC236}">
                  <a16:creationId xmlns:a16="http://schemas.microsoft.com/office/drawing/2014/main" id="{9E5CF735-6206-4EC2-9215-6E9ACEF5A40B}"/>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4" name="Oval 86">
              <a:extLst>
                <a:ext uri="{FF2B5EF4-FFF2-40B4-BE49-F238E27FC236}">
                  <a16:creationId xmlns:a16="http://schemas.microsoft.com/office/drawing/2014/main" id="{C5E244FE-6990-4C5E-BBC0-2A04C1FF47A7}"/>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5" name="Oval 89">
              <a:extLst>
                <a:ext uri="{FF2B5EF4-FFF2-40B4-BE49-F238E27FC236}">
                  <a16:creationId xmlns:a16="http://schemas.microsoft.com/office/drawing/2014/main" id="{58474A13-2DFA-4AAE-B5DA-F2BFE38C8876}"/>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6" name="Oval 90">
              <a:extLst>
                <a:ext uri="{FF2B5EF4-FFF2-40B4-BE49-F238E27FC236}">
                  <a16:creationId xmlns:a16="http://schemas.microsoft.com/office/drawing/2014/main" id="{2D8ADC1D-AD6A-480D-BF82-7F95A36943B0}"/>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7" name="Oval 89">
              <a:extLst>
                <a:ext uri="{FF2B5EF4-FFF2-40B4-BE49-F238E27FC236}">
                  <a16:creationId xmlns:a16="http://schemas.microsoft.com/office/drawing/2014/main" id="{7543D926-1334-434F-99CF-7036F740B70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8" name="Oval 85">
              <a:extLst>
                <a:ext uri="{FF2B5EF4-FFF2-40B4-BE49-F238E27FC236}">
                  <a16:creationId xmlns:a16="http://schemas.microsoft.com/office/drawing/2014/main" id="{A4218A97-DB44-45DD-8ADD-88A63A1D8EEF}"/>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9" name="Group 138">
            <a:extLst>
              <a:ext uri="{FF2B5EF4-FFF2-40B4-BE49-F238E27FC236}">
                <a16:creationId xmlns:a16="http://schemas.microsoft.com/office/drawing/2014/main" id="{820CFDB1-6D96-4B55-9863-78823BA830F2}"/>
              </a:ext>
            </a:extLst>
          </p:cNvPr>
          <p:cNvGrpSpPr/>
          <p:nvPr/>
        </p:nvGrpSpPr>
        <p:grpSpPr>
          <a:xfrm rot="16200000">
            <a:off x="8139271" y="5846967"/>
            <a:ext cx="1250558" cy="679559"/>
            <a:chOff x="13370649" y="4738083"/>
            <a:chExt cx="1587863" cy="862853"/>
          </a:xfrm>
        </p:grpSpPr>
        <p:sp>
          <p:nvSpPr>
            <p:cNvPr id="140" name="Oval 89">
              <a:extLst>
                <a:ext uri="{FF2B5EF4-FFF2-40B4-BE49-F238E27FC236}">
                  <a16:creationId xmlns:a16="http://schemas.microsoft.com/office/drawing/2014/main" id="{334EB264-B110-4154-AE97-021872F61D8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Oval 90">
              <a:extLst>
                <a:ext uri="{FF2B5EF4-FFF2-40B4-BE49-F238E27FC236}">
                  <a16:creationId xmlns:a16="http://schemas.microsoft.com/office/drawing/2014/main" id="{F17AC0D0-4567-467A-8964-4E82C41FBFC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2" name="Oval 84">
              <a:extLst>
                <a:ext uri="{FF2B5EF4-FFF2-40B4-BE49-F238E27FC236}">
                  <a16:creationId xmlns:a16="http://schemas.microsoft.com/office/drawing/2014/main" id="{99F9981C-924B-4CC6-8B47-88C3113348D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3" name="Oval 85">
              <a:extLst>
                <a:ext uri="{FF2B5EF4-FFF2-40B4-BE49-F238E27FC236}">
                  <a16:creationId xmlns:a16="http://schemas.microsoft.com/office/drawing/2014/main" id="{049CF195-1E07-41D2-BFB5-81825767D7DD}"/>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4" name="Oval 86">
              <a:extLst>
                <a:ext uri="{FF2B5EF4-FFF2-40B4-BE49-F238E27FC236}">
                  <a16:creationId xmlns:a16="http://schemas.microsoft.com/office/drawing/2014/main" id="{808DA76C-8FFE-4460-80BA-AC9F9747A6D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5" name="Oval 89">
              <a:extLst>
                <a:ext uri="{FF2B5EF4-FFF2-40B4-BE49-F238E27FC236}">
                  <a16:creationId xmlns:a16="http://schemas.microsoft.com/office/drawing/2014/main" id="{2C120DFF-188E-4A7F-9AF6-D98682FF80B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6" name="Oval 90">
              <a:extLst>
                <a:ext uri="{FF2B5EF4-FFF2-40B4-BE49-F238E27FC236}">
                  <a16:creationId xmlns:a16="http://schemas.microsoft.com/office/drawing/2014/main" id="{F931AF8C-B561-4BFF-BDAA-4F03AC83E1E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7" name="Oval 89">
              <a:extLst>
                <a:ext uri="{FF2B5EF4-FFF2-40B4-BE49-F238E27FC236}">
                  <a16:creationId xmlns:a16="http://schemas.microsoft.com/office/drawing/2014/main" id="{AFC4922C-0FC3-49B7-BA65-07F1CBA79BF7}"/>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8" name="Oval 85">
              <a:extLst>
                <a:ext uri="{FF2B5EF4-FFF2-40B4-BE49-F238E27FC236}">
                  <a16:creationId xmlns:a16="http://schemas.microsoft.com/office/drawing/2014/main" id="{30084891-BEF3-4375-844A-FC9D587A296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89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childTnLst>
                                </p:cTn>
                              </p:par>
                              <p:par>
                                <p:cTn id="25" presetID="10"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down)">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808599-AACA-4C14-84BE-96030E075527}"/>
              </a:ext>
            </a:extLst>
          </p:cNvPr>
          <p:cNvSpPr/>
          <p:nvPr/>
        </p:nvSpPr>
        <p:spPr>
          <a:xfrm flipH="1">
            <a:off x="5730760" y="0"/>
            <a:ext cx="341323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2" name="Title 1">
            <a:extLst>
              <a:ext uri="{FF2B5EF4-FFF2-40B4-BE49-F238E27FC236}">
                <a16:creationId xmlns:a16="http://schemas.microsoft.com/office/drawing/2014/main" id="{7B56783B-DBC0-48D5-BBCE-94C0DD027948}"/>
              </a:ext>
            </a:extLst>
          </p:cNvPr>
          <p:cNvSpPr>
            <a:spLocks noGrp="1"/>
          </p:cNvSpPr>
          <p:nvPr>
            <p:ph type="title"/>
          </p:nvPr>
        </p:nvSpPr>
        <p:spPr>
          <a:xfrm>
            <a:off x="256925" y="1835947"/>
            <a:ext cx="7886700" cy="994172"/>
          </a:xfrm>
        </p:spPr>
        <p:txBody>
          <a:bodyPr/>
          <a:lstStyle/>
          <a:p>
            <a:r>
              <a:rPr lang="en-ID"/>
              <a:t>Device Mock - Up</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3231" r="13231"/>
          <a:stretch>
            <a:fillRect/>
          </a:stretch>
        </p:blipFill>
        <p:spPr/>
      </p:pic>
      <p:sp>
        <p:nvSpPr>
          <p:cNvPr id="5" name="Rectangle: Rounded Corners 4">
            <a:extLst>
              <a:ext uri="{FF2B5EF4-FFF2-40B4-BE49-F238E27FC236}">
                <a16:creationId xmlns:a16="http://schemas.microsoft.com/office/drawing/2014/main" id="{ABBCE8AC-4DE0-4110-B103-CE8F1341A227}"/>
              </a:ext>
            </a:extLst>
          </p:cNvPr>
          <p:cNvSpPr/>
          <p:nvPr/>
        </p:nvSpPr>
        <p:spPr>
          <a:xfrm>
            <a:off x="321298"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Rectangle: Rounded Corners 5">
            <a:extLst>
              <a:ext uri="{FF2B5EF4-FFF2-40B4-BE49-F238E27FC236}">
                <a16:creationId xmlns:a16="http://schemas.microsoft.com/office/drawing/2014/main" id="{F56BCBD1-ADB0-4C0E-A877-328831A60AA8}"/>
              </a:ext>
            </a:extLst>
          </p:cNvPr>
          <p:cNvSpPr/>
          <p:nvPr/>
        </p:nvSpPr>
        <p:spPr>
          <a:xfrm>
            <a:off x="1481281"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 name="Rectangle: Rounded Corners 6">
            <a:extLst>
              <a:ext uri="{FF2B5EF4-FFF2-40B4-BE49-F238E27FC236}">
                <a16:creationId xmlns:a16="http://schemas.microsoft.com/office/drawing/2014/main" id="{57EBAEEE-FD56-45BE-B914-816B9402AF48}"/>
              </a:ext>
            </a:extLst>
          </p:cNvPr>
          <p:cNvSpPr/>
          <p:nvPr/>
        </p:nvSpPr>
        <p:spPr>
          <a:xfrm>
            <a:off x="2661250" y="2863214"/>
            <a:ext cx="877064" cy="8355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8" name="Group 7">
            <a:extLst>
              <a:ext uri="{FF2B5EF4-FFF2-40B4-BE49-F238E27FC236}">
                <a16:creationId xmlns:a16="http://schemas.microsoft.com/office/drawing/2014/main" id="{DFA7C3A1-17C4-4F00-82B1-9D1160DD9701}"/>
              </a:ext>
            </a:extLst>
          </p:cNvPr>
          <p:cNvGrpSpPr/>
          <p:nvPr/>
        </p:nvGrpSpPr>
        <p:grpSpPr>
          <a:xfrm>
            <a:off x="671026" y="3009931"/>
            <a:ext cx="177613" cy="286913"/>
            <a:chOff x="6891475" y="1154605"/>
            <a:chExt cx="236817" cy="382550"/>
          </a:xfrm>
          <a:solidFill>
            <a:schemeClr val="bg2"/>
          </a:solidFill>
        </p:grpSpPr>
        <p:sp>
          <p:nvSpPr>
            <p:cNvPr id="9" name="Freeform: Shape 8">
              <a:extLst>
                <a:ext uri="{FF2B5EF4-FFF2-40B4-BE49-F238E27FC236}">
                  <a16:creationId xmlns:a16="http://schemas.microsoft.com/office/drawing/2014/main" id="{DE95007B-EBBC-46D0-9012-0B44D367C66E}"/>
                </a:ext>
              </a:extLst>
            </p:cNvPr>
            <p:cNvSpPr/>
            <p:nvPr/>
          </p:nvSpPr>
          <p:spPr>
            <a:xfrm>
              <a:off x="6950679" y="1418747"/>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DC6FF6AA-9BCE-4291-8C58-FB567D694E43}"/>
                </a:ext>
              </a:extLst>
            </p:cNvPr>
            <p:cNvSpPr/>
            <p:nvPr/>
          </p:nvSpPr>
          <p:spPr>
            <a:xfrm>
              <a:off x="6950679" y="1464288"/>
              <a:ext cx="118408" cy="27325"/>
            </a:xfrm>
            <a:custGeom>
              <a:avLst/>
              <a:gdLst>
                <a:gd name="connsiteX0" fmla="*/ 13663 w 118408"/>
                <a:gd name="connsiteY0" fmla="*/ 0 h 27325"/>
                <a:gd name="connsiteX1" fmla="*/ 104746 w 118408"/>
                <a:gd name="connsiteY1" fmla="*/ 0 h 27325"/>
                <a:gd name="connsiteX2" fmla="*/ 118408 w 118408"/>
                <a:gd name="connsiteY2" fmla="*/ 13663 h 27325"/>
                <a:gd name="connsiteX3" fmla="*/ 104746 w 118408"/>
                <a:gd name="connsiteY3" fmla="*/ 27325 h 27325"/>
                <a:gd name="connsiteX4" fmla="*/ 13663 w 118408"/>
                <a:gd name="connsiteY4" fmla="*/ 27325 h 27325"/>
                <a:gd name="connsiteX5" fmla="*/ 0 w 118408"/>
                <a:gd name="connsiteY5" fmla="*/ 13663 h 27325"/>
                <a:gd name="connsiteX6" fmla="*/ 13663 w 118408"/>
                <a:gd name="connsiteY6" fmla="*/ 0 h 2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08" h="27325">
                  <a:moveTo>
                    <a:pt x="13663" y="0"/>
                  </a:moveTo>
                  <a:lnTo>
                    <a:pt x="104746" y="0"/>
                  </a:lnTo>
                  <a:cubicBezTo>
                    <a:pt x="112488" y="0"/>
                    <a:pt x="118408" y="5920"/>
                    <a:pt x="118408" y="13663"/>
                  </a:cubicBezTo>
                  <a:cubicBezTo>
                    <a:pt x="118408" y="21405"/>
                    <a:pt x="112488" y="27325"/>
                    <a:pt x="104746" y="27325"/>
                  </a:cubicBezTo>
                  <a:lnTo>
                    <a:pt x="13663" y="27325"/>
                  </a:lnTo>
                  <a:cubicBezTo>
                    <a:pt x="5920" y="27325"/>
                    <a:pt x="0" y="21405"/>
                    <a:pt x="0" y="13663"/>
                  </a:cubicBezTo>
                  <a:cubicBezTo>
                    <a:pt x="0" y="5920"/>
                    <a:pt x="5920" y="0"/>
                    <a:pt x="13663" y="0"/>
                  </a:cubicBezTo>
                  <a:close/>
                </a:path>
              </a:pathLst>
            </a:custGeom>
            <a:grpFill/>
            <a:ln w="4465"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90B38C92-B343-45D7-B250-91C6ADD73963}"/>
                </a:ext>
              </a:extLst>
            </p:cNvPr>
            <p:cNvSpPr/>
            <p:nvPr/>
          </p:nvSpPr>
          <p:spPr>
            <a:xfrm>
              <a:off x="6980281" y="1509830"/>
              <a:ext cx="59204" cy="27325"/>
            </a:xfrm>
            <a:custGeom>
              <a:avLst/>
              <a:gdLst>
                <a:gd name="connsiteX0" fmla="*/ 0 w 59204"/>
                <a:gd name="connsiteY0" fmla="*/ 0 h 27325"/>
                <a:gd name="connsiteX1" fmla="*/ 29602 w 59204"/>
                <a:gd name="connsiteY1" fmla="*/ 27325 h 27325"/>
                <a:gd name="connsiteX2" fmla="*/ 59204 w 59204"/>
                <a:gd name="connsiteY2" fmla="*/ 0 h 27325"/>
                <a:gd name="connsiteX3" fmla="*/ 0 w 59204"/>
                <a:gd name="connsiteY3" fmla="*/ 0 h 27325"/>
              </a:gdLst>
              <a:ahLst/>
              <a:cxnLst>
                <a:cxn ang="0">
                  <a:pos x="connsiteX0" y="connsiteY0"/>
                </a:cxn>
                <a:cxn ang="0">
                  <a:pos x="connsiteX1" y="connsiteY1"/>
                </a:cxn>
                <a:cxn ang="0">
                  <a:pos x="connsiteX2" y="connsiteY2"/>
                </a:cxn>
                <a:cxn ang="0">
                  <a:pos x="connsiteX3" y="connsiteY3"/>
                </a:cxn>
              </a:cxnLst>
              <a:rect l="l" t="t" r="r" b="b"/>
              <a:pathLst>
                <a:path w="59204" h="27325">
                  <a:moveTo>
                    <a:pt x="0" y="0"/>
                  </a:moveTo>
                  <a:cubicBezTo>
                    <a:pt x="1366" y="15484"/>
                    <a:pt x="14118" y="27325"/>
                    <a:pt x="29602" y="27325"/>
                  </a:cubicBezTo>
                  <a:cubicBezTo>
                    <a:pt x="45086" y="27325"/>
                    <a:pt x="57838" y="15484"/>
                    <a:pt x="59204" y="0"/>
                  </a:cubicBezTo>
                  <a:lnTo>
                    <a:pt x="0" y="0"/>
                  </a:lnTo>
                  <a:close/>
                </a:path>
              </a:pathLst>
            </a:custGeom>
            <a:grpFill/>
            <a:ln w="4465"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C8EA4D47-4BCE-4DF6-9642-6C0731F9D830}"/>
                </a:ext>
              </a:extLst>
            </p:cNvPr>
            <p:cNvSpPr/>
            <p:nvPr/>
          </p:nvSpPr>
          <p:spPr>
            <a:xfrm>
              <a:off x="6891475" y="1154605"/>
              <a:ext cx="236817" cy="245925"/>
            </a:xfrm>
            <a:custGeom>
              <a:avLst/>
              <a:gdLst>
                <a:gd name="connsiteX0" fmla="*/ 118408 w 236816"/>
                <a:gd name="connsiteY0" fmla="*/ 0 h 245925"/>
                <a:gd name="connsiteX1" fmla="*/ 118408 w 236816"/>
                <a:gd name="connsiteY1" fmla="*/ 0 h 245925"/>
                <a:gd name="connsiteX2" fmla="*/ 118408 w 236816"/>
                <a:gd name="connsiteY2" fmla="*/ 0 h 245925"/>
                <a:gd name="connsiteX3" fmla="*/ 0 w 236816"/>
                <a:gd name="connsiteY3" fmla="*/ 117042 h 245925"/>
                <a:gd name="connsiteX4" fmla="*/ 0 w 236816"/>
                <a:gd name="connsiteY4" fmla="*/ 121141 h 245925"/>
                <a:gd name="connsiteX5" fmla="*/ 8197 w 236816"/>
                <a:gd name="connsiteY5" fmla="*/ 162128 h 245925"/>
                <a:gd name="connsiteX6" fmla="*/ 28691 w 236816"/>
                <a:gd name="connsiteY6" fmla="*/ 195829 h 245925"/>
                <a:gd name="connsiteX7" fmla="*/ 56472 w 236816"/>
                <a:gd name="connsiteY7" fmla="*/ 240915 h 245925"/>
                <a:gd name="connsiteX8" fmla="*/ 64669 w 236816"/>
                <a:gd name="connsiteY8" fmla="*/ 245925 h 245925"/>
                <a:gd name="connsiteX9" fmla="*/ 172148 w 236816"/>
                <a:gd name="connsiteY9" fmla="*/ 245925 h 245925"/>
                <a:gd name="connsiteX10" fmla="*/ 180345 w 236816"/>
                <a:gd name="connsiteY10" fmla="*/ 240915 h 245925"/>
                <a:gd name="connsiteX11" fmla="*/ 208125 w 236816"/>
                <a:gd name="connsiteY11" fmla="*/ 195829 h 245925"/>
                <a:gd name="connsiteX12" fmla="*/ 228619 w 236816"/>
                <a:gd name="connsiteY12" fmla="*/ 162128 h 245925"/>
                <a:gd name="connsiteX13" fmla="*/ 236817 w 236816"/>
                <a:gd name="connsiteY13" fmla="*/ 121141 h 245925"/>
                <a:gd name="connsiteX14" fmla="*/ 236817 w 236816"/>
                <a:gd name="connsiteY14" fmla="*/ 117042 h 245925"/>
                <a:gd name="connsiteX15" fmla="*/ 118408 w 236816"/>
                <a:gd name="connsiteY15" fmla="*/ 0 h 245925"/>
                <a:gd name="connsiteX16" fmla="*/ 209492 w 236816"/>
                <a:gd name="connsiteY16" fmla="*/ 120685 h 245925"/>
                <a:gd name="connsiteX17" fmla="*/ 203116 w 236816"/>
                <a:gd name="connsiteY17" fmla="*/ 152565 h 245925"/>
                <a:gd name="connsiteX18" fmla="*/ 187632 w 236816"/>
                <a:gd name="connsiteY18" fmla="*/ 177613 h 245925"/>
                <a:gd name="connsiteX19" fmla="*/ 161218 w 236816"/>
                <a:gd name="connsiteY19" fmla="*/ 218600 h 245925"/>
                <a:gd name="connsiteX20" fmla="*/ 118408 w 236816"/>
                <a:gd name="connsiteY20" fmla="*/ 218600 h 245925"/>
                <a:gd name="connsiteX21" fmla="*/ 76055 w 236816"/>
                <a:gd name="connsiteY21" fmla="*/ 218600 h 245925"/>
                <a:gd name="connsiteX22" fmla="*/ 49640 w 236816"/>
                <a:gd name="connsiteY22" fmla="*/ 177613 h 245925"/>
                <a:gd name="connsiteX23" fmla="*/ 34156 w 236816"/>
                <a:gd name="connsiteY23" fmla="*/ 152565 h 245925"/>
                <a:gd name="connsiteX24" fmla="*/ 27780 w 236816"/>
                <a:gd name="connsiteY24" fmla="*/ 120685 h 245925"/>
                <a:gd name="connsiteX25" fmla="*/ 27780 w 236816"/>
                <a:gd name="connsiteY25" fmla="*/ 117042 h 245925"/>
                <a:gd name="connsiteX26" fmla="*/ 118864 w 236816"/>
                <a:gd name="connsiteY26" fmla="*/ 26870 h 245925"/>
                <a:gd name="connsiteX27" fmla="*/ 118864 w 236816"/>
                <a:gd name="connsiteY27" fmla="*/ 26870 h 245925"/>
                <a:gd name="connsiteX28" fmla="*/ 118864 w 236816"/>
                <a:gd name="connsiteY28" fmla="*/ 26870 h 245925"/>
                <a:gd name="connsiteX29" fmla="*/ 118864 w 236816"/>
                <a:gd name="connsiteY29" fmla="*/ 26870 h 245925"/>
                <a:gd name="connsiteX30" fmla="*/ 118864 w 236816"/>
                <a:gd name="connsiteY30" fmla="*/ 26870 h 245925"/>
                <a:gd name="connsiteX31" fmla="*/ 118864 w 236816"/>
                <a:gd name="connsiteY31" fmla="*/ 26870 h 245925"/>
                <a:gd name="connsiteX32" fmla="*/ 118864 w 236816"/>
                <a:gd name="connsiteY32" fmla="*/ 26870 h 245925"/>
                <a:gd name="connsiteX33" fmla="*/ 209947 w 236816"/>
                <a:gd name="connsiteY33" fmla="*/ 117042 h 245925"/>
                <a:gd name="connsiteX34" fmla="*/ 209947 w 236816"/>
                <a:gd name="connsiteY34" fmla="*/ 120685 h 24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16" h="245925">
                  <a:moveTo>
                    <a:pt x="118408" y="0"/>
                  </a:moveTo>
                  <a:cubicBezTo>
                    <a:pt x="118408" y="0"/>
                    <a:pt x="118408" y="0"/>
                    <a:pt x="118408" y="0"/>
                  </a:cubicBezTo>
                  <a:cubicBezTo>
                    <a:pt x="118408" y="0"/>
                    <a:pt x="118408" y="0"/>
                    <a:pt x="118408" y="0"/>
                  </a:cubicBezTo>
                  <a:cubicBezTo>
                    <a:pt x="53739" y="455"/>
                    <a:pt x="1366" y="52373"/>
                    <a:pt x="0" y="117042"/>
                  </a:cubicBezTo>
                  <a:lnTo>
                    <a:pt x="0" y="121141"/>
                  </a:lnTo>
                  <a:cubicBezTo>
                    <a:pt x="455" y="135259"/>
                    <a:pt x="3188" y="148921"/>
                    <a:pt x="8197" y="162128"/>
                  </a:cubicBezTo>
                  <a:cubicBezTo>
                    <a:pt x="13207" y="174425"/>
                    <a:pt x="20038" y="185810"/>
                    <a:pt x="28691" y="195829"/>
                  </a:cubicBezTo>
                  <a:cubicBezTo>
                    <a:pt x="39621" y="207670"/>
                    <a:pt x="51462" y="230896"/>
                    <a:pt x="56472" y="240915"/>
                  </a:cubicBezTo>
                  <a:cubicBezTo>
                    <a:pt x="57838" y="244103"/>
                    <a:pt x="61026" y="245925"/>
                    <a:pt x="64669" y="245925"/>
                  </a:cubicBezTo>
                  <a:lnTo>
                    <a:pt x="172148" y="245925"/>
                  </a:lnTo>
                  <a:cubicBezTo>
                    <a:pt x="175791" y="245925"/>
                    <a:pt x="178979" y="244103"/>
                    <a:pt x="180345" y="240915"/>
                  </a:cubicBezTo>
                  <a:cubicBezTo>
                    <a:pt x="185355" y="230896"/>
                    <a:pt x="197195" y="207670"/>
                    <a:pt x="208125" y="195829"/>
                  </a:cubicBezTo>
                  <a:cubicBezTo>
                    <a:pt x="216778" y="185810"/>
                    <a:pt x="224065" y="174425"/>
                    <a:pt x="228619" y="162128"/>
                  </a:cubicBezTo>
                  <a:cubicBezTo>
                    <a:pt x="233629" y="148921"/>
                    <a:pt x="236361" y="135259"/>
                    <a:pt x="236817" y="121141"/>
                  </a:cubicBezTo>
                  <a:lnTo>
                    <a:pt x="236817" y="117042"/>
                  </a:lnTo>
                  <a:cubicBezTo>
                    <a:pt x="235450" y="52373"/>
                    <a:pt x="183078" y="455"/>
                    <a:pt x="118408" y="0"/>
                  </a:cubicBezTo>
                  <a:close/>
                  <a:moveTo>
                    <a:pt x="209492" y="120685"/>
                  </a:moveTo>
                  <a:cubicBezTo>
                    <a:pt x="209036" y="131615"/>
                    <a:pt x="206759" y="142545"/>
                    <a:pt x="203116" y="152565"/>
                  </a:cubicBezTo>
                  <a:cubicBezTo>
                    <a:pt x="199473" y="161673"/>
                    <a:pt x="194463" y="170326"/>
                    <a:pt x="187632" y="177613"/>
                  </a:cubicBezTo>
                  <a:cubicBezTo>
                    <a:pt x="177157" y="190364"/>
                    <a:pt x="168049" y="204027"/>
                    <a:pt x="161218" y="218600"/>
                  </a:cubicBezTo>
                  <a:lnTo>
                    <a:pt x="118408" y="218600"/>
                  </a:lnTo>
                  <a:lnTo>
                    <a:pt x="76055" y="218600"/>
                  </a:lnTo>
                  <a:cubicBezTo>
                    <a:pt x="68768" y="204027"/>
                    <a:pt x="59660" y="190364"/>
                    <a:pt x="49640" y="177613"/>
                  </a:cubicBezTo>
                  <a:cubicBezTo>
                    <a:pt x="43265" y="170326"/>
                    <a:pt x="37800" y="161673"/>
                    <a:pt x="34156" y="152565"/>
                  </a:cubicBezTo>
                  <a:cubicBezTo>
                    <a:pt x="30058" y="142545"/>
                    <a:pt x="28236" y="131615"/>
                    <a:pt x="27780" y="120685"/>
                  </a:cubicBezTo>
                  <a:lnTo>
                    <a:pt x="27780" y="117042"/>
                  </a:lnTo>
                  <a:cubicBezTo>
                    <a:pt x="28691" y="67402"/>
                    <a:pt x="69223" y="27325"/>
                    <a:pt x="118864" y="26870"/>
                  </a:cubicBezTo>
                  <a:lnTo>
                    <a:pt x="118864" y="26870"/>
                  </a:lnTo>
                  <a:lnTo>
                    <a:pt x="118864" y="26870"/>
                  </a:lnTo>
                  <a:cubicBezTo>
                    <a:pt x="118864" y="26870"/>
                    <a:pt x="118864" y="26870"/>
                    <a:pt x="118864" y="26870"/>
                  </a:cubicBezTo>
                  <a:cubicBezTo>
                    <a:pt x="118864" y="26870"/>
                    <a:pt x="118864" y="26870"/>
                    <a:pt x="118864" y="26870"/>
                  </a:cubicBezTo>
                  <a:lnTo>
                    <a:pt x="118864" y="26870"/>
                  </a:lnTo>
                  <a:lnTo>
                    <a:pt x="118864" y="26870"/>
                  </a:lnTo>
                  <a:cubicBezTo>
                    <a:pt x="168504" y="27325"/>
                    <a:pt x="209036" y="66946"/>
                    <a:pt x="209947" y="117042"/>
                  </a:cubicBezTo>
                  <a:lnTo>
                    <a:pt x="209947" y="120685"/>
                  </a:lnTo>
                  <a:close/>
                </a:path>
              </a:pathLst>
            </a:custGeom>
            <a:grpFill/>
            <a:ln w="4465" cap="flat">
              <a:noFill/>
              <a:prstDash val="solid"/>
              <a:miter/>
            </a:ln>
          </p:spPr>
          <p:txBody>
            <a:bodyPr rtlCol="0" anchor="ctr"/>
            <a:lstStyle/>
            <a:p>
              <a:endParaRPr lang="en-ID" sz="1350"/>
            </a:p>
          </p:txBody>
        </p:sp>
      </p:grpSp>
      <p:sp>
        <p:nvSpPr>
          <p:cNvPr id="13" name="TextBox 12">
            <a:extLst>
              <a:ext uri="{FF2B5EF4-FFF2-40B4-BE49-F238E27FC236}">
                <a16:creationId xmlns:a16="http://schemas.microsoft.com/office/drawing/2014/main" id="{6345DFB1-5BBF-4DAA-859D-9AEF0BB50D0C}"/>
              </a:ext>
            </a:extLst>
          </p:cNvPr>
          <p:cNvSpPr txBox="1"/>
          <p:nvPr/>
        </p:nvSpPr>
        <p:spPr>
          <a:xfrm>
            <a:off x="256910" y="3365424"/>
            <a:ext cx="1005840" cy="253916"/>
          </a:xfrm>
          <a:prstGeom prst="rect">
            <a:avLst/>
          </a:prstGeom>
          <a:noFill/>
        </p:spPr>
        <p:txBody>
          <a:bodyPr wrap="square" rtlCol="0">
            <a:spAutoFit/>
          </a:bodyPr>
          <a:lstStyle/>
          <a:p>
            <a:pPr algn="ctr"/>
            <a:r>
              <a:rPr lang="en-US" sz="1050">
                <a:solidFill>
                  <a:schemeClr val="bg2"/>
                </a:solidFill>
                <a:latin typeface="+mj-lt"/>
              </a:rPr>
              <a:t>Idea</a:t>
            </a:r>
            <a:endParaRPr lang="en-US" sz="1050" dirty="0">
              <a:solidFill>
                <a:schemeClr val="bg2"/>
              </a:solidFill>
              <a:latin typeface="+mj-lt"/>
            </a:endParaRPr>
          </a:p>
        </p:txBody>
      </p:sp>
      <p:sp>
        <p:nvSpPr>
          <p:cNvPr id="14" name="TextBox 13">
            <a:extLst>
              <a:ext uri="{FF2B5EF4-FFF2-40B4-BE49-F238E27FC236}">
                <a16:creationId xmlns:a16="http://schemas.microsoft.com/office/drawing/2014/main" id="{797625CD-1483-4DCA-B13A-7DA475FE65A3}"/>
              </a:ext>
            </a:extLst>
          </p:cNvPr>
          <p:cNvSpPr txBox="1"/>
          <p:nvPr/>
        </p:nvSpPr>
        <p:spPr>
          <a:xfrm>
            <a:off x="1416893" y="3365424"/>
            <a:ext cx="1005840" cy="253916"/>
          </a:xfrm>
          <a:prstGeom prst="rect">
            <a:avLst/>
          </a:prstGeom>
          <a:noFill/>
        </p:spPr>
        <p:txBody>
          <a:bodyPr wrap="square" rtlCol="0">
            <a:spAutoFit/>
          </a:bodyPr>
          <a:lstStyle/>
          <a:p>
            <a:pPr algn="ctr"/>
            <a:r>
              <a:rPr lang="en-US" sz="1050">
                <a:solidFill>
                  <a:schemeClr val="bg2"/>
                </a:solidFill>
                <a:latin typeface="+mj-lt"/>
              </a:rPr>
              <a:t>Target</a:t>
            </a:r>
            <a:endParaRPr lang="en-US" sz="1050" dirty="0">
              <a:solidFill>
                <a:schemeClr val="bg2"/>
              </a:solidFill>
              <a:latin typeface="+mj-lt"/>
            </a:endParaRPr>
          </a:p>
        </p:txBody>
      </p:sp>
      <p:sp>
        <p:nvSpPr>
          <p:cNvPr id="15" name="TextBox 14">
            <a:extLst>
              <a:ext uri="{FF2B5EF4-FFF2-40B4-BE49-F238E27FC236}">
                <a16:creationId xmlns:a16="http://schemas.microsoft.com/office/drawing/2014/main" id="{39E7DDD1-731F-44D2-961F-ADF2F6360DC9}"/>
              </a:ext>
            </a:extLst>
          </p:cNvPr>
          <p:cNvSpPr txBox="1"/>
          <p:nvPr/>
        </p:nvSpPr>
        <p:spPr>
          <a:xfrm>
            <a:off x="2596862" y="3365424"/>
            <a:ext cx="1005840" cy="253916"/>
          </a:xfrm>
          <a:prstGeom prst="rect">
            <a:avLst/>
          </a:prstGeom>
          <a:noFill/>
        </p:spPr>
        <p:txBody>
          <a:bodyPr wrap="square" rtlCol="0">
            <a:spAutoFit/>
          </a:bodyPr>
          <a:lstStyle/>
          <a:p>
            <a:pPr algn="ctr"/>
            <a:r>
              <a:rPr lang="en-US" sz="1050">
                <a:solidFill>
                  <a:schemeClr val="bg2"/>
                </a:solidFill>
                <a:latin typeface="+mj-lt"/>
              </a:rPr>
              <a:t>Statistic</a:t>
            </a:r>
            <a:endParaRPr lang="en-US" sz="1050" dirty="0">
              <a:solidFill>
                <a:schemeClr val="bg2"/>
              </a:solidFill>
              <a:latin typeface="+mj-lt"/>
            </a:endParaRPr>
          </a:p>
        </p:txBody>
      </p:sp>
      <p:grpSp>
        <p:nvGrpSpPr>
          <p:cNvPr id="16" name="Group 15">
            <a:extLst>
              <a:ext uri="{FF2B5EF4-FFF2-40B4-BE49-F238E27FC236}">
                <a16:creationId xmlns:a16="http://schemas.microsoft.com/office/drawing/2014/main" id="{301E3FC8-C7CA-45FE-A69D-0C37131D0012}"/>
              </a:ext>
            </a:extLst>
          </p:cNvPr>
          <p:cNvGrpSpPr/>
          <p:nvPr/>
        </p:nvGrpSpPr>
        <p:grpSpPr>
          <a:xfrm>
            <a:off x="2981945" y="3057730"/>
            <a:ext cx="235679" cy="239114"/>
            <a:chOff x="8739574" y="2460793"/>
            <a:chExt cx="314238" cy="318818"/>
          </a:xfrm>
        </p:grpSpPr>
        <p:sp>
          <p:nvSpPr>
            <p:cNvPr id="17" name="Freeform: Shape 16">
              <a:extLst>
                <a:ext uri="{FF2B5EF4-FFF2-40B4-BE49-F238E27FC236}">
                  <a16:creationId xmlns:a16="http://schemas.microsoft.com/office/drawing/2014/main" id="{B068A134-B71B-4F56-AB67-67C03748AAFF}"/>
                </a:ext>
              </a:extLst>
            </p:cNvPr>
            <p:cNvSpPr/>
            <p:nvPr/>
          </p:nvSpPr>
          <p:spPr>
            <a:xfrm>
              <a:off x="8789594" y="2460793"/>
              <a:ext cx="250479" cy="273250"/>
            </a:xfrm>
            <a:custGeom>
              <a:avLst/>
              <a:gdLst>
                <a:gd name="connsiteX0" fmla="*/ 250555 w 250479"/>
                <a:gd name="connsiteY0" fmla="*/ 31906 h 273250"/>
                <a:gd name="connsiteX1" fmla="*/ 218702 w 250479"/>
                <a:gd name="connsiteY1" fmla="*/ 0 h 273250"/>
                <a:gd name="connsiteX2" fmla="*/ 186797 w 250479"/>
                <a:gd name="connsiteY2" fmla="*/ 31853 h 273250"/>
                <a:gd name="connsiteX3" fmla="*/ 201279 w 250479"/>
                <a:gd name="connsiteY3" fmla="*/ 58593 h 273250"/>
                <a:gd name="connsiteX4" fmla="*/ 177688 w 250479"/>
                <a:gd name="connsiteY4" fmla="*/ 127543 h 273250"/>
                <a:gd name="connsiteX5" fmla="*/ 177688 w 250479"/>
                <a:gd name="connsiteY5" fmla="*/ 127543 h 273250"/>
                <a:gd name="connsiteX6" fmla="*/ 159472 w 250479"/>
                <a:gd name="connsiteY6" fmla="*/ 133236 h 273250"/>
                <a:gd name="connsiteX7" fmla="*/ 111926 w 250479"/>
                <a:gd name="connsiteY7" fmla="*/ 97577 h 273250"/>
                <a:gd name="connsiteX8" fmla="*/ 93059 w 250479"/>
                <a:gd name="connsiteY8" fmla="*/ 56630 h 273250"/>
                <a:gd name="connsiteX9" fmla="*/ 52113 w 250479"/>
                <a:gd name="connsiteY9" fmla="*/ 75497 h 273250"/>
                <a:gd name="connsiteX10" fmla="*/ 64198 w 250479"/>
                <a:gd name="connsiteY10" fmla="*/ 112970 h 273250"/>
                <a:gd name="connsiteX11" fmla="*/ 33822 w 250479"/>
                <a:gd name="connsiteY11" fmla="*/ 209518 h 273250"/>
                <a:gd name="connsiteX12" fmla="*/ 31955 w 250479"/>
                <a:gd name="connsiteY12" fmla="*/ 209518 h 273250"/>
                <a:gd name="connsiteX13" fmla="*/ 0 w 250479"/>
                <a:gd name="connsiteY13" fmla="*/ 241321 h 273250"/>
                <a:gd name="connsiteX14" fmla="*/ 31803 w 250479"/>
                <a:gd name="connsiteY14" fmla="*/ 273276 h 273250"/>
                <a:gd name="connsiteX15" fmla="*/ 63758 w 250479"/>
                <a:gd name="connsiteY15" fmla="*/ 241473 h 273250"/>
                <a:gd name="connsiteX16" fmla="*/ 50946 w 250479"/>
                <a:gd name="connsiteY16" fmla="*/ 215848 h 273250"/>
                <a:gd name="connsiteX17" fmla="*/ 81595 w 250479"/>
                <a:gd name="connsiteY17" fmla="*/ 118435 h 273250"/>
                <a:gd name="connsiteX18" fmla="*/ 82051 w 250479"/>
                <a:gd name="connsiteY18" fmla="*/ 118435 h 273250"/>
                <a:gd name="connsiteX19" fmla="*/ 100996 w 250479"/>
                <a:gd name="connsiteY19" fmla="*/ 112150 h 273250"/>
                <a:gd name="connsiteX20" fmla="*/ 148132 w 250479"/>
                <a:gd name="connsiteY20" fmla="*/ 147445 h 273250"/>
                <a:gd name="connsiteX21" fmla="*/ 145809 w 250479"/>
                <a:gd name="connsiteY21" fmla="*/ 159422 h 273250"/>
                <a:gd name="connsiteX22" fmla="*/ 177676 w 250479"/>
                <a:gd name="connsiteY22" fmla="*/ 191314 h 273250"/>
                <a:gd name="connsiteX23" fmla="*/ 209567 w 250479"/>
                <a:gd name="connsiteY23" fmla="*/ 159447 h 273250"/>
                <a:gd name="connsiteX24" fmla="*/ 195176 w 250479"/>
                <a:gd name="connsiteY24" fmla="*/ 132780 h 273250"/>
                <a:gd name="connsiteX25" fmla="*/ 218676 w 250479"/>
                <a:gd name="connsiteY25" fmla="*/ 63785 h 273250"/>
                <a:gd name="connsiteX26" fmla="*/ 250555 w 250479"/>
                <a:gd name="connsiteY26" fmla="*/ 31906 h 27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0479" h="273250">
                  <a:moveTo>
                    <a:pt x="250555" y="31906"/>
                  </a:moveTo>
                  <a:cubicBezTo>
                    <a:pt x="250569" y="14299"/>
                    <a:pt x="236309" y="15"/>
                    <a:pt x="218702" y="0"/>
                  </a:cubicBezTo>
                  <a:cubicBezTo>
                    <a:pt x="201096" y="-15"/>
                    <a:pt x="186811" y="14246"/>
                    <a:pt x="186797" y="31853"/>
                  </a:cubicBezTo>
                  <a:cubicBezTo>
                    <a:pt x="186787" y="42642"/>
                    <a:pt x="192237" y="52705"/>
                    <a:pt x="201279" y="58593"/>
                  </a:cubicBezTo>
                  <a:lnTo>
                    <a:pt x="177688" y="127543"/>
                  </a:lnTo>
                  <a:lnTo>
                    <a:pt x="177688" y="127543"/>
                  </a:lnTo>
                  <a:cubicBezTo>
                    <a:pt x="171177" y="127536"/>
                    <a:pt x="164820" y="129522"/>
                    <a:pt x="159472" y="133236"/>
                  </a:cubicBezTo>
                  <a:lnTo>
                    <a:pt x="111926" y="97577"/>
                  </a:lnTo>
                  <a:cubicBezTo>
                    <a:pt x="118023" y="81060"/>
                    <a:pt x="109576" y="62727"/>
                    <a:pt x="93059" y="56630"/>
                  </a:cubicBezTo>
                  <a:cubicBezTo>
                    <a:pt x="76542" y="50534"/>
                    <a:pt x="58210" y="58980"/>
                    <a:pt x="52113" y="75497"/>
                  </a:cubicBezTo>
                  <a:cubicBezTo>
                    <a:pt x="47025" y="89281"/>
                    <a:pt x="52016" y="104756"/>
                    <a:pt x="64198" y="112970"/>
                  </a:cubicBezTo>
                  <a:lnTo>
                    <a:pt x="33822" y="209518"/>
                  </a:lnTo>
                  <a:lnTo>
                    <a:pt x="31955" y="209518"/>
                  </a:lnTo>
                  <a:cubicBezTo>
                    <a:pt x="14348" y="209476"/>
                    <a:pt x="42" y="223715"/>
                    <a:pt x="0" y="241321"/>
                  </a:cubicBezTo>
                  <a:cubicBezTo>
                    <a:pt x="-42" y="258928"/>
                    <a:pt x="14197" y="273235"/>
                    <a:pt x="31803" y="273276"/>
                  </a:cubicBezTo>
                  <a:cubicBezTo>
                    <a:pt x="49410" y="273318"/>
                    <a:pt x="63716" y="259079"/>
                    <a:pt x="63758" y="241473"/>
                  </a:cubicBezTo>
                  <a:cubicBezTo>
                    <a:pt x="63782" y="231385"/>
                    <a:pt x="59030" y="221882"/>
                    <a:pt x="50946" y="215848"/>
                  </a:cubicBezTo>
                  <a:lnTo>
                    <a:pt x="81595" y="118435"/>
                  </a:lnTo>
                  <a:lnTo>
                    <a:pt x="82051" y="118435"/>
                  </a:lnTo>
                  <a:cubicBezTo>
                    <a:pt x="88876" y="118422"/>
                    <a:pt x="95516" y="116219"/>
                    <a:pt x="100996" y="112150"/>
                  </a:cubicBezTo>
                  <a:lnTo>
                    <a:pt x="148132" y="147445"/>
                  </a:lnTo>
                  <a:cubicBezTo>
                    <a:pt x="146615" y="151257"/>
                    <a:pt x="145827" y="155319"/>
                    <a:pt x="145809" y="159422"/>
                  </a:cubicBezTo>
                  <a:cubicBezTo>
                    <a:pt x="145802" y="177029"/>
                    <a:pt x="160070" y="191307"/>
                    <a:pt x="177676" y="191314"/>
                  </a:cubicBezTo>
                  <a:cubicBezTo>
                    <a:pt x="195282" y="191321"/>
                    <a:pt x="209561" y="177053"/>
                    <a:pt x="209567" y="159447"/>
                  </a:cubicBezTo>
                  <a:cubicBezTo>
                    <a:pt x="209571" y="148701"/>
                    <a:pt x="204161" y="138675"/>
                    <a:pt x="195176" y="132780"/>
                  </a:cubicBezTo>
                  <a:lnTo>
                    <a:pt x="218676" y="63785"/>
                  </a:lnTo>
                  <a:cubicBezTo>
                    <a:pt x="236282" y="63785"/>
                    <a:pt x="250555" y="49512"/>
                    <a:pt x="250555" y="31906"/>
                  </a:cubicBezTo>
                  <a:close/>
                </a:path>
              </a:pathLst>
            </a:custGeom>
            <a:solidFill>
              <a:schemeClr val="bg2"/>
            </a:solidFill>
            <a:ln w="4465" cap="flat">
              <a:noFill/>
              <a:prstDash val="solid"/>
              <a:miter/>
            </a:ln>
          </p:spPr>
          <p:txBody>
            <a:bodyPr rtlCol="0" anchor="ctr"/>
            <a:lstStyle/>
            <a:p>
              <a:endParaRPr lang="en-ID" sz="1350"/>
            </a:p>
          </p:txBody>
        </p:sp>
        <p:sp>
          <p:nvSpPr>
            <p:cNvPr id="18" name="Freeform: Shape 17">
              <a:extLst>
                <a:ext uri="{FF2B5EF4-FFF2-40B4-BE49-F238E27FC236}">
                  <a16:creationId xmlns:a16="http://schemas.microsoft.com/office/drawing/2014/main" id="{ED992CF7-01F4-45BA-8D91-EBF92352E63F}"/>
                </a:ext>
              </a:extLst>
            </p:cNvPr>
            <p:cNvSpPr/>
            <p:nvPr/>
          </p:nvSpPr>
          <p:spPr>
            <a:xfrm>
              <a:off x="8739574" y="2460819"/>
              <a:ext cx="314238" cy="318792"/>
            </a:xfrm>
            <a:custGeom>
              <a:avLst/>
              <a:gdLst>
                <a:gd name="connsiteX0" fmla="*/ 27325 w 314237"/>
                <a:gd name="connsiteY0" fmla="*/ 0 h 318791"/>
                <a:gd name="connsiteX1" fmla="*/ 0 w 314237"/>
                <a:gd name="connsiteY1" fmla="*/ 0 h 318791"/>
                <a:gd name="connsiteX2" fmla="*/ 0 w 314237"/>
                <a:gd name="connsiteY2" fmla="*/ 318792 h 318791"/>
                <a:gd name="connsiteX3" fmla="*/ 314238 w 314237"/>
                <a:gd name="connsiteY3" fmla="*/ 318792 h 318791"/>
                <a:gd name="connsiteX4" fmla="*/ 314238 w 314237"/>
                <a:gd name="connsiteY4" fmla="*/ 291467 h 318791"/>
                <a:gd name="connsiteX5" fmla="*/ 27325 w 314237"/>
                <a:gd name="connsiteY5" fmla="*/ 291467 h 318791"/>
                <a:gd name="connsiteX6" fmla="*/ 27325 w 314237"/>
                <a:gd name="connsiteY6" fmla="*/ 0 h 31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4237" h="318791">
                  <a:moveTo>
                    <a:pt x="27325" y="0"/>
                  </a:moveTo>
                  <a:lnTo>
                    <a:pt x="0" y="0"/>
                  </a:lnTo>
                  <a:lnTo>
                    <a:pt x="0" y="318792"/>
                  </a:lnTo>
                  <a:lnTo>
                    <a:pt x="314238" y="318792"/>
                  </a:lnTo>
                  <a:lnTo>
                    <a:pt x="314238" y="291467"/>
                  </a:lnTo>
                  <a:lnTo>
                    <a:pt x="27325" y="291467"/>
                  </a:lnTo>
                  <a:lnTo>
                    <a:pt x="27325" y="0"/>
                  </a:lnTo>
                  <a:close/>
                </a:path>
              </a:pathLst>
            </a:custGeom>
            <a:solidFill>
              <a:schemeClr val="bg2"/>
            </a:solidFill>
            <a:ln w="4465" cap="flat">
              <a:noFill/>
              <a:prstDash val="solid"/>
              <a:miter/>
            </a:ln>
          </p:spPr>
          <p:txBody>
            <a:bodyPr rtlCol="0" anchor="ctr"/>
            <a:lstStyle/>
            <a:p>
              <a:endParaRPr lang="en-ID" sz="1350"/>
            </a:p>
          </p:txBody>
        </p:sp>
      </p:grpSp>
      <p:grpSp>
        <p:nvGrpSpPr>
          <p:cNvPr id="19" name="Group 18">
            <a:extLst>
              <a:ext uri="{FF2B5EF4-FFF2-40B4-BE49-F238E27FC236}">
                <a16:creationId xmlns:a16="http://schemas.microsoft.com/office/drawing/2014/main" id="{00958B24-8142-4926-9E70-4B3C832CE284}"/>
              </a:ext>
            </a:extLst>
          </p:cNvPr>
          <p:cNvGrpSpPr/>
          <p:nvPr/>
        </p:nvGrpSpPr>
        <p:grpSpPr>
          <a:xfrm>
            <a:off x="1785069" y="3025280"/>
            <a:ext cx="269494" cy="269835"/>
            <a:chOff x="675023" y="1165990"/>
            <a:chExt cx="359325" cy="359780"/>
          </a:xfrm>
          <a:solidFill>
            <a:schemeClr val="bg2"/>
          </a:solidFill>
        </p:grpSpPr>
        <p:sp>
          <p:nvSpPr>
            <p:cNvPr id="20" name="Freeform: Shape 19">
              <a:extLst>
                <a:ext uri="{FF2B5EF4-FFF2-40B4-BE49-F238E27FC236}">
                  <a16:creationId xmlns:a16="http://schemas.microsoft.com/office/drawing/2014/main" id="{97DA2872-14F5-48E8-AA04-1AF05B92D926}"/>
                </a:ext>
              </a:extLst>
            </p:cNvPr>
            <p:cNvSpPr/>
            <p:nvPr/>
          </p:nvSpPr>
          <p:spPr>
            <a:xfrm>
              <a:off x="802085" y="1165990"/>
              <a:ext cx="232263" cy="232263"/>
            </a:xfrm>
            <a:custGeom>
              <a:avLst/>
              <a:gdLst>
                <a:gd name="connsiteX0" fmla="*/ 191730 w 232262"/>
                <a:gd name="connsiteY0" fmla="*/ 40988 h 232262"/>
                <a:gd name="connsiteX1" fmla="*/ 187176 w 232262"/>
                <a:gd name="connsiteY1" fmla="*/ 0 h 232262"/>
                <a:gd name="connsiteX2" fmla="*/ 137080 w 232262"/>
                <a:gd name="connsiteY2" fmla="*/ 50096 h 232262"/>
                <a:gd name="connsiteX3" fmla="*/ 139813 w 232262"/>
                <a:gd name="connsiteY3" fmla="*/ 73778 h 232262"/>
                <a:gd name="connsiteX4" fmla="*/ 66946 w 232262"/>
                <a:gd name="connsiteY4" fmla="*/ 146644 h 232262"/>
                <a:gd name="connsiteX5" fmla="*/ 45542 w 232262"/>
                <a:gd name="connsiteY5" fmla="*/ 141179 h 232262"/>
                <a:gd name="connsiteX6" fmla="*/ 0 w 232262"/>
                <a:gd name="connsiteY6" fmla="*/ 186721 h 232262"/>
                <a:gd name="connsiteX7" fmla="*/ 45542 w 232262"/>
                <a:gd name="connsiteY7" fmla="*/ 232263 h 232262"/>
                <a:gd name="connsiteX8" fmla="*/ 91083 w 232262"/>
                <a:gd name="connsiteY8" fmla="*/ 186721 h 232262"/>
                <a:gd name="connsiteX9" fmla="*/ 86074 w 232262"/>
                <a:gd name="connsiteY9" fmla="*/ 165772 h 232262"/>
                <a:gd name="connsiteX10" fmla="*/ 158940 w 232262"/>
                <a:gd name="connsiteY10" fmla="*/ 92905 h 232262"/>
                <a:gd name="connsiteX11" fmla="*/ 182622 w 232262"/>
                <a:gd name="connsiteY11" fmla="*/ 95638 h 232262"/>
                <a:gd name="connsiteX12" fmla="*/ 232718 w 232262"/>
                <a:gd name="connsiteY12" fmla="*/ 45542 h 232262"/>
                <a:gd name="connsiteX13" fmla="*/ 191730 w 232262"/>
                <a:gd name="connsiteY13" fmla="*/ 40988 h 23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262" h="232262">
                  <a:moveTo>
                    <a:pt x="191730" y="40988"/>
                  </a:moveTo>
                  <a:lnTo>
                    <a:pt x="187176" y="0"/>
                  </a:lnTo>
                  <a:lnTo>
                    <a:pt x="137080" y="50096"/>
                  </a:lnTo>
                  <a:lnTo>
                    <a:pt x="139813" y="73778"/>
                  </a:lnTo>
                  <a:lnTo>
                    <a:pt x="66946" y="146644"/>
                  </a:lnTo>
                  <a:cubicBezTo>
                    <a:pt x="60570" y="143456"/>
                    <a:pt x="53284" y="141179"/>
                    <a:pt x="45542" y="141179"/>
                  </a:cubicBezTo>
                  <a:cubicBezTo>
                    <a:pt x="20494" y="141179"/>
                    <a:pt x="0" y="161673"/>
                    <a:pt x="0" y="186721"/>
                  </a:cubicBezTo>
                  <a:cubicBezTo>
                    <a:pt x="0" y="211769"/>
                    <a:pt x="20494" y="232263"/>
                    <a:pt x="45542" y="232263"/>
                  </a:cubicBezTo>
                  <a:cubicBezTo>
                    <a:pt x="70590" y="232263"/>
                    <a:pt x="91083" y="211769"/>
                    <a:pt x="91083" y="186721"/>
                  </a:cubicBezTo>
                  <a:cubicBezTo>
                    <a:pt x="91083" y="178979"/>
                    <a:pt x="89262" y="172148"/>
                    <a:pt x="86074" y="165772"/>
                  </a:cubicBezTo>
                  <a:lnTo>
                    <a:pt x="158940" y="92905"/>
                  </a:lnTo>
                  <a:lnTo>
                    <a:pt x="182622" y="95638"/>
                  </a:lnTo>
                  <a:lnTo>
                    <a:pt x="232718" y="45542"/>
                  </a:lnTo>
                  <a:lnTo>
                    <a:pt x="191730" y="40988"/>
                  </a:lnTo>
                  <a:close/>
                </a:path>
              </a:pathLst>
            </a:custGeom>
            <a:grpFill/>
            <a:ln w="4465" cap="flat">
              <a:noFill/>
              <a:prstDash val="solid"/>
              <a:miter/>
            </a:ln>
          </p:spPr>
          <p:txBody>
            <a:bodyPr rtlCol="0" anchor="ctr"/>
            <a:lstStyle/>
            <a:p>
              <a:endParaRPr lang="en-ID" sz="1350"/>
            </a:p>
          </p:txBody>
        </p:sp>
        <p:sp>
          <p:nvSpPr>
            <p:cNvPr id="21" name="Freeform: Shape 20">
              <a:extLst>
                <a:ext uri="{FF2B5EF4-FFF2-40B4-BE49-F238E27FC236}">
                  <a16:creationId xmlns:a16="http://schemas.microsoft.com/office/drawing/2014/main" id="{BC52FE9B-AB58-4A1F-83BB-CA6E8892F19C}"/>
                </a:ext>
              </a:extLst>
            </p:cNvPr>
            <p:cNvSpPr/>
            <p:nvPr/>
          </p:nvSpPr>
          <p:spPr>
            <a:xfrm>
              <a:off x="675023" y="1179653"/>
              <a:ext cx="346117" cy="346117"/>
            </a:xfrm>
            <a:custGeom>
              <a:avLst/>
              <a:gdLst>
                <a:gd name="connsiteX0" fmla="*/ 322435 w 346116"/>
                <a:gd name="connsiteY0" fmla="*/ 94727 h 346116"/>
                <a:gd name="connsiteX1" fmla="*/ 316515 w 346116"/>
                <a:gd name="connsiteY1" fmla="*/ 101103 h 346116"/>
                <a:gd name="connsiteX2" fmla="*/ 307862 w 346116"/>
                <a:gd name="connsiteY2" fmla="*/ 100192 h 346116"/>
                <a:gd name="connsiteX3" fmla="*/ 298298 w 346116"/>
                <a:gd name="connsiteY3" fmla="*/ 98825 h 346116"/>
                <a:gd name="connsiteX4" fmla="*/ 318792 w 346116"/>
                <a:gd name="connsiteY4" fmla="*/ 173058 h 346116"/>
                <a:gd name="connsiteX5" fmla="*/ 173058 w 346116"/>
                <a:gd name="connsiteY5" fmla="*/ 318792 h 346116"/>
                <a:gd name="connsiteX6" fmla="*/ 27325 w 346116"/>
                <a:gd name="connsiteY6" fmla="*/ 173058 h 346116"/>
                <a:gd name="connsiteX7" fmla="*/ 173058 w 346116"/>
                <a:gd name="connsiteY7" fmla="*/ 27325 h 346116"/>
                <a:gd name="connsiteX8" fmla="*/ 247291 w 346116"/>
                <a:gd name="connsiteY8" fmla="*/ 47819 h 346116"/>
                <a:gd name="connsiteX9" fmla="*/ 246380 w 346116"/>
                <a:gd name="connsiteY9" fmla="*/ 38710 h 346116"/>
                <a:gd name="connsiteX10" fmla="*/ 245014 w 346116"/>
                <a:gd name="connsiteY10" fmla="*/ 29602 h 346116"/>
                <a:gd name="connsiteX11" fmla="*/ 251390 w 346116"/>
                <a:gd name="connsiteY11" fmla="*/ 23226 h 346116"/>
                <a:gd name="connsiteX12" fmla="*/ 254578 w 346116"/>
                <a:gd name="connsiteY12" fmla="*/ 20038 h 346116"/>
                <a:gd name="connsiteX13" fmla="*/ 173058 w 346116"/>
                <a:gd name="connsiteY13" fmla="*/ 0 h 346116"/>
                <a:gd name="connsiteX14" fmla="*/ 0 w 346116"/>
                <a:gd name="connsiteY14" fmla="*/ 173058 h 346116"/>
                <a:gd name="connsiteX15" fmla="*/ 173058 w 346116"/>
                <a:gd name="connsiteY15" fmla="*/ 346117 h 346116"/>
                <a:gd name="connsiteX16" fmla="*/ 346117 w 346116"/>
                <a:gd name="connsiteY16" fmla="*/ 173058 h 346116"/>
                <a:gd name="connsiteX17" fmla="*/ 325623 w 346116"/>
                <a:gd name="connsiteY17" fmla="*/ 91994 h 346116"/>
                <a:gd name="connsiteX18" fmla="*/ 322435 w 346116"/>
                <a:gd name="connsiteY18" fmla="*/ 94727 h 346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6116" h="346116">
                  <a:moveTo>
                    <a:pt x="322435" y="94727"/>
                  </a:moveTo>
                  <a:lnTo>
                    <a:pt x="316515" y="101103"/>
                  </a:lnTo>
                  <a:lnTo>
                    <a:pt x="307862" y="100192"/>
                  </a:lnTo>
                  <a:lnTo>
                    <a:pt x="298298" y="98825"/>
                  </a:lnTo>
                  <a:cubicBezTo>
                    <a:pt x="311050" y="120685"/>
                    <a:pt x="318792" y="145733"/>
                    <a:pt x="318792" y="173058"/>
                  </a:cubicBezTo>
                  <a:cubicBezTo>
                    <a:pt x="318792" y="253212"/>
                    <a:pt x="253212" y="318792"/>
                    <a:pt x="173058" y="318792"/>
                  </a:cubicBezTo>
                  <a:cubicBezTo>
                    <a:pt x="92905" y="318792"/>
                    <a:pt x="27325" y="253212"/>
                    <a:pt x="27325" y="173058"/>
                  </a:cubicBezTo>
                  <a:cubicBezTo>
                    <a:pt x="27325" y="92905"/>
                    <a:pt x="92905" y="27325"/>
                    <a:pt x="173058" y="27325"/>
                  </a:cubicBezTo>
                  <a:cubicBezTo>
                    <a:pt x="199928" y="27325"/>
                    <a:pt x="225431" y="34612"/>
                    <a:pt x="247291" y="47819"/>
                  </a:cubicBezTo>
                  <a:lnTo>
                    <a:pt x="246380" y="38710"/>
                  </a:lnTo>
                  <a:lnTo>
                    <a:pt x="245014" y="29602"/>
                  </a:lnTo>
                  <a:lnTo>
                    <a:pt x="251390" y="23226"/>
                  </a:lnTo>
                  <a:lnTo>
                    <a:pt x="254578" y="20038"/>
                  </a:lnTo>
                  <a:cubicBezTo>
                    <a:pt x="229985" y="7287"/>
                    <a:pt x="202660" y="0"/>
                    <a:pt x="173058" y="0"/>
                  </a:cubicBezTo>
                  <a:cubicBezTo>
                    <a:pt x="77421" y="0"/>
                    <a:pt x="0" y="77421"/>
                    <a:pt x="0" y="173058"/>
                  </a:cubicBezTo>
                  <a:cubicBezTo>
                    <a:pt x="0" y="268696"/>
                    <a:pt x="77421" y="346117"/>
                    <a:pt x="173058" y="346117"/>
                  </a:cubicBezTo>
                  <a:cubicBezTo>
                    <a:pt x="268696" y="346117"/>
                    <a:pt x="346117" y="268696"/>
                    <a:pt x="346117" y="173058"/>
                  </a:cubicBezTo>
                  <a:cubicBezTo>
                    <a:pt x="346117" y="143456"/>
                    <a:pt x="338830" y="116131"/>
                    <a:pt x="325623" y="91994"/>
                  </a:cubicBezTo>
                  <a:lnTo>
                    <a:pt x="322435" y="94727"/>
                  </a:lnTo>
                  <a:close/>
                </a:path>
              </a:pathLst>
            </a:custGeom>
            <a:grpFill/>
            <a:ln w="4465" cap="flat">
              <a:noFill/>
              <a:prstDash val="solid"/>
              <a:miter/>
            </a:ln>
          </p:spPr>
          <p:txBody>
            <a:bodyPr rtlCol="0" anchor="ctr"/>
            <a:lstStyle/>
            <a:p>
              <a:endParaRPr lang="en-ID" sz="1350"/>
            </a:p>
          </p:txBody>
        </p:sp>
        <p:sp>
          <p:nvSpPr>
            <p:cNvPr id="22" name="Freeform: Shape 21">
              <a:extLst>
                <a:ext uri="{FF2B5EF4-FFF2-40B4-BE49-F238E27FC236}">
                  <a16:creationId xmlns:a16="http://schemas.microsoft.com/office/drawing/2014/main" id="{B559DF0A-B280-486A-8BD6-F28AD223E0B5}"/>
                </a:ext>
              </a:extLst>
            </p:cNvPr>
            <p:cNvSpPr/>
            <p:nvPr/>
          </p:nvSpPr>
          <p:spPr>
            <a:xfrm>
              <a:off x="738782" y="1243411"/>
              <a:ext cx="218600" cy="218600"/>
            </a:xfrm>
            <a:custGeom>
              <a:avLst/>
              <a:gdLst>
                <a:gd name="connsiteX0" fmla="*/ 185355 w 218600"/>
                <a:gd name="connsiteY0" fmla="*/ 78332 h 218600"/>
                <a:gd name="connsiteX1" fmla="*/ 191275 w 218600"/>
                <a:gd name="connsiteY1" fmla="*/ 109300 h 218600"/>
                <a:gd name="connsiteX2" fmla="*/ 109300 w 218600"/>
                <a:gd name="connsiteY2" fmla="*/ 191275 h 218600"/>
                <a:gd name="connsiteX3" fmla="*/ 27325 w 218600"/>
                <a:gd name="connsiteY3" fmla="*/ 109300 h 218600"/>
                <a:gd name="connsiteX4" fmla="*/ 109300 w 218600"/>
                <a:gd name="connsiteY4" fmla="*/ 27325 h 218600"/>
                <a:gd name="connsiteX5" fmla="*/ 140268 w 218600"/>
                <a:gd name="connsiteY5" fmla="*/ 33245 h 218600"/>
                <a:gd name="connsiteX6" fmla="*/ 160762 w 218600"/>
                <a:gd name="connsiteY6" fmla="*/ 12752 h 218600"/>
                <a:gd name="connsiteX7" fmla="*/ 109300 w 218600"/>
                <a:gd name="connsiteY7" fmla="*/ 0 h 218600"/>
                <a:gd name="connsiteX8" fmla="*/ 0 w 218600"/>
                <a:gd name="connsiteY8" fmla="*/ 109300 h 218600"/>
                <a:gd name="connsiteX9" fmla="*/ 109300 w 218600"/>
                <a:gd name="connsiteY9" fmla="*/ 218600 h 218600"/>
                <a:gd name="connsiteX10" fmla="*/ 218600 w 218600"/>
                <a:gd name="connsiteY10" fmla="*/ 109300 h 218600"/>
                <a:gd name="connsiteX11" fmla="*/ 205848 w 218600"/>
                <a:gd name="connsiteY11" fmla="*/ 57838 h 218600"/>
                <a:gd name="connsiteX12" fmla="*/ 185355 w 218600"/>
                <a:gd name="connsiteY12" fmla="*/ 78332 h 2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600" h="218600">
                  <a:moveTo>
                    <a:pt x="185355" y="78332"/>
                  </a:moveTo>
                  <a:cubicBezTo>
                    <a:pt x="189453" y="87895"/>
                    <a:pt x="191275" y="98370"/>
                    <a:pt x="191275" y="109300"/>
                  </a:cubicBezTo>
                  <a:cubicBezTo>
                    <a:pt x="191275" y="154386"/>
                    <a:pt x="154386" y="191275"/>
                    <a:pt x="109300" y="191275"/>
                  </a:cubicBezTo>
                  <a:cubicBezTo>
                    <a:pt x="64214" y="191275"/>
                    <a:pt x="27325" y="154386"/>
                    <a:pt x="27325" y="109300"/>
                  </a:cubicBezTo>
                  <a:cubicBezTo>
                    <a:pt x="27325" y="64214"/>
                    <a:pt x="64214" y="27325"/>
                    <a:pt x="109300" y="27325"/>
                  </a:cubicBezTo>
                  <a:cubicBezTo>
                    <a:pt x="120230" y="27325"/>
                    <a:pt x="130705" y="29602"/>
                    <a:pt x="140268" y="33245"/>
                  </a:cubicBezTo>
                  <a:lnTo>
                    <a:pt x="160762" y="12752"/>
                  </a:lnTo>
                  <a:cubicBezTo>
                    <a:pt x="145278" y="4554"/>
                    <a:pt x="127972" y="0"/>
                    <a:pt x="109300" y="0"/>
                  </a:cubicBezTo>
                  <a:cubicBezTo>
                    <a:pt x="49185" y="0"/>
                    <a:pt x="0" y="49185"/>
                    <a:pt x="0" y="109300"/>
                  </a:cubicBezTo>
                  <a:cubicBezTo>
                    <a:pt x="0" y="169415"/>
                    <a:pt x="49185" y="218600"/>
                    <a:pt x="109300" y="218600"/>
                  </a:cubicBezTo>
                  <a:cubicBezTo>
                    <a:pt x="169415" y="218600"/>
                    <a:pt x="218600" y="169415"/>
                    <a:pt x="218600" y="109300"/>
                  </a:cubicBezTo>
                  <a:cubicBezTo>
                    <a:pt x="218600" y="90628"/>
                    <a:pt x="214046" y="73322"/>
                    <a:pt x="205848" y="57838"/>
                  </a:cubicBezTo>
                  <a:lnTo>
                    <a:pt x="185355" y="78332"/>
                  </a:lnTo>
                  <a:close/>
                </a:path>
              </a:pathLst>
            </a:custGeom>
            <a:grpFill/>
            <a:ln w="4465" cap="flat">
              <a:noFill/>
              <a:prstDash val="solid"/>
              <a:miter/>
            </a:ln>
          </p:spPr>
          <p:txBody>
            <a:bodyPr rtlCol="0" anchor="ctr"/>
            <a:lstStyle/>
            <a:p>
              <a:endParaRPr lang="en-ID" sz="1350"/>
            </a:p>
          </p:txBody>
        </p:sp>
      </p:grpSp>
      <p:sp>
        <p:nvSpPr>
          <p:cNvPr id="23" name="TextBox 22">
            <a:extLst>
              <a:ext uri="{FF2B5EF4-FFF2-40B4-BE49-F238E27FC236}">
                <a16:creationId xmlns:a16="http://schemas.microsoft.com/office/drawing/2014/main" id="{1C6309F4-C5C9-43D7-91A0-11258DBB93AC}"/>
              </a:ext>
            </a:extLst>
          </p:cNvPr>
          <p:cNvSpPr txBox="1"/>
          <p:nvPr/>
        </p:nvSpPr>
        <p:spPr>
          <a:xfrm>
            <a:off x="256911" y="3869839"/>
            <a:ext cx="3422291"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heart. I am alone</a:t>
            </a:r>
            <a:r>
              <a:rPr lang="en-US" sz="1050"/>
              <a:t>, and feel the charm.</a:t>
            </a:r>
            <a:endParaRPr lang="en-US" sz="1050" dirty="0"/>
          </a:p>
        </p:txBody>
      </p:sp>
      <p:pic>
        <p:nvPicPr>
          <p:cNvPr id="4" name="Picture 3">
            <a:extLst>
              <a:ext uri="{FF2B5EF4-FFF2-40B4-BE49-F238E27FC236}">
                <a16:creationId xmlns:a16="http://schemas.microsoft.com/office/drawing/2014/main" id="{CC88F975-11CD-4C92-8195-1C2B8288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874" y="1631326"/>
            <a:ext cx="6204857" cy="4190666"/>
          </a:xfrm>
          <a:prstGeom prst="rect">
            <a:avLst/>
          </a:prstGeom>
        </p:spPr>
      </p:pic>
      <p:grpSp>
        <p:nvGrpSpPr>
          <p:cNvPr id="24" name="Group 23">
            <a:extLst>
              <a:ext uri="{FF2B5EF4-FFF2-40B4-BE49-F238E27FC236}">
                <a16:creationId xmlns:a16="http://schemas.microsoft.com/office/drawing/2014/main" id="{47738A6A-BF69-4CE6-86B5-10D19674B1F2}"/>
              </a:ext>
            </a:extLst>
          </p:cNvPr>
          <p:cNvGrpSpPr/>
          <p:nvPr/>
        </p:nvGrpSpPr>
        <p:grpSpPr>
          <a:xfrm>
            <a:off x="97789" y="138074"/>
            <a:ext cx="1393841" cy="678249"/>
            <a:chOff x="130383" y="99719"/>
            <a:chExt cx="1858454" cy="904332"/>
          </a:xfrm>
        </p:grpSpPr>
        <p:sp>
          <p:nvSpPr>
            <p:cNvPr id="40" name="Oval 34">
              <a:extLst>
                <a:ext uri="{FF2B5EF4-FFF2-40B4-BE49-F238E27FC236}">
                  <a16:creationId xmlns:a16="http://schemas.microsoft.com/office/drawing/2014/main" id="{572DA2B6-1B96-4F78-81E3-FE68966F2473}"/>
                </a:ext>
              </a:extLst>
            </p:cNvPr>
            <p:cNvSpPr/>
            <p:nvPr userDrawn="1"/>
          </p:nvSpPr>
          <p:spPr>
            <a:xfrm rot="5400000" flipH="1">
              <a:off x="462251" y="800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2">
              <a:extLst>
                <a:ext uri="{FF2B5EF4-FFF2-40B4-BE49-F238E27FC236}">
                  <a16:creationId xmlns:a16="http://schemas.microsoft.com/office/drawing/2014/main" id="{945626BE-0F7E-4FA0-B22F-98917B3185BE}"/>
                </a:ext>
              </a:extLst>
            </p:cNvPr>
            <p:cNvSpPr/>
            <p:nvPr/>
          </p:nvSpPr>
          <p:spPr>
            <a:xfrm rot="5400000" flipH="1">
              <a:off x="1789717"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07F1F026-2FD0-4723-AD47-BBBC37C200AC}"/>
                </a:ext>
              </a:extLst>
            </p:cNvPr>
            <p:cNvSpPr/>
            <p:nvPr/>
          </p:nvSpPr>
          <p:spPr>
            <a:xfrm rot="5400000" flipH="1">
              <a:off x="1457851"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20F4D4B5-19E9-4AED-B8D9-3B28C49F4CA6}"/>
                </a:ext>
              </a:extLst>
            </p:cNvPr>
            <p:cNvSpPr/>
            <p:nvPr/>
          </p:nvSpPr>
          <p:spPr>
            <a:xfrm rot="5400000" flipH="1">
              <a:off x="1125984" y="45232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CE9143E2-77EB-4D9A-ABDB-6C91ABAE6248}"/>
                </a:ext>
              </a:extLst>
            </p:cNvPr>
            <p:cNvSpPr/>
            <p:nvPr/>
          </p:nvSpPr>
          <p:spPr>
            <a:xfrm rot="5400000" flipH="1">
              <a:off x="130383" y="45232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C04077B1-150C-475C-9BB4-37A2E90B113B}"/>
                </a:ext>
              </a:extLst>
            </p:cNvPr>
            <p:cNvSpPr/>
            <p:nvPr/>
          </p:nvSpPr>
          <p:spPr>
            <a:xfrm rot="5400000" flipH="1">
              <a:off x="1789717" y="8049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BA230D92-03C7-4FEE-A1C1-273B64CF9527}"/>
                </a:ext>
              </a:extLst>
            </p:cNvPr>
            <p:cNvSpPr/>
            <p:nvPr/>
          </p:nvSpPr>
          <p:spPr>
            <a:xfrm rot="5400000" flipH="1">
              <a:off x="1457851" y="8049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8">
              <a:extLst>
                <a:ext uri="{FF2B5EF4-FFF2-40B4-BE49-F238E27FC236}">
                  <a16:creationId xmlns:a16="http://schemas.microsoft.com/office/drawing/2014/main" id="{C91570EB-8B38-4826-B5A1-73AB98FE5332}"/>
                </a:ext>
              </a:extLst>
            </p:cNvPr>
            <p:cNvSpPr/>
            <p:nvPr/>
          </p:nvSpPr>
          <p:spPr>
            <a:xfrm rot="5400000" flipH="1">
              <a:off x="11259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9">
              <a:extLst>
                <a:ext uri="{FF2B5EF4-FFF2-40B4-BE49-F238E27FC236}">
                  <a16:creationId xmlns:a16="http://schemas.microsoft.com/office/drawing/2014/main" id="{CA41F51D-034A-4053-8E93-18153CA7594D}"/>
                </a:ext>
              </a:extLst>
            </p:cNvPr>
            <p:cNvSpPr/>
            <p:nvPr/>
          </p:nvSpPr>
          <p:spPr>
            <a:xfrm rot="5400000" flipH="1">
              <a:off x="457259"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1">
              <a:extLst>
                <a:ext uri="{FF2B5EF4-FFF2-40B4-BE49-F238E27FC236}">
                  <a16:creationId xmlns:a16="http://schemas.microsoft.com/office/drawing/2014/main" id="{50748398-F3C6-42AE-9C53-14E32A5F40E8}"/>
                </a:ext>
              </a:extLst>
            </p:cNvPr>
            <p:cNvSpPr/>
            <p:nvPr/>
          </p:nvSpPr>
          <p:spPr>
            <a:xfrm rot="5400000" flipH="1">
              <a:off x="130383" y="997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8CB9FC27-3DCF-4BC4-AA76-CD38E378C403}"/>
                </a:ext>
              </a:extLst>
            </p:cNvPr>
            <p:cNvSpPr/>
            <p:nvPr/>
          </p:nvSpPr>
          <p:spPr>
            <a:xfrm rot="5400000" flipH="1">
              <a:off x="1779736" y="997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4B6F2FE2-BAC0-405D-9DA3-C947B3E00E72}"/>
              </a:ext>
            </a:extLst>
          </p:cNvPr>
          <p:cNvGrpSpPr/>
          <p:nvPr/>
        </p:nvGrpSpPr>
        <p:grpSpPr>
          <a:xfrm>
            <a:off x="361788" y="1880921"/>
            <a:ext cx="338587" cy="81413"/>
            <a:chOff x="5883321" y="1214724"/>
            <a:chExt cx="451449" cy="108550"/>
          </a:xfrm>
          <a:solidFill>
            <a:schemeClr val="accent1"/>
          </a:solidFill>
        </p:grpSpPr>
        <p:sp>
          <p:nvSpPr>
            <p:cNvPr id="52" name="Rectangle: Rounded Corners 51">
              <a:extLst>
                <a:ext uri="{FF2B5EF4-FFF2-40B4-BE49-F238E27FC236}">
                  <a16:creationId xmlns:a16="http://schemas.microsoft.com/office/drawing/2014/main" id="{38619E3A-C8D7-4961-ADC9-5287E93A90C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Rectangle: Rounded Corners 52">
              <a:extLst>
                <a:ext uri="{FF2B5EF4-FFF2-40B4-BE49-F238E27FC236}">
                  <a16:creationId xmlns:a16="http://schemas.microsoft.com/office/drawing/2014/main" id="{9B469A86-D363-4253-AC4C-79E4BD910A7C}"/>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Rectangle: Rounded Corners 53">
              <a:extLst>
                <a:ext uri="{FF2B5EF4-FFF2-40B4-BE49-F238E27FC236}">
                  <a16:creationId xmlns:a16="http://schemas.microsoft.com/office/drawing/2014/main" id="{4C1E5DDB-C13D-4D2D-B457-627078924192}"/>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EA717708-6A0C-4C13-B6E0-2A09A324A53B}"/>
              </a:ext>
            </a:extLst>
          </p:cNvPr>
          <p:cNvGrpSpPr/>
          <p:nvPr/>
        </p:nvGrpSpPr>
        <p:grpSpPr>
          <a:xfrm>
            <a:off x="4925217" y="1935337"/>
            <a:ext cx="1455352" cy="1141868"/>
            <a:chOff x="76743" y="5259308"/>
            <a:chExt cx="1940469" cy="1522491"/>
          </a:xfrm>
        </p:grpSpPr>
        <p:sp>
          <p:nvSpPr>
            <p:cNvPr id="70" name="Oval 83">
              <a:extLst>
                <a:ext uri="{FF2B5EF4-FFF2-40B4-BE49-F238E27FC236}">
                  <a16:creationId xmlns:a16="http://schemas.microsoft.com/office/drawing/2014/main" id="{D04B887D-1B8D-4DBB-B5B4-5925CA9D6675}"/>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D540DE22-3C6D-40BF-B9E2-987646465447}"/>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E634C22-EB7A-4E88-95D6-EBE5EB4AFBBB}"/>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CD3EBA5E-15E2-429E-852A-63200A4F1D2D}"/>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0BEB00DB-682E-45D0-8974-06D4D38742E9}"/>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9B302B5D-20D4-46D9-8481-604E22DCECD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6F2D0D03-13E7-4689-A72F-963131DCBF2D}"/>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AE97EB12-2C36-4084-9444-8C136C6D3AE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A2B23FC3-64CB-4759-BFBC-46DF494F4B43}"/>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CD05CB59-B64E-4165-9026-EE1A1E2F4323}"/>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5CEFAED4-21E7-4708-AECA-F1D57AA10AC2}"/>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7DCB428-06F5-4471-96CB-62CC33E9BF68}"/>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9C29971E-CFC2-4002-99B2-52E510D418AE}"/>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4DA8F9EE-D54A-46CB-8A77-B3B7E0A2DFFF}"/>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27F4DC1-0EBA-43CC-8B10-2968250CB0BC}"/>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A286212B-3EA2-48B8-B759-654BB9E5672C}"/>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E6559BD-B7FA-4888-BAB6-DE6D94F502D3}"/>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1A2B0860-E6DA-40AC-A8F1-8A6BE9727195}"/>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8777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42"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1000"/>
                                        <p:tgtEl>
                                          <p:spTgt spid="69"/>
                                        </p:tgtEl>
                                      </p:cBhvr>
                                    </p:animEffect>
                                    <p:anim calcmode="lin" valueType="num">
                                      <p:cBhvr>
                                        <p:cTn id="19" dur="1000" fill="hold"/>
                                        <p:tgtEl>
                                          <p:spTgt spid="69"/>
                                        </p:tgtEl>
                                        <p:attrNameLst>
                                          <p:attrName>ppt_x</p:attrName>
                                        </p:attrNameLst>
                                      </p:cBhvr>
                                      <p:tavLst>
                                        <p:tav tm="0">
                                          <p:val>
                                            <p:strVal val="#ppt_x"/>
                                          </p:val>
                                        </p:tav>
                                        <p:tav tm="100000">
                                          <p:val>
                                            <p:strVal val="#ppt_x"/>
                                          </p:val>
                                        </p:tav>
                                      </p:tavLst>
                                    </p:anim>
                                    <p:anim calcmode="lin" valueType="num">
                                      <p:cBhvr>
                                        <p:cTn id="2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5" grpId="0" animBg="1"/>
      <p:bldP spid="6" grpId="0" animBg="1"/>
      <p:bldP spid="7" grpId="0" animBg="1"/>
      <p:bldP spid="13" grpId="0"/>
      <p:bldP spid="14" grpId="0"/>
      <p:bldP spid="15"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9" name="Picture Placeholder 6">
            <a:extLst>
              <a:ext uri="{FF2B5EF4-FFF2-40B4-BE49-F238E27FC236}">
                <a16:creationId xmlns:a16="http://schemas.microsoft.com/office/drawing/2014/main" id="{7EF9C7D4-3317-4B37-A4B4-67AB8E68C457}"/>
              </a:ext>
            </a:extLst>
          </p:cNvPr>
          <p:cNvSpPr txBox="1">
            <a:spLocks/>
          </p:cNvSpPr>
          <p:nvPr/>
        </p:nvSpPr>
        <p:spPr>
          <a:xfrm>
            <a:off x="0" y="0"/>
            <a:ext cx="9144000" cy="6858000"/>
          </a:xfrm>
          <a:prstGeom prst="rect">
            <a:avLst/>
          </a:prstGeom>
          <a:solidFill>
            <a:schemeClr val="accent1">
              <a:lumMod val="50000"/>
              <a:alpha val="65000"/>
            </a:schemeClr>
          </a:solidFill>
        </p:spPr>
      </p:sp>
      <p:sp>
        <p:nvSpPr>
          <p:cNvPr id="2" name="Rectangle 1">
            <a:extLst>
              <a:ext uri="{FF2B5EF4-FFF2-40B4-BE49-F238E27FC236}">
                <a16:creationId xmlns:a16="http://schemas.microsoft.com/office/drawing/2014/main" id="{B802F6F4-C979-4A57-801B-F0D15F7D44B6}"/>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5" name="Group 4">
            <a:extLst>
              <a:ext uri="{FF2B5EF4-FFF2-40B4-BE49-F238E27FC236}">
                <a16:creationId xmlns:a16="http://schemas.microsoft.com/office/drawing/2014/main" id="{DF7CFE74-A402-4FD8-81CD-3A6111BFC404}"/>
              </a:ext>
            </a:extLst>
          </p:cNvPr>
          <p:cNvGrpSpPr/>
          <p:nvPr/>
        </p:nvGrpSpPr>
        <p:grpSpPr>
          <a:xfrm rot="5400000" flipH="1" flipV="1">
            <a:off x="7902586" y="5620875"/>
            <a:ext cx="1190897" cy="1141868"/>
            <a:chOff x="-1815557" y="6858000"/>
            <a:chExt cx="1587863" cy="1522491"/>
          </a:xfrm>
        </p:grpSpPr>
        <p:sp>
          <p:nvSpPr>
            <p:cNvPr id="6" name="Oval 83">
              <a:extLst>
                <a:ext uri="{FF2B5EF4-FFF2-40B4-BE49-F238E27FC236}">
                  <a16:creationId xmlns:a16="http://schemas.microsoft.com/office/drawing/2014/main" id="{7DF8377E-0DBD-4EBD-80D5-4883C86D3E8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 name="Oval 85">
              <a:extLst>
                <a:ext uri="{FF2B5EF4-FFF2-40B4-BE49-F238E27FC236}">
                  <a16:creationId xmlns:a16="http://schemas.microsoft.com/office/drawing/2014/main" id="{8C30811C-05F3-4DB4-8E22-9AA52713F177}"/>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Oval 86">
              <a:extLst>
                <a:ext uri="{FF2B5EF4-FFF2-40B4-BE49-F238E27FC236}">
                  <a16:creationId xmlns:a16="http://schemas.microsoft.com/office/drawing/2014/main" id="{9BE91834-769A-483A-BCAA-B0CA978672AD}"/>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Oval 87">
              <a:extLst>
                <a:ext uri="{FF2B5EF4-FFF2-40B4-BE49-F238E27FC236}">
                  <a16:creationId xmlns:a16="http://schemas.microsoft.com/office/drawing/2014/main" id="{30DA9517-D11F-4D7F-AB70-AFB6A886D4B8}"/>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 name="Oval 88">
              <a:extLst>
                <a:ext uri="{FF2B5EF4-FFF2-40B4-BE49-F238E27FC236}">
                  <a16:creationId xmlns:a16="http://schemas.microsoft.com/office/drawing/2014/main" id="{E9E4205B-1EE1-4FCF-BFEE-546A4A6A224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Oval 90">
              <a:extLst>
                <a:ext uri="{FF2B5EF4-FFF2-40B4-BE49-F238E27FC236}">
                  <a16:creationId xmlns:a16="http://schemas.microsoft.com/office/drawing/2014/main" id="{2195873D-008D-4CEE-A4BE-5FE932973BA3}"/>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Oval 83">
              <a:extLst>
                <a:ext uri="{FF2B5EF4-FFF2-40B4-BE49-F238E27FC236}">
                  <a16:creationId xmlns:a16="http://schemas.microsoft.com/office/drawing/2014/main" id="{93FF3F20-6E34-4D51-BBD1-913A26B54218}"/>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Oval 84">
              <a:extLst>
                <a:ext uri="{FF2B5EF4-FFF2-40B4-BE49-F238E27FC236}">
                  <a16:creationId xmlns:a16="http://schemas.microsoft.com/office/drawing/2014/main" id="{5E77FD5D-116A-4BF4-B6B9-ED1C2B8D925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 name="Oval 86">
              <a:extLst>
                <a:ext uri="{FF2B5EF4-FFF2-40B4-BE49-F238E27FC236}">
                  <a16:creationId xmlns:a16="http://schemas.microsoft.com/office/drawing/2014/main" id="{C0CFA3CC-B66D-45FF-84A6-2C0B6838437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 name="Oval 87">
              <a:extLst>
                <a:ext uri="{FF2B5EF4-FFF2-40B4-BE49-F238E27FC236}">
                  <a16:creationId xmlns:a16="http://schemas.microsoft.com/office/drawing/2014/main" id="{6D7EFDE1-8398-47B8-A065-61D4079B0B7A}"/>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Oval 89">
              <a:extLst>
                <a:ext uri="{FF2B5EF4-FFF2-40B4-BE49-F238E27FC236}">
                  <a16:creationId xmlns:a16="http://schemas.microsoft.com/office/drawing/2014/main" id="{A29326CE-C623-4976-9EB4-59DF6A3AF37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9" name="Oval 87">
              <a:extLst>
                <a:ext uri="{FF2B5EF4-FFF2-40B4-BE49-F238E27FC236}">
                  <a16:creationId xmlns:a16="http://schemas.microsoft.com/office/drawing/2014/main" id="{B91A8C19-F94D-4E2A-8712-AB5BF497F6A5}"/>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0" name="Oval 89">
              <a:extLst>
                <a:ext uri="{FF2B5EF4-FFF2-40B4-BE49-F238E27FC236}">
                  <a16:creationId xmlns:a16="http://schemas.microsoft.com/office/drawing/2014/main" id="{F337B628-7D4F-4A03-AAB1-91E7F52B3BF8}"/>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1" name="Group 20">
            <a:extLst>
              <a:ext uri="{FF2B5EF4-FFF2-40B4-BE49-F238E27FC236}">
                <a16:creationId xmlns:a16="http://schemas.microsoft.com/office/drawing/2014/main" id="{90A9F573-2F0B-4F65-88A6-F11887C15CDF}"/>
              </a:ext>
            </a:extLst>
          </p:cNvPr>
          <p:cNvGrpSpPr/>
          <p:nvPr/>
        </p:nvGrpSpPr>
        <p:grpSpPr>
          <a:xfrm rot="5400000" flipH="1">
            <a:off x="18028" y="151864"/>
            <a:ext cx="2000522" cy="1884155"/>
            <a:chOff x="9447895" y="72105"/>
            <a:chExt cx="2667362" cy="2512207"/>
          </a:xfrm>
        </p:grpSpPr>
        <p:sp>
          <p:nvSpPr>
            <p:cNvPr id="22" name="Oval 32">
              <a:extLst>
                <a:ext uri="{FF2B5EF4-FFF2-40B4-BE49-F238E27FC236}">
                  <a16:creationId xmlns:a16="http://schemas.microsoft.com/office/drawing/2014/main" id="{2001B6D3-39A9-4C09-B575-55EE187ADFD4}"/>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3" name="Oval 33">
              <a:extLst>
                <a:ext uri="{FF2B5EF4-FFF2-40B4-BE49-F238E27FC236}">
                  <a16:creationId xmlns:a16="http://schemas.microsoft.com/office/drawing/2014/main" id="{C69A9728-49B2-4FC6-AA56-3B5E3FB76B7E}"/>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34">
              <a:extLst>
                <a:ext uri="{FF2B5EF4-FFF2-40B4-BE49-F238E27FC236}">
                  <a16:creationId xmlns:a16="http://schemas.microsoft.com/office/drawing/2014/main" id="{AF82A543-DF9E-4BA6-8481-D4F22F7EE44D}"/>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35">
              <a:extLst>
                <a:ext uri="{FF2B5EF4-FFF2-40B4-BE49-F238E27FC236}">
                  <a16:creationId xmlns:a16="http://schemas.microsoft.com/office/drawing/2014/main" id="{3BEA7D2B-3A71-4CF2-8F93-55539A1C687D}"/>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8">
              <a:extLst>
                <a:ext uri="{FF2B5EF4-FFF2-40B4-BE49-F238E27FC236}">
                  <a16:creationId xmlns:a16="http://schemas.microsoft.com/office/drawing/2014/main" id="{50D30C4A-FC44-4FA0-807D-3CA7803BDDD2}"/>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9">
              <a:extLst>
                <a:ext uri="{FF2B5EF4-FFF2-40B4-BE49-F238E27FC236}">
                  <a16:creationId xmlns:a16="http://schemas.microsoft.com/office/drawing/2014/main" id="{E331EAEA-44A6-4FF6-84A1-D0B38CEED0D6}"/>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41">
              <a:extLst>
                <a:ext uri="{FF2B5EF4-FFF2-40B4-BE49-F238E27FC236}">
                  <a16:creationId xmlns:a16="http://schemas.microsoft.com/office/drawing/2014/main" id="{D534FA01-DB22-45FC-976C-78D8AFFD9A5C}"/>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2">
              <a:extLst>
                <a:ext uri="{FF2B5EF4-FFF2-40B4-BE49-F238E27FC236}">
                  <a16:creationId xmlns:a16="http://schemas.microsoft.com/office/drawing/2014/main" id="{D09675D0-5721-4C0E-9DE1-1F73E79B056C}"/>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3">
              <a:extLst>
                <a:ext uri="{FF2B5EF4-FFF2-40B4-BE49-F238E27FC236}">
                  <a16:creationId xmlns:a16="http://schemas.microsoft.com/office/drawing/2014/main" id="{53052464-3266-4324-8985-789F5435216C}"/>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4">
              <a:extLst>
                <a:ext uri="{FF2B5EF4-FFF2-40B4-BE49-F238E27FC236}">
                  <a16:creationId xmlns:a16="http://schemas.microsoft.com/office/drawing/2014/main" id="{009030B8-786C-4E4E-86B4-65FB68777AC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5">
              <a:extLst>
                <a:ext uri="{FF2B5EF4-FFF2-40B4-BE49-F238E27FC236}">
                  <a16:creationId xmlns:a16="http://schemas.microsoft.com/office/drawing/2014/main" id="{089D61B7-15B1-4E16-9846-2E9C717D77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8">
              <a:extLst>
                <a:ext uri="{FF2B5EF4-FFF2-40B4-BE49-F238E27FC236}">
                  <a16:creationId xmlns:a16="http://schemas.microsoft.com/office/drawing/2014/main" id="{A56BF0EF-F3DC-4F65-A7E6-15109E961641}"/>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9">
              <a:extLst>
                <a:ext uri="{FF2B5EF4-FFF2-40B4-BE49-F238E27FC236}">
                  <a16:creationId xmlns:a16="http://schemas.microsoft.com/office/drawing/2014/main" id="{1CA17F84-32D8-415C-84D3-DACD9EEBDD8C}"/>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41">
              <a:extLst>
                <a:ext uri="{FF2B5EF4-FFF2-40B4-BE49-F238E27FC236}">
                  <a16:creationId xmlns:a16="http://schemas.microsoft.com/office/drawing/2014/main" id="{52BC39C4-B240-49B4-AE29-52B617506823}"/>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2">
              <a:extLst>
                <a:ext uri="{FF2B5EF4-FFF2-40B4-BE49-F238E27FC236}">
                  <a16:creationId xmlns:a16="http://schemas.microsoft.com/office/drawing/2014/main" id="{5BBCB6DA-BBBE-4B47-9431-00D44A563FBB}"/>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CB0FD2A6-1AD2-47FB-9E71-DA4E5111873D}"/>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D6506E8C-DD44-41DC-84A2-BC9ACB705A8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8109050F-CFCA-4EE3-A299-B4867F50DE7A}"/>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67CD5ABB-4026-4614-BFAF-259840CA76CA}"/>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BB6DEEFA-358D-40C1-8ED0-9BF15B0080F0}"/>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2">
              <a:extLst>
                <a:ext uri="{FF2B5EF4-FFF2-40B4-BE49-F238E27FC236}">
                  <a16:creationId xmlns:a16="http://schemas.microsoft.com/office/drawing/2014/main" id="{45A15827-93CA-4476-ADB8-5D28926A238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630A4665-0BA2-4883-8329-B94778ED0565}"/>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0C08569A-0F46-455C-A68E-011D0E25CDFD}"/>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40312C65-F1D2-46A1-A081-A83145704A4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7DD78C3-8728-4D29-942A-71FD58C20485}"/>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C6C222E6-882C-4F11-911C-52A01D1FAA0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1">
              <a:extLst>
                <a:ext uri="{FF2B5EF4-FFF2-40B4-BE49-F238E27FC236}">
                  <a16:creationId xmlns:a16="http://schemas.microsoft.com/office/drawing/2014/main" id="{A5C72541-AE68-4352-85EE-A6995AC24373}"/>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249E81A-05DB-4A94-9588-20612123D456}"/>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770A5F5E-13C8-403C-9599-27E4158660FF}"/>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9">
              <a:extLst>
                <a:ext uri="{FF2B5EF4-FFF2-40B4-BE49-F238E27FC236}">
                  <a16:creationId xmlns:a16="http://schemas.microsoft.com/office/drawing/2014/main" id="{BA01711C-B620-47B1-9FAF-35705FA4B2C4}"/>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41">
              <a:extLst>
                <a:ext uri="{FF2B5EF4-FFF2-40B4-BE49-F238E27FC236}">
                  <a16:creationId xmlns:a16="http://schemas.microsoft.com/office/drawing/2014/main" id="{F2F68E6D-713B-4FF5-8F34-29F9708E719D}"/>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839F507-60D5-4C84-8AA0-BA7E95EC92B8}"/>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127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C4E1-03FC-4BD2-A6A3-BD7FD85278E4}"/>
              </a:ext>
            </a:extLst>
          </p:cNvPr>
          <p:cNvSpPr>
            <a:spLocks noGrp="1"/>
          </p:cNvSpPr>
          <p:nvPr>
            <p:ph type="title"/>
          </p:nvPr>
        </p:nvSpPr>
        <p:spPr/>
        <p:txBody>
          <a:bodyPr>
            <a:normAutofit/>
          </a:bodyPr>
          <a:lstStyle/>
          <a:p>
            <a:r>
              <a:rPr lang="en-ID"/>
              <a:t>Our Process</a:t>
            </a:r>
          </a:p>
        </p:txBody>
      </p:sp>
      <p:grpSp>
        <p:nvGrpSpPr>
          <p:cNvPr id="84" name="Group 83">
            <a:extLst>
              <a:ext uri="{FF2B5EF4-FFF2-40B4-BE49-F238E27FC236}">
                <a16:creationId xmlns:a16="http://schemas.microsoft.com/office/drawing/2014/main" id="{A78249B9-97F4-4B84-B577-233CD121555C}"/>
              </a:ext>
            </a:extLst>
          </p:cNvPr>
          <p:cNvGrpSpPr/>
          <p:nvPr/>
        </p:nvGrpSpPr>
        <p:grpSpPr>
          <a:xfrm>
            <a:off x="7858534" y="69572"/>
            <a:ext cx="1208312" cy="1149677"/>
            <a:chOff x="101237" y="97070"/>
            <a:chExt cx="1611082" cy="1532903"/>
          </a:xfrm>
        </p:grpSpPr>
        <p:sp>
          <p:nvSpPr>
            <p:cNvPr id="85" name="Oval 32">
              <a:extLst>
                <a:ext uri="{FF2B5EF4-FFF2-40B4-BE49-F238E27FC236}">
                  <a16:creationId xmlns:a16="http://schemas.microsoft.com/office/drawing/2014/main" id="{066C21CF-44AC-414B-A678-1C607DDD420D}"/>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6D0F00-1FFF-40CE-B985-67CCE547E3A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5D81D200-57B5-4385-8EA2-A2C7A5F3288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F4550840-83AD-497E-9207-FA9897859E2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6495093F-1CA8-427D-99D5-A4FB6881BE03}"/>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E99A9594-FCFB-4E7D-AEED-603AFED054F3}"/>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3">
              <a:extLst>
                <a:ext uri="{FF2B5EF4-FFF2-40B4-BE49-F238E27FC236}">
                  <a16:creationId xmlns:a16="http://schemas.microsoft.com/office/drawing/2014/main" id="{F0C6CCB5-E92B-4EC4-A799-6061A3550673}"/>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FDAC1F28-5544-4171-9BC0-AC28871BD9AC}"/>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82E5FAF4-D437-42BA-8C76-26631FABEDC6}"/>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06B12CD0-1E7C-4AFA-86D2-39634375F18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CBA9DA51-DC1F-46D8-B31A-B380798111BD}"/>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2">
              <a:extLst>
                <a:ext uri="{FF2B5EF4-FFF2-40B4-BE49-F238E27FC236}">
                  <a16:creationId xmlns:a16="http://schemas.microsoft.com/office/drawing/2014/main" id="{6C586A5A-277D-43E9-BD8F-380B59FDC70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34">
              <a:extLst>
                <a:ext uri="{FF2B5EF4-FFF2-40B4-BE49-F238E27FC236}">
                  <a16:creationId xmlns:a16="http://schemas.microsoft.com/office/drawing/2014/main" id="{19FB2928-4544-4B0C-8F9A-24913304F13A}"/>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8">
              <a:extLst>
                <a:ext uri="{FF2B5EF4-FFF2-40B4-BE49-F238E27FC236}">
                  <a16:creationId xmlns:a16="http://schemas.microsoft.com/office/drawing/2014/main" id="{75FB6C11-2C51-4C2F-A15E-425813D75F0B}"/>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41">
              <a:extLst>
                <a:ext uri="{FF2B5EF4-FFF2-40B4-BE49-F238E27FC236}">
                  <a16:creationId xmlns:a16="http://schemas.microsoft.com/office/drawing/2014/main" id="{CA3CF557-F7AB-46CC-9508-149245A82E9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4">
              <a:extLst>
                <a:ext uri="{FF2B5EF4-FFF2-40B4-BE49-F238E27FC236}">
                  <a16:creationId xmlns:a16="http://schemas.microsoft.com/office/drawing/2014/main" id="{397AD5DD-F680-4635-BA8C-B3C3BB725293}"/>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4C20DA-FEAA-41DC-8791-296D0E0CD48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2" name="Group 101">
            <a:extLst>
              <a:ext uri="{FF2B5EF4-FFF2-40B4-BE49-F238E27FC236}">
                <a16:creationId xmlns:a16="http://schemas.microsoft.com/office/drawing/2014/main" id="{A46874C6-2535-4CF1-A394-BE46B1E7287C}"/>
              </a:ext>
            </a:extLst>
          </p:cNvPr>
          <p:cNvGrpSpPr/>
          <p:nvPr/>
        </p:nvGrpSpPr>
        <p:grpSpPr>
          <a:xfrm>
            <a:off x="4402709" y="513461"/>
            <a:ext cx="338587" cy="81413"/>
            <a:chOff x="5883321" y="1214724"/>
            <a:chExt cx="451449" cy="108550"/>
          </a:xfrm>
          <a:solidFill>
            <a:schemeClr val="accent1"/>
          </a:solidFill>
        </p:grpSpPr>
        <p:sp>
          <p:nvSpPr>
            <p:cNvPr id="103" name="Rectangle: Rounded Corners 102">
              <a:extLst>
                <a:ext uri="{FF2B5EF4-FFF2-40B4-BE49-F238E27FC236}">
                  <a16:creationId xmlns:a16="http://schemas.microsoft.com/office/drawing/2014/main" id="{B60C132B-F10E-4750-A165-C2280BC01FE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Rectangle: Rounded Corners 103">
              <a:extLst>
                <a:ext uri="{FF2B5EF4-FFF2-40B4-BE49-F238E27FC236}">
                  <a16:creationId xmlns:a16="http://schemas.microsoft.com/office/drawing/2014/main" id="{629EB9EA-7948-4D77-AA0F-B820E75A513D}"/>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Rectangle: Rounded Corners 104">
              <a:extLst>
                <a:ext uri="{FF2B5EF4-FFF2-40B4-BE49-F238E27FC236}">
                  <a16:creationId xmlns:a16="http://schemas.microsoft.com/office/drawing/2014/main" id="{F2EEC5AA-8596-46D8-A0DF-C78BF177C351}"/>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0" name="Arrow: Notched Right 19">
            <a:extLst>
              <a:ext uri="{FF2B5EF4-FFF2-40B4-BE49-F238E27FC236}">
                <a16:creationId xmlns:a16="http://schemas.microsoft.com/office/drawing/2014/main" id="{AFCE2EEC-C8AD-4676-8980-12E608E5A2D9}"/>
              </a:ext>
            </a:extLst>
          </p:cNvPr>
          <p:cNvSpPr/>
          <p:nvPr/>
        </p:nvSpPr>
        <p:spPr>
          <a:xfrm>
            <a:off x="-557213" y="2177862"/>
            <a:ext cx="9072563" cy="2198616"/>
          </a:xfrm>
          <a:prstGeom prst="notchedRightArrow">
            <a:avLst/>
          </a:prstGeom>
          <a:solidFill>
            <a:schemeClr val="accent1">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Oval 23">
            <a:extLst>
              <a:ext uri="{FF2B5EF4-FFF2-40B4-BE49-F238E27FC236}">
                <a16:creationId xmlns:a16="http://schemas.microsoft.com/office/drawing/2014/main" id="{F09E2821-1AD4-41FD-B8AE-BB1A06291259}"/>
              </a:ext>
            </a:extLst>
          </p:cNvPr>
          <p:cNvSpPr/>
          <p:nvPr/>
        </p:nvSpPr>
        <p:spPr>
          <a:xfrm>
            <a:off x="2747562" y="2882153"/>
            <a:ext cx="790037" cy="79003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a:extLst>
              <a:ext uri="{FF2B5EF4-FFF2-40B4-BE49-F238E27FC236}">
                <a16:creationId xmlns:a16="http://schemas.microsoft.com/office/drawing/2014/main" id="{A2BC74D4-EB24-450E-89DE-A78E0AE7B6E5}"/>
              </a:ext>
            </a:extLst>
          </p:cNvPr>
          <p:cNvSpPr/>
          <p:nvPr/>
        </p:nvSpPr>
        <p:spPr>
          <a:xfrm>
            <a:off x="4396968" y="2882153"/>
            <a:ext cx="790037" cy="790037"/>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a:extLst>
              <a:ext uri="{FF2B5EF4-FFF2-40B4-BE49-F238E27FC236}">
                <a16:creationId xmlns:a16="http://schemas.microsoft.com/office/drawing/2014/main" id="{7824E26B-8CF3-48CA-A9A7-E8466AF045EC}"/>
              </a:ext>
            </a:extLst>
          </p:cNvPr>
          <p:cNvSpPr/>
          <p:nvPr/>
        </p:nvSpPr>
        <p:spPr>
          <a:xfrm>
            <a:off x="6035307" y="2882153"/>
            <a:ext cx="790037" cy="790037"/>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6C62EB2D-935D-43A3-918D-FA8DDDEF179F}"/>
              </a:ext>
            </a:extLst>
          </p:cNvPr>
          <p:cNvSpPr txBox="1"/>
          <p:nvPr/>
        </p:nvSpPr>
        <p:spPr>
          <a:xfrm>
            <a:off x="100399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2" name="TextBox 71">
            <a:extLst>
              <a:ext uri="{FF2B5EF4-FFF2-40B4-BE49-F238E27FC236}">
                <a16:creationId xmlns:a16="http://schemas.microsoft.com/office/drawing/2014/main" id="{BCB4F2BA-1C5F-473B-9C28-AEEB34342B56}"/>
              </a:ext>
            </a:extLst>
          </p:cNvPr>
          <p:cNvSpPr txBox="1"/>
          <p:nvPr/>
        </p:nvSpPr>
        <p:spPr>
          <a:xfrm>
            <a:off x="2689573" y="4032274"/>
            <a:ext cx="906018" cy="253916"/>
          </a:xfrm>
          <a:prstGeom prst="rect">
            <a:avLst/>
          </a:prstGeom>
          <a:noFill/>
        </p:spPr>
        <p:txBody>
          <a:bodyPr wrap="none" rtlCol="0">
            <a:spAutoFit/>
          </a:bodyPr>
          <a:lstStyle/>
          <a:p>
            <a:pPr algn="ctr"/>
            <a:r>
              <a:rPr lang="id-ID" sz="1050" dirty="0">
                <a:latin typeface="+mj-lt"/>
              </a:rPr>
              <a:t>Description</a:t>
            </a:r>
          </a:p>
        </p:txBody>
      </p:sp>
      <p:sp>
        <p:nvSpPr>
          <p:cNvPr id="73" name="TextBox 72">
            <a:extLst>
              <a:ext uri="{FF2B5EF4-FFF2-40B4-BE49-F238E27FC236}">
                <a16:creationId xmlns:a16="http://schemas.microsoft.com/office/drawing/2014/main" id="{2F1F28B8-A63F-4BBD-B755-9D6A8F629A5B}"/>
              </a:ext>
            </a:extLst>
          </p:cNvPr>
          <p:cNvSpPr txBox="1"/>
          <p:nvPr/>
        </p:nvSpPr>
        <p:spPr>
          <a:xfrm>
            <a:off x="4338979" y="4032274"/>
            <a:ext cx="906018" cy="253916"/>
          </a:xfrm>
          <a:prstGeom prst="rect">
            <a:avLst/>
          </a:prstGeom>
          <a:noFill/>
        </p:spPr>
        <p:txBody>
          <a:bodyPr wrap="none" rtlCol="0">
            <a:spAutoFit/>
          </a:bodyPr>
          <a:lstStyle/>
          <a:p>
            <a:pPr algn="ctr"/>
            <a:r>
              <a:rPr lang="id-ID" sz="1050" dirty="0">
                <a:latin typeface="+mj-lt"/>
              </a:rPr>
              <a:t>Description</a:t>
            </a:r>
          </a:p>
        </p:txBody>
      </p:sp>
      <p:sp>
        <p:nvSpPr>
          <p:cNvPr id="74" name="TextBox 73">
            <a:extLst>
              <a:ext uri="{FF2B5EF4-FFF2-40B4-BE49-F238E27FC236}">
                <a16:creationId xmlns:a16="http://schemas.microsoft.com/office/drawing/2014/main" id="{C111F019-F27B-4DEC-9B62-486D04A8D2D3}"/>
              </a:ext>
            </a:extLst>
          </p:cNvPr>
          <p:cNvSpPr txBox="1"/>
          <p:nvPr/>
        </p:nvSpPr>
        <p:spPr>
          <a:xfrm>
            <a:off x="5977318" y="4032274"/>
            <a:ext cx="906018" cy="253916"/>
          </a:xfrm>
          <a:prstGeom prst="rect">
            <a:avLst/>
          </a:prstGeom>
          <a:noFill/>
        </p:spPr>
        <p:txBody>
          <a:bodyPr wrap="none" rtlCol="0">
            <a:spAutoFit/>
          </a:bodyPr>
          <a:lstStyle/>
          <a:p>
            <a:pPr algn="ctr"/>
            <a:r>
              <a:rPr lang="id-ID" sz="1050" dirty="0">
                <a:latin typeface="+mj-lt"/>
              </a:rPr>
              <a:t>Description</a:t>
            </a:r>
          </a:p>
        </p:txBody>
      </p:sp>
      <p:sp>
        <p:nvSpPr>
          <p:cNvPr id="108" name="TextBox 107">
            <a:extLst>
              <a:ext uri="{FF2B5EF4-FFF2-40B4-BE49-F238E27FC236}">
                <a16:creationId xmlns:a16="http://schemas.microsoft.com/office/drawing/2014/main" id="{4F1C09AE-9044-4F0D-9404-24CECFC803BD}"/>
              </a:ext>
            </a:extLst>
          </p:cNvPr>
          <p:cNvSpPr txBox="1"/>
          <p:nvPr/>
        </p:nvSpPr>
        <p:spPr>
          <a:xfrm>
            <a:off x="77762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09" name="TextBox 108">
            <a:extLst>
              <a:ext uri="{FF2B5EF4-FFF2-40B4-BE49-F238E27FC236}">
                <a16:creationId xmlns:a16="http://schemas.microsoft.com/office/drawing/2014/main" id="{73E22E29-59CE-4771-AD11-10DD5188BC48}"/>
              </a:ext>
            </a:extLst>
          </p:cNvPr>
          <p:cNvSpPr txBox="1"/>
          <p:nvPr/>
        </p:nvSpPr>
        <p:spPr>
          <a:xfrm>
            <a:off x="2463200"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0" name="TextBox 109">
            <a:extLst>
              <a:ext uri="{FF2B5EF4-FFF2-40B4-BE49-F238E27FC236}">
                <a16:creationId xmlns:a16="http://schemas.microsoft.com/office/drawing/2014/main" id="{5B6C985E-5E34-48EE-9C5D-F96C91A293A7}"/>
              </a:ext>
            </a:extLst>
          </p:cNvPr>
          <p:cNvSpPr txBox="1"/>
          <p:nvPr/>
        </p:nvSpPr>
        <p:spPr>
          <a:xfrm>
            <a:off x="4112606"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1" name="TextBox 110">
            <a:extLst>
              <a:ext uri="{FF2B5EF4-FFF2-40B4-BE49-F238E27FC236}">
                <a16:creationId xmlns:a16="http://schemas.microsoft.com/office/drawing/2014/main" id="{7A0B6F7B-5367-4308-AA47-5E69A9BF5684}"/>
              </a:ext>
            </a:extLst>
          </p:cNvPr>
          <p:cNvSpPr txBox="1"/>
          <p:nvPr/>
        </p:nvSpPr>
        <p:spPr>
          <a:xfrm>
            <a:off x="5750945" y="4191050"/>
            <a:ext cx="1358760" cy="638573"/>
          </a:xfrm>
          <a:prstGeom prst="rect">
            <a:avLst/>
          </a:prstGeom>
          <a:noFill/>
        </p:spPr>
        <p:txBody>
          <a:bodyPr wrap="square" rtlCol="0">
            <a:spAutoFit/>
          </a:bodyPr>
          <a:lstStyle/>
          <a:p>
            <a:pPr algn="ctr">
              <a:lnSpc>
                <a:spcPct val="150000"/>
              </a:lnSpc>
            </a:pPr>
            <a:r>
              <a:rPr lang="en-US" sz="825">
                <a:ea typeface="Times New Roman" panose="02020603050405020304" pitchFamily="18" charset="0"/>
                <a:cs typeface="Raleway" panose="020B0503030101060003" pitchFamily="34" charset="0"/>
              </a:rPr>
              <a:t>Lorem ipsum dolor sit </a:t>
            </a:r>
            <a:r>
              <a:rPr lang="en-US" sz="825" err="1">
                <a:ea typeface="Times New Roman" panose="02020603050405020304" pitchFamily="18" charset="0"/>
                <a:cs typeface="Raleway" panose="020B0503030101060003" pitchFamily="34" charset="0"/>
              </a:rPr>
              <a:t>amet</a:t>
            </a:r>
            <a:r>
              <a:rPr lang="en-US" sz="825">
                <a:ea typeface="Times New Roman" panose="02020603050405020304" pitchFamily="18" charset="0"/>
                <a:cs typeface="Raleway" panose="020B0503030101060003" pitchFamily="34" charset="0"/>
              </a:rPr>
              <a:t>,consectetur </a:t>
            </a:r>
            <a:r>
              <a:rPr lang="en-US" sz="825" err="1">
                <a:ea typeface="Times New Roman" panose="02020603050405020304" pitchFamily="18" charset="0"/>
                <a:cs typeface="Raleway" panose="020B0503030101060003" pitchFamily="34" charset="0"/>
              </a:rPr>
              <a:t>adipiscing</a:t>
            </a:r>
            <a:r>
              <a:rPr lang="en-US" sz="825">
                <a:ea typeface="Times New Roman" panose="02020603050405020304" pitchFamily="18" charset="0"/>
                <a:cs typeface="Raleway" panose="020B0503030101060003" pitchFamily="34" charset="0"/>
              </a:rPr>
              <a:t> </a:t>
            </a:r>
            <a:r>
              <a:rPr lang="en-US" sz="825" err="1">
                <a:ea typeface="Times New Roman" panose="02020603050405020304" pitchFamily="18" charset="0"/>
                <a:cs typeface="Raleway" panose="020B0503030101060003" pitchFamily="34" charset="0"/>
              </a:rPr>
              <a:t>elit</a:t>
            </a:r>
            <a:r>
              <a:rPr lang="en-US" sz="825">
                <a:ea typeface="Times New Roman" panose="02020603050405020304" pitchFamily="18" charset="0"/>
                <a:cs typeface="Raleway" panose="020B0503030101060003" pitchFamily="34" charset="0"/>
              </a:rPr>
              <a:t>.</a:t>
            </a:r>
            <a:endParaRPr lang="id-ID" sz="825">
              <a:ea typeface="Roboto" pitchFamily="2" charset="0"/>
            </a:endParaRPr>
          </a:p>
        </p:txBody>
      </p:sp>
      <p:sp>
        <p:nvSpPr>
          <p:cNvPr id="112" name="Oval 111">
            <a:extLst>
              <a:ext uri="{FF2B5EF4-FFF2-40B4-BE49-F238E27FC236}">
                <a16:creationId xmlns:a16="http://schemas.microsoft.com/office/drawing/2014/main" id="{36DC48B8-172A-4FC7-8304-A28C74C48966}"/>
              </a:ext>
            </a:extLst>
          </p:cNvPr>
          <p:cNvSpPr/>
          <p:nvPr/>
        </p:nvSpPr>
        <p:spPr>
          <a:xfrm>
            <a:off x="1061989" y="2882153"/>
            <a:ext cx="790037" cy="790037"/>
          </a:xfrm>
          <a:prstGeom prst="ellipse">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75" name="Group 74">
            <a:extLst>
              <a:ext uri="{FF2B5EF4-FFF2-40B4-BE49-F238E27FC236}">
                <a16:creationId xmlns:a16="http://schemas.microsoft.com/office/drawing/2014/main" id="{976BA79E-2A04-4B18-BA2F-DA205FF63733}"/>
              </a:ext>
            </a:extLst>
          </p:cNvPr>
          <p:cNvGrpSpPr/>
          <p:nvPr/>
        </p:nvGrpSpPr>
        <p:grpSpPr>
          <a:xfrm>
            <a:off x="6253021" y="3089672"/>
            <a:ext cx="354608" cy="356955"/>
            <a:chOff x="5016501" y="1625601"/>
            <a:chExt cx="239713" cy="241300"/>
          </a:xfrm>
          <a:solidFill>
            <a:schemeClr val="bg2"/>
          </a:solidFill>
        </p:grpSpPr>
        <p:sp>
          <p:nvSpPr>
            <p:cNvPr id="76" name="Oval 116">
              <a:extLst>
                <a:ext uri="{FF2B5EF4-FFF2-40B4-BE49-F238E27FC236}">
                  <a16:creationId xmlns:a16="http://schemas.microsoft.com/office/drawing/2014/main" id="{F4588461-8907-477F-A1C6-F33088C2B181}"/>
                </a:ext>
              </a:extLst>
            </p:cNvPr>
            <p:cNvSpPr>
              <a:spLocks noChangeArrowheads="1"/>
            </p:cNvSpPr>
            <p:nvPr/>
          </p:nvSpPr>
          <p:spPr bwMode="auto">
            <a:xfrm>
              <a:off x="5016501" y="1803401"/>
              <a:ext cx="63500" cy="635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117">
              <a:extLst>
                <a:ext uri="{FF2B5EF4-FFF2-40B4-BE49-F238E27FC236}">
                  <a16:creationId xmlns:a16="http://schemas.microsoft.com/office/drawing/2014/main" id="{53506CB9-79FF-46D3-99A0-02B7AE25CE81}"/>
                </a:ext>
              </a:extLst>
            </p:cNvPr>
            <p:cNvSpPr>
              <a:spLocks/>
            </p:cNvSpPr>
            <p:nvPr/>
          </p:nvSpPr>
          <p:spPr bwMode="auto">
            <a:xfrm>
              <a:off x="5019676" y="1709738"/>
              <a:ext cx="153988" cy="157163"/>
            </a:xfrm>
            <a:custGeom>
              <a:avLst/>
              <a:gdLst>
                <a:gd name="T0" fmla="*/ 0 w 41"/>
                <a:gd name="T1" fmla="*/ 0 h 42"/>
                <a:gd name="T2" fmla="*/ 0 w 41"/>
                <a:gd name="T3" fmla="*/ 11 h 42"/>
                <a:gd name="T4" fmla="*/ 21 w 41"/>
                <a:gd name="T5" fmla="*/ 20 h 42"/>
                <a:gd name="T6" fmla="*/ 30 w 41"/>
                <a:gd name="T7" fmla="*/ 42 h 42"/>
                <a:gd name="T8" fmla="*/ 41 w 41"/>
                <a:gd name="T9" fmla="*/ 42 h 42"/>
                <a:gd name="T10" fmla="*/ 0 w 41"/>
                <a:gd name="T11" fmla="*/ 0 h 42"/>
              </a:gdLst>
              <a:ahLst/>
              <a:cxnLst>
                <a:cxn ang="0">
                  <a:pos x="T0" y="T1"/>
                </a:cxn>
                <a:cxn ang="0">
                  <a:pos x="T2" y="T3"/>
                </a:cxn>
                <a:cxn ang="0">
                  <a:pos x="T4" y="T5"/>
                </a:cxn>
                <a:cxn ang="0">
                  <a:pos x="T6" y="T7"/>
                </a:cxn>
                <a:cxn ang="0">
                  <a:pos x="T8" y="T9"/>
                </a:cxn>
                <a:cxn ang="0">
                  <a:pos x="T10" y="T11"/>
                </a:cxn>
              </a:cxnLst>
              <a:rect l="0" t="0" r="r" b="b"/>
              <a:pathLst>
                <a:path w="41" h="42">
                  <a:moveTo>
                    <a:pt x="0" y="0"/>
                  </a:moveTo>
                  <a:cubicBezTo>
                    <a:pt x="0" y="11"/>
                    <a:pt x="0" y="11"/>
                    <a:pt x="0" y="11"/>
                  </a:cubicBezTo>
                  <a:cubicBezTo>
                    <a:pt x="8" y="11"/>
                    <a:pt x="15" y="15"/>
                    <a:pt x="21" y="20"/>
                  </a:cubicBezTo>
                  <a:cubicBezTo>
                    <a:pt x="26" y="26"/>
                    <a:pt x="30" y="33"/>
                    <a:pt x="30" y="42"/>
                  </a:cubicBezTo>
                  <a:cubicBezTo>
                    <a:pt x="41" y="42"/>
                    <a:pt x="41" y="42"/>
                    <a:pt x="41" y="42"/>
                  </a:cubicBezTo>
                  <a:cubicBezTo>
                    <a:pt x="41" y="19"/>
                    <a:pt x="2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118">
              <a:extLst>
                <a:ext uri="{FF2B5EF4-FFF2-40B4-BE49-F238E27FC236}">
                  <a16:creationId xmlns:a16="http://schemas.microsoft.com/office/drawing/2014/main" id="{222E5EB9-28D1-4F55-A6BE-5BD45606F972}"/>
                </a:ext>
              </a:extLst>
            </p:cNvPr>
            <p:cNvSpPr>
              <a:spLocks/>
            </p:cNvSpPr>
            <p:nvPr/>
          </p:nvSpPr>
          <p:spPr bwMode="auto">
            <a:xfrm>
              <a:off x="5019676" y="1625601"/>
              <a:ext cx="236538" cy="241300"/>
            </a:xfrm>
            <a:custGeom>
              <a:avLst/>
              <a:gdLst>
                <a:gd name="T0" fmla="*/ 0 w 63"/>
                <a:gd name="T1" fmla="*/ 0 h 64"/>
                <a:gd name="T2" fmla="*/ 0 w 63"/>
                <a:gd name="T3" fmla="*/ 11 h 64"/>
                <a:gd name="T4" fmla="*/ 52 w 63"/>
                <a:gd name="T5" fmla="*/ 64 h 64"/>
                <a:gd name="T6" fmla="*/ 63 w 63"/>
                <a:gd name="T7" fmla="*/ 64 h 64"/>
                <a:gd name="T8" fmla="*/ 0 w 63"/>
                <a:gd name="T9" fmla="*/ 0 h 64"/>
              </a:gdLst>
              <a:ahLst/>
              <a:cxnLst>
                <a:cxn ang="0">
                  <a:pos x="T0" y="T1"/>
                </a:cxn>
                <a:cxn ang="0">
                  <a:pos x="T2" y="T3"/>
                </a:cxn>
                <a:cxn ang="0">
                  <a:pos x="T4" y="T5"/>
                </a:cxn>
                <a:cxn ang="0">
                  <a:pos x="T6" y="T7"/>
                </a:cxn>
                <a:cxn ang="0">
                  <a:pos x="T8" y="T9"/>
                </a:cxn>
              </a:cxnLst>
              <a:rect l="0" t="0" r="r" b="b"/>
              <a:pathLst>
                <a:path w="63" h="64">
                  <a:moveTo>
                    <a:pt x="0" y="0"/>
                  </a:moveTo>
                  <a:cubicBezTo>
                    <a:pt x="0" y="11"/>
                    <a:pt x="0" y="11"/>
                    <a:pt x="0" y="11"/>
                  </a:cubicBezTo>
                  <a:cubicBezTo>
                    <a:pt x="28" y="12"/>
                    <a:pt x="51" y="35"/>
                    <a:pt x="52" y="64"/>
                  </a:cubicBezTo>
                  <a:cubicBezTo>
                    <a:pt x="63" y="64"/>
                    <a:pt x="63" y="64"/>
                    <a:pt x="63" y="64"/>
                  </a:cubicBezTo>
                  <a:cubicBezTo>
                    <a:pt x="63" y="29"/>
                    <a:pt x="3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9" name="Freeform 344">
            <a:extLst>
              <a:ext uri="{FF2B5EF4-FFF2-40B4-BE49-F238E27FC236}">
                <a16:creationId xmlns:a16="http://schemas.microsoft.com/office/drawing/2014/main" id="{E549C5E8-215C-4917-AFCB-BCA3C2DF510C}"/>
              </a:ext>
            </a:extLst>
          </p:cNvPr>
          <p:cNvSpPr>
            <a:spLocks noEditPoints="1"/>
          </p:cNvSpPr>
          <p:nvPr/>
        </p:nvSpPr>
        <p:spPr bwMode="auto">
          <a:xfrm>
            <a:off x="2965276" y="3090847"/>
            <a:ext cx="354608" cy="35460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80" name="Group 79">
            <a:extLst>
              <a:ext uri="{FF2B5EF4-FFF2-40B4-BE49-F238E27FC236}">
                <a16:creationId xmlns:a16="http://schemas.microsoft.com/office/drawing/2014/main" id="{E44D7F3F-ED79-403C-B9DD-0CFD7A2CC936}"/>
              </a:ext>
            </a:extLst>
          </p:cNvPr>
          <p:cNvGrpSpPr/>
          <p:nvPr/>
        </p:nvGrpSpPr>
        <p:grpSpPr>
          <a:xfrm>
            <a:off x="4613510" y="3090847"/>
            <a:ext cx="356955" cy="354608"/>
            <a:chOff x="3573463" y="3068638"/>
            <a:chExt cx="241300" cy="239713"/>
          </a:xfrm>
          <a:solidFill>
            <a:schemeClr val="bg2"/>
          </a:solidFill>
        </p:grpSpPr>
        <p:sp>
          <p:nvSpPr>
            <p:cNvPr id="81" name="Freeform 346">
              <a:extLst>
                <a:ext uri="{FF2B5EF4-FFF2-40B4-BE49-F238E27FC236}">
                  <a16:creationId xmlns:a16="http://schemas.microsoft.com/office/drawing/2014/main" id="{387495FE-9CBE-4EB6-AD9C-18533F119B8E}"/>
                </a:ext>
              </a:extLst>
            </p:cNvPr>
            <p:cNvSpPr>
              <a:spLocks noEditPoints="1"/>
            </p:cNvSpPr>
            <p:nvPr/>
          </p:nvSpPr>
          <p:spPr bwMode="auto">
            <a:xfrm>
              <a:off x="3573463" y="3068638"/>
              <a:ext cx="241300" cy="239713"/>
            </a:xfrm>
            <a:custGeom>
              <a:avLst/>
              <a:gdLst>
                <a:gd name="T0" fmla="*/ 0 w 152"/>
                <a:gd name="T1" fmla="*/ 0 h 151"/>
                <a:gd name="T2" fmla="*/ 0 w 152"/>
                <a:gd name="T3" fmla="*/ 151 h 151"/>
                <a:gd name="T4" fmla="*/ 152 w 152"/>
                <a:gd name="T5" fmla="*/ 151 h 151"/>
                <a:gd name="T6" fmla="*/ 152 w 152"/>
                <a:gd name="T7" fmla="*/ 0 h 151"/>
                <a:gd name="T8" fmla="*/ 0 w 152"/>
                <a:gd name="T9" fmla="*/ 0 h 151"/>
                <a:gd name="T10" fmla="*/ 57 w 152"/>
                <a:gd name="T11" fmla="*/ 19 h 151"/>
                <a:gd name="T12" fmla="*/ 66 w 152"/>
                <a:gd name="T13" fmla="*/ 19 h 151"/>
                <a:gd name="T14" fmla="*/ 66 w 152"/>
                <a:gd name="T15" fmla="*/ 28 h 151"/>
                <a:gd name="T16" fmla="*/ 57 w 152"/>
                <a:gd name="T17" fmla="*/ 28 h 151"/>
                <a:gd name="T18" fmla="*/ 57 w 152"/>
                <a:gd name="T19" fmla="*/ 19 h 151"/>
                <a:gd name="T20" fmla="*/ 38 w 152"/>
                <a:gd name="T21" fmla="*/ 19 h 151"/>
                <a:gd name="T22" fmla="*/ 47 w 152"/>
                <a:gd name="T23" fmla="*/ 19 h 151"/>
                <a:gd name="T24" fmla="*/ 47 w 152"/>
                <a:gd name="T25" fmla="*/ 28 h 151"/>
                <a:gd name="T26" fmla="*/ 38 w 152"/>
                <a:gd name="T27" fmla="*/ 28 h 151"/>
                <a:gd name="T28" fmla="*/ 38 w 152"/>
                <a:gd name="T29" fmla="*/ 19 h 151"/>
                <a:gd name="T30" fmla="*/ 19 w 152"/>
                <a:gd name="T31" fmla="*/ 19 h 151"/>
                <a:gd name="T32" fmla="*/ 29 w 152"/>
                <a:gd name="T33" fmla="*/ 19 h 151"/>
                <a:gd name="T34" fmla="*/ 29 w 152"/>
                <a:gd name="T35" fmla="*/ 28 h 151"/>
                <a:gd name="T36" fmla="*/ 19 w 152"/>
                <a:gd name="T37" fmla="*/ 28 h 151"/>
                <a:gd name="T38" fmla="*/ 19 w 152"/>
                <a:gd name="T39" fmla="*/ 19 h 151"/>
                <a:gd name="T40" fmla="*/ 133 w 152"/>
                <a:gd name="T41" fmla="*/ 132 h 151"/>
                <a:gd name="T42" fmla="*/ 19 w 152"/>
                <a:gd name="T43" fmla="*/ 132 h 151"/>
                <a:gd name="T44" fmla="*/ 19 w 152"/>
                <a:gd name="T45" fmla="*/ 38 h 151"/>
                <a:gd name="T46" fmla="*/ 133 w 152"/>
                <a:gd name="T47" fmla="*/ 38 h 151"/>
                <a:gd name="T48" fmla="*/ 133 w 152"/>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51">
                  <a:moveTo>
                    <a:pt x="0" y="0"/>
                  </a:moveTo>
                  <a:lnTo>
                    <a:pt x="0" y="151"/>
                  </a:lnTo>
                  <a:lnTo>
                    <a:pt x="152" y="151"/>
                  </a:lnTo>
                  <a:lnTo>
                    <a:pt x="152"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9" y="19"/>
                  </a:lnTo>
                  <a:lnTo>
                    <a:pt x="29"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347">
              <a:extLst>
                <a:ext uri="{FF2B5EF4-FFF2-40B4-BE49-F238E27FC236}">
                  <a16:creationId xmlns:a16="http://schemas.microsoft.com/office/drawing/2014/main" id="{5BD9BD08-CC9D-4E4A-8D22-51B7D87FFDCE}"/>
                </a:ext>
              </a:extLst>
            </p:cNvPr>
            <p:cNvSpPr>
              <a:spLocks/>
            </p:cNvSpPr>
            <p:nvPr/>
          </p:nvSpPr>
          <p:spPr bwMode="auto">
            <a:xfrm>
              <a:off x="3633788" y="3159126"/>
              <a:ext cx="120650" cy="104775"/>
            </a:xfrm>
            <a:custGeom>
              <a:avLst/>
              <a:gdLst>
                <a:gd name="T0" fmla="*/ 76 w 76"/>
                <a:gd name="T1" fmla="*/ 28 h 66"/>
                <a:gd name="T2" fmla="*/ 57 w 76"/>
                <a:gd name="T3" fmla="*/ 28 h 66"/>
                <a:gd name="T4" fmla="*/ 57 w 76"/>
                <a:gd name="T5" fmla="*/ 0 h 66"/>
                <a:gd name="T6" fmla="*/ 19 w 76"/>
                <a:gd name="T7" fmla="*/ 0 h 66"/>
                <a:gd name="T8" fmla="*/ 19 w 76"/>
                <a:gd name="T9" fmla="*/ 28 h 66"/>
                <a:gd name="T10" fmla="*/ 0 w 76"/>
                <a:gd name="T11" fmla="*/ 28 h 66"/>
                <a:gd name="T12" fmla="*/ 38 w 76"/>
                <a:gd name="T13" fmla="*/ 66 h 66"/>
                <a:gd name="T14" fmla="*/ 76 w 76"/>
                <a:gd name="T15" fmla="*/ 28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76" y="28"/>
                  </a:moveTo>
                  <a:lnTo>
                    <a:pt x="57" y="28"/>
                  </a:lnTo>
                  <a:lnTo>
                    <a:pt x="57" y="0"/>
                  </a:lnTo>
                  <a:lnTo>
                    <a:pt x="19" y="0"/>
                  </a:lnTo>
                  <a:lnTo>
                    <a:pt x="19" y="28"/>
                  </a:lnTo>
                  <a:lnTo>
                    <a:pt x="0" y="28"/>
                  </a:lnTo>
                  <a:lnTo>
                    <a:pt x="38" y="66"/>
                  </a:lnTo>
                  <a:lnTo>
                    <a:pt x="7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3" name="Group 82">
            <a:extLst>
              <a:ext uri="{FF2B5EF4-FFF2-40B4-BE49-F238E27FC236}">
                <a16:creationId xmlns:a16="http://schemas.microsoft.com/office/drawing/2014/main" id="{D180BD16-328E-4EAA-A990-F426A29FA338}"/>
              </a:ext>
            </a:extLst>
          </p:cNvPr>
          <p:cNvGrpSpPr/>
          <p:nvPr/>
        </p:nvGrpSpPr>
        <p:grpSpPr>
          <a:xfrm>
            <a:off x="1279704" y="3090847"/>
            <a:ext cx="354608" cy="354608"/>
            <a:chOff x="4054476" y="3068638"/>
            <a:chExt cx="239713" cy="239713"/>
          </a:xfrm>
          <a:solidFill>
            <a:schemeClr val="bg2"/>
          </a:solidFill>
        </p:grpSpPr>
        <p:sp>
          <p:nvSpPr>
            <p:cNvPr id="106" name="Freeform 348">
              <a:extLst>
                <a:ext uri="{FF2B5EF4-FFF2-40B4-BE49-F238E27FC236}">
                  <a16:creationId xmlns:a16="http://schemas.microsoft.com/office/drawing/2014/main" id="{FA7CDB87-BF13-48FA-868D-949BB2255555}"/>
                </a:ext>
              </a:extLst>
            </p:cNvPr>
            <p:cNvSpPr>
              <a:spLocks noEditPoints="1"/>
            </p:cNvSpPr>
            <p:nvPr/>
          </p:nvSpPr>
          <p:spPr bwMode="auto">
            <a:xfrm>
              <a:off x="4054476" y="3068638"/>
              <a:ext cx="239713" cy="239713"/>
            </a:xfrm>
            <a:custGeom>
              <a:avLst/>
              <a:gdLst>
                <a:gd name="T0" fmla="*/ 0 w 151"/>
                <a:gd name="T1" fmla="*/ 0 h 151"/>
                <a:gd name="T2" fmla="*/ 0 w 151"/>
                <a:gd name="T3" fmla="*/ 151 h 151"/>
                <a:gd name="T4" fmla="*/ 151 w 151"/>
                <a:gd name="T5" fmla="*/ 151 h 151"/>
                <a:gd name="T6" fmla="*/ 151 w 151"/>
                <a:gd name="T7" fmla="*/ 0 h 151"/>
                <a:gd name="T8" fmla="*/ 0 w 151"/>
                <a:gd name="T9" fmla="*/ 0 h 151"/>
                <a:gd name="T10" fmla="*/ 57 w 151"/>
                <a:gd name="T11" fmla="*/ 19 h 151"/>
                <a:gd name="T12" fmla="*/ 66 w 151"/>
                <a:gd name="T13" fmla="*/ 19 h 151"/>
                <a:gd name="T14" fmla="*/ 66 w 151"/>
                <a:gd name="T15" fmla="*/ 28 h 151"/>
                <a:gd name="T16" fmla="*/ 57 w 151"/>
                <a:gd name="T17" fmla="*/ 28 h 151"/>
                <a:gd name="T18" fmla="*/ 57 w 151"/>
                <a:gd name="T19" fmla="*/ 19 h 151"/>
                <a:gd name="T20" fmla="*/ 38 w 151"/>
                <a:gd name="T21" fmla="*/ 19 h 151"/>
                <a:gd name="T22" fmla="*/ 47 w 151"/>
                <a:gd name="T23" fmla="*/ 19 h 151"/>
                <a:gd name="T24" fmla="*/ 47 w 151"/>
                <a:gd name="T25" fmla="*/ 28 h 151"/>
                <a:gd name="T26" fmla="*/ 38 w 151"/>
                <a:gd name="T27" fmla="*/ 28 h 151"/>
                <a:gd name="T28" fmla="*/ 38 w 151"/>
                <a:gd name="T29" fmla="*/ 19 h 151"/>
                <a:gd name="T30" fmla="*/ 19 w 151"/>
                <a:gd name="T31" fmla="*/ 19 h 151"/>
                <a:gd name="T32" fmla="*/ 28 w 151"/>
                <a:gd name="T33" fmla="*/ 19 h 151"/>
                <a:gd name="T34" fmla="*/ 28 w 151"/>
                <a:gd name="T35" fmla="*/ 28 h 151"/>
                <a:gd name="T36" fmla="*/ 19 w 151"/>
                <a:gd name="T37" fmla="*/ 28 h 151"/>
                <a:gd name="T38" fmla="*/ 19 w 151"/>
                <a:gd name="T39" fmla="*/ 19 h 151"/>
                <a:gd name="T40" fmla="*/ 133 w 151"/>
                <a:gd name="T41" fmla="*/ 132 h 151"/>
                <a:gd name="T42" fmla="*/ 19 w 151"/>
                <a:gd name="T43" fmla="*/ 132 h 151"/>
                <a:gd name="T44" fmla="*/ 19 w 151"/>
                <a:gd name="T45" fmla="*/ 38 h 151"/>
                <a:gd name="T46" fmla="*/ 133 w 151"/>
                <a:gd name="T47" fmla="*/ 38 h 151"/>
                <a:gd name="T48" fmla="*/ 133 w 151"/>
                <a:gd name="T49" fmla="*/ 13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1" h="151">
                  <a:moveTo>
                    <a:pt x="0" y="0"/>
                  </a:moveTo>
                  <a:lnTo>
                    <a:pt x="0" y="151"/>
                  </a:lnTo>
                  <a:lnTo>
                    <a:pt x="151" y="151"/>
                  </a:lnTo>
                  <a:lnTo>
                    <a:pt x="151" y="0"/>
                  </a:lnTo>
                  <a:lnTo>
                    <a:pt x="0" y="0"/>
                  </a:lnTo>
                  <a:close/>
                  <a:moveTo>
                    <a:pt x="57" y="19"/>
                  </a:moveTo>
                  <a:lnTo>
                    <a:pt x="66" y="19"/>
                  </a:lnTo>
                  <a:lnTo>
                    <a:pt x="66" y="28"/>
                  </a:lnTo>
                  <a:lnTo>
                    <a:pt x="57" y="28"/>
                  </a:lnTo>
                  <a:lnTo>
                    <a:pt x="57" y="19"/>
                  </a:lnTo>
                  <a:close/>
                  <a:moveTo>
                    <a:pt x="38" y="19"/>
                  </a:moveTo>
                  <a:lnTo>
                    <a:pt x="47" y="19"/>
                  </a:lnTo>
                  <a:lnTo>
                    <a:pt x="47" y="28"/>
                  </a:lnTo>
                  <a:lnTo>
                    <a:pt x="38" y="28"/>
                  </a:lnTo>
                  <a:lnTo>
                    <a:pt x="38" y="19"/>
                  </a:lnTo>
                  <a:close/>
                  <a:moveTo>
                    <a:pt x="19" y="19"/>
                  </a:moveTo>
                  <a:lnTo>
                    <a:pt x="28" y="19"/>
                  </a:lnTo>
                  <a:lnTo>
                    <a:pt x="28" y="28"/>
                  </a:lnTo>
                  <a:lnTo>
                    <a:pt x="19" y="28"/>
                  </a:lnTo>
                  <a:lnTo>
                    <a:pt x="19" y="19"/>
                  </a:lnTo>
                  <a:close/>
                  <a:moveTo>
                    <a:pt x="133" y="132"/>
                  </a:moveTo>
                  <a:lnTo>
                    <a:pt x="19" y="132"/>
                  </a:lnTo>
                  <a:lnTo>
                    <a:pt x="19" y="38"/>
                  </a:lnTo>
                  <a:lnTo>
                    <a:pt x="133" y="38"/>
                  </a:lnTo>
                  <a:lnTo>
                    <a:pt x="13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7" name="Freeform 349">
              <a:extLst>
                <a:ext uri="{FF2B5EF4-FFF2-40B4-BE49-F238E27FC236}">
                  <a16:creationId xmlns:a16="http://schemas.microsoft.com/office/drawing/2014/main" id="{71B3EF46-F195-4F3C-8D6C-874B29F00DEF}"/>
                </a:ext>
              </a:extLst>
            </p:cNvPr>
            <p:cNvSpPr>
              <a:spLocks/>
            </p:cNvSpPr>
            <p:nvPr/>
          </p:nvSpPr>
          <p:spPr bwMode="auto">
            <a:xfrm>
              <a:off x="4114801" y="3159126"/>
              <a:ext cx="120650" cy="104775"/>
            </a:xfrm>
            <a:custGeom>
              <a:avLst/>
              <a:gdLst>
                <a:gd name="T0" fmla="*/ 19 w 76"/>
                <a:gd name="T1" fmla="*/ 66 h 66"/>
                <a:gd name="T2" fmla="*/ 57 w 76"/>
                <a:gd name="T3" fmla="*/ 66 h 66"/>
                <a:gd name="T4" fmla="*/ 57 w 76"/>
                <a:gd name="T5" fmla="*/ 38 h 66"/>
                <a:gd name="T6" fmla="*/ 76 w 76"/>
                <a:gd name="T7" fmla="*/ 38 h 66"/>
                <a:gd name="T8" fmla="*/ 38 w 76"/>
                <a:gd name="T9" fmla="*/ 0 h 66"/>
                <a:gd name="T10" fmla="*/ 0 w 76"/>
                <a:gd name="T11" fmla="*/ 38 h 66"/>
                <a:gd name="T12" fmla="*/ 19 w 76"/>
                <a:gd name="T13" fmla="*/ 38 h 66"/>
                <a:gd name="T14" fmla="*/ 19 w 76"/>
                <a:gd name="T15" fmla="*/ 6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6">
                  <a:moveTo>
                    <a:pt x="19" y="66"/>
                  </a:moveTo>
                  <a:lnTo>
                    <a:pt x="57" y="66"/>
                  </a:lnTo>
                  <a:lnTo>
                    <a:pt x="57" y="38"/>
                  </a:lnTo>
                  <a:lnTo>
                    <a:pt x="76" y="38"/>
                  </a:lnTo>
                  <a:lnTo>
                    <a:pt x="38" y="0"/>
                  </a:lnTo>
                  <a:lnTo>
                    <a:pt x="0" y="38"/>
                  </a:lnTo>
                  <a:lnTo>
                    <a:pt x="19" y="38"/>
                  </a:lnTo>
                  <a:lnTo>
                    <a:pt x="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8019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 calcmode="lin" valueType="num">
                                      <p:cBhvr>
                                        <p:cTn id="21" dur="500" fill="hold"/>
                                        <p:tgtEl>
                                          <p:spTgt spid="83"/>
                                        </p:tgtEl>
                                        <p:attrNameLst>
                                          <p:attrName>ppt_w</p:attrName>
                                        </p:attrNameLst>
                                      </p:cBhvr>
                                      <p:tavLst>
                                        <p:tav tm="0">
                                          <p:val>
                                            <p:fltVal val="0"/>
                                          </p:val>
                                        </p:tav>
                                        <p:tav tm="100000">
                                          <p:val>
                                            <p:strVal val="#ppt_w"/>
                                          </p:val>
                                        </p:tav>
                                      </p:tavLst>
                                    </p:anim>
                                    <p:anim calcmode="lin" valueType="num">
                                      <p:cBhvr>
                                        <p:cTn id="22" dur="500" fill="hold"/>
                                        <p:tgtEl>
                                          <p:spTgt spid="83"/>
                                        </p:tgtEl>
                                        <p:attrNameLst>
                                          <p:attrName>ppt_h</p:attrName>
                                        </p:attrNameLst>
                                      </p:cBhvr>
                                      <p:tavLst>
                                        <p:tav tm="0">
                                          <p:val>
                                            <p:fltVal val="0"/>
                                          </p:val>
                                        </p:tav>
                                        <p:tav tm="100000">
                                          <p:val>
                                            <p:strVal val="#ppt_h"/>
                                          </p:val>
                                        </p:tav>
                                      </p:tavLst>
                                    </p:anim>
                                    <p:animEffect transition="in" filter="fade">
                                      <p:cBhvr>
                                        <p:cTn id="23" dur="500"/>
                                        <p:tgtEl>
                                          <p:spTgt spid="8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p:cTn id="31" dur="500" fill="hold"/>
                                        <p:tgtEl>
                                          <p:spTgt spid="79"/>
                                        </p:tgtEl>
                                        <p:attrNameLst>
                                          <p:attrName>ppt_w</p:attrName>
                                        </p:attrNameLst>
                                      </p:cBhvr>
                                      <p:tavLst>
                                        <p:tav tm="0">
                                          <p:val>
                                            <p:fltVal val="0"/>
                                          </p:val>
                                        </p:tav>
                                        <p:tav tm="100000">
                                          <p:val>
                                            <p:strVal val="#ppt_w"/>
                                          </p:val>
                                        </p:tav>
                                      </p:tavLst>
                                    </p:anim>
                                    <p:anim calcmode="lin" valueType="num">
                                      <p:cBhvr>
                                        <p:cTn id="32" dur="500" fill="hold"/>
                                        <p:tgtEl>
                                          <p:spTgt spid="79"/>
                                        </p:tgtEl>
                                        <p:attrNameLst>
                                          <p:attrName>ppt_h</p:attrName>
                                        </p:attrNameLst>
                                      </p:cBhvr>
                                      <p:tavLst>
                                        <p:tav tm="0">
                                          <p:val>
                                            <p:fltVal val="0"/>
                                          </p:val>
                                        </p:tav>
                                        <p:tav tm="100000">
                                          <p:val>
                                            <p:strVal val="#ppt_h"/>
                                          </p:val>
                                        </p:tav>
                                      </p:tavLst>
                                    </p:anim>
                                    <p:animEffect transition="in" filter="fade">
                                      <p:cBhvr>
                                        <p:cTn id="33" dur="500"/>
                                        <p:tgtEl>
                                          <p:spTgt spid="79"/>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p:cTn id="41" dur="500" fill="hold"/>
                                        <p:tgtEl>
                                          <p:spTgt spid="80"/>
                                        </p:tgtEl>
                                        <p:attrNameLst>
                                          <p:attrName>ppt_w</p:attrName>
                                        </p:attrNameLst>
                                      </p:cBhvr>
                                      <p:tavLst>
                                        <p:tav tm="0">
                                          <p:val>
                                            <p:fltVal val="0"/>
                                          </p:val>
                                        </p:tav>
                                        <p:tav tm="100000">
                                          <p:val>
                                            <p:strVal val="#ppt_w"/>
                                          </p:val>
                                        </p:tav>
                                      </p:tavLst>
                                    </p:anim>
                                    <p:anim calcmode="lin" valueType="num">
                                      <p:cBhvr>
                                        <p:cTn id="42" dur="500" fill="hold"/>
                                        <p:tgtEl>
                                          <p:spTgt spid="80"/>
                                        </p:tgtEl>
                                        <p:attrNameLst>
                                          <p:attrName>ppt_h</p:attrName>
                                        </p:attrNameLst>
                                      </p:cBhvr>
                                      <p:tavLst>
                                        <p:tav tm="0">
                                          <p:val>
                                            <p:fltVal val="0"/>
                                          </p:val>
                                        </p:tav>
                                        <p:tav tm="100000">
                                          <p:val>
                                            <p:strVal val="#ppt_h"/>
                                          </p:val>
                                        </p:tav>
                                      </p:tavLst>
                                    </p:anim>
                                    <p:animEffect transition="in" filter="fade">
                                      <p:cBhvr>
                                        <p:cTn id="43" dur="500"/>
                                        <p:tgtEl>
                                          <p:spTgt spid="80"/>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p:cTn id="51" dur="500" fill="hold"/>
                                        <p:tgtEl>
                                          <p:spTgt spid="75"/>
                                        </p:tgtEl>
                                        <p:attrNameLst>
                                          <p:attrName>ppt_w</p:attrName>
                                        </p:attrNameLst>
                                      </p:cBhvr>
                                      <p:tavLst>
                                        <p:tav tm="0">
                                          <p:val>
                                            <p:fltVal val="0"/>
                                          </p:val>
                                        </p:tav>
                                        <p:tav tm="100000">
                                          <p:val>
                                            <p:strVal val="#ppt_w"/>
                                          </p:val>
                                        </p:tav>
                                      </p:tavLst>
                                    </p:anim>
                                    <p:anim calcmode="lin" valueType="num">
                                      <p:cBhvr>
                                        <p:cTn id="52" dur="500" fill="hold"/>
                                        <p:tgtEl>
                                          <p:spTgt spid="75"/>
                                        </p:tgtEl>
                                        <p:attrNameLst>
                                          <p:attrName>ppt_h</p:attrName>
                                        </p:attrNameLst>
                                      </p:cBhvr>
                                      <p:tavLst>
                                        <p:tav tm="0">
                                          <p:val>
                                            <p:fltVal val="0"/>
                                          </p:val>
                                        </p:tav>
                                        <p:tav tm="100000">
                                          <p:val>
                                            <p:strVal val="#ppt_h"/>
                                          </p:val>
                                        </p:tav>
                                      </p:tavLst>
                                    </p:anim>
                                    <p:animEffect transition="in" filter="fade">
                                      <p:cBhvr>
                                        <p:cTn id="53" dur="500"/>
                                        <p:tgtEl>
                                          <p:spTgt spid="75"/>
                                        </p:tgtEl>
                                      </p:cBhvr>
                                    </p:animEffect>
                                  </p:childTnLst>
                                </p:cTn>
                              </p:par>
                            </p:childTnLst>
                          </p:cTn>
                        </p:par>
                        <p:par>
                          <p:cTn id="54" fill="hold">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wipe(up)">
                                      <p:cBhvr>
                                        <p:cTn id="61" dur="500"/>
                                        <p:tgtEl>
                                          <p:spTgt spid="108"/>
                                        </p:tgtEl>
                                      </p:cBhvr>
                                    </p:animEffect>
                                  </p:childTnLst>
                                </p:cTn>
                              </p:par>
                            </p:childTnLst>
                          </p:cTn>
                        </p:par>
                        <p:par>
                          <p:cTn id="62" fill="hold">
                            <p:stCondLst>
                              <p:cond delay="5500"/>
                            </p:stCondLst>
                            <p:childTnLst>
                              <p:par>
                                <p:cTn id="63" presetID="22" presetClass="entr" presetSubtype="1" fill="hold" grpId="0" nodeType="afterEffect">
                                  <p:stCondLst>
                                    <p:cond delay="0"/>
                                  </p:stCondLst>
                                  <p:childTnLst>
                                    <p:set>
                                      <p:cBhvr>
                                        <p:cTn id="64" dur="1" fill="hold">
                                          <p:stCondLst>
                                            <p:cond delay="0"/>
                                          </p:stCondLst>
                                        </p:cTn>
                                        <p:tgtEl>
                                          <p:spTgt spid="109"/>
                                        </p:tgtEl>
                                        <p:attrNameLst>
                                          <p:attrName>style.visibility</p:attrName>
                                        </p:attrNameLst>
                                      </p:cBhvr>
                                      <p:to>
                                        <p:strVal val="visible"/>
                                      </p:to>
                                    </p:set>
                                    <p:animEffect transition="in" filter="wipe(up)">
                                      <p:cBhvr>
                                        <p:cTn id="65" dur="500"/>
                                        <p:tgtEl>
                                          <p:spTgt spid="109"/>
                                        </p:tgtEl>
                                      </p:cBhvr>
                                    </p:animEffect>
                                  </p:childTnLst>
                                </p:cTn>
                              </p:par>
                            </p:childTnLst>
                          </p:cTn>
                        </p:par>
                        <p:par>
                          <p:cTn id="66" fill="hold">
                            <p:stCondLst>
                              <p:cond delay="6000"/>
                            </p:stCondLst>
                            <p:childTnLst>
                              <p:par>
                                <p:cTn id="67" presetID="22" presetClass="entr" presetSubtype="1" fill="hold" grpId="0" nodeType="after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wipe(up)">
                                      <p:cBhvr>
                                        <p:cTn id="69" dur="500"/>
                                        <p:tgtEl>
                                          <p:spTgt spid="110"/>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wipe(up)">
                                      <p:cBhvr>
                                        <p:cTn id="7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1" grpId="0"/>
      <p:bldP spid="72" grpId="0"/>
      <p:bldP spid="73" grpId="0"/>
      <p:bldP spid="74" grpId="0"/>
      <p:bldP spid="108" grpId="0"/>
      <p:bldP spid="109" grpId="0"/>
      <p:bldP spid="110" grpId="0"/>
      <p:bldP spid="111" grpId="0"/>
      <p:bldP spid="7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66065184-7E86-4686-96E0-9C0BA6E579A1}"/>
              </a:ext>
            </a:extLst>
          </p:cNvPr>
          <p:cNvSpPr/>
          <p:nvPr/>
        </p:nvSpPr>
        <p:spPr>
          <a:xfrm>
            <a:off x="81439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48" name="Freeform: Shape 47">
            <a:extLst>
              <a:ext uri="{FF2B5EF4-FFF2-40B4-BE49-F238E27FC236}">
                <a16:creationId xmlns:a16="http://schemas.microsoft.com/office/drawing/2014/main" id="{B9FF41BA-F582-4E9D-A04C-6AE94C9BEFAE}"/>
              </a:ext>
            </a:extLst>
          </p:cNvPr>
          <p:cNvSpPr/>
          <p:nvPr/>
        </p:nvSpPr>
        <p:spPr>
          <a:xfrm>
            <a:off x="2643300"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51" name="Freeform: Shape 50">
            <a:extLst>
              <a:ext uri="{FF2B5EF4-FFF2-40B4-BE49-F238E27FC236}">
                <a16:creationId xmlns:a16="http://schemas.microsoft.com/office/drawing/2014/main" id="{346AF0F2-A50C-43D4-9466-737569C51A4E}"/>
              </a:ext>
            </a:extLst>
          </p:cNvPr>
          <p:cNvSpPr/>
          <p:nvPr/>
        </p:nvSpPr>
        <p:spPr>
          <a:xfrm>
            <a:off x="4472211"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endParaRPr lang="en-ID" sz="3375"/>
          </a:p>
        </p:txBody>
      </p:sp>
      <p:sp>
        <p:nvSpPr>
          <p:cNvPr id="85" name="Freeform: Shape 84">
            <a:extLst>
              <a:ext uri="{FF2B5EF4-FFF2-40B4-BE49-F238E27FC236}">
                <a16:creationId xmlns:a16="http://schemas.microsoft.com/office/drawing/2014/main" id="{6D948E26-74CF-4E12-9943-F61933796C8B}"/>
              </a:ext>
            </a:extLst>
          </p:cNvPr>
          <p:cNvSpPr/>
          <p:nvPr/>
        </p:nvSpPr>
        <p:spPr>
          <a:xfrm>
            <a:off x="6297492" y="2840866"/>
            <a:ext cx="2032123" cy="962270"/>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0191" tIns="45006" rIns="480179" bIns="45006" numCol="1" spcCol="1270" anchor="ctr" anchorCtr="0">
            <a:noAutofit/>
          </a:bodyPr>
          <a:lstStyle/>
          <a:p>
            <a:pPr algn="ctr" defTabSz="1500151">
              <a:lnSpc>
                <a:spcPct val="90000"/>
              </a:lnSpc>
              <a:spcBef>
                <a:spcPct val="0"/>
              </a:spcBef>
              <a:spcAft>
                <a:spcPct val="35000"/>
              </a:spcAft>
            </a:pPr>
            <a:r>
              <a:rPr lang="en-US" sz="3375"/>
              <a:t> </a:t>
            </a:r>
            <a:endParaRPr lang="en-ID" sz="3375"/>
          </a:p>
        </p:txBody>
      </p:sp>
      <p:sp>
        <p:nvSpPr>
          <p:cNvPr id="2" name="Title 1">
            <a:extLst>
              <a:ext uri="{FF2B5EF4-FFF2-40B4-BE49-F238E27FC236}">
                <a16:creationId xmlns:a16="http://schemas.microsoft.com/office/drawing/2014/main" id="{E5B7F22E-7C27-4A14-953F-5DF5C4B01144}"/>
              </a:ext>
            </a:extLst>
          </p:cNvPr>
          <p:cNvSpPr>
            <a:spLocks noGrp="1"/>
          </p:cNvSpPr>
          <p:nvPr>
            <p:ph type="title"/>
          </p:nvPr>
        </p:nvSpPr>
        <p:spPr/>
        <p:txBody>
          <a:bodyPr/>
          <a:lstStyle/>
          <a:p>
            <a:r>
              <a:rPr lang="en-ID"/>
              <a:t>Our Process</a:t>
            </a:r>
          </a:p>
        </p:txBody>
      </p:sp>
      <p:sp>
        <p:nvSpPr>
          <p:cNvPr id="20" name="TextBox 19">
            <a:extLst>
              <a:ext uri="{FF2B5EF4-FFF2-40B4-BE49-F238E27FC236}">
                <a16:creationId xmlns:a16="http://schemas.microsoft.com/office/drawing/2014/main" id="{CEAC6B03-3C30-48FE-85CF-7443959021E0}"/>
              </a:ext>
            </a:extLst>
          </p:cNvPr>
          <p:cNvSpPr txBox="1"/>
          <p:nvPr/>
        </p:nvSpPr>
        <p:spPr>
          <a:xfrm>
            <a:off x="904754"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1" name="TextBox 20">
            <a:extLst>
              <a:ext uri="{FF2B5EF4-FFF2-40B4-BE49-F238E27FC236}">
                <a16:creationId xmlns:a16="http://schemas.microsoft.com/office/drawing/2014/main" id="{530A310E-094C-4C94-895B-4A879E4CAEED}"/>
              </a:ext>
            </a:extLst>
          </p:cNvPr>
          <p:cNvSpPr txBox="1"/>
          <p:nvPr/>
        </p:nvSpPr>
        <p:spPr>
          <a:xfrm>
            <a:off x="1262186" y="2940648"/>
            <a:ext cx="1136529" cy="253916"/>
          </a:xfrm>
          <a:prstGeom prst="rect">
            <a:avLst/>
          </a:prstGeom>
          <a:noFill/>
        </p:spPr>
        <p:txBody>
          <a:bodyPr wrap="square" rtlCol="0" anchor="ctr">
            <a:spAutoFit/>
          </a:bodyPr>
          <a:lstStyle/>
          <a:p>
            <a:pPr algn="ctr"/>
            <a:r>
              <a:rPr lang="en-US" sz="1050" b="1" dirty="0">
                <a:solidFill>
                  <a:schemeClr val="bg2"/>
                </a:solidFill>
              </a:rPr>
              <a:t>Step One</a:t>
            </a:r>
          </a:p>
        </p:txBody>
      </p:sp>
      <p:sp>
        <p:nvSpPr>
          <p:cNvPr id="22" name="TextBox 21">
            <a:extLst>
              <a:ext uri="{FF2B5EF4-FFF2-40B4-BE49-F238E27FC236}">
                <a16:creationId xmlns:a16="http://schemas.microsoft.com/office/drawing/2014/main" id="{AA7DA06D-2C23-497E-912B-33BFA178898A}"/>
              </a:ext>
            </a:extLst>
          </p:cNvPr>
          <p:cNvSpPr txBox="1"/>
          <p:nvPr/>
        </p:nvSpPr>
        <p:spPr>
          <a:xfrm>
            <a:off x="2733665"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3" name="TextBox 22">
            <a:extLst>
              <a:ext uri="{FF2B5EF4-FFF2-40B4-BE49-F238E27FC236}">
                <a16:creationId xmlns:a16="http://schemas.microsoft.com/office/drawing/2014/main" id="{635DE934-5711-48F6-BC09-C4334ABFEF59}"/>
              </a:ext>
            </a:extLst>
          </p:cNvPr>
          <p:cNvSpPr txBox="1"/>
          <p:nvPr/>
        </p:nvSpPr>
        <p:spPr>
          <a:xfrm>
            <a:off x="3091096" y="2940648"/>
            <a:ext cx="1136529" cy="253916"/>
          </a:xfrm>
          <a:prstGeom prst="rect">
            <a:avLst/>
          </a:prstGeom>
          <a:noFill/>
        </p:spPr>
        <p:txBody>
          <a:bodyPr wrap="square" rtlCol="0" anchor="ctr">
            <a:spAutoFit/>
          </a:bodyPr>
          <a:lstStyle/>
          <a:p>
            <a:pPr algn="ctr"/>
            <a:r>
              <a:rPr lang="en-US" sz="1050" b="1" dirty="0">
                <a:solidFill>
                  <a:schemeClr val="bg2"/>
                </a:solidFill>
              </a:rPr>
              <a:t>Step Two</a:t>
            </a:r>
          </a:p>
        </p:txBody>
      </p:sp>
      <p:sp>
        <p:nvSpPr>
          <p:cNvPr id="24" name="TextBox 23">
            <a:extLst>
              <a:ext uri="{FF2B5EF4-FFF2-40B4-BE49-F238E27FC236}">
                <a16:creationId xmlns:a16="http://schemas.microsoft.com/office/drawing/2014/main" id="{90F7917C-F54C-46EA-8A29-3656ED5D070D}"/>
              </a:ext>
            </a:extLst>
          </p:cNvPr>
          <p:cNvSpPr txBox="1"/>
          <p:nvPr/>
        </p:nvSpPr>
        <p:spPr>
          <a:xfrm>
            <a:off x="4562576"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5" name="TextBox 24">
            <a:extLst>
              <a:ext uri="{FF2B5EF4-FFF2-40B4-BE49-F238E27FC236}">
                <a16:creationId xmlns:a16="http://schemas.microsoft.com/office/drawing/2014/main" id="{38754C98-BBF7-4B73-9562-CB56E8275180}"/>
              </a:ext>
            </a:extLst>
          </p:cNvPr>
          <p:cNvSpPr txBox="1"/>
          <p:nvPr/>
        </p:nvSpPr>
        <p:spPr>
          <a:xfrm>
            <a:off x="4920007" y="2940648"/>
            <a:ext cx="1136529" cy="253916"/>
          </a:xfrm>
          <a:prstGeom prst="rect">
            <a:avLst/>
          </a:prstGeom>
          <a:noFill/>
        </p:spPr>
        <p:txBody>
          <a:bodyPr wrap="square" rtlCol="0" anchor="ctr">
            <a:spAutoFit/>
          </a:bodyPr>
          <a:lstStyle/>
          <a:p>
            <a:pPr algn="ctr"/>
            <a:r>
              <a:rPr lang="en-US" sz="1050" b="1" dirty="0">
                <a:solidFill>
                  <a:schemeClr val="bg2"/>
                </a:solidFill>
              </a:rPr>
              <a:t>Step Three</a:t>
            </a:r>
          </a:p>
        </p:txBody>
      </p:sp>
      <p:sp>
        <p:nvSpPr>
          <p:cNvPr id="26" name="TextBox 25">
            <a:extLst>
              <a:ext uri="{FF2B5EF4-FFF2-40B4-BE49-F238E27FC236}">
                <a16:creationId xmlns:a16="http://schemas.microsoft.com/office/drawing/2014/main" id="{2630D992-6E5B-4E99-A55B-37537E19362A}"/>
              </a:ext>
            </a:extLst>
          </p:cNvPr>
          <p:cNvSpPr txBox="1"/>
          <p:nvPr/>
        </p:nvSpPr>
        <p:spPr>
          <a:xfrm>
            <a:off x="6387857" y="3997340"/>
            <a:ext cx="1851390" cy="688202"/>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a:t>
            </a:r>
            <a:r>
              <a:rPr lang="en-US" sz="900" dirty="0" err="1"/>
              <a:t>porttitor</a:t>
            </a:r>
            <a:r>
              <a:rPr lang="en-US" sz="900" dirty="0"/>
              <a:t> </a:t>
            </a:r>
            <a:r>
              <a:rPr lang="en-US" sz="900" dirty="0" err="1"/>
              <a:t>congue</a:t>
            </a:r>
            <a:r>
              <a:rPr lang="en-US" sz="900" dirty="0"/>
              <a:t>.</a:t>
            </a:r>
          </a:p>
        </p:txBody>
      </p:sp>
      <p:sp>
        <p:nvSpPr>
          <p:cNvPr id="27" name="TextBox 26">
            <a:extLst>
              <a:ext uri="{FF2B5EF4-FFF2-40B4-BE49-F238E27FC236}">
                <a16:creationId xmlns:a16="http://schemas.microsoft.com/office/drawing/2014/main" id="{5B4E7839-1D3C-45CB-8C7E-3968C4BFF0B0}"/>
              </a:ext>
            </a:extLst>
          </p:cNvPr>
          <p:cNvSpPr txBox="1"/>
          <p:nvPr/>
        </p:nvSpPr>
        <p:spPr>
          <a:xfrm>
            <a:off x="6745288" y="2940648"/>
            <a:ext cx="1136529" cy="253916"/>
          </a:xfrm>
          <a:prstGeom prst="rect">
            <a:avLst/>
          </a:prstGeom>
          <a:noFill/>
        </p:spPr>
        <p:txBody>
          <a:bodyPr wrap="square" rtlCol="0" anchor="ctr">
            <a:spAutoFit/>
          </a:bodyPr>
          <a:lstStyle/>
          <a:p>
            <a:pPr algn="ctr"/>
            <a:r>
              <a:rPr lang="en-US" sz="1050" b="1" dirty="0">
                <a:solidFill>
                  <a:schemeClr val="bg2"/>
                </a:solidFill>
              </a:rPr>
              <a:t>Step Four</a:t>
            </a:r>
          </a:p>
        </p:txBody>
      </p:sp>
      <p:grpSp>
        <p:nvGrpSpPr>
          <p:cNvPr id="28" name="Group 27">
            <a:extLst>
              <a:ext uri="{FF2B5EF4-FFF2-40B4-BE49-F238E27FC236}">
                <a16:creationId xmlns:a16="http://schemas.microsoft.com/office/drawing/2014/main" id="{43380A33-D372-423D-AB85-D5E148AE155C}"/>
              </a:ext>
            </a:extLst>
          </p:cNvPr>
          <p:cNvGrpSpPr/>
          <p:nvPr/>
        </p:nvGrpSpPr>
        <p:grpSpPr>
          <a:xfrm>
            <a:off x="84606" y="83052"/>
            <a:ext cx="1471613" cy="1646534"/>
            <a:chOff x="112805" y="96964"/>
            <a:chExt cx="1962150" cy="2195378"/>
          </a:xfrm>
        </p:grpSpPr>
        <p:sp>
          <p:nvSpPr>
            <p:cNvPr id="41" name="Oval 32">
              <a:extLst>
                <a:ext uri="{FF2B5EF4-FFF2-40B4-BE49-F238E27FC236}">
                  <a16:creationId xmlns:a16="http://schemas.microsoft.com/office/drawing/2014/main" id="{100CFB87-FEEA-4DD4-9BEF-1A40FD5750F6}"/>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4B9C52A7-1C45-41F6-A212-1EE9C87A87A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D5EF1DBB-B24F-47EA-9946-F70C5F6E813B}"/>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F3A63F5D-CF6D-4FDA-A295-41E5916A3C11}"/>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4CBA801B-7A65-487A-95A9-2E0020A93DF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55AD9B66-70AA-43E9-8E41-2EDFE778B04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FB04EF77-BD0E-4F5F-B0F8-3AB9C013AE23}"/>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4805343B-6574-46C2-8802-E9AA0FEE8A78}"/>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1ACEB5A0-7D24-45DD-A4F3-753F0473CD1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9">
              <a:extLst>
                <a:ext uri="{FF2B5EF4-FFF2-40B4-BE49-F238E27FC236}">
                  <a16:creationId xmlns:a16="http://schemas.microsoft.com/office/drawing/2014/main" id="{02CAEEC6-5500-4CBD-AF25-C5F74CDF6707}"/>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449FC3C-099C-41ED-BB5B-7DAAD8CD16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2">
              <a:extLst>
                <a:ext uri="{FF2B5EF4-FFF2-40B4-BE49-F238E27FC236}">
                  <a16:creationId xmlns:a16="http://schemas.microsoft.com/office/drawing/2014/main" id="{A76F7A99-BC4B-48AE-9A8D-8D08341887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3">
              <a:extLst>
                <a:ext uri="{FF2B5EF4-FFF2-40B4-BE49-F238E27FC236}">
                  <a16:creationId xmlns:a16="http://schemas.microsoft.com/office/drawing/2014/main" id="{1738808B-41DD-4D81-AA00-FAC4F1E090F7}"/>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4">
              <a:extLst>
                <a:ext uri="{FF2B5EF4-FFF2-40B4-BE49-F238E27FC236}">
                  <a16:creationId xmlns:a16="http://schemas.microsoft.com/office/drawing/2014/main" id="{F84F4F27-9941-4524-9B31-3BAB344E98DF}"/>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8">
              <a:extLst>
                <a:ext uri="{FF2B5EF4-FFF2-40B4-BE49-F238E27FC236}">
                  <a16:creationId xmlns:a16="http://schemas.microsoft.com/office/drawing/2014/main" id="{6CFDD86E-08A4-4D75-B872-92F04F1AD69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8B4B8B8B-7366-4715-B0A7-1453CB539315}"/>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6D20424C-08C9-4EB5-86D9-284BE363E845}"/>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6D4D3C59-D6DA-4A70-8B62-A36C65EA61B7}"/>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41">
              <a:extLst>
                <a:ext uri="{FF2B5EF4-FFF2-40B4-BE49-F238E27FC236}">
                  <a16:creationId xmlns:a16="http://schemas.microsoft.com/office/drawing/2014/main" id="{D2E1F936-4439-40C1-80F3-AABAE9D55B0F}"/>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0C5199E0-F455-4E8A-B09F-042A2703D316}"/>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CD7042EF-AFBB-458B-A2E6-3B6C56120383}"/>
              </a:ext>
            </a:extLst>
          </p:cNvPr>
          <p:cNvGrpSpPr/>
          <p:nvPr/>
        </p:nvGrpSpPr>
        <p:grpSpPr>
          <a:xfrm>
            <a:off x="7858534" y="83133"/>
            <a:ext cx="1208312" cy="1149677"/>
            <a:chOff x="101237" y="97070"/>
            <a:chExt cx="1611082" cy="1532903"/>
          </a:xfrm>
        </p:grpSpPr>
        <p:sp>
          <p:nvSpPr>
            <p:cNvPr id="92" name="Oval 32">
              <a:extLst>
                <a:ext uri="{FF2B5EF4-FFF2-40B4-BE49-F238E27FC236}">
                  <a16:creationId xmlns:a16="http://schemas.microsoft.com/office/drawing/2014/main" id="{7A082929-8CC1-4DAD-87A7-084B5FA862C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3EFACC4E-0658-41FE-857A-DEE2FA77F208}"/>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0C47F84E-CF7B-4DA4-9B59-C36E1455C414}"/>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5">
              <a:extLst>
                <a:ext uri="{FF2B5EF4-FFF2-40B4-BE49-F238E27FC236}">
                  <a16:creationId xmlns:a16="http://schemas.microsoft.com/office/drawing/2014/main" id="{460FEE5E-3249-42D2-8A61-6328E7C3EF5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8">
              <a:extLst>
                <a:ext uri="{FF2B5EF4-FFF2-40B4-BE49-F238E27FC236}">
                  <a16:creationId xmlns:a16="http://schemas.microsoft.com/office/drawing/2014/main" id="{6294473F-5A82-4DF6-9B42-F7397996290F}"/>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33E82E22-BA84-4762-B1CD-DBB426EF1F4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3">
              <a:extLst>
                <a:ext uri="{FF2B5EF4-FFF2-40B4-BE49-F238E27FC236}">
                  <a16:creationId xmlns:a16="http://schemas.microsoft.com/office/drawing/2014/main" id="{04BC77B6-15B1-465D-AA27-09E74F6AA5AD}"/>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4F5E334-B162-412E-8EE9-B3E67C33F5A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8">
              <a:extLst>
                <a:ext uri="{FF2B5EF4-FFF2-40B4-BE49-F238E27FC236}">
                  <a16:creationId xmlns:a16="http://schemas.microsoft.com/office/drawing/2014/main" id="{96681475-5B5D-4EB5-9A68-B339855D952D}"/>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39">
              <a:extLst>
                <a:ext uri="{FF2B5EF4-FFF2-40B4-BE49-F238E27FC236}">
                  <a16:creationId xmlns:a16="http://schemas.microsoft.com/office/drawing/2014/main" id="{E49BCB53-1E78-4496-A7A1-281FF65404AA}"/>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41">
              <a:extLst>
                <a:ext uri="{FF2B5EF4-FFF2-40B4-BE49-F238E27FC236}">
                  <a16:creationId xmlns:a16="http://schemas.microsoft.com/office/drawing/2014/main" id="{200D7215-63F3-4ECA-8923-15C8F7BBDB86}"/>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2">
              <a:extLst>
                <a:ext uri="{FF2B5EF4-FFF2-40B4-BE49-F238E27FC236}">
                  <a16:creationId xmlns:a16="http://schemas.microsoft.com/office/drawing/2014/main" id="{E97A76B7-D7FE-4733-8610-23EC43A24DEF}"/>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4">
              <a:extLst>
                <a:ext uri="{FF2B5EF4-FFF2-40B4-BE49-F238E27FC236}">
                  <a16:creationId xmlns:a16="http://schemas.microsoft.com/office/drawing/2014/main" id="{70A37C07-D448-4FA3-9FBD-C9151FFB3FB3}"/>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8">
              <a:extLst>
                <a:ext uri="{FF2B5EF4-FFF2-40B4-BE49-F238E27FC236}">
                  <a16:creationId xmlns:a16="http://schemas.microsoft.com/office/drawing/2014/main" id="{4E32F01F-F341-4D71-BE8C-F7028954C39C}"/>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41">
              <a:extLst>
                <a:ext uri="{FF2B5EF4-FFF2-40B4-BE49-F238E27FC236}">
                  <a16:creationId xmlns:a16="http://schemas.microsoft.com/office/drawing/2014/main" id="{DE056079-17D4-4F4F-B38F-F24AC102B0C2}"/>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10B58CBC-5085-4F65-B006-B7E20EBCD81D}"/>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C17A753-0DC0-4D21-88B2-A0424AE5EE7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9" name="Group 108">
            <a:extLst>
              <a:ext uri="{FF2B5EF4-FFF2-40B4-BE49-F238E27FC236}">
                <a16:creationId xmlns:a16="http://schemas.microsoft.com/office/drawing/2014/main" id="{74E3F565-5FDC-47F0-81D5-66B6B7860E3F}"/>
              </a:ext>
            </a:extLst>
          </p:cNvPr>
          <p:cNvGrpSpPr/>
          <p:nvPr/>
        </p:nvGrpSpPr>
        <p:grpSpPr>
          <a:xfrm>
            <a:off x="4402709" y="518932"/>
            <a:ext cx="338587" cy="81413"/>
            <a:chOff x="5883321" y="1214724"/>
            <a:chExt cx="451449" cy="108550"/>
          </a:xfrm>
          <a:solidFill>
            <a:schemeClr val="accent1"/>
          </a:solidFill>
        </p:grpSpPr>
        <p:sp>
          <p:nvSpPr>
            <p:cNvPr id="110" name="Rectangle: Rounded Corners 109">
              <a:extLst>
                <a:ext uri="{FF2B5EF4-FFF2-40B4-BE49-F238E27FC236}">
                  <a16:creationId xmlns:a16="http://schemas.microsoft.com/office/drawing/2014/main" id="{764527F5-C357-4D33-91F3-CB46C4AFA04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Rectangle: Rounded Corners 110">
              <a:extLst>
                <a:ext uri="{FF2B5EF4-FFF2-40B4-BE49-F238E27FC236}">
                  <a16:creationId xmlns:a16="http://schemas.microsoft.com/office/drawing/2014/main" id="{30E9E987-E6F7-4BDE-9F47-BE99F769AE92}"/>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Rectangle: Rounded Corners 111">
              <a:extLst>
                <a:ext uri="{FF2B5EF4-FFF2-40B4-BE49-F238E27FC236}">
                  <a16:creationId xmlns:a16="http://schemas.microsoft.com/office/drawing/2014/main" id="{98F0EA4D-818B-42E8-9228-BCC0566C7ED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8" name="Group 87">
            <a:extLst>
              <a:ext uri="{FF2B5EF4-FFF2-40B4-BE49-F238E27FC236}">
                <a16:creationId xmlns:a16="http://schemas.microsoft.com/office/drawing/2014/main" id="{C84E235E-EEB9-44DB-9248-4E21C392B4EA}"/>
              </a:ext>
            </a:extLst>
          </p:cNvPr>
          <p:cNvGrpSpPr/>
          <p:nvPr/>
        </p:nvGrpSpPr>
        <p:grpSpPr>
          <a:xfrm>
            <a:off x="1700873" y="3286826"/>
            <a:ext cx="259155" cy="372461"/>
            <a:chOff x="9132888" y="2062163"/>
            <a:chExt cx="341312" cy="490537"/>
          </a:xfrm>
          <a:solidFill>
            <a:schemeClr val="bg2"/>
          </a:solidFill>
        </p:grpSpPr>
        <p:sp>
          <p:nvSpPr>
            <p:cNvPr id="89" name="Freeform 326">
              <a:extLst>
                <a:ext uri="{FF2B5EF4-FFF2-40B4-BE49-F238E27FC236}">
                  <a16:creationId xmlns:a16="http://schemas.microsoft.com/office/drawing/2014/main" id="{8F45D4B1-05DD-4A1B-BC93-5CE6E11E29FA}"/>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0" name="Freeform 327">
              <a:extLst>
                <a:ext uri="{FF2B5EF4-FFF2-40B4-BE49-F238E27FC236}">
                  <a16:creationId xmlns:a16="http://schemas.microsoft.com/office/drawing/2014/main" id="{A7318957-B642-4E7A-9CC3-AE4F92A33451}"/>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13" name="Group 112">
            <a:extLst>
              <a:ext uri="{FF2B5EF4-FFF2-40B4-BE49-F238E27FC236}">
                <a16:creationId xmlns:a16="http://schemas.microsoft.com/office/drawing/2014/main" id="{159E6ACA-BB57-452E-8AB2-63FB218D099C}"/>
              </a:ext>
            </a:extLst>
          </p:cNvPr>
          <p:cNvGrpSpPr/>
          <p:nvPr/>
        </p:nvGrpSpPr>
        <p:grpSpPr>
          <a:xfrm>
            <a:off x="7099703" y="3259935"/>
            <a:ext cx="427701" cy="426240"/>
            <a:chOff x="8588375" y="100013"/>
            <a:chExt cx="930276" cy="927101"/>
          </a:xfrm>
          <a:solidFill>
            <a:schemeClr val="bg2"/>
          </a:solidFill>
        </p:grpSpPr>
        <p:sp>
          <p:nvSpPr>
            <p:cNvPr id="114" name="Freeform 16">
              <a:extLst>
                <a:ext uri="{FF2B5EF4-FFF2-40B4-BE49-F238E27FC236}">
                  <a16:creationId xmlns:a16="http://schemas.microsoft.com/office/drawing/2014/main" id="{9A06B658-4CE9-414F-9447-50697509B195}"/>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5" name="Freeform 17">
              <a:extLst>
                <a:ext uri="{FF2B5EF4-FFF2-40B4-BE49-F238E27FC236}">
                  <a16:creationId xmlns:a16="http://schemas.microsoft.com/office/drawing/2014/main" id="{DF425844-E161-4BC8-9140-65001451FF1D}"/>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6" name="Freeform 18">
              <a:extLst>
                <a:ext uri="{FF2B5EF4-FFF2-40B4-BE49-F238E27FC236}">
                  <a16:creationId xmlns:a16="http://schemas.microsoft.com/office/drawing/2014/main" id="{402AB2E3-57FF-4F37-A029-6C699EB70C2A}"/>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7" name="Freeform 19">
              <a:extLst>
                <a:ext uri="{FF2B5EF4-FFF2-40B4-BE49-F238E27FC236}">
                  <a16:creationId xmlns:a16="http://schemas.microsoft.com/office/drawing/2014/main" id="{D214F142-102C-42F3-BCE0-17BD306E457D}"/>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8" name="Freeform 20">
              <a:extLst>
                <a:ext uri="{FF2B5EF4-FFF2-40B4-BE49-F238E27FC236}">
                  <a16:creationId xmlns:a16="http://schemas.microsoft.com/office/drawing/2014/main" id="{65F69368-30F3-4EF5-974B-768DEA98F430}"/>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9" name="Freeform 21">
              <a:extLst>
                <a:ext uri="{FF2B5EF4-FFF2-40B4-BE49-F238E27FC236}">
                  <a16:creationId xmlns:a16="http://schemas.microsoft.com/office/drawing/2014/main" id="{EF40C96A-5B64-4CCE-BDF8-21917E280444}"/>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0" name="Freeform 22">
              <a:extLst>
                <a:ext uri="{FF2B5EF4-FFF2-40B4-BE49-F238E27FC236}">
                  <a16:creationId xmlns:a16="http://schemas.microsoft.com/office/drawing/2014/main" id="{6694D7DC-8B23-48D5-AA01-EE41C4049B98}"/>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1" name="Freeform 23">
              <a:extLst>
                <a:ext uri="{FF2B5EF4-FFF2-40B4-BE49-F238E27FC236}">
                  <a16:creationId xmlns:a16="http://schemas.microsoft.com/office/drawing/2014/main" id="{A5B0FACF-1F58-433C-A078-03A6DACD6395}"/>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2" name="Freeform 24">
              <a:extLst>
                <a:ext uri="{FF2B5EF4-FFF2-40B4-BE49-F238E27FC236}">
                  <a16:creationId xmlns:a16="http://schemas.microsoft.com/office/drawing/2014/main" id="{DC9F2BD3-EF60-4D6A-A4ED-CBAC0A8E0A99}"/>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23" name="Group 122">
            <a:extLst>
              <a:ext uri="{FF2B5EF4-FFF2-40B4-BE49-F238E27FC236}">
                <a16:creationId xmlns:a16="http://schemas.microsoft.com/office/drawing/2014/main" id="{8D2CC1EF-55B1-4755-838A-C920C70E4953}"/>
              </a:ext>
            </a:extLst>
          </p:cNvPr>
          <p:cNvGrpSpPr/>
          <p:nvPr/>
        </p:nvGrpSpPr>
        <p:grpSpPr>
          <a:xfrm>
            <a:off x="3467511" y="3289411"/>
            <a:ext cx="383699" cy="367292"/>
            <a:chOff x="9886950" y="1016001"/>
            <a:chExt cx="482600" cy="461963"/>
          </a:xfrm>
          <a:solidFill>
            <a:schemeClr val="bg2"/>
          </a:solidFill>
        </p:grpSpPr>
        <p:sp>
          <p:nvSpPr>
            <p:cNvPr id="124" name="Freeform 36">
              <a:extLst>
                <a:ext uri="{FF2B5EF4-FFF2-40B4-BE49-F238E27FC236}">
                  <a16:creationId xmlns:a16="http://schemas.microsoft.com/office/drawing/2014/main" id="{7FF63158-3052-4D17-9C0F-2083A999F8C9}"/>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5" name="Freeform 37">
              <a:extLst>
                <a:ext uri="{FF2B5EF4-FFF2-40B4-BE49-F238E27FC236}">
                  <a16:creationId xmlns:a16="http://schemas.microsoft.com/office/drawing/2014/main" id="{1B392970-F32C-4857-895C-70FDD35CC109}"/>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38">
              <a:extLst>
                <a:ext uri="{FF2B5EF4-FFF2-40B4-BE49-F238E27FC236}">
                  <a16:creationId xmlns:a16="http://schemas.microsoft.com/office/drawing/2014/main" id="{24788D82-0134-445C-B56A-7883457C95A0}"/>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39">
              <a:extLst>
                <a:ext uri="{FF2B5EF4-FFF2-40B4-BE49-F238E27FC236}">
                  <a16:creationId xmlns:a16="http://schemas.microsoft.com/office/drawing/2014/main" id="{61E95357-5EE0-4E34-AE0D-CA96F62415F7}"/>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40">
              <a:extLst>
                <a:ext uri="{FF2B5EF4-FFF2-40B4-BE49-F238E27FC236}">
                  <a16:creationId xmlns:a16="http://schemas.microsoft.com/office/drawing/2014/main" id="{5AE9155A-41D3-40D1-B323-E468A42F8298}"/>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9" name="Freeform 41">
              <a:extLst>
                <a:ext uri="{FF2B5EF4-FFF2-40B4-BE49-F238E27FC236}">
                  <a16:creationId xmlns:a16="http://schemas.microsoft.com/office/drawing/2014/main" id="{3F556B3D-DB9C-4131-A21E-8DE08DBE37F2}"/>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0" name="Freeform 42">
              <a:extLst>
                <a:ext uri="{FF2B5EF4-FFF2-40B4-BE49-F238E27FC236}">
                  <a16:creationId xmlns:a16="http://schemas.microsoft.com/office/drawing/2014/main" id="{FF06B9DB-352E-4333-BB98-FB27E4478A21}"/>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1" name="Freeform 14">
            <a:extLst>
              <a:ext uri="{FF2B5EF4-FFF2-40B4-BE49-F238E27FC236}">
                <a16:creationId xmlns:a16="http://schemas.microsoft.com/office/drawing/2014/main" id="{7DFAED7C-450A-46D4-BC7F-935B54B300CB}"/>
              </a:ext>
            </a:extLst>
          </p:cNvPr>
          <p:cNvSpPr>
            <a:spLocks noEditPoints="1"/>
          </p:cNvSpPr>
          <p:nvPr/>
        </p:nvSpPr>
        <p:spPr bwMode="auto">
          <a:xfrm>
            <a:off x="5296754" y="3289178"/>
            <a:ext cx="383034" cy="367755"/>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52860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14:presetBounceEnd="8000">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14:bounceEnd="8000">
                                          <p:cBhvr additive="base">
                                            <p:cTn id="20" dur="500" fill="hold"/>
                                            <p:tgtEl>
                                              <p:spTgt spid="40"/>
                                            </p:tgtEl>
                                            <p:attrNameLst>
                                              <p:attrName>ppt_x</p:attrName>
                                            </p:attrNameLst>
                                          </p:cBhvr>
                                          <p:tavLst>
                                            <p:tav tm="0">
                                              <p:val>
                                                <p:strVal val="0-#ppt_w/2"/>
                                              </p:val>
                                            </p:tav>
                                            <p:tav tm="100000">
                                              <p:val>
                                                <p:strVal val="#ppt_x"/>
                                              </p:val>
                                            </p:tav>
                                          </p:tavLst>
                                        </p:anim>
                                        <p:anim calcmode="lin" valueType="num" p14:bounceEnd="8000">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8000">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14:bounceEnd="8000">
                                          <p:cBhvr additive="base">
                                            <p:cTn id="24" dur="500" fill="hold"/>
                                            <p:tgtEl>
                                              <p:spTgt spid="48"/>
                                            </p:tgtEl>
                                            <p:attrNameLst>
                                              <p:attrName>ppt_x</p:attrName>
                                            </p:attrNameLst>
                                          </p:cBhvr>
                                          <p:tavLst>
                                            <p:tav tm="0">
                                              <p:val>
                                                <p:strVal val="0-#ppt_w/2"/>
                                              </p:val>
                                            </p:tav>
                                            <p:tav tm="100000">
                                              <p:val>
                                                <p:strVal val="#ppt_x"/>
                                              </p:val>
                                            </p:tav>
                                          </p:tavLst>
                                        </p:anim>
                                        <p:anim calcmode="lin" valueType="num" p14:bounceEnd="8000">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14:presetBounceEnd="8000">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14:bounceEnd="8000">
                                          <p:cBhvr additive="base">
                                            <p:cTn id="28" dur="500" fill="hold"/>
                                            <p:tgtEl>
                                              <p:spTgt spid="51"/>
                                            </p:tgtEl>
                                            <p:attrNameLst>
                                              <p:attrName>ppt_x</p:attrName>
                                            </p:attrNameLst>
                                          </p:cBhvr>
                                          <p:tavLst>
                                            <p:tav tm="0">
                                              <p:val>
                                                <p:strVal val="0-#ppt_w/2"/>
                                              </p:val>
                                            </p:tav>
                                            <p:tav tm="100000">
                                              <p:val>
                                                <p:strVal val="#ppt_x"/>
                                              </p:val>
                                            </p:tav>
                                          </p:tavLst>
                                        </p:anim>
                                        <p:anim calcmode="lin" valueType="num" p14:bounceEnd="8000">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8000">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14:bounceEnd="8000">
                                          <p:cBhvr additive="base">
                                            <p:cTn id="32" dur="500" fill="hold"/>
                                            <p:tgtEl>
                                              <p:spTgt spid="85"/>
                                            </p:tgtEl>
                                            <p:attrNameLst>
                                              <p:attrName>ppt_x</p:attrName>
                                            </p:attrNameLst>
                                          </p:cBhvr>
                                          <p:tavLst>
                                            <p:tav tm="0">
                                              <p:val>
                                                <p:strVal val="0-#ppt_w/2"/>
                                              </p:val>
                                            </p:tav>
                                            <p:tav tm="100000">
                                              <p:val>
                                                <p:strVal val="#ppt_x"/>
                                              </p:val>
                                            </p:tav>
                                          </p:tavLst>
                                        </p:anim>
                                        <p:anim calcmode="lin" valueType="num" p14:bounceEnd="8000">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14:presetBounceEnd="8000">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14:bounceEnd="8000">
                                          <p:cBhvr additive="base">
                                            <p:cTn id="36" dur="500" fill="hold"/>
                                            <p:tgtEl>
                                              <p:spTgt spid="21"/>
                                            </p:tgtEl>
                                            <p:attrNameLst>
                                              <p:attrName>ppt_x</p:attrName>
                                            </p:attrNameLst>
                                          </p:cBhvr>
                                          <p:tavLst>
                                            <p:tav tm="0">
                                              <p:val>
                                                <p:strVal val="0-#ppt_w/2"/>
                                              </p:val>
                                            </p:tav>
                                            <p:tav tm="100000">
                                              <p:val>
                                                <p:strVal val="#ppt_x"/>
                                              </p:val>
                                            </p:tav>
                                          </p:tavLst>
                                        </p:anim>
                                        <p:anim calcmode="lin" valueType="num" p14:bounceEnd="8000">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14:presetBounceEnd="8000">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14:bounceEnd="8000">
                                          <p:cBhvr additive="base">
                                            <p:cTn id="40" dur="500" fill="hold"/>
                                            <p:tgtEl>
                                              <p:spTgt spid="23"/>
                                            </p:tgtEl>
                                            <p:attrNameLst>
                                              <p:attrName>ppt_x</p:attrName>
                                            </p:attrNameLst>
                                          </p:cBhvr>
                                          <p:tavLst>
                                            <p:tav tm="0">
                                              <p:val>
                                                <p:strVal val="0-#ppt_w/2"/>
                                              </p:val>
                                            </p:tav>
                                            <p:tav tm="100000">
                                              <p:val>
                                                <p:strVal val="#ppt_x"/>
                                              </p:val>
                                            </p:tav>
                                          </p:tavLst>
                                        </p:anim>
                                        <p:anim calcmode="lin" valueType="num" p14:bounceEnd="8000">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14:presetBounceEnd="8000">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14:bounceEnd="8000">
                                          <p:cBhvr additive="base">
                                            <p:cTn id="44"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8000">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14:bounceEnd="8000">
                                          <p:cBhvr additive="base">
                                            <p:cTn id="48" dur="500" fill="hold"/>
                                            <p:tgtEl>
                                              <p:spTgt spid="27"/>
                                            </p:tgtEl>
                                            <p:attrNameLst>
                                              <p:attrName>ppt_x</p:attrName>
                                            </p:attrNameLst>
                                          </p:cBhvr>
                                          <p:tavLst>
                                            <p:tav tm="0">
                                              <p:val>
                                                <p:strVal val="0-#ppt_w/2"/>
                                              </p:val>
                                            </p:tav>
                                            <p:tav tm="100000">
                                              <p:val>
                                                <p:strVal val="#ppt_x"/>
                                              </p:val>
                                            </p:tav>
                                          </p:tavLst>
                                        </p:anim>
                                        <p:anim calcmode="lin" valueType="num" p14:bounceEnd="8000">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14:presetBounceEnd="8000">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14:bounceEnd="8000">
                                          <p:cBhvr additive="base">
                                            <p:cTn id="52" dur="500" fill="hold"/>
                                            <p:tgtEl>
                                              <p:spTgt spid="88"/>
                                            </p:tgtEl>
                                            <p:attrNameLst>
                                              <p:attrName>ppt_x</p:attrName>
                                            </p:attrNameLst>
                                          </p:cBhvr>
                                          <p:tavLst>
                                            <p:tav tm="0">
                                              <p:val>
                                                <p:strVal val="0-#ppt_w/2"/>
                                              </p:val>
                                            </p:tav>
                                            <p:tav tm="100000">
                                              <p:val>
                                                <p:strVal val="#ppt_x"/>
                                              </p:val>
                                            </p:tav>
                                          </p:tavLst>
                                        </p:anim>
                                        <p:anim calcmode="lin" valueType="num" p14:bounceEnd="8000">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14:presetBounceEnd="8000">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14:bounceEnd="8000">
                                          <p:cBhvr additive="base">
                                            <p:cTn id="56" dur="500" fill="hold"/>
                                            <p:tgtEl>
                                              <p:spTgt spid="113"/>
                                            </p:tgtEl>
                                            <p:attrNameLst>
                                              <p:attrName>ppt_x</p:attrName>
                                            </p:attrNameLst>
                                          </p:cBhvr>
                                          <p:tavLst>
                                            <p:tav tm="0">
                                              <p:val>
                                                <p:strVal val="0-#ppt_w/2"/>
                                              </p:val>
                                            </p:tav>
                                            <p:tav tm="100000">
                                              <p:val>
                                                <p:strVal val="#ppt_x"/>
                                              </p:val>
                                            </p:tav>
                                          </p:tavLst>
                                        </p:anim>
                                        <p:anim calcmode="lin" valueType="num" p14:bounceEnd="8000">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14:presetBounceEnd="8000">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14:bounceEnd="8000">
                                          <p:cBhvr additive="base">
                                            <p:cTn id="60" dur="500" fill="hold"/>
                                            <p:tgtEl>
                                              <p:spTgt spid="123"/>
                                            </p:tgtEl>
                                            <p:attrNameLst>
                                              <p:attrName>ppt_x</p:attrName>
                                            </p:attrNameLst>
                                          </p:cBhvr>
                                          <p:tavLst>
                                            <p:tav tm="0">
                                              <p:val>
                                                <p:strVal val="0-#ppt_w/2"/>
                                              </p:val>
                                            </p:tav>
                                            <p:tav tm="100000">
                                              <p:val>
                                                <p:strVal val="#ppt_x"/>
                                              </p:val>
                                            </p:tav>
                                          </p:tavLst>
                                        </p:anim>
                                        <p:anim calcmode="lin" valueType="num" p14:bounceEnd="8000">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14:presetBounceEnd="8000">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14:bounceEnd="8000">
                                          <p:cBhvr additive="base">
                                            <p:cTn id="64" dur="500" fill="hold"/>
                                            <p:tgtEl>
                                              <p:spTgt spid="131"/>
                                            </p:tgtEl>
                                            <p:attrNameLst>
                                              <p:attrName>ppt_x</p:attrName>
                                            </p:attrNameLst>
                                          </p:cBhvr>
                                          <p:tavLst>
                                            <p:tav tm="0">
                                              <p:val>
                                                <p:strVal val="0-#ppt_w/2"/>
                                              </p:val>
                                            </p:tav>
                                            <p:tav tm="100000">
                                              <p:val>
                                                <p:strVal val="#ppt_x"/>
                                              </p:val>
                                            </p:tav>
                                          </p:tavLst>
                                        </p:anim>
                                        <p:anim calcmode="lin" valueType="num" p14:bounceEnd="8000">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0-#ppt_w/2"/>
                                              </p:val>
                                            </p:tav>
                                            <p:tav tm="100000">
                                              <p:val>
                                                <p:strVal val="#ppt_x"/>
                                              </p:val>
                                            </p:tav>
                                          </p:tavLst>
                                        </p:anim>
                                        <p:anim calcmode="lin" valueType="num">
                                          <p:cBhvr additive="base">
                                            <p:cTn id="21" dur="500" fill="hold"/>
                                            <p:tgtEl>
                                              <p:spTgt spid="4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fill="hold"/>
                                            <p:tgtEl>
                                              <p:spTgt spid="51"/>
                                            </p:tgtEl>
                                            <p:attrNameLst>
                                              <p:attrName>ppt_x</p:attrName>
                                            </p:attrNameLst>
                                          </p:cBhvr>
                                          <p:tavLst>
                                            <p:tav tm="0">
                                              <p:val>
                                                <p:strVal val="0-#ppt_w/2"/>
                                              </p:val>
                                            </p:tav>
                                            <p:tav tm="100000">
                                              <p:val>
                                                <p:strVal val="#ppt_x"/>
                                              </p:val>
                                            </p:tav>
                                          </p:tavLst>
                                        </p:anim>
                                        <p:anim calcmode="lin" valueType="num">
                                          <p:cBhvr additive="base">
                                            <p:cTn id="29" dur="500" fill="hold"/>
                                            <p:tgtEl>
                                              <p:spTgt spid="5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fill="hold"/>
                                            <p:tgtEl>
                                              <p:spTgt spid="85"/>
                                            </p:tgtEl>
                                            <p:attrNameLst>
                                              <p:attrName>ppt_x</p:attrName>
                                            </p:attrNameLst>
                                          </p:cBhvr>
                                          <p:tavLst>
                                            <p:tav tm="0">
                                              <p:val>
                                                <p:strVal val="0-#ppt_w/2"/>
                                              </p:val>
                                            </p:tav>
                                            <p:tav tm="100000">
                                              <p:val>
                                                <p:strVal val="#ppt_x"/>
                                              </p:val>
                                            </p:tav>
                                          </p:tavLst>
                                        </p:anim>
                                        <p:anim calcmode="lin" valueType="num">
                                          <p:cBhvr additive="base">
                                            <p:cTn id="33" dur="500" fill="hold"/>
                                            <p:tgtEl>
                                              <p:spTgt spid="8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0-#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additive="base">
                                            <p:cTn id="44" dur="500" fill="hold"/>
                                            <p:tgtEl>
                                              <p:spTgt spid="25"/>
                                            </p:tgtEl>
                                            <p:attrNameLst>
                                              <p:attrName>ppt_x</p:attrName>
                                            </p:attrNameLst>
                                          </p:cBhvr>
                                          <p:tavLst>
                                            <p:tav tm="0">
                                              <p:val>
                                                <p:strVal val="0-#ppt_w/2"/>
                                              </p:val>
                                            </p:tav>
                                            <p:tav tm="100000">
                                              <p:val>
                                                <p:strVal val="#ppt_x"/>
                                              </p:val>
                                            </p:tav>
                                          </p:tavLst>
                                        </p:anim>
                                        <p:anim calcmode="lin" valueType="num">
                                          <p:cBhvr additive="base">
                                            <p:cTn id="45" dur="500" fill="hold"/>
                                            <p:tgtEl>
                                              <p:spTgt spid="25"/>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0-#ppt_w/2"/>
                                              </p:val>
                                            </p:tav>
                                            <p:tav tm="100000">
                                              <p:val>
                                                <p:strVal val="#ppt_x"/>
                                              </p:val>
                                            </p:tav>
                                          </p:tavLst>
                                        </p:anim>
                                        <p:anim calcmode="lin" valueType="num">
                                          <p:cBhvr additive="base">
                                            <p:cTn id="53" dur="500" fill="hold"/>
                                            <p:tgtEl>
                                              <p:spTgt spid="88"/>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500" fill="hold"/>
                                            <p:tgtEl>
                                              <p:spTgt spid="113"/>
                                            </p:tgtEl>
                                            <p:attrNameLst>
                                              <p:attrName>ppt_x</p:attrName>
                                            </p:attrNameLst>
                                          </p:cBhvr>
                                          <p:tavLst>
                                            <p:tav tm="0">
                                              <p:val>
                                                <p:strVal val="0-#ppt_w/2"/>
                                              </p:val>
                                            </p:tav>
                                            <p:tav tm="100000">
                                              <p:val>
                                                <p:strVal val="#ppt_x"/>
                                              </p:val>
                                            </p:tav>
                                          </p:tavLst>
                                        </p:anim>
                                        <p:anim calcmode="lin" valueType="num">
                                          <p:cBhvr additive="base">
                                            <p:cTn id="57" dur="500" fill="hold"/>
                                            <p:tgtEl>
                                              <p:spTgt spid="113"/>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123"/>
                                            </p:tgtEl>
                                            <p:attrNameLst>
                                              <p:attrName>style.visibility</p:attrName>
                                            </p:attrNameLst>
                                          </p:cBhvr>
                                          <p:to>
                                            <p:strVal val="visible"/>
                                          </p:to>
                                        </p:set>
                                        <p:anim calcmode="lin" valueType="num">
                                          <p:cBhvr additive="base">
                                            <p:cTn id="60" dur="500" fill="hold"/>
                                            <p:tgtEl>
                                              <p:spTgt spid="123"/>
                                            </p:tgtEl>
                                            <p:attrNameLst>
                                              <p:attrName>ppt_x</p:attrName>
                                            </p:attrNameLst>
                                          </p:cBhvr>
                                          <p:tavLst>
                                            <p:tav tm="0">
                                              <p:val>
                                                <p:strVal val="0-#ppt_w/2"/>
                                              </p:val>
                                            </p:tav>
                                            <p:tav tm="100000">
                                              <p:val>
                                                <p:strVal val="#ppt_x"/>
                                              </p:val>
                                            </p:tav>
                                          </p:tavLst>
                                        </p:anim>
                                        <p:anim calcmode="lin" valueType="num">
                                          <p:cBhvr additive="base">
                                            <p:cTn id="61" dur="500" fill="hold"/>
                                            <p:tgtEl>
                                              <p:spTgt spid="123"/>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131"/>
                                            </p:tgtEl>
                                            <p:attrNameLst>
                                              <p:attrName>style.visibility</p:attrName>
                                            </p:attrNameLst>
                                          </p:cBhvr>
                                          <p:to>
                                            <p:strVal val="visible"/>
                                          </p:to>
                                        </p:set>
                                        <p:anim calcmode="lin" valueType="num">
                                          <p:cBhvr additive="base">
                                            <p:cTn id="64" dur="500" fill="hold"/>
                                            <p:tgtEl>
                                              <p:spTgt spid="131"/>
                                            </p:tgtEl>
                                            <p:attrNameLst>
                                              <p:attrName>ppt_x</p:attrName>
                                            </p:attrNameLst>
                                          </p:cBhvr>
                                          <p:tavLst>
                                            <p:tav tm="0">
                                              <p:val>
                                                <p:strVal val="0-#ppt_w/2"/>
                                              </p:val>
                                            </p:tav>
                                            <p:tav tm="100000">
                                              <p:val>
                                                <p:strVal val="#ppt_x"/>
                                              </p:val>
                                            </p:tav>
                                          </p:tavLst>
                                        </p:anim>
                                        <p:anim calcmode="lin" valueType="num">
                                          <p:cBhvr additive="base">
                                            <p:cTn id="65" dur="500" fill="hold"/>
                                            <p:tgtEl>
                                              <p:spTgt spid="131"/>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par>
                              <p:cTn id="78" fill="hold">
                                <p:stCondLst>
                                  <p:cond delay="2500"/>
                                </p:stCondLst>
                                <p:childTnLst>
                                  <p:par>
                                    <p:cTn id="79" presetID="10" presetClass="entr" presetSubtype="0"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8" grpId="0" animBg="1"/>
          <p:bldP spid="51" grpId="0" animBg="1"/>
          <p:bldP spid="85" grpId="0" animBg="1"/>
          <p:bldP spid="2" grpId="0"/>
          <p:bldP spid="20" grpId="0"/>
          <p:bldP spid="21" grpId="0"/>
          <p:bldP spid="22" grpId="0"/>
          <p:bldP spid="23" grpId="0"/>
          <p:bldP spid="24" grpId="0"/>
          <p:bldP spid="25" grpId="0"/>
          <p:bldP spid="26" grpId="0"/>
          <p:bldP spid="27" grpId="0"/>
          <p:bldP spid="131"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20F7-4065-4F28-8DBD-49ABF6801EF6}"/>
              </a:ext>
            </a:extLst>
          </p:cNvPr>
          <p:cNvSpPr>
            <a:spLocks noGrp="1"/>
          </p:cNvSpPr>
          <p:nvPr>
            <p:ph type="title"/>
          </p:nvPr>
        </p:nvSpPr>
        <p:spPr/>
        <p:txBody>
          <a:bodyPr/>
          <a:lstStyle/>
          <a:p>
            <a:r>
              <a:rPr lang="en-ID"/>
              <a:t>Our Chart</a:t>
            </a:r>
          </a:p>
        </p:txBody>
      </p:sp>
      <p:sp>
        <p:nvSpPr>
          <p:cNvPr id="4" name="Rectangle 3">
            <a:extLst>
              <a:ext uri="{FF2B5EF4-FFF2-40B4-BE49-F238E27FC236}">
                <a16:creationId xmlns:a16="http://schemas.microsoft.com/office/drawing/2014/main" id="{F4FF68BA-3D4B-49E3-A4FA-8A96E1A3A8A7}"/>
              </a:ext>
            </a:extLst>
          </p:cNvPr>
          <p:cNvSpPr>
            <a:spLocks noChangeArrowheads="1"/>
          </p:cNvSpPr>
          <p:nvPr/>
        </p:nvSpPr>
        <p:spPr bwMode="auto">
          <a:xfrm>
            <a:off x="722313" y="27384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704B160C-1538-4E5A-87D1-AF6A1E43F9F3}"/>
              </a:ext>
            </a:extLst>
          </p:cNvPr>
          <p:cNvSpPr>
            <a:spLocks noChangeArrowheads="1"/>
          </p:cNvSpPr>
          <p:nvPr/>
        </p:nvSpPr>
        <p:spPr bwMode="auto">
          <a:xfrm>
            <a:off x="722313" y="3243263"/>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BC2D8065-05AE-4731-B8BD-E9FB9C7B2E1B}"/>
              </a:ext>
            </a:extLst>
          </p:cNvPr>
          <p:cNvSpPr>
            <a:spLocks noChangeArrowheads="1"/>
          </p:cNvSpPr>
          <p:nvPr/>
        </p:nvSpPr>
        <p:spPr bwMode="auto">
          <a:xfrm>
            <a:off x="722313" y="37417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36594CE9-4A20-42D5-AAB5-8B5DBC176B06}"/>
              </a:ext>
            </a:extLst>
          </p:cNvPr>
          <p:cNvSpPr>
            <a:spLocks noChangeArrowheads="1"/>
          </p:cNvSpPr>
          <p:nvPr/>
        </p:nvSpPr>
        <p:spPr bwMode="auto">
          <a:xfrm>
            <a:off x="722313" y="42418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DDDE7160-EF2F-4BCA-A502-9057F4553D37}"/>
              </a:ext>
            </a:extLst>
          </p:cNvPr>
          <p:cNvSpPr>
            <a:spLocks noChangeArrowheads="1"/>
          </p:cNvSpPr>
          <p:nvPr/>
        </p:nvSpPr>
        <p:spPr bwMode="auto">
          <a:xfrm>
            <a:off x="722313" y="4745038"/>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71F63BBF-3754-453D-A338-09C41D17CFFC}"/>
              </a:ext>
            </a:extLst>
          </p:cNvPr>
          <p:cNvSpPr>
            <a:spLocks noChangeArrowheads="1"/>
          </p:cNvSpPr>
          <p:nvPr/>
        </p:nvSpPr>
        <p:spPr bwMode="auto">
          <a:xfrm>
            <a:off x="722313" y="5245100"/>
            <a:ext cx="4176000" cy="18000"/>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618E130D-BF9D-4FE8-AE10-8FF276D41085}"/>
              </a:ext>
            </a:extLst>
          </p:cNvPr>
          <p:cNvSpPr>
            <a:spLocks noChangeArrowheads="1"/>
          </p:cNvSpPr>
          <p:nvPr/>
        </p:nvSpPr>
        <p:spPr bwMode="auto">
          <a:xfrm>
            <a:off x="620712" y="2249488"/>
            <a:ext cx="20638" cy="3005138"/>
          </a:xfrm>
          <a:prstGeom prst="rect">
            <a:avLst/>
          </a:prstGeom>
          <a:solidFill>
            <a:schemeClr val="tx1">
              <a:lumMod val="50000"/>
              <a:lumOff val="5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B4C92DCF-2581-4D76-B8B9-7902BA38625D}"/>
              </a:ext>
            </a:extLst>
          </p:cNvPr>
          <p:cNvSpPr>
            <a:spLocks/>
          </p:cNvSpPr>
          <p:nvPr/>
        </p:nvSpPr>
        <p:spPr bwMode="auto">
          <a:xfrm>
            <a:off x="820169" y="3894141"/>
            <a:ext cx="925513" cy="136048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5228C9F-9710-46B4-A654-B2D557FCCCAA}"/>
              </a:ext>
            </a:extLst>
          </p:cNvPr>
          <p:cNvSpPr>
            <a:spLocks/>
          </p:cNvSpPr>
          <p:nvPr/>
        </p:nvSpPr>
        <p:spPr bwMode="auto">
          <a:xfrm>
            <a:off x="3601469" y="2850645"/>
            <a:ext cx="925513" cy="2403983"/>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4">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D6D85160-18EB-4B0E-AF2A-A44AE90B5B73}"/>
              </a:ext>
            </a:extLst>
          </p:cNvPr>
          <p:cNvSpPr>
            <a:spLocks/>
          </p:cNvSpPr>
          <p:nvPr/>
        </p:nvSpPr>
        <p:spPr bwMode="auto">
          <a:xfrm>
            <a:off x="1745682" y="3395666"/>
            <a:ext cx="925513" cy="1858963"/>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74998BDE-0124-4EF7-BD99-0DF569EE44A5}"/>
              </a:ext>
            </a:extLst>
          </p:cNvPr>
          <p:cNvSpPr>
            <a:spLocks/>
          </p:cNvSpPr>
          <p:nvPr/>
        </p:nvSpPr>
        <p:spPr bwMode="auto">
          <a:xfrm>
            <a:off x="2594994" y="3289303"/>
            <a:ext cx="930275" cy="1965325"/>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3">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4135CCEC-D067-4A0D-B75C-D8F92BF831E2}"/>
              </a:ext>
            </a:extLst>
          </p:cNvPr>
          <p:cNvSpPr>
            <a:spLocks/>
          </p:cNvSpPr>
          <p:nvPr/>
        </p:nvSpPr>
        <p:spPr bwMode="auto">
          <a:xfrm>
            <a:off x="1269558" y="4241803"/>
            <a:ext cx="839788" cy="1012825"/>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4BB87CA9-B54F-4FE1-8B33-B1B2779A51DE}"/>
              </a:ext>
            </a:extLst>
          </p:cNvPr>
          <p:cNvSpPr>
            <a:spLocks/>
          </p:cNvSpPr>
          <p:nvPr/>
        </p:nvSpPr>
        <p:spPr bwMode="auto">
          <a:xfrm>
            <a:off x="3981069" y="3956906"/>
            <a:ext cx="839788" cy="1297719"/>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4">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EB11B657-24EF-47AE-AE7D-A717AEBB7124}"/>
              </a:ext>
            </a:extLst>
          </p:cNvPr>
          <p:cNvSpPr>
            <a:spLocks/>
          </p:cNvSpPr>
          <p:nvPr/>
        </p:nvSpPr>
        <p:spPr bwMode="auto">
          <a:xfrm>
            <a:off x="3026791" y="3863975"/>
            <a:ext cx="844550" cy="139065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3">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6DAA3EE7-715D-4A9C-A353-6258E67170C0}"/>
              </a:ext>
            </a:extLst>
          </p:cNvPr>
          <p:cNvSpPr>
            <a:spLocks/>
          </p:cNvSpPr>
          <p:nvPr/>
        </p:nvSpPr>
        <p:spPr bwMode="auto">
          <a:xfrm>
            <a:off x="2202879" y="3956907"/>
            <a:ext cx="839788" cy="1297720"/>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71835A4A-45D4-4CDF-82F0-10DE4410C1DF}"/>
              </a:ext>
            </a:extLst>
          </p:cNvPr>
          <p:cNvSpPr txBox="1"/>
          <p:nvPr/>
        </p:nvSpPr>
        <p:spPr>
          <a:xfrm>
            <a:off x="251831" y="4631222"/>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20%</a:t>
            </a:r>
            <a:endParaRPr lang="id-ID" sz="800" dirty="0">
              <a:latin typeface="+mj-lt"/>
              <a:ea typeface="Raleway" panose="020B0003030101060003" pitchFamily="2" charset="0"/>
            </a:endParaRPr>
          </a:p>
        </p:txBody>
      </p:sp>
      <p:sp>
        <p:nvSpPr>
          <p:cNvPr id="20" name="TextBox 19">
            <a:extLst>
              <a:ext uri="{FF2B5EF4-FFF2-40B4-BE49-F238E27FC236}">
                <a16:creationId xmlns:a16="http://schemas.microsoft.com/office/drawing/2014/main" id="{2584520B-244B-41C7-BB89-D6E979FCB957}"/>
              </a:ext>
            </a:extLst>
          </p:cNvPr>
          <p:cNvSpPr txBox="1"/>
          <p:nvPr/>
        </p:nvSpPr>
        <p:spPr>
          <a:xfrm>
            <a:off x="251832" y="4145984"/>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40%</a:t>
            </a:r>
            <a:endParaRPr lang="id-ID" sz="800" dirty="0">
              <a:latin typeface="+mj-lt"/>
              <a:ea typeface="Raleway" panose="020B0003030101060003" pitchFamily="2" charset="0"/>
            </a:endParaRPr>
          </a:p>
        </p:txBody>
      </p:sp>
      <p:sp>
        <p:nvSpPr>
          <p:cNvPr id="21" name="TextBox 20">
            <a:extLst>
              <a:ext uri="{FF2B5EF4-FFF2-40B4-BE49-F238E27FC236}">
                <a16:creationId xmlns:a16="http://schemas.microsoft.com/office/drawing/2014/main" id="{642987FC-00C8-4366-BA95-ED541A793109}"/>
              </a:ext>
            </a:extLst>
          </p:cNvPr>
          <p:cNvSpPr txBox="1"/>
          <p:nvPr/>
        </p:nvSpPr>
        <p:spPr>
          <a:xfrm>
            <a:off x="251831" y="3616901"/>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60%</a:t>
            </a:r>
            <a:endParaRPr lang="id-ID" sz="800" dirty="0">
              <a:latin typeface="+mj-lt"/>
              <a:ea typeface="Raleway" panose="020B0003030101060003" pitchFamily="2" charset="0"/>
            </a:endParaRPr>
          </a:p>
        </p:txBody>
      </p:sp>
      <p:sp>
        <p:nvSpPr>
          <p:cNvPr id="22" name="TextBox 21">
            <a:extLst>
              <a:ext uri="{FF2B5EF4-FFF2-40B4-BE49-F238E27FC236}">
                <a16:creationId xmlns:a16="http://schemas.microsoft.com/office/drawing/2014/main" id="{25EE2AB3-1253-4368-B5EC-8B7DCB88CBB0}"/>
              </a:ext>
            </a:extLst>
          </p:cNvPr>
          <p:cNvSpPr txBox="1"/>
          <p:nvPr/>
        </p:nvSpPr>
        <p:spPr>
          <a:xfrm>
            <a:off x="251831" y="3137759"/>
            <a:ext cx="386645" cy="215444"/>
          </a:xfrm>
          <a:prstGeom prst="rect">
            <a:avLst/>
          </a:prstGeom>
          <a:noFill/>
        </p:spPr>
        <p:txBody>
          <a:bodyPr wrap="none" rtlCol="0">
            <a:spAutoFit/>
          </a:bodyPr>
          <a:lstStyle/>
          <a:p>
            <a:pPr algn="r"/>
            <a:r>
              <a:rPr lang="en-US" sz="800" dirty="0">
                <a:latin typeface="+mj-lt"/>
                <a:ea typeface="Raleway" panose="020B0003030101060003" pitchFamily="2" charset="0"/>
              </a:rPr>
              <a:t>80%</a:t>
            </a:r>
            <a:endParaRPr lang="id-ID" sz="800" dirty="0">
              <a:latin typeface="+mj-lt"/>
              <a:ea typeface="Raleway" panose="020B0003030101060003" pitchFamily="2" charset="0"/>
            </a:endParaRPr>
          </a:p>
        </p:txBody>
      </p:sp>
      <p:sp>
        <p:nvSpPr>
          <p:cNvPr id="23" name="TextBox 22">
            <a:extLst>
              <a:ext uri="{FF2B5EF4-FFF2-40B4-BE49-F238E27FC236}">
                <a16:creationId xmlns:a16="http://schemas.microsoft.com/office/drawing/2014/main" id="{AB572473-4AD9-4A10-AF34-4190294A8906}"/>
              </a:ext>
            </a:extLst>
          </p:cNvPr>
          <p:cNvSpPr txBox="1"/>
          <p:nvPr/>
        </p:nvSpPr>
        <p:spPr>
          <a:xfrm>
            <a:off x="192520" y="2622074"/>
            <a:ext cx="445956" cy="215444"/>
          </a:xfrm>
          <a:prstGeom prst="rect">
            <a:avLst/>
          </a:prstGeom>
          <a:noFill/>
        </p:spPr>
        <p:txBody>
          <a:bodyPr wrap="none" rtlCol="0">
            <a:spAutoFit/>
          </a:bodyPr>
          <a:lstStyle/>
          <a:p>
            <a:pPr algn="r"/>
            <a:r>
              <a:rPr lang="en-US" sz="800" dirty="0">
                <a:latin typeface="+mj-lt"/>
                <a:ea typeface="Raleway" panose="020B0003030101060003" pitchFamily="2" charset="0"/>
              </a:rPr>
              <a:t>100%</a:t>
            </a:r>
            <a:endParaRPr lang="id-ID" sz="800" dirty="0">
              <a:latin typeface="+mj-lt"/>
              <a:ea typeface="Raleway" panose="020B0003030101060003" pitchFamily="2" charset="0"/>
            </a:endParaRPr>
          </a:p>
        </p:txBody>
      </p:sp>
      <p:sp>
        <p:nvSpPr>
          <p:cNvPr id="24" name="TextBox 23">
            <a:extLst>
              <a:ext uri="{FF2B5EF4-FFF2-40B4-BE49-F238E27FC236}">
                <a16:creationId xmlns:a16="http://schemas.microsoft.com/office/drawing/2014/main" id="{8644F7DB-1A7F-4D8D-A5A0-E64E00045AF3}"/>
              </a:ext>
            </a:extLst>
          </p:cNvPr>
          <p:cNvSpPr txBox="1"/>
          <p:nvPr/>
        </p:nvSpPr>
        <p:spPr>
          <a:xfrm>
            <a:off x="1191630"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2012</a:t>
            </a:r>
            <a:endParaRPr lang="id-ID" sz="800" dirty="0">
              <a:latin typeface="+mj-lt"/>
              <a:ea typeface="Raleway" panose="020B0003030101060003" pitchFamily="2" charset="0"/>
            </a:endParaRPr>
          </a:p>
        </p:txBody>
      </p:sp>
      <p:sp>
        <p:nvSpPr>
          <p:cNvPr id="25" name="Content Placeholder 2">
            <a:extLst>
              <a:ext uri="{FF2B5EF4-FFF2-40B4-BE49-F238E27FC236}">
                <a16:creationId xmlns:a16="http://schemas.microsoft.com/office/drawing/2014/main" id="{243B87F9-B727-4F4C-BD04-6EB72BCDB7D8}"/>
              </a:ext>
            </a:extLst>
          </p:cNvPr>
          <p:cNvSpPr txBox="1">
            <a:spLocks/>
          </p:cNvSpPr>
          <p:nvPr/>
        </p:nvSpPr>
        <p:spPr>
          <a:xfrm>
            <a:off x="7187591" y="3553429"/>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201</a:t>
            </a:r>
            <a:r>
              <a:rPr lang="id-ID" sz="1600" dirty="0">
                <a:solidFill>
                  <a:schemeClr val="tx1"/>
                </a:solidFill>
                <a:latin typeface="+mj-lt"/>
              </a:rPr>
              <a:t>3</a:t>
            </a:r>
            <a:endParaRPr lang="en-US" sz="1600" dirty="0">
              <a:solidFill>
                <a:schemeClr val="tx1"/>
              </a:solidFill>
              <a:latin typeface="+mj-lt"/>
            </a:endParaRPr>
          </a:p>
        </p:txBody>
      </p:sp>
      <p:sp>
        <p:nvSpPr>
          <p:cNvPr id="26" name="Subtitle 2">
            <a:extLst>
              <a:ext uri="{FF2B5EF4-FFF2-40B4-BE49-F238E27FC236}">
                <a16:creationId xmlns:a16="http://schemas.microsoft.com/office/drawing/2014/main" id="{76ACF07C-94F5-4D05-A35C-8EA4C166531A}"/>
              </a:ext>
            </a:extLst>
          </p:cNvPr>
          <p:cNvSpPr txBox="1">
            <a:spLocks/>
          </p:cNvSpPr>
          <p:nvPr/>
        </p:nvSpPr>
        <p:spPr>
          <a:xfrm>
            <a:off x="7674778" y="3636614"/>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27" name="Content Placeholder 2">
            <a:extLst>
              <a:ext uri="{FF2B5EF4-FFF2-40B4-BE49-F238E27FC236}">
                <a16:creationId xmlns:a16="http://schemas.microsoft.com/office/drawing/2014/main" id="{D5B29D83-39AE-4CB9-888E-1D22268F519D}"/>
              </a:ext>
            </a:extLst>
          </p:cNvPr>
          <p:cNvSpPr txBox="1">
            <a:spLocks/>
          </p:cNvSpPr>
          <p:nvPr/>
        </p:nvSpPr>
        <p:spPr>
          <a:xfrm>
            <a:off x="7186477" y="3809881"/>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28" name="Content Placeholder 2">
            <a:extLst>
              <a:ext uri="{FF2B5EF4-FFF2-40B4-BE49-F238E27FC236}">
                <a16:creationId xmlns:a16="http://schemas.microsoft.com/office/drawing/2014/main" id="{30E97DDA-F81F-414B-B9EC-9D49D4370390}"/>
              </a:ext>
            </a:extLst>
          </p:cNvPr>
          <p:cNvSpPr txBox="1">
            <a:spLocks/>
          </p:cNvSpPr>
          <p:nvPr/>
        </p:nvSpPr>
        <p:spPr>
          <a:xfrm>
            <a:off x="7187591" y="4557763"/>
            <a:ext cx="86575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9</a:t>
            </a:r>
            <a:endParaRPr lang="en-US" sz="1600" dirty="0">
              <a:solidFill>
                <a:schemeClr val="tx1"/>
              </a:solidFill>
              <a:latin typeface="+mj-lt"/>
            </a:endParaRPr>
          </a:p>
        </p:txBody>
      </p:sp>
      <p:sp>
        <p:nvSpPr>
          <p:cNvPr id="29" name="Subtitle 2">
            <a:extLst>
              <a:ext uri="{FF2B5EF4-FFF2-40B4-BE49-F238E27FC236}">
                <a16:creationId xmlns:a16="http://schemas.microsoft.com/office/drawing/2014/main" id="{0852E9F1-B194-4919-8BD3-37D7839E71ED}"/>
              </a:ext>
            </a:extLst>
          </p:cNvPr>
          <p:cNvSpPr txBox="1">
            <a:spLocks/>
          </p:cNvSpPr>
          <p:nvPr/>
        </p:nvSpPr>
        <p:spPr>
          <a:xfrm>
            <a:off x="7674778" y="4640948"/>
            <a:ext cx="101357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0" name="Content Placeholder 2">
            <a:extLst>
              <a:ext uri="{FF2B5EF4-FFF2-40B4-BE49-F238E27FC236}">
                <a16:creationId xmlns:a16="http://schemas.microsoft.com/office/drawing/2014/main" id="{02B71A02-64DE-4B49-92C4-A2608A8CD3DE}"/>
              </a:ext>
            </a:extLst>
          </p:cNvPr>
          <p:cNvSpPr txBox="1">
            <a:spLocks/>
          </p:cNvSpPr>
          <p:nvPr/>
        </p:nvSpPr>
        <p:spPr>
          <a:xfrm>
            <a:off x="7186477" y="4814212"/>
            <a:ext cx="1553099"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1" name="Content Placeholder 2">
            <a:extLst>
              <a:ext uri="{FF2B5EF4-FFF2-40B4-BE49-F238E27FC236}">
                <a16:creationId xmlns:a16="http://schemas.microsoft.com/office/drawing/2014/main" id="{87B8A360-B716-46D5-B571-FC84B7D94BFE}"/>
              </a:ext>
            </a:extLst>
          </p:cNvPr>
          <p:cNvSpPr txBox="1">
            <a:spLocks/>
          </p:cNvSpPr>
          <p:nvPr/>
        </p:nvSpPr>
        <p:spPr>
          <a:xfrm>
            <a:off x="5371816" y="3553429"/>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tx1"/>
                </a:solidFill>
                <a:latin typeface="+mj-lt"/>
              </a:rPr>
              <a:t>20</a:t>
            </a:r>
            <a:r>
              <a:rPr lang="id-ID" sz="1600" dirty="0">
                <a:solidFill>
                  <a:schemeClr val="tx1"/>
                </a:solidFill>
                <a:latin typeface="+mj-lt"/>
              </a:rPr>
              <a:t>12</a:t>
            </a:r>
            <a:endParaRPr lang="en-US" sz="1600" dirty="0">
              <a:solidFill>
                <a:schemeClr val="tx1"/>
              </a:solidFill>
              <a:latin typeface="+mj-lt"/>
            </a:endParaRPr>
          </a:p>
        </p:txBody>
      </p:sp>
      <p:sp>
        <p:nvSpPr>
          <p:cNvPr id="32" name="Subtitle 2">
            <a:extLst>
              <a:ext uri="{FF2B5EF4-FFF2-40B4-BE49-F238E27FC236}">
                <a16:creationId xmlns:a16="http://schemas.microsoft.com/office/drawing/2014/main" id="{2C8BFEC6-603E-4BE9-AE27-AE2815B68569}"/>
              </a:ext>
            </a:extLst>
          </p:cNvPr>
          <p:cNvSpPr txBox="1">
            <a:spLocks/>
          </p:cNvSpPr>
          <p:nvPr/>
        </p:nvSpPr>
        <p:spPr>
          <a:xfrm>
            <a:off x="5892867" y="3636614"/>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3" name="Content Placeholder 2">
            <a:extLst>
              <a:ext uri="{FF2B5EF4-FFF2-40B4-BE49-F238E27FC236}">
                <a16:creationId xmlns:a16="http://schemas.microsoft.com/office/drawing/2014/main" id="{2C3E9629-7069-4D24-9357-119E8F1F80BE}"/>
              </a:ext>
            </a:extLst>
          </p:cNvPr>
          <p:cNvSpPr txBox="1">
            <a:spLocks/>
          </p:cNvSpPr>
          <p:nvPr/>
        </p:nvSpPr>
        <p:spPr>
          <a:xfrm>
            <a:off x="5370700" y="3809881"/>
            <a:ext cx="1496795"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4" name="Content Placeholder 2">
            <a:extLst>
              <a:ext uri="{FF2B5EF4-FFF2-40B4-BE49-F238E27FC236}">
                <a16:creationId xmlns:a16="http://schemas.microsoft.com/office/drawing/2014/main" id="{8C5E21A8-DD84-4D1E-BF41-D32EB8732A8A}"/>
              </a:ext>
            </a:extLst>
          </p:cNvPr>
          <p:cNvSpPr txBox="1">
            <a:spLocks/>
          </p:cNvSpPr>
          <p:nvPr/>
        </p:nvSpPr>
        <p:spPr>
          <a:xfrm>
            <a:off x="5371816" y="4557763"/>
            <a:ext cx="775472"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tx1"/>
                </a:solidFill>
                <a:latin typeface="+mj-lt"/>
              </a:rPr>
              <a:t>201</a:t>
            </a:r>
            <a:r>
              <a:rPr lang="en-ID" sz="1600" dirty="0">
                <a:solidFill>
                  <a:schemeClr val="tx1"/>
                </a:solidFill>
                <a:latin typeface="+mj-lt"/>
              </a:rPr>
              <a:t>5</a:t>
            </a:r>
            <a:endParaRPr lang="en-US" sz="1600" dirty="0">
              <a:solidFill>
                <a:schemeClr val="tx1"/>
              </a:solidFill>
              <a:latin typeface="+mj-lt"/>
            </a:endParaRPr>
          </a:p>
        </p:txBody>
      </p:sp>
      <p:sp>
        <p:nvSpPr>
          <p:cNvPr id="35" name="Subtitle 2">
            <a:extLst>
              <a:ext uri="{FF2B5EF4-FFF2-40B4-BE49-F238E27FC236}">
                <a16:creationId xmlns:a16="http://schemas.microsoft.com/office/drawing/2014/main" id="{706EE0BC-DD8E-4415-BFAE-D5295B4707AC}"/>
              </a:ext>
            </a:extLst>
          </p:cNvPr>
          <p:cNvSpPr txBox="1">
            <a:spLocks/>
          </p:cNvSpPr>
          <p:nvPr/>
        </p:nvSpPr>
        <p:spPr>
          <a:xfrm>
            <a:off x="5892867" y="4640948"/>
            <a:ext cx="1022311"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900" dirty="0">
                <a:ea typeface="Franchise" pitchFamily="49" charset="0"/>
              </a:rPr>
              <a:t>Sales By year</a:t>
            </a:r>
          </a:p>
        </p:txBody>
      </p:sp>
      <p:sp>
        <p:nvSpPr>
          <p:cNvPr id="36" name="Content Placeholder 2">
            <a:extLst>
              <a:ext uri="{FF2B5EF4-FFF2-40B4-BE49-F238E27FC236}">
                <a16:creationId xmlns:a16="http://schemas.microsoft.com/office/drawing/2014/main" id="{D8FB0BD7-DD19-4075-B9DA-87D1951E3D66}"/>
              </a:ext>
            </a:extLst>
          </p:cNvPr>
          <p:cNvSpPr txBox="1">
            <a:spLocks/>
          </p:cNvSpPr>
          <p:nvPr/>
        </p:nvSpPr>
        <p:spPr>
          <a:xfrm>
            <a:off x="5370699" y="4814212"/>
            <a:ext cx="1473106" cy="48045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900">
                <a:solidFill>
                  <a:schemeClr val="tx1"/>
                </a:solidFill>
              </a:rPr>
              <a:t>Lorem ipsum dolor sit amet,consectetuer adip</a:t>
            </a:r>
            <a:endParaRPr lang="id-ID" sz="900" dirty="0">
              <a:solidFill>
                <a:schemeClr val="tx1"/>
              </a:solidFill>
            </a:endParaRPr>
          </a:p>
        </p:txBody>
      </p:sp>
      <p:sp>
        <p:nvSpPr>
          <p:cNvPr id="37" name="Freeform 22">
            <a:extLst>
              <a:ext uri="{FF2B5EF4-FFF2-40B4-BE49-F238E27FC236}">
                <a16:creationId xmlns:a16="http://schemas.microsoft.com/office/drawing/2014/main" id="{21A11E0E-9E4D-4269-96C8-53EEC0676A58}"/>
              </a:ext>
            </a:extLst>
          </p:cNvPr>
          <p:cNvSpPr>
            <a:spLocks/>
          </p:cNvSpPr>
          <p:nvPr/>
        </p:nvSpPr>
        <p:spPr bwMode="auto">
          <a:xfrm>
            <a:off x="5234606" y="3662468"/>
            <a:ext cx="135000" cy="13500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38" name="Freeform 22">
            <a:extLst>
              <a:ext uri="{FF2B5EF4-FFF2-40B4-BE49-F238E27FC236}">
                <a16:creationId xmlns:a16="http://schemas.microsoft.com/office/drawing/2014/main" id="{1CA2A001-D1D8-4E39-83F7-50C260FA02C8}"/>
              </a:ext>
            </a:extLst>
          </p:cNvPr>
          <p:cNvSpPr>
            <a:spLocks/>
          </p:cNvSpPr>
          <p:nvPr/>
        </p:nvSpPr>
        <p:spPr bwMode="auto">
          <a:xfrm>
            <a:off x="7030230" y="3662468"/>
            <a:ext cx="135000" cy="135000"/>
          </a:xfrm>
          <a:prstGeom prst="round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22">
            <a:extLst>
              <a:ext uri="{FF2B5EF4-FFF2-40B4-BE49-F238E27FC236}">
                <a16:creationId xmlns:a16="http://schemas.microsoft.com/office/drawing/2014/main" id="{6AEABDDF-E358-4893-90C2-2A878E16DC93}"/>
              </a:ext>
            </a:extLst>
          </p:cNvPr>
          <p:cNvSpPr>
            <a:spLocks/>
          </p:cNvSpPr>
          <p:nvPr/>
        </p:nvSpPr>
        <p:spPr bwMode="auto">
          <a:xfrm>
            <a:off x="5234606" y="4666802"/>
            <a:ext cx="135000" cy="135000"/>
          </a:xfrm>
          <a:prstGeom prst="round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22">
            <a:extLst>
              <a:ext uri="{FF2B5EF4-FFF2-40B4-BE49-F238E27FC236}">
                <a16:creationId xmlns:a16="http://schemas.microsoft.com/office/drawing/2014/main" id="{C962E11A-2E36-4659-A2A3-CC31FC7C8124}"/>
              </a:ext>
            </a:extLst>
          </p:cNvPr>
          <p:cNvSpPr>
            <a:spLocks/>
          </p:cNvSpPr>
          <p:nvPr/>
        </p:nvSpPr>
        <p:spPr bwMode="auto">
          <a:xfrm>
            <a:off x="7030230" y="4666802"/>
            <a:ext cx="135000" cy="135000"/>
          </a:xfrm>
          <a:prstGeom prst="round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41" name="TextBox 40">
            <a:extLst>
              <a:ext uri="{FF2B5EF4-FFF2-40B4-BE49-F238E27FC236}">
                <a16:creationId xmlns:a16="http://schemas.microsoft.com/office/drawing/2014/main" id="{B2DD4610-7783-442B-8CB9-AE0404188E67}"/>
              </a:ext>
            </a:extLst>
          </p:cNvPr>
          <p:cNvSpPr txBox="1"/>
          <p:nvPr/>
        </p:nvSpPr>
        <p:spPr>
          <a:xfrm>
            <a:off x="5114936" y="2457625"/>
            <a:ext cx="1494320" cy="338554"/>
          </a:xfrm>
          <a:prstGeom prst="rect">
            <a:avLst/>
          </a:prstGeom>
          <a:noFill/>
        </p:spPr>
        <p:txBody>
          <a:bodyPr wrap="none" rtlCol="0">
            <a:spAutoFit/>
          </a:bodyPr>
          <a:lstStyle/>
          <a:p>
            <a:r>
              <a:rPr lang="id-ID" sz="1600" dirty="0">
                <a:latin typeface="+mj-lt"/>
              </a:rPr>
              <a:t>Sales Analysis</a:t>
            </a:r>
          </a:p>
        </p:txBody>
      </p:sp>
      <p:sp>
        <p:nvSpPr>
          <p:cNvPr id="42" name="TextBox 41">
            <a:extLst>
              <a:ext uri="{FF2B5EF4-FFF2-40B4-BE49-F238E27FC236}">
                <a16:creationId xmlns:a16="http://schemas.microsoft.com/office/drawing/2014/main" id="{1C1A44AC-F607-4A95-A42D-34AB7EE12150}"/>
              </a:ext>
            </a:extLst>
          </p:cNvPr>
          <p:cNvSpPr txBox="1"/>
          <p:nvPr/>
        </p:nvSpPr>
        <p:spPr>
          <a:xfrm>
            <a:off x="6304634" y="2698741"/>
            <a:ext cx="2536561"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43" name="TextBox 42">
            <a:extLst>
              <a:ext uri="{FF2B5EF4-FFF2-40B4-BE49-F238E27FC236}">
                <a16:creationId xmlns:a16="http://schemas.microsoft.com/office/drawing/2014/main" id="{791FC548-10F8-4FF2-82E2-1A915B461BDE}"/>
              </a:ext>
            </a:extLst>
          </p:cNvPr>
          <p:cNvSpPr txBox="1"/>
          <p:nvPr/>
        </p:nvSpPr>
        <p:spPr>
          <a:xfrm>
            <a:off x="5234606" y="2760262"/>
            <a:ext cx="1098378" cy="646331"/>
          </a:xfrm>
          <a:prstGeom prst="rect">
            <a:avLst/>
          </a:prstGeom>
          <a:noFill/>
        </p:spPr>
        <p:txBody>
          <a:bodyPr wrap="none" rtlCol="0">
            <a:spAutoFit/>
          </a:bodyPr>
          <a:lstStyle/>
          <a:p>
            <a:r>
              <a:rPr lang="en-US" sz="3600" dirty="0">
                <a:solidFill>
                  <a:schemeClr val="accent1"/>
                </a:solidFill>
                <a:latin typeface="+mj-lt"/>
              </a:rPr>
              <a:t>87%</a:t>
            </a:r>
            <a:endParaRPr lang="id-ID" sz="3600" dirty="0">
              <a:solidFill>
                <a:schemeClr val="accent1"/>
              </a:solidFill>
              <a:latin typeface="+mj-lt"/>
            </a:endParaRPr>
          </a:p>
        </p:txBody>
      </p:sp>
      <p:sp>
        <p:nvSpPr>
          <p:cNvPr id="44" name="TextBox 43">
            <a:extLst>
              <a:ext uri="{FF2B5EF4-FFF2-40B4-BE49-F238E27FC236}">
                <a16:creationId xmlns:a16="http://schemas.microsoft.com/office/drawing/2014/main" id="{340EBDF0-8F9A-4115-9990-16F17A78ABB6}"/>
              </a:ext>
            </a:extLst>
          </p:cNvPr>
          <p:cNvSpPr txBox="1"/>
          <p:nvPr/>
        </p:nvSpPr>
        <p:spPr>
          <a:xfrm>
            <a:off x="2185536" y="5272883"/>
            <a:ext cx="421910" cy="215444"/>
          </a:xfrm>
          <a:prstGeom prst="rect">
            <a:avLst/>
          </a:prstGeom>
          <a:noFill/>
        </p:spPr>
        <p:txBody>
          <a:bodyPr wrap="none" rtlCol="0">
            <a:spAutoFit/>
          </a:bodyPr>
          <a:lstStyle/>
          <a:p>
            <a:pPr algn="ctr"/>
            <a:r>
              <a:rPr lang="en-US" sz="800" dirty="0">
                <a:latin typeface="+mj-lt"/>
                <a:ea typeface="Raleway" panose="020B0003030101060003" pitchFamily="2" charset="0"/>
              </a:rPr>
              <a:t>2013</a:t>
            </a:r>
            <a:endParaRPr lang="id-ID" sz="800" dirty="0">
              <a:latin typeface="+mj-lt"/>
              <a:ea typeface="Raleway" panose="020B0003030101060003" pitchFamily="2" charset="0"/>
            </a:endParaRPr>
          </a:p>
        </p:txBody>
      </p:sp>
      <p:sp>
        <p:nvSpPr>
          <p:cNvPr id="45" name="TextBox 44">
            <a:extLst>
              <a:ext uri="{FF2B5EF4-FFF2-40B4-BE49-F238E27FC236}">
                <a16:creationId xmlns:a16="http://schemas.microsoft.com/office/drawing/2014/main" id="{14CD60D4-763B-4D2F-A540-7574FADA0AEF}"/>
              </a:ext>
            </a:extLst>
          </p:cNvPr>
          <p:cNvSpPr txBox="1"/>
          <p:nvPr/>
        </p:nvSpPr>
        <p:spPr>
          <a:xfrm>
            <a:off x="3044802"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2015</a:t>
            </a:r>
            <a:endParaRPr lang="id-ID" sz="800" dirty="0">
              <a:latin typeface="+mj-lt"/>
              <a:ea typeface="Raleway" panose="020B0003030101060003" pitchFamily="2" charset="0"/>
            </a:endParaRPr>
          </a:p>
        </p:txBody>
      </p:sp>
      <p:sp>
        <p:nvSpPr>
          <p:cNvPr id="46" name="TextBox 45">
            <a:extLst>
              <a:ext uri="{FF2B5EF4-FFF2-40B4-BE49-F238E27FC236}">
                <a16:creationId xmlns:a16="http://schemas.microsoft.com/office/drawing/2014/main" id="{C0A3FCC4-5048-44A7-920A-33E8BAA85C8F}"/>
              </a:ext>
            </a:extLst>
          </p:cNvPr>
          <p:cNvSpPr txBox="1"/>
          <p:nvPr/>
        </p:nvSpPr>
        <p:spPr>
          <a:xfrm>
            <a:off x="4038706" y="5272883"/>
            <a:ext cx="421910" cy="215444"/>
          </a:xfrm>
          <a:prstGeom prst="rect">
            <a:avLst/>
          </a:prstGeom>
          <a:noFill/>
        </p:spPr>
        <p:txBody>
          <a:bodyPr wrap="none" rtlCol="0">
            <a:spAutoFit/>
          </a:bodyPr>
          <a:lstStyle/>
          <a:p>
            <a:pPr algn="ctr"/>
            <a:r>
              <a:rPr lang="en-US" sz="800">
                <a:latin typeface="+mj-lt"/>
                <a:ea typeface="Raleway" panose="020B0003030101060003" pitchFamily="2" charset="0"/>
              </a:rPr>
              <a:t>2019</a:t>
            </a:r>
            <a:endParaRPr lang="id-ID" sz="800" dirty="0">
              <a:latin typeface="+mj-lt"/>
              <a:ea typeface="Raleway" panose="020B0003030101060003" pitchFamily="2" charset="0"/>
            </a:endParaRPr>
          </a:p>
        </p:txBody>
      </p:sp>
      <p:grpSp>
        <p:nvGrpSpPr>
          <p:cNvPr id="58" name="Group 57">
            <a:extLst>
              <a:ext uri="{FF2B5EF4-FFF2-40B4-BE49-F238E27FC236}">
                <a16:creationId xmlns:a16="http://schemas.microsoft.com/office/drawing/2014/main" id="{21D98A7E-9CB0-4E52-8861-C3441E61CD78}"/>
              </a:ext>
            </a:extLst>
          </p:cNvPr>
          <p:cNvGrpSpPr/>
          <p:nvPr/>
        </p:nvGrpSpPr>
        <p:grpSpPr>
          <a:xfrm>
            <a:off x="84606" y="91810"/>
            <a:ext cx="1471613" cy="1646534"/>
            <a:chOff x="112805" y="96964"/>
            <a:chExt cx="1962150" cy="2195378"/>
          </a:xfrm>
        </p:grpSpPr>
        <p:sp>
          <p:nvSpPr>
            <p:cNvPr id="59" name="Oval 32">
              <a:extLst>
                <a:ext uri="{FF2B5EF4-FFF2-40B4-BE49-F238E27FC236}">
                  <a16:creationId xmlns:a16="http://schemas.microsoft.com/office/drawing/2014/main" id="{00C05937-6DD3-4841-A70D-33B0CD8F39F7}"/>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94E5D528-D876-4752-B14A-D5BE9EBAD1F8}"/>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8E7717AC-4452-4E55-B000-3E3DD8ADA3E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5">
              <a:extLst>
                <a:ext uri="{FF2B5EF4-FFF2-40B4-BE49-F238E27FC236}">
                  <a16:creationId xmlns:a16="http://schemas.microsoft.com/office/drawing/2014/main" id="{A33CFF32-9890-42E5-80B9-7174B7EE10A6}"/>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8">
              <a:extLst>
                <a:ext uri="{FF2B5EF4-FFF2-40B4-BE49-F238E27FC236}">
                  <a16:creationId xmlns:a16="http://schemas.microsoft.com/office/drawing/2014/main" id="{C5344F54-F5D4-45CD-A363-5B8F18ABB771}"/>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9">
              <a:extLst>
                <a:ext uri="{FF2B5EF4-FFF2-40B4-BE49-F238E27FC236}">
                  <a16:creationId xmlns:a16="http://schemas.microsoft.com/office/drawing/2014/main" id="{AAEFE29A-1B1D-4E7E-A8A0-CD6FD7FCA62B}"/>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AAA481-BCAF-46DA-A7E2-0E428E9D820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3">
              <a:extLst>
                <a:ext uri="{FF2B5EF4-FFF2-40B4-BE49-F238E27FC236}">
                  <a16:creationId xmlns:a16="http://schemas.microsoft.com/office/drawing/2014/main" id="{4AEE48DC-BB9A-43A5-B839-6C48C5318B4C}"/>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4">
              <a:extLst>
                <a:ext uri="{FF2B5EF4-FFF2-40B4-BE49-F238E27FC236}">
                  <a16:creationId xmlns:a16="http://schemas.microsoft.com/office/drawing/2014/main" id="{B739017E-C73D-44FA-A633-1CF7AFE3E0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9">
              <a:extLst>
                <a:ext uri="{FF2B5EF4-FFF2-40B4-BE49-F238E27FC236}">
                  <a16:creationId xmlns:a16="http://schemas.microsoft.com/office/drawing/2014/main" id="{5590D408-0CAD-49C0-818A-FF04D2958FC8}"/>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E5E9E077-2D2E-4F43-B235-19E74CE7B88B}"/>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2">
              <a:extLst>
                <a:ext uri="{FF2B5EF4-FFF2-40B4-BE49-F238E27FC236}">
                  <a16:creationId xmlns:a16="http://schemas.microsoft.com/office/drawing/2014/main" id="{FFCCB81A-55D9-4BB5-81A8-DA888B874EF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3">
              <a:extLst>
                <a:ext uri="{FF2B5EF4-FFF2-40B4-BE49-F238E27FC236}">
                  <a16:creationId xmlns:a16="http://schemas.microsoft.com/office/drawing/2014/main" id="{8F70E5C8-1008-4A06-817D-A8A2863A6C04}"/>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4">
              <a:extLst>
                <a:ext uri="{FF2B5EF4-FFF2-40B4-BE49-F238E27FC236}">
                  <a16:creationId xmlns:a16="http://schemas.microsoft.com/office/drawing/2014/main" id="{CB556FD1-7EBF-4DC3-9371-78DBF5C2090E}"/>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8">
              <a:extLst>
                <a:ext uri="{FF2B5EF4-FFF2-40B4-BE49-F238E27FC236}">
                  <a16:creationId xmlns:a16="http://schemas.microsoft.com/office/drawing/2014/main" id="{273FDE8D-F603-4700-8BBB-ACC702A13336}"/>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41">
              <a:extLst>
                <a:ext uri="{FF2B5EF4-FFF2-40B4-BE49-F238E27FC236}">
                  <a16:creationId xmlns:a16="http://schemas.microsoft.com/office/drawing/2014/main" id="{D9900E08-606B-4382-BE3B-37F6744D844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3C798DDE-AE14-4945-AE19-C9EBE1144C34}"/>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171CA04C-1A4D-485A-847C-E59B3A709C3F}"/>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41">
              <a:extLst>
                <a:ext uri="{FF2B5EF4-FFF2-40B4-BE49-F238E27FC236}">
                  <a16:creationId xmlns:a16="http://schemas.microsoft.com/office/drawing/2014/main" id="{7A088C69-503E-4D02-87D7-E526EAFDD7FB}"/>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41">
              <a:extLst>
                <a:ext uri="{FF2B5EF4-FFF2-40B4-BE49-F238E27FC236}">
                  <a16:creationId xmlns:a16="http://schemas.microsoft.com/office/drawing/2014/main" id="{BD06C259-DF82-463F-9260-363EDB541827}"/>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9" name="Group 78">
            <a:extLst>
              <a:ext uri="{FF2B5EF4-FFF2-40B4-BE49-F238E27FC236}">
                <a16:creationId xmlns:a16="http://schemas.microsoft.com/office/drawing/2014/main" id="{D21FED18-F224-4CE7-B061-82C463E1F404}"/>
              </a:ext>
            </a:extLst>
          </p:cNvPr>
          <p:cNvGrpSpPr/>
          <p:nvPr/>
        </p:nvGrpSpPr>
        <p:grpSpPr>
          <a:xfrm>
            <a:off x="7858534" y="91891"/>
            <a:ext cx="1208312" cy="1149677"/>
            <a:chOff x="101237" y="97070"/>
            <a:chExt cx="1611082" cy="1532903"/>
          </a:xfrm>
        </p:grpSpPr>
        <p:sp>
          <p:nvSpPr>
            <p:cNvPr id="80" name="Oval 32">
              <a:extLst>
                <a:ext uri="{FF2B5EF4-FFF2-40B4-BE49-F238E27FC236}">
                  <a16:creationId xmlns:a16="http://schemas.microsoft.com/office/drawing/2014/main" id="{249DB3DF-13D1-4DD7-A98B-E820B2B2B60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3">
              <a:extLst>
                <a:ext uri="{FF2B5EF4-FFF2-40B4-BE49-F238E27FC236}">
                  <a16:creationId xmlns:a16="http://schemas.microsoft.com/office/drawing/2014/main" id="{188BCD96-92C4-4F06-81E9-4D04B3F01AA5}"/>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4">
              <a:extLst>
                <a:ext uri="{FF2B5EF4-FFF2-40B4-BE49-F238E27FC236}">
                  <a16:creationId xmlns:a16="http://schemas.microsoft.com/office/drawing/2014/main" id="{379BD99A-C057-44BA-AE65-571EC3CF813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5">
              <a:extLst>
                <a:ext uri="{FF2B5EF4-FFF2-40B4-BE49-F238E27FC236}">
                  <a16:creationId xmlns:a16="http://schemas.microsoft.com/office/drawing/2014/main" id="{3D534FE7-A40A-477C-855F-867EBE25A0A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38">
              <a:extLst>
                <a:ext uri="{FF2B5EF4-FFF2-40B4-BE49-F238E27FC236}">
                  <a16:creationId xmlns:a16="http://schemas.microsoft.com/office/drawing/2014/main" id="{E828E334-6FF2-4AB3-9D26-D361277E19F2}"/>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41">
              <a:extLst>
                <a:ext uri="{FF2B5EF4-FFF2-40B4-BE49-F238E27FC236}">
                  <a16:creationId xmlns:a16="http://schemas.microsoft.com/office/drawing/2014/main" id="{B6A96F07-6E90-4F48-9E5D-ADEAD987C096}"/>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EB884F98-A10D-4604-B760-854C01791948}"/>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1E07922B-FF5C-4428-ACBA-1F2DE48563A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8">
              <a:extLst>
                <a:ext uri="{FF2B5EF4-FFF2-40B4-BE49-F238E27FC236}">
                  <a16:creationId xmlns:a16="http://schemas.microsoft.com/office/drawing/2014/main" id="{29EC7545-BF70-4726-A58D-B4F41A266722}"/>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9">
              <a:extLst>
                <a:ext uri="{FF2B5EF4-FFF2-40B4-BE49-F238E27FC236}">
                  <a16:creationId xmlns:a16="http://schemas.microsoft.com/office/drawing/2014/main" id="{E0870C6C-1247-44A8-8C2B-B68053C6C18B}"/>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88CD5DB0-B1B2-44D9-B856-2C11AA055401}"/>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32">
              <a:extLst>
                <a:ext uri="{FF2B5EF4-FFF2-40B4-BE49-F238E27FC236}">
                  <a16:creationId xmlns:a16="http://schemas.microsoft.com/office/drawing/2014/main" id="{DDB39FA9-AADC-4173-BB7E-05BF87145C3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4">
              <a:extLst>
                <a:ext uri="{FF2B5EF4-FFF2-40B4-BE49-F238E27FC236}">
                  <a16:creationId xmlns:a16="http://schemas.microsoft.com/office/drawing/2014/main" id="{A1E1BCCB-3057-4D61-B26C-2C9937D257F6}"/>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8">
              <a:extLst>
                <a:ext uri="{FF2B5EF4-FFF2-40B4-BE49-F238E27FC236}">
                  <a16:creationId xmlns:a16="http://schemas.microsoft.com/office/drawing/2014/main" id="{A75A71DE-52D9-43CA-BFAE-6BCA68E6A7AA}"/>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41">
              <a:extLst>
                <a:ext uri="{FF2B5EF4-FFF2-40B4-BE49-F238E27FC236}">
                  <a16:creationId xmlns:a16="http://schemas.microsoft.com/office/drawing/2014/main" id="{A2231187-49C4-4162-BB60-15A85BE2E054}"/>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4">
              <a:extLst>
                <a:ext uri="{FF2B5EF4-FFF2-40B4-BE49-F238E27FC236}">
                  <a16:creationId xmlns:a16="http://schemas.microsoft.com/office/drawing/2014/main" id="{90DA523A-3B11-4801-93AD-34C2FD68AE8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287AD83-C638-437F-8E40-6932B5E16FE6}"/>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7" name="Group 96">
            <a:extLst>
              <a:ext uri="{FF2B5EF4-FFF2-40B4-BE49-F238E27FC236}">
                <a16:creationId xmlns:a16="http://schemas.microsoft.com/office/drawing/2014/main" id="{B48DBD28-C09E-48F7-9CB2-F452F0790B6F}"/>
              </a:ext>
            </a:extLst>
          </p:cNvPr>
          <p:cNvGrpSpPr/>
          <p:nvPr/>
        </p:nvGrpSpPr>
        <p:grpSpPr>
          <a:xfrm>
            <a:off x="4402709" y="518932"/>
            <a:ext cx="338587" cy="81413"/>
            <a:chOff x="5883321" y="1214724"/>
            <a:chExt cx="451449" cy="108550"/>
          </a:xfrm>
          <a:solidFill>
            <a:schemeClr val="accent1"/>
          </a:solidFill>
        </p:grpSpPr>
        <p:sp>
          <p:nvSpPr>
            <p:cNvPr id="98" name="Rectangle: Rounded Corners 97">
              <a:extLst>
                <a:ext uri="{FF2B5EF4-FFF2-40B4-BE49-F238E27FC236}">
                  <a16:creationId xmlns:a16="http://schemas.microsoft.com/office/drawing/2014/main" id="{38528B1E-35BA-4CDB-BEEE-13C226149BB7}"/>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Rectangle: Rounded Corners 98">
              <a:extLst>
                <a:ext uri="{FF2B5EF4-FFF2-40B4-BE49-F238E27FC236}">
                  <a16:creationId xmlns:a16="http://schemas.microsoft.com/office/drawing/2014/main" id="{37E6FE9D-5170-4E67-8775-18C1718A08D7}"/>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Rectangle: Rounded Corners 99">
              <a:extLst>
                <a:ext uri="{FF2B5EF4-FFF2-40B4-BE49-F238E27FC236}">
                  <a16:creationId xmlns:a16="http://schemas.microsoft.com/office/drawing/2014/main" id="{456B146D-4EC6-48FB-98A3-AB88CFC5F60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56950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par>
                          <p:cTn id="45" fill="hold">
                            <p:stCondLst>
                              <p:cond delay="1000"/>
                            </p:stCondLst>
                            <p:childTnLst>
                              <p:par>
                                <p:cTn id="46" presetID="16" presetClass="entr" presetSubtype="4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arn(outHorizontal)">
                                      <p:cBhvr>
                                        <p:cTn id="48" dur="500"/>
                                        <p:tgtEl>
                                          <p:spTgt spid="1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1500"/>
                            </p:stCondLst>
                            <p:childTnLst>
                              <p:par>
                                <p:cTn id="68" presetID="22" presetClass="entr" presetSubtype="4"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childTnLst>
                          </p:cTn>
                        </p:par>
                        <p:par>
                          <p:cTn id="74" fill="hold">
                            <p:stCondLst>
                              <p:cond delay="2000"/>
                            </p:stCondLst>
                            <p:childTnLst>
                              <p:par>
                                <p:cTn id="75" presetID="22" presetClass="entr" presetSubtype="4"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childTnLst>
                          </p:cTn>
                        </p:par>
                        <p:par>
                          <p:cTn id="81" fill="hold">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down)">
                                      <p:cBhvr>
                                        <p:cTn id="84" dur="500"/>
                                        <p:tgtEl>
                                          <p:spTgt spid="1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00"/>
                                        <p:tgtEl>
                                          <p:spTgt spid="1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3500"/>
                            </p:stCondLst>
                            <p:childTnLst>
                              <p:par>
                                <p:cTn id="96" presetID="10" presetClass="entr" presetSubtype="0" fill="hold" grpId="0" nodeType="after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500"/>
                                        <p:tgtEl>
                                          <p:spTgt spid="41"/>
                                        </p:tgtEl>
                                      </p:cBhvr>
                                    </p:animEffect>
                                  </p:childTnLst>
                                </p:cTn>
                              </p:par>
                            </p:childTnLst>
                          </p:cTn>
                        </p:par>
                        <p:par>
                          <p:cTn id="99" fill="hold">
                            <p:stCondLst>
                              <p:cond delay="4000"/>
                            </p:stCondLst>
                            <p:childTnLst>
                              <p:par>
                                <p:cTn id="100" presetID="10"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childTnLst>
                          </p:cTn>
                        </p:par>
                        <p:par>
                          <p:cTn id="103" fill="hold">
                            <p:stCondLst>
                              <p:cond delay="4500"/>
                            </p:stCondLst>
                            <p:childTnLst>
                              <p:par>
                                <p:cTn id="104" presetID="10" presetClass="entr" presetSubtype="0"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fade">
                                      <p:cBhvr>
                                        <p:cTn id="106" dur="500"/>
                                        <p:tgtEl>
                                          <p:spTgt spid="42"/>
                                        </p:tgtEl>
                                      </p:cBhvr>
                                    </p:animEffect>
                                  </p:childTnLst>
                                </p:cTn>
                              </p:par>
                            </p:childTnLst>
                          </p:cTn>
                        </p:par>
                        <p:par>
                          <p:cTn id="107" fill="hold">
                            <p:stCondLst>
                              <p:cond delay="5000"/>
                            </p:stCondLst>
                            <p:childTnLst>
                              <p:par>
                                <p:cTn id="108" presetID="16" presetClass="entr" presetSubtype="42" fill="hold" grpId="0" nodeType="after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barn(outHorizontal)">
                                      <p:cBhvr>
                                        <p:cTn id="110" dur="500"/>
                                        <p:tgtEl>
                                          <p:spTgt spid="37"/>
                                        </p:tgtEl>
                                      </p:cBhvr>
                                    </p:animEffect>
                                  </p:childTnLst>
                                </p:cTn>
                              </p:par>
                              <p:par>
                                <p:cTn id="111" presetID="16" presetClass="entr" presetSubtype="42"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barn(outHorizontal)">
                                      <p:cBhvr>
                                        <p:cTn id="113" dur="500"/>
                                        <p:tgtEl>
                                          <p:spTgt spid="39"/>
                                        </p:tgtEl>
                                      </p:cBhvr>
                                    </p:animEffect>
                                  </p:childTnLst>
                                </p:cTn>
                              </p:par>
                              <p:par>
                                <p:cTn id="114" presetID="16" presetClass="entr" presetSubtype="42"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barn(outHorizontal)">
                                      <p:cBhvr>
                                        <p:cTn id="116" dur="500"/>
                                        <p:tgtEl>
                                          <p:spTgt spid="38"/>
                                        </p:tgtEl>
                                      </p:cBhvr>
                                    </p:animEffect>
                                  </p:childTnLst>
                                </p:cTn>
                              </p:par>
                              <p:par>
                                <p:cTn id="117" presetID="16" presetClass="entr" presetSubtype="42"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outHorizontal)">
                                      <p:cBhvr>
                                        <p:cTn id="119" dur="500"/>
                                        <p:tgtEl>
                                          <p:spTgt spid="40"/>
                                        </p:tgtEl>
                                      </p:cBhvr>
                                    </p:animEffect>
                                  </p:childTnLst>
                                </p:cTn>
                              </p:par>
                            </p:childTnLst>
                          </p:cTn>
                        </p:par>
                        <p:par>
                          <p:cTn id="120" fill="hold">
                            <p:stCondLst>
                              <p:cond delay="5500"/>
                            </p:stCondLst>
                            <p:childTnLst>
                              <p:par>
                                <p:cTn id="121" presetID="10" presetClass="entr" presetSubtype="0" fill="hold" grpId="0" nodeType="after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5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fade">
                                      <p:cBhvr>
                                        <p:cTn id="129" dur="500"/>
                                        <p:tgtEl>
                                          <p:spTgt spid="2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500"/>
                                        <p:tgtEl>
                                          <p:spTgt spid="28"/>
                                        </p:tgtEl>
                                      </p:cBhvr>
                                    </p:animEffect>
                                  </p:childTnLst>
                                </p:cTn>
                              </p:par>
                            </p:childTnLst>
                          </p:cTn>
                        </p:par>
                        <p:par>
                          <p:cTn id="133" fill="hold">
                            <p:stCondLst>
                              <p:cond delay="6000"/>
                            </p:stCondLst>
                            <p:childTnLst>
                              <p:par>
                                <p:cTn id="134" presetID="10" presetClass="entr" presetSubtype="0" fill="hold" grpId="0" nodeType="afterEffect">
                                  <p:stCondLst>
                                    <p:cond delay="0"/>
                                  </p:stCondLst>
                                  <p:childTnLst>
                                    <p:set>
                                      <p:cBhvr>
                                        <p:cTn id="135" dur="1" fill="hold">
                                          <p:stCondLst>
                                            <p:cond delay="0"/>
                                          </p:stCondLst>
                                        </p:cTn>
                                        <p:tgtEl>
                                          <p:spTgt spid="32"/>
                                        </p:tgtEl>
                                        <p:attrNameLst>
                                          <p:attrName>style.visibility</p:attrName>
                                        </p:attrNameLst>
                                      </p:cBhvr>
                                      <p:to>
                                        <p:strVal val="visible"/>
                                      </p:to>
                                    </p:set>
                                    <p:animEffect transition="in" filter="fade">
                                      <p:cBhvr>
                                        <p:cTn id="136" dur="500"/>
                                        <p:tgtEl>
                                          <p:spTgt spid="3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500"/>
                                        <p:tgtEl>
                                          <p:spTgt spid="3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6"/>
                                        </p:tgtEl>
                                        <p:attrNameLst>
                                          <p:attrName>style.visibility</p:attrName>
                                        </p:attrNameLst>
                                      </p:cBhvr>
                                      <p:to>
                                        <p:strVal val="visible"/>
                                      </p:to>
                                    </p:set>
                                    <p:animEffect transition="in" filter="fade">
                                      <p:cBhvr>
                                        <p:cTn id="142" dur="500"/>
                                        <p:tgtEl>
                                          <p:spTgt spid="2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fade">
                                      <p:cBhvr>
                                        <p:cTn id="145" dur="500"/>
                                        <p:tgtEl>
                                          <p:spTgt spid="29"/>
                                        </p:tgtEl>
                                      </p:cBhvr>
                                    </p:animEffect>
                                  </p:childTnLst>
                                </p:cTn>
                              </p:par>
                            </p:childTnLst>
                          </p:cTn>
                        </p:par>
                        <p:par>
                          <p:cTn id="146" fill="hold">
                            <p:stCondLst>
                              <p:cond delay="6500"/>
                            </p:stCondLst>
                            <p:childTnLst>
                              <p:par>
                                <p:cTn id="147" presetID="10" presetClass="entr" presetSubtype="0" fill="hold" grpId="0" nodeType="after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fade">
                                      <p:cBhvr>
                                        <p:cTn id="149" dur="500"/>
                                        <p:tgtEl>
                                          <p:spTgt spid="3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36"/>
                                        </p:tgtEl>
                                        <p:attrNameLst>
                                          <p:attrName>style.visibility</p:attrName>
                                        </p:attrNameLst>
                                      </p:cBhvr>
                                      <p:to>
                                        <p:strVal val="visible"/>
                                      </p:to>
                                    </p:set>
                                    <p:animEffect transition="in" filter="fade">
                                      <p:cBhvr>
                                        <p:cTn id="152" dur="500"/>
                                        <p:tgtEl>
                                          <p:spTgt spid="3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fade">
                                      <p:cBhvr>
                                        <p:cTn id="155" dur="500"/>
                                        <p:tgtEl>
                                          <p:spTgt spid="2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E7C-90B9-4D8B-BB1E-1FD275B27B13}"/>
              </a:ext>
            </a:extLst>
          </p:cNvPr>
          <p:cNvSpPr>
            <a:spLocks noGrp="1"/>
          </p:cNvSpPr>
          <p:nvPr>
            <p:ph type="title"/>
          </p:nvPr>
        </p:nvSpPr>
        <p:spPr/>
        <p:txBody>
          <a:bodyPr/>
          <a:lstStyle/>
          <a:p>
            <a:r>
              <a:rPr lang="en-ID"/>
              <a:t>Our Chart</a:t>
            </a:r>
          </a:p>
        </p:txBody>
      </p:sp>
      <p:sp>
        <p:nvSpPr>
          <p:cNvPr id="4" name="Rectangle 5">
            <a:extLst>
              <a:ext uri="{FF2B5EF4-FFF2-40B4-BE49-F238E27FC236}">
                <a16:creationId xmlns:a16="http://schemas.microsoft.com/office/drawing/2014/main" id="{517772FE-DC3A-48C8-A9D5-3A9795B7D76F}"/>
              </a:ext>
            </a:extLst>
          </p:cNvPr>
          <p:cNvSpPr>
            <a:spLocks noChangeArrowheads="1"/>
          </p:cNvSpPr>
          <p:nvPr/>
        </p:nvSpPr>
        <p:spPr bwMode="auto">
          <a:xfrm>
            <a:off x="4864627" y="4661408"/>
            <a:ext cx="570338" cy="573277"/>
          </a:xfrm>
          <a:prstGeom prst="round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5">
            <a:extLst>
              <a:ext uri="{FF2B5EF4-FFF2-40B4-BE49-F238E27FC236}">
                <a16:creationId xmlns:a16="http://schemas.microsoft.com/office/drawing/2014/main" id="{E1323087-F94D-44EF-A6F9-C3B8256FF92F}"/>
              </a:ext>
            </a:extLst>
          </p:cNvPr>
          <p:cNvSpPr>
            <a:spLocks noChangeArrowheads="1"/>
          </p:cNvSpPr>
          <p:nvPr/>
        </p:nvSpPr>
        <p:spPr bwMode="auto">
          <a:xfrm>
            <a:off x="4864627" y="3613609"/>
            <a:ext cx="570338" cy="573277"/>
          </a:xfrm>
          <a:prstGeom prst="round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5">
            <a:extLst>
              <a:ext uri="{FF2B5EF4-FFF2-40B4-BE49-F238E27FC236}">
                <a16:creationId xmlns:a16="http://schemas.microsoft.com/office/drawing/2014/main" id="{EE4F6986-D37F-43A3-BE22-F1BB1165B414}"/>
              </a:ext>
            </a:extLst>
          </p:cNvPr>
          <p:cNvSpPr>
            <a:spLocks noChangeArrowheads="1"/>
          </p:cNvSpPr>
          <p:nvPr/>
        </p:nvSpPr>
        <p:spPr bwMode="auto">
          <a:xfrm>
            <a:off x="4864627" y="2505893"/>
            <a:ext cx="570338" cy="573277"/>
          </a:xfrm>
          <a:prstGeom prst="round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TextBox 11">
            <a:extLst>
              <a:ext uri="{FF2B5EF4-FFF2-40B4-BE49-F238E27FC236}">
                <a16:creationId xmlns:a16="http://schemas.microsoft.com/office/drawing/2014/main" id="{8AA0FDAD-802B-4295-B7D6-8E538D400272}"/>
              </a:ext>
            </a:extLst>
          </p:cNvPr>
          <p:cNvSpPr txBox="1"/>
          <p:nvPr/>
        </p:nvSpPr>
        <p:spPr>
          <a:xfrm>
            <a:off x="727003" y="4420290"/>
            <a:ext cx="1544012" cy="338554"/>
          </a:xfrm>
          <a:prstGeom prst="rect">
            <a:avLst/>
          </a:prstGeom>
          <a:noFill/>
        </p:spPr>
        <p:txBody>
          <a:bodyPr wrap="none" rtlCol="0">
            <a:spAutoFit/>
          </a:bodyPr>
          <a:lstStyle/>
          <a:p>
            <a:r>
              <a:rPr lang="en-US" sz="1600" dirty="0">
                <a:latin typeface="+mj-lt"/>
              </a:rPr>
              <a:t>Chart Analysis</a:t>
            </a:r>
            <a:endParaRPr lang="id-ID" sz="1200" dirty="0">
              <a:latin typeface="+mj-lt"/>
            </a:endParaRPr>
          </a:p>
        </p:txBody>
      </p:sp>
      <p:sp>
        <p:nvSpPr>
          <p:cNvPr id="14" name="TextBox 13">
            <a:extLst>
              <a:ext uri="{FF2B5EF4-FFF2-40B4-BE49-F238E27FC236}">
                <a16:creationId xmlns:a16="http://schemas.microsoft.com/office/drawing/2014/main" id="{5DA672A6-E537-4849-BD55-AF5119043D52}"/>
              </a:ext>
            </a:extLst>
          </p:cNvPr>
          <p:cNvSpPr txBox="1"/>
          <p:nvPr/>
        </p:nvSpPr>
        <p:spPr>
          <a:xfrm>
            <a:off x="693824" y="4728640"/>
            <a:ext cx="1482617" cy="646331"/>
          </a:xfrm>
          <a:prstGeom prst="rect">
            <a:avLst/>
          </a:prstGeom>
          <a:noFill/>
        </p:spPr>
        <p:txBody>
          <a:bodyPr wrap="square" rtlCol="0">
            <a:spAutoFit/>
          </a:bodyPr>
          <a:lstStyle/>
          <a:p>
            <a:r>
              <a:rPr lang="en-US" sz="3600" dirty="0">
                <a:solidFill>
                  <a:schemeClr val="accent1"/>
                </a:solidFill>
                <a:latin typeface="+mj-lt"/>
              </a:rPr>
              <a:t>$27M</a:t>
            </a:r>
            <a:endParaRPr lang="id-ID" sz="3600" dirty="0">
              <a:solidFill>
                <a:schemeClr val="accent1"/>
              </a:solidFill>
              <a:latin typeface="+mj-lt"/>
            </a:endParaRPr>
          </a:p>
        </p:txBody>
      </p:sp>
      <p:sp>
        <p:nvSpPr>
          <p:cNvPr id="15" name="TextBox 14">
            <a:extLst>
              <a:ext uri="{FF2B5EF4-FFF2-40B4-BE49-F238E27FC236}">
                <a16:creationId xmlns:a16="http://schemas.microsoft.com/office/drawing/2014/main" id="{E3FDD345-EDE9-4A1D-8D02-9CBAF36F089D}"/>
              </a:ext>
            </a:extLst>
          </p:cNvPr>
          <p:cNvSpPr txBox="1"/>
          <p:nvPr/>
        </p:nvSpPr>
        <p:spPr>
          <a:xfrm>
            <a:off x="5530613" y="2442580"/>
            <a:ext cx="684803" cy="261610"/>
          </a:xfrm>
          <a:prstGeom prst="rect">
            <a:avLst/>
          </a:prstGeom>
          <a:noFill/>
        </p:spPr>
        <p:txBody>
          <a:bodyPr wrap="none" rtlCol="0">
            <a:spAutoFit/>
          </a:bodyPr>
          <a:lstStyle/>
          <a:p>
            <a:r>
              <a:rPr lang="en-US" sz="1100" dirty="0">
                <a:latin typeface="+mj-lt"/>
              </a:rPr>
              <a:t>Series 1</a:t>
            </a:r>
            <a:endParaRPr lang="id-ID" sz="1100" dirty="0">
              <a:latin typeface="+mj-lt"/>
            </a:endParaRPr>
          </a:p>
        </p:txBody>
      </p:sp>
      <p:sp>
        <p:nvSpPr>
          <p:cNvPr id="17" name="TextBox 16">
            <a:extLst>
              <a:ext uri="{FF2B5EF4-FFF2-40B4-BE49-F238E27FC236}">
                <a16:creationId xmlns:a16="http://schemas.microsoft.com/office/drawing/2014/main" id="{C410429D-BF59-47A3-935E-30E06709E246}"/>
              </a:ext>
            </a:extLst>
          </p:cNvPr>
          <p:cNvSpPr txBox="1"/>
          <p:nvPr/>
        </p:nvSpPr>
        <p:spPr>
          <a:xfrm>
            <a:off x="5530613" y="3604876"/>
            <a:ext cx="684803" cy="261610"/>
          </a:xfrm>
          <a:prstGeom prst="rect">
            <a:avLst/>
          </a:prstGeom>
          <a:noFill/>
        </p:spPr>
        <p:txBody>
          <a:bodyPr wrap="none" rtlCol="0">
            <a:spAutoFit/>
          </a:bodyPr>
          <a:lstStyle/>
          <a:p>
            <a:r>
              <a:rPr lang="en-US" sz="1100" dirty="0">
                <a:latin typeface="+mj-lt"/>
              </a:rPr>
              <a:t>Series 2</a:t>
            </a:r>
            <a:endParaRPr lang="id-ID" sz="1100" dirty="0">
              <a:latin typeface="+mj-lt"/>
            </a:endParaRPr>
          </a:p>
        </p:txBody>
      </p:sp>
      <p:sp>
        <p:nvSpPr>
          <p:cNvPr id="19" name="TextBox 18">
            <a:extLst>
              <a:ext uri="{FF2B5EF4-FFF2-40B4-BE49-F238E27FC236}">
                <a16:creationId xmlns:a16="http://schemas.microsoft.com/office/drawing/2014/main" id="{05981F8C-1F73-4CE5-98DE-015CD76DEDA0}"/>
              </a:ext>
            </a:extLst>
          </p:cNvPr>
          <p:cNvSpPr txBox="1"/>
          <p:nvPr/>
        </p:nvSpPr>
        <p:spPr>
          <a:xfrm>
            <a:off x="5530613" y="4658239"/>
            <a:ext cx="684803" cy="261610"/>
          </a:xfrm>
          <a:prstGeom prst="rect">
            <a:avLst/>
          </a:prstGeom>
          <a:noFill/>
        </p:spPr>
        <p:txBody>
          <a:bodyPr wrap="none" rtlCol="0">
            <a:spAutoFit/>
          </a:bodyPr>
          <a:lstStyle/>
          <a:p>
            <a:r>
              <a:rPr lang="en-US" sz="1100" dirty="0">
                <a:latin typeface="+mj-lt"/>
              </a:rPr>
              <a:t>Series 3</a:t>
            </a:r>
            <a:endParaRPr lang="id-ID" sz="1100" dirty="0">
              <a:latin typeface="+mj-lt"/>
            </a:endParaRPr>
          </a:p>
        </p:txBody>
      </p:sp>
      <p:graphicFrame>
        <p:nvGraphicFramePr>
          <p:cNvPr id="21" name="Chart 20">
            <a:extLst>
              <a:ext uri="{FF2B5EF4-FFF2-40B4-BE49-F238E27FC236}">
                <a16:creationId xmlns:a16="http://schemas.microsoft.com/office/drawing/2014/main" id="{4B22E305-B69A-4244-B1BF-C3782F2B9908}"/>
              </a:ext>
            </a:extLst>
          </p:cNvPr>
          <p:cNvGraphicFramePr/>
          <p:nvPr/>
        </p:nvGraphicFramePr>
        <p:xfrm>
          <a:off x="539552" y="2348881"/>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1F4F8FF0-6E80-4A68-A695-FE56157DF1AE}"/>
              </a:ext>
            </a:extLst>
          </p:cNvPr>
          <p:cNvGrpSpPr/>
          <p:nvPr/>
        </p:nvGrpSpPr>
        <p:grpSpPr>
          <a:xfrm>
            <a:off x="4971836" y="2648051"/>
            <a:ext cx="355917" cy="288961"/>
            <a:chOff x="5961063" y="47625"/>
            <a:chExt cx="481013" cy="390525"/>
          </a:xfrm>
          <a:solidFill>
            <a:schemeClr val="bg2"/>
          </a:solidFill>
        </p:grpSpPr>
        <p:sp>
          <p:nvSpPr>
            <p:cNvPr id="23" name="Freeform 5">
              <a:extLst>
                <a:ext uri="{FF2B5EF4-FFF2-40B4-BE49-F238E27FC236}">
                  <a16:creationId xmlns:a16="http://schemas.microsoft.com/office/drawing/2014/main" id="{E1170381-12D1-48B8-B41E-F2BE6326F1CB}"/>
                </a:ext>
              </a:extLst>
            </p:cNvPr>
            <p:cNvSpPr>
              <a:spLocks/>
            </p:cNvSpPr>
            <p:nvPr/>
          </p:nvSpPr>
          <p:spPr bwMode="auto">
            <a:xfrm>
              <a:off x="5961063" y="47625"/>
              <a:ext cx="481013" cy="390525"/>
            </a:xfrm>
            <a:custGeom>
              <a:avLst/>
              <a:gdLst>
                <a:gd name="T0" fmla="*/ 303 w 303"/>
                <a:gd name="T1" fmla="*/ 246 h 246"/>
                <a:gd name="T2" fmla="*/ 227 w 303"/>
                <a:gd name="T3" fmla="*/ 246 h 246"/>
                <a:gd name="T4" fmla="*/ 227 w 303"/>
                <a:gd name="T5" fmla="*/ 227 h 246"/>
                <a:gd name="T6" fmla="*/ 284 w 303"/>
                <a:gd name="T7" fmla="*/ 227 h 246"/>
                <a:gd name="T8" fmla="*/ 284 w 303"/>
                <a:gd name="T9" fmla="*/ 66 h 246"/>
                <a:gd name="T10" fmla="*/ 222 w 303"/>
                <a:gd name="T11" fmla="*/ 66 h 246"/>
                <a:gd name="T12" fmla="*/ 194 w 303"/>
                <a:gd name="T13" fmla="*/ 19 h 246"/>
                <a:gd name="T14" fmla="*/ 109 w 303"/>
                <a:gd name="T15" fmla="*/ 19 h 246"/>
                <a:gd name="T16" fmla="*/ 80 w 303"/>
                <a:gd name="T17" fmla="*/ 66 h 246"/>
                <a:gd name="T18" fmla="*/ 19 w 303"/>
                <a:gd name="T19" fmla="*/ 66 h 246"/>
                <a:gd name="T20" fmla="*/ 19 w 303"/>
                <a:gd name="T21" fmla="*/ 227 h 246"/>
                <a:gd name="T22" fmla="*/ 76 w 303"/>
                <a:gd name="T23" fmla="*/ 227 h 246"/>
                <a:gd name="T24" fmla="*/ 76 w 303"/>
                <a:gd name="T25" fmla="*/ 246 h 246"/>
                <a:gd name="T26" fmla="*/ 0 w 303"/>
                <a:gd name="T27" fmla="*/ 246 h 246"/>
                <a:gd name="T28" fmla="*/ 0 w 303"/>
                <a:gd name="T29" fmla="*/ 47 h 246"/>
                <a:gd name="T30" fmla="*/ 71 w 303"/>
                <a:gd name="T31" fmla="*/ 47 h 246"/>
                <a:gd name="T32" fmla="*/ 99 w 303"/>
                <a:gd name="T33" fmla="*/ 0 h 246"/>
                <a:gd name="T34" fmla="*/ 204 w 303"/>
                <a:gd name="T35" fmla="*/ 0 h 246"/>
                <a:gd name="T36" fmla="*/ 232 w 303"/>
                <a:gd name="T37" fmla="*/ 47 h 246"/>
                <a:gd name="T38" fmla="*/ 303 w 303"/>
                <a:gd name="T39" fmla="*/ 47 h 246"/>
                <a:gd name="T40" fmla="*/ 303 w 303"/>
                <a:gd name="T41"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46">
                  <a:moveTo>
                    <a:pt x="303" y="246"/>
                  </a:moveTo>
                  <a:lnTo>
                    <a:pt x="227" y="246"/>
                  </a:lnTo>
                  <a:lnTo>
                    <a:pt x="227" y="227"/>
                  </a:lnTo>
                  <a:lnTo>
                    <a:pt x="284" y="227"/>
                  </a:lnTo>
                  <a:lnTo>
                    <a:pt x="284" y="66"/>
                  </a:lnTo>
                  <a:lnTo>
                    <a:pt x="222" y="66"/>
                  </a:lnTo>
                  <a:lnTo>
                    <a:pt x="194" y="19"/>
                  </a:lnTo>
                  <a:lnTo>
                    <a:pt x="109" y="19"/>
                  </a:lnTo>
                  <a:lnTo>
                    <a:pt x="80" y="66"/>
                  </a:lnTo>
                  <a:lnTo>
                    <a:pt x="19" y="66"/>
                  </a:lnTo>
                  <a:lnTo>
                    <a:pt x="19" y="227"/>
                  </a:lnTo>
                  <a:lnTo>
                    <a:pt x="76" y="227"/>
                  </a:lnTo>
                  <a:lnTo>
                    <a:pt x="76" y="246"/>
                  </a:lnTo>
                  <a:lnTo>
                    <a:pt x="0" y="246"/>
                  </a:lnTo>
                  <a:lnTo>
                    <a:pt x="0" y="47"/>
                  </a:lnTo>
                  <a:lnTo>
                    <a:pt x="71" y="47"/>
                  </a:lnTo>
                  <a:lnTo>
                    <a:pt x="99" y="0"/>
                  </a:lnTo>
                  <a:lnTo>
                    <a:pt x="204" y="0"/>
                  </a:lnTo>
                  <a:lnTo>
                    <a:pt x="232" y="47"/>
                  </a:lnTo>
                  <a:lnTo>
                    <a:pt x="303" y="47"/>
                  </a:lnTo>
                  <a:lnTo>
                    <a:pt x="30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
              <a:extLst>
                <a:ext uri="{FF2B5EF4-FFF2-40B4-BE49-F238E27FC236}">
                  <a16:creationId xmlns:a16="http://schemas.microsoft.com/office/drawing/2014/main" id="{6D9DD5B6-AD74-463F-BC55-5BED9E9BBCF8}"/>
                </a:ext>
              </a:extLst>
            </p:cNvPr>
            <p:cNvSpPr>
              <a:spLocks noEditPoints="1"/>
            </p:cNvSpPr>
            <p:nvPr/>
          </p:nvSpPr>
          <p:spPr bwMode="auto">
            <a:xfrm>
              <a:off x="6065838" y="168275"/>
              <a:ext cx="271463" cy="26987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a:extLst>
                <a:ext uri="{FF2B5EF4-FFF2-40B4-BE49-F238E27FC236}">
                  <a16:creationId xmlns:a16="http://schemas.microsoft.com/office/drawing/2014/main" id="{F376E322-422D-4728-8BAE-0AC3CE5EA675}"/>
                </a:ext>
              </a:extLst>
            </p:cNvPr>
            <p:cNvSpPr>
              <a:spLocks noChangeArrowheads="1"/>
            </p:cNvSpPr>
            <p:nvPr/>
          </p:nvSpPr>
          <p:spPr bwMode="auto">
            <a:xfrm>
              <a:off x="6351588" y="1825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8">
              <a:extLst>
                <a:ext uri="{FF2B5EF4-FFF2-40B4-BE49-F238E27FC236}">
                  <a16:creationId xmlns:a16="http://schemas.microsoft.com/office/drawing/2014/main" id="{8DF0A3E7-43E0-4801-8958-9DD07652FF63}"/>
                </a:ext>
              </a:extLst>
            </p:cNvPr>
            <p:cNvSpPr>
              <a:spLocks/>
            </p:cNvSpPr>
            <p:nvPr/>
          </p:nvSpPr>
          <p:spPr bwMode="auto">
            <a:xfrm>
              <a:off x="6126163" y="228600"/>
              <a:ext cx="74613" cy="74613"/>
            </a:xfrm>
            <a:custGeom>
              <a:avLst/>
              <a:gdLst>
                <a:gd name="T0" fmla="*/ 8 w 20"/>
                <a:gd name="T1" fmla="*/ 20 h 20"/>
                <a:gd name="T2" fmla="*/ 0 w 20"/>
                <a:gd name="T3" fmla="*/ 20 h 20"/>
                <a:gd name="T4" fmla="*/ 20 w 20"/>
                <a:gd name="T5" fmla="*/ 0 h 20"/>
                <a:gd name="T6" fmla="*/ 20 w 20"/>
                <a:gd name="T7" fmla="*/ 8 h 20"/>
                <a:gd name="T8" fmla="*/ 8 w 20"/>
                <a:gd name="T9" fmla="*/ 20 h 20"/>
              </a:gdLst>
              <a:ahLst/>
              <a:cxnLst>
                <a:cxn ang="0">
                  <a:pos x="T0" y="T1"/>
                </a:cxn>
                <a:cxn ang="0">
                  <a:pos x="T2" y="T3"/>
                </a:cxn>
                <a:cxn ang="0">
                  <a:pos x="T4" y="T5"/>
                </a:cxn>
                <a:cxn ang="0">
                  <a:pos x="T6" y="T7"/>
                </a:cxn>
                <a:cxn ang="0">
                  <a:pos x="T8" y="T9"/>
                </a:cxn>
              </a:cxnLst>
              <a:rect l="0" t="0" r="r" b="b"/>
              <a:pathLst>
                <a:path w="20" h="20">
                  <a:moveTo>
                    <a:pt x="8" y="20"/>
                  </a:moveTo>
                  <a:cubicBezTo>
                    <a:pt x="0" y="20"/>
                    <a:pt x="0" y="20"/>
                    <a:pt x="0" y="20"/>
                  </a:cubicBezTo>
                  <a:cubicBezTo>
                    <a:pt x="0" y="9"/>
                    <a:pt x="9" y="0"/>
                    <a:pt x="20" y="0"/>
                  </a:cubicBezTo>
                  <a:cubicBezTo>
                    <a:pt x="20" y="8"/>
                    <a:pt x="20" y="8"/>
                    <a:pt x="20" y="8"/>
                  </a:cubicBezTo>
                  <a:cubicBezTo>
                    <a:pt x="13" y="8"/>
                    <a:pt x="8" y="13"/>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1F421213-5CAE-4CDB-BE42-F1421DC5A044}"/>
              </a:ext>
            </a:extLst>
          </p:cNvPr>
          <p:cNvGrpSpPr/>
          <p:nvPr/>
        </p:nvGrpSpPr>
        <p:grpSpPr>
          <a:xfrm>
            <a:off x="4981494" y="3731943"/>
            <a:ext cx="336607" cy="336607"/>
            <a:chOff x="10890251" y="4932363"/>
            <a:chExt cx="481013" cy="481013"/>
          </a:xfrm>
          <a:solidFill>
            <a:schemeClr val="bg2"/>
          </a:solidFill>
        </p:grpSpPr>
        <p:sp>
          <p:nvSpPr>
            <p:cNvPr id="28" name="Freeform 9">
              <a:extLst>
                <a:ext uri="{FF2B5EF4-FFF2-40B4-BE49-F238E27FC236}">
                  <a16:creationId xmlns:a16="http://schemas.microsoft.com/office/drawing/2014/main" id="{FC3524AF-5BCF-44EB-9A2B-533CA9A07957}"/>
                </a:ext>
              </a:extLst>
            </p:cNvPr>
            <p:cNvSpPr>
              <a:spLocks/>
            </p:cNvSpPr>
            <p:nvPr/>
          </p:nvSpPr>
          <p:spPr bwMode="auto">
            <a:xfrm>
              <a:off x="10890251" y="4992688"/>
              <a:ext cx="420688" cy="420688"/>
            </a:xfrm>
            <a:custGeom>
              <a:avLst/>
              <a:gdLst>
                <a:gd name="T0" fmla="*/ 56 w 112"/>
                <a:gd name="T1" fmla="*/ 112 h 112"/>
                <a:gd name="T2" fmla="*/ 0 w 112"/>
                <a:gd name="T3" fmla="*/ 56 h 112"/>
                <a:gd name="T4" fmla="*/ 56 w 112"/>
                <a:gd name="T5" fmla="*/ 0 h 112"/>
                <a:gd name="T6" fmla="*/ 56 w 112"/>
                <a:gd name="T7" fmla="*/ 8 h 112"/>
                <a:gd name="T8" fmla="*/ 8 w 112"/>
                <a:gd name="T9" fmla="*/ 56 h 112"/>
                <a:gd name="T10" fmla="*/ 56 w 112"/>
                <a:gd name="T11" fmla="*/ 104 h 112"/>
                <a:gd name="T12" fmla="*/ 104 w 112"/>
                <a:gd name="T13" fmla="*/ 56 h 112"/>
                <a:gd name="T14" fmla="*/ 112 w 112"/>
                <a:gd name="T15" fmla="*/ 56 h 112"/>
                <a:gd name="T16" fmla="*/ 56 w 112"/>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56" y="112"/>
                  </a:moveTo>
                  <a:cubicBezTo>
                    <a:pt x="25" y="112"/>
                    <a:pt x="0" y="87"/>
                    <a:pt x="0" y="56"/>
                  </a:cubicBezTo>
                  <a:cubicBezTo>
                    <a:pt x="0" y="25"/>
                    <a:pt x="25" y="0"/>
                    <a:pt x="56" y="0"/>
                  </a:cubicBezTo>
                  <a:cubicBezTo>
                    <a:pt x="56" y="8"/>
                    <a:pt x="56" y="8"/>
                    <a:pt x="56" y="8"/>
                  </a:cubicBezTo>
                  <a:cubicBezTo>
                    <a:pt x="30" y="8"/>
                    <a:pt x="8" y="30"/>
                    <a:pt x="8" y="56"/>
                  </a:cubicBezTo>
                  <a:cubicBezTo>
                    <a:pt x="8" y="82"/>
                    <a:pt x="30" y="104"/>
                    <a:pt x="56" y="104"/>
                  </a:cubicBezTo>
                  <a:cubicBezTo>
                    <a:pt x="82" y="104"/>
                    <a:pt x="104" y="82"/>
                    <a:pt x="104" y="56"/>
                  </a:cubicBezTo>
                  <a:cubicBezTo>
                    <a:pt x="112" y="56"/>
                    <a:pt x="112" y="56"/>
                    <a:pt x="112" y="56"/>
                  </a:cubicBezTo>
                  <a:cubicBezTo>
                    <a:pt x="112" y="87"/>
                    <a:pt x="87" y="112"/>
                    <a:pt x="56"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1B4C737B-24DE-42FA-BCC7-4C1E7169D86F}"/>
                </a:ext>
              </a:extLst>
            </p:cNvPr>
            <p:cNvSpPr>
              <a:spLocks noEditPoints="1"/>
            </p:cNvSpPr>
            <p:nvPr/>
          </p:nvSpPr>
          <p:spPr bwMode="auto">
            <a:xfrm>
              <a:off x="11131551" y="4932363"/>
              <a:ext cx="239713" cy="239713"/>
            </a:xfrm>
            <a:custGeom>
              <a:avLst/>
              <a:gdLst>
                <a:gd name="T0" fmla="*/ 64 w 64"/>
                <a:gd name="T1" fmla="*/ 64 h 64"/>
                <a:gd name="T2" fmla="*/ 0 w 64"/>
                <a:gd name="T3" fmla="*/ 64 h 64"/>
                <a:gd name="T4" fmla="*/ 0 w 64"/>
                <a:gd name="T5" fmla="*/ 0 h 64"/>
                <a:gd name="T6" fmla="*/ 4 w 64"/>
                <a:gd name="T7" fmla="*/ 0 h 64"/>
                <a:gd name="T8" fmla="*/ 64 w 64"/>
                <a:gd name="T9" fmla="*/ 60 h 64"/>
                <a:gd name="T10" fmla="*/ 64 w 64"/>
                <a:gd name="T11" fmla="*/ 64 h 64"/>
                <a:gd name="T12" fmla="*/ 8 w 64"/>
                <a:gd name="T13" fmla="*/ 56 h 64"/>
                <a:gd name="T14" fmla="*/ 56 w 64"/>
                <a:gd name="T15" fmla="*/ 56 h 64"/>
                <a:gd name="T16" fmla="*/ 8 w 64"/>
                <a:gd name="T17" fmla="*/ 8 h 64"/>
                <a:gd name="T18" fmla="*/ 8 w 64"/>
                <a:gd name="T19"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64" y="64"/>
                  </a:moveTo>
                  <a:cubicBezTo>
                    <a:pt x="0" y="64"/>
                    <a:pt x="0" y="64"/>
                    <a:pt x="0" y="64"/>
                  </a:cubicBezTo>
                  <a:cubicBezTo>
                    <a:pt x="0" y="0"/>
                    <a:pt x="0" y="0"/>
                    <a:pt x="0" y="0"/>
                  </a:cubicBezTo>
                  <a:cubicBezTo>
                    <a:pt x="4" y="0"/>
                    <a:pt x="4" y="0"/>
                    <a:pt x="4" y="0"/>
                  </a:cubicBezTo>
                  <a:cubicBezTo>
                    <a:pt x="35" y="0"/>
                    <a:pt x="64" y="29"/>
                    <a:pt x="64" y="60"/>
                  </a:cubicBezTo>
                  <a:lnTo>
                    <a:pt x="64" y="64"/>
                  </a:lnTo>
                  <a:close/>
                  <a:moveTo>
                    <a:pt x="8" y="56"/>
                  </a:moveTo>
                  <a:cubicBezTo>
                    <a:pt x="56" y="56"/>
                    <a:pt x="56" y="56"/>
                    <a:pt x="56" y="56"/>
                  </a:cubicBezTo>
                  <a:cubicBezTo>
                    <a:pt x="54" y="32"/>
                    <a:pt x="32" y="10"/>
                    <a:pt x="8" y="8"/>
                  </a:cubicBezTo>
                  <a:lnTo>
                    <a:pt x="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23F0A30-473A-4615-9266-BD6E5C382AB9}"/>
              </a:ext>
            </a:extLst>
          </p:cNvPr>
          <p:cNvGrpSpPr/>
          <p:nvPr/>
        </p:nvGrpSpPr>
        <p:grpSpPr>
          <a:xfrm>
            <a:off x="4986403" y="4784651"/>
            <a:ext cx="326784" cy="326784"/>
            <a:chOff x="9658351" y="4932363"/>
            <a:chExt cx="481013" cy="481013"/>
          </a:xfrm>
          <a:solidFill>
            <a:schemeClr val="bg2"/>
          </a:solidFill>
        </p:grpSpPr>
        <p:sp>
          <p:nvSpPr>
            <p:cNvPr id="31" name="Rectangle 11">
              <a:extLst>
                <a:ext uri="{FF2B5EF4-FFF2-40B4-BE49-F238E27FC236}">
                  <a16:creationId xmlns:a16="http://schemas.microsoft.com/office/drawing/2014/main" id="{B70A1AAA-3A38-4907-AC75-61F62D7D8627}"/>
                </a:ext>
              </a:extLst>
            </p:cNvPr>
            <p:cNvSpPr>
              <a:spLocks noChangeArrowheads="1"/>
            </p:cNvSpPr>
            <p:nvPr/>
          </p:nvSpPr>
          <p:spPr bwMode="auto">
            <a:xfrm>
              <a:off x="9883776" y="4992688"/>
              <a:ext cx="30163" cy="60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a:extLst>
                <a:ext uri="{FF2B5EF4-FFF2-40B4-BE49-F238E27FC236}">
                  <a16:creationId xmlns:a16="http://schemas.microsoft.com/office/drawing/2014/main" id="{173505C6-06AC-48C2-8BBB-5D242B8B2A21}"/>
                </a:ext>
              </a:extLst>
            </p:cNvPr>
            <p:cNvSpPr>
              <a:spLocks noChangeArrowheads="1"/>
            </p:cNvSpPr>
            <p:nvPr/>
          </p:nvSpPr>
          <p:spPr bwMode="auto">
            <a:xfrm>
              <a:off x="10018713"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a:extLst>
                <a:ext uri="{FF2B5EF4-FFF2-40B4-BE49-F238E27FC236}">
                  <a16:creationId xmlns:a16="http://schemas.microsoft.com/office/drawing/2014/main" id="{56336089-51C4-4A72-85EB-649B57A4FABD}"/>
                </a:ext>
              </a:extLst>
            </p:cNvPr>
            <p:cNvSpPr>
              <a:spLocks noChangeArrowheads="1"/>
            </p:cNvSpPr>
            <p:nvPr/>
          </p:nvSpPr>
          <p:spPr bwMode="auto">
            <a:xfrm>
              <a:off x="9718676" y="5157788"/>
              <a:ext cx="6032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4">
              <a:extLst>
                <a:ext uri="{FF2B5EF4-FFF2-40B4-BE49-F238E27FC236}">
                  <a16:creationId xmlns:a16="http://schemas.microsoft.com/office/drawing/2014/main" id="{1EDEFB91-4039-4834-B920-22806BF5A179}"/>
                </a:ext>
              </a:extLst>
            </p:cNvPr>
            <p:cNvSpPr>
              <a:spLocks/>
            </p:cNvSpPr>
            <p:nvPr/>
          </p:nvSpPr>
          <p:spPr bwMode="auto">
            <a:xfrm>
              <a:off x="9759951" y="5033963"/>
              <a:ext cx="63500" cy="63500"/>
            </a:xfrm>
            <a:custGeom>
              <a:avLst/>
              <a:gdLst>
                <a:gd name="T0" fmla="*/ 28 w 40"/>
                <a:gd name="T1" fmla="*/ 40 h 40"/>
                <a:gd name="T2" fmla="*/ 0 w 40"/>
                <a:gd name="T3" fmla="*/ 14 h 40"/>
                <a:gd name="T4" fmla="*/ 14 w 40"/>
                <a:gd name="T5" fmla="*/ 0 h 40"/>
                <a:gd name="T6" fmla="*/ 40 w 40"/>
                <a:gd name="T7" fmla="*/ 28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14"/>
                  </a:lnTo>
                  <a:lnTo>
                    <a:pt x="14" y="0"/>
                  </a:lnTo>
                  <a:lnTo>
                    <a:pt x="40" y="28"/>
                  </a:lnTo>
                  <a:lnTo>
                    <a:pt x="2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
              <a:extLst>
                <a:ext uri="{FF2B5EF4-FFF2-40B4-BE49-F238E27FC236}">
                  <a16:creationId xmlns:a16="http://schemas.microsoft.com/office/drawing/2014/main" id="{47C1B3C9-E160-4FD4-9BDA-DF1CEAD0CF0F}"/>
                </a:ext>
              </a:extLst>
            </p:cNvPr>
            <p:cNvSpPr>
              <a:spLocks/>
            </p:cNvSpPr>
            <p:nvPr/>
          </p:nvSpPr>
          <p:spPr bwMode="auto">
            <a:xfrm>
              <a:off x="9883776" y="5033963"/>
              <a:ext cx="153988" cy="153988"/>
            </a:xfrm>
            <a:custGeom>
              <a:avLst/>
              <a:gdLst>
                <a:gd name="T0" fmla="*/ 12 w 97"/>
                <a:gd name="T1" fmla="*/ 97 h 97"/>
                <a:gd name="T2" fmla="*/ 0 w 97"/>
                <a:gd name="T3" fmla="*/ 83 h 97"/>
                <a:gd name="T4" fmla="*/ 83 w 97"/>
                <a:gd name="T5" fmla="*/ 0 h 97"/>
                <a:gd name="T6" fmla="*/ 97 w 97"/>
                <a:gd name="T7" fmla="*/ 14 h 97"/>
                <a:gd name="T8" fmla="*/ 12 w 97"/>
                <a:gd name="T9" fmla="*/ 97 h 97"/>
              </a:gdLst>
              <a:ahLst/>
              <a:cxnLst>
                <a:cxn ang="0">
                  <a:pos x="T0" y="T1"/>
                </a:cxn>
                <a:cxn ang="0">
                  <a:pos x="T2" y="T3"/>
                </a:cxn>
                <a:cxn ang="0">
                  <a:pos x="T4" y="T5"/>
                </a:cxn>
                <a:cxn ang="0">
                  <a:pos x="T6" y="T7"/>
                </a:cxn>
                <a:cxn ang="0">
                  <a:pos x="T8" y="T9"/>
                </a:cxn>
              </a:cxnLst>
              <a:rect l="0" t="0" r="r" b="b"/>
              <a:pathLst>
                <a:path w="97" h="97">
                  <a:moveTo>
                    <a:pt x="12" y="97"/>
                  </a:moveTo>
                  <a:lnTo>
                    <a:pt x="0" y="83"/>
                  </a:lnTo>
                  <a:lnTo>
                    <a:pt x="83" y="0"/>
                  </a:lnTo>
                  <a:lnTo>
                    <a:pt x="97" y="14"/>
                  </a:ln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
              <a:extLst>
                <a:ext uri="{FF2B5EF4-FFF2-40B4-BE49-F238E27FC236}">
                  <a16:creationId xmlns:a16="http://schemas.microsoft.com/office/drawing/2014/main" id="{239A50F0-4E4B-4D45-9083-2C2832653DCD}"/>
                </a:ext>
              </a:extLst>
            </p:cNvPr>
            <p:cNvSpPr>
              <a:spLocks/>
            </p:cNvSpPr>
            <p:nvPr/>
          </p:nvSpPr>
          <p:spPr bwMode="auto">
            <a:xfrm>
              <a:off x="9658351" y="4932363"/>
              <a:ext cx="481013" cy="481013"/>
            </a:xfrm>
            <a:custGeom>
              <a:avLst/>
              <a:gdLst>
                <a:gd name="T0" fmla="*/ 64 w 128"/>
                <a:gd name="T1" fmla="*/ 128 h 128"/>
                <a:gd name="T2" fmla="*/ 0 w 128"/>
                <a:gd name="T3" fmla="*/ 64 h 128"/>
                <a:gd name="T4" fmla="*/ 64 w 128"/>
                <a:gd name="T5" fmla="*/ 0 h 128"/>
                <a:gd name="T6" fmla="*/ 105 w 128"/>
                <a:gd name="T7" fmla="*/ 15 h 128"/>
                <a:gd name="T8" fmla="*/ 100 w 128"/>
                <a:gd name="T9" fmla="*/ 21 h 128"/>
                <a:gd name="T10" fmla="*/ 64 w 128"/>
                <a:gd name="T11" fmla="*/ 8 h 128"/>
                <a:gd name="T12" fmla="*/ 8 w 128"/>
                <a:gd name="T13" fmla="*/ 64 h 128"/>
                <a:gd name="T14" fmla="*/ 64 w 128"/>
                <a:gd name="T15" fmla="*/ 120 h 128"/>
                <a:gd name="T16" fmla="*/ 120 w 128"/>
                <a:gd name="T17" fmla="*/ 64 h 128"/>
                <a:gd name="T18" fmla="*/ 107 w 128"/>
                <a:gd name="T19" fmla="*/ 28 h 128"/>
                <a:gd name="T20" fmla="*/ 113 w 128"/>
                <a:gd name="T21" fmla="*/ 23 h 128"/>
                <a:gd name="T22" fmla="*/ 128 w 128"/>
                <a:gd name="T23" fmla="*/ 64 h 128"/>
                <a:gd name="T24" fmla="*/ 64 w 128"/>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28">
                  <a:moveTo>
                    <a:pt x="64" y="128"/>
                  </a:moveTo>
                  <a:cubicBezTo>
                    <a:pt x="29" y="128"/>
                    <a:pt x="0" y="99"/>
                    <a:pt x="0" y="64"/>
                  </a:cubicBezTo>
                  <a:cubicBezTo>
                    <a:pt x="0" y="29"/>
                    <a:pt x="29" y="0"/>
                    <a:pt x="64" y="0"/>
                  </a:cubicBezTo>
                  <a:cubicBezTo>
                    <a:pt x="79" y="0"/>
                    <a:pt x="94" y="5"/>
                    <a:pt x="105" y="15"/>
                  </a:cubicBezTo>
                  <a:cubicBezTo>
                    <a:pt x="100" y="21"/>
                    <a:pt x="100" y="21"/>
                    <a:pt x="100" y="21"/>
                  </a:cubicBezTo>
                  <a:cubicBezTo>
                    <a:pt x="90" y="13"/>
                    <a:pt x="77" y="8"/>
                    <a:pt x="64" y="8"/>
                  </a:cubicBezTo>
                  <a:cubicBezTo>
                    <a:pt x="33" y="8"/>
                    <a:pt x="8" y="33"/>
                    <a:pt x="8" y="64"/>
                  </a:cubicBezTo>
                  <a:cubicBezTo>
                    <a:pt x="8" y="95"/>
                    <a:pt x="33" y="120"/>
                    <a:pt x="64" y="120"/>
                  </a:cubicBezTo>
                  <a:cubicBezTo>
                    <a:pt x="95" y="120"/>
                    <a:pt x="120" y="95"/>
                    <a:pt x="120" y="64"/>
                  </a:cubicBezTo>
                  <a:cubicBezTo>
                    <a:pt x="120" y="51"/>
                    <a:pt x="115" y="38"/>
                    <a:pt x="107" y="28"/>
                  </a:cubicBezTo>
                  <a:cubicBezTo>
                    <a:pt x="113" y="23"/>
                    <a:pt x="113" y="23"/>
                    <a:pt x="113" y="23"/>
                  </a:cubicBezTo>
                  <a:cubicBezTo>
                    <a:pt x="123" y="34"/>
                    <a:pt x="128" y="49"/>
                    <a:pt x="128" y="64"/>
                  </a:cubicBezTo>
                  <a:cubicBezTo>
                    <a:pt x="128" y="99"/>
                    <a:pt x="99" y="128"/>
                    <a:pt x="64"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E03ADEFD-C0EC-49FE-BCA6-AD328F241267}"/>
                </a:ext>
              </a:extLst>
            </p:cNvPr>
            <p:cNvSpPr>
              <a:spLocks/>
            </p:cNvSpPr>
            <p:nvPr/>
          </p:nvSpPr>
          <p:spPr bwMode="auto">
            <a:xfrm>
              <a:off x="9796463" y="5248275"/>
              <a:ext cx="203200" cy="71438"/>
            </a:xfrm>
            <a:custGeom>
              <a:avLst/>
              <a:gdLst>
                <a:gd name="T0" fmla="*/ 7 w 54"/>
                <a:gd name="T1" fmla="*/ 19 h 19"/>
                <a:gd name="T2" fmla="*/ 0 w 54"/>
                <a:gd name="T3" fmla="*/ 15 h 19"/>
                <a:gd name="T4" fmla="*/ 27 w 54"/>
                <a:gd name="T5" fmla="*/ 0 h 19"/>
                <a:gd name="T6" fmla="*/ 54 w 54"/>
                <a:gd name="T7" fmla="*/ 15 h 19"/>
                <a:gd name="T8" fmla="*/ 47 w 54"/>
                <a:gd name="T9" fmla="*/ 19 h 19"/>
                <a:gd name="T10" fmla="*/ 27 w 54"/>
                <a:gd name="T11" fmla="*/ 8 h 19"/>
                <a:gd name="T12" fmla="*/ 7 w 5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54" h="19">
                  <a:moveTo>
                    <a:pt x="7" y="19"/>
                  </a:moveTo>
                  <a:cubicBezTo>
                    <a:pt x="0" y="15"/>
                    <a:pt x="0" y="15"/>
                    <a:pt x="0" y="15"/>
                  </a:cubicBezTo>
                  <a:cubicBezTo>
                    <a:pt x="6" y="6"/>
                    <a:pt x="16" y="0"/>
                    <a:pt x="27" y="0"/>
                  </a:cubicBezTo>
                  <a:cubicBezTo>
                    <a:pt x="38" y="0"/>
                    <a:pt x="48" y="6"/>
                    <a:pt x="54" y="15"/>
                  </a:cubicBezTo>
                  <a:cubicBezTo>
                    <a:pt x="47" y="19"/>
                    <a:pt x="47" y="19"/>
                    <a:pt x="47" y="19"/>
                  </a:cubicBezTo>
                  <a:cubicBezTo>
                    <a:pt x="43" y="12"/>
                    <a:pt x="35" y="8"/>
                    <a:pt x="27" y="8"/>
                  </a:cubicBezTo>
                  <a:cubicBezTo>
                    <a:pt x="19" y="8"/>
                    <a:pt x="11" y="12"/>
                    <a:pt x="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a:extLst>
              <a:ext uri="{FF2B5EF4-FFF2-40B4-BE49-F238E27FC236}">
                <a16:creationId xmlns:a16="http://schemas.microsoft.com/office/drawing/2014/main" id="{AAA57E88-7546-4FA6-800C-C5E22F8B9FF6}"/>
              </a:ext>
            </a:extLst>
          </p:cNvPr>
          <p:cNvSpPr txBox="1"/>
          <p:nvPr/>
        </p:nvSpPr>
        <p:spPr>
          <a:xfrm>
            <a:off x="2071090" y="4669039"/>
            <a:ext cx="2400105"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with my whole heart.</a:t>
            </a:r>
            <a:endParaRPr lang="en-US" sz="900" dirty="0"/>
          </a:p>
        </p:txBody>
      </p:sp>
      <p:sp>
        <p:nvSpPr>
          <p:cNvPr id="39" name="TextBox 38">
            <a:extLst>
              <a:ext uri="{FF2B5EF4-FFF2-40B4-BE49-F238E27FC236}">
                <a16:creationId xmlns:a16="http://schemas.microsoft.com/office/drawing/2014/main" id="{4693D050-D478-4EE3-805B-A3647493CA3D}"/>
              </a:ext>
            </a:extLst>
          </p:cNvPr>
          <p:cNvSpPr txBox="1"/>
          <p:nvPr/>
        </p:nvSpPr>
        <p:spPr>
          <a:xfrm>
            <a:off x="5530608" y="2604486"/>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0" name="TextBox 39">
            <a:extLst>
              <a:ext uri="{FF2B5EF4-FFF2-40B4-BE49-F238E27FC236}">
                <a16:creationId xmlns:a16="http://schemas.microsoft.com/office/drawing/2014/main" id="{CA9627A0-4FA7-4BE0-8F58-EDF64987A577}"/>
              </a:ext>
            </a:extLst>
          </p:cNvPr>
          <p:cNvSpPr txBox="1"/>
          <p:nvPr/>
        </p:nvSpPr>
        <p:spPr>
          <a:xfrm>
            <a:off x="5530608" y="3760857"/>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sp>
        <p:nvSpPr>
          <p:cNvPr id="41" name="TextBox 40">
            <a:extLst>
              <a:ext uri="{FF2B5EF4-FFF2-40B4-BE49-F238E27FC236}">
                <a16:creationId xmlns:a16="http://schemas.microsoft.com/office/drawing/2014/main" id="{75866337-39FD-4A91-966B-E930533906FC}"/>
              </a:ext>
            </a:extLst>
          </p:cNvPr>
          <p:cNvSpPr txBox="1"/>
          <p:nvPr/>
        </p:nvSpPr>
        <p:spPr>
          <a:xfrm>
            <a:off x="5530608" y="4818510"/>
            <a:ext cx="2856834" cy="480453"/>
          </a:xfrm>
          <a:prstGeom prst="rect">
            <a:avLst/>
          </a:prstGeom>
          <a:noFill/>
        </p:spPr>
        <p:txBody>
          <a:bodyPr wrap="square" rtlCol="0">
            <a:spAutoFit/>
          </a:bodyPr>
          <a:lstStyle/>
          <a:p>
            <a:pPr>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a:t>
            </a:r>
            <a:endParaRPr lang="en-US" altLang="en-US" sz="900">
              <a:ea typeface="Raleway"/>
              <a:cs typeface="Raleway"/>
            </a:endParaRPr>
          </a:p>
        </p:txBody>
      </p:sp>
      <p:grpSp>
        <p:nvGrpSpPr>
          <p:cNvPr id="44" name="Group 43">
            <a:extLst>
              <a:ext uri="{FF2B5EF4-FFF2-40B4-BE49-F238E27FC236}">
                <a16:creationId xmlns:a16="http://schemas.microsoft.com/office/drawing/2014/main" id="{C39187FB-77CA-4CB1-B1B1-AE439513963E}"/>
              </a:ext>
            </a:extLst>
          </p:cNvPr>
          <p:cNvGrpSpPr/>
          <p:nvPr/>
        </p:nvGrpSpPr>
        <p:grpSpPr>
          <a:xfrm>
            <a:off x="84606" y="90049"/>
            <a:ext cx="1471613" cy="1646534"/>
            <a:chOff x="112805" y="96964"/>
            <a:chExt cx="1962150" cy="2195378"/>
          </a:xfrm>
        </p:grpSpPr>
        <p:sp>
          <p:nvSpPr>
            <p:cNvPr id="53" name="Oval 32">
              <a:extLst>
                <a:ext uri="{FF2B5EF4-FFF2-40B4-BE49-F238E27FC236}">
                  <a16:creationId xmlns:a16="http://schemas.microsoft.com/office/drawing/2014/main" id="{113EA4B2-32CE-4CC2-9731-AE92B33430B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666F0D8B-2B12-4683-A837-F5AD8FD6B2B7}"/>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71137F9E-2821-4658-AB20-F1C7897EA703}"/>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2988320-847E-4B2E-AC76-14235CD7AC35}"/>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423BE533-15CD-411A-8C04-C901C9BB6F02}"/>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DE043426-A032-481D-AD7F-1922E6C4D9A7}"/>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D5EF30ED-7C1E-41E4-828D-FB96BAF34752}"/>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3EB292B1-1058-4F41-A659-0CA6EBF979D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EA6601DE-B520-4A97-B4CB-EDB9A1E939FA}"/>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6350332D-9434-4F79-A28B-60879AD7C11E}"/>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985E20E0-5764-4D6E-97E0-E47EC30B2948}"/>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B7F2F4D-277A-4A5F-9B8C-843861C35C17}"/>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C7024E89-922D-44A0-9074-07F61A01FC80}"/>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8AB05782-4EB8-4484-B654-EFE2F810745A}"/>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DB586F96-90D4-4E3D-B3E0-7C7305E1A4B7}"/>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67FC9E4-609E-43F1-B792-8FA2AA0E1BE0}"/>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3">
              <a:extLst>
                <a:ext uri="{FF2B5EF4-FFF2-40B4-BE49-F238E27FC236}">
                  <a16:creationId xmlns:a16="http://schemas.microsoft.com/office/drawing/2014/main" id="{2504D06F-3497-40A9-9D91-4BF1154D0DDB}"/>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4">
              <a:extLst>
                <a:ext uri="{FF2B5EF4-FFF2-40B4-BE49-F238E27FC236}">
                  <a16:creationId xmlns:a16="http://schemas.microsoft.com/office/drawing/2014/main" id="{0C14F765-A43D-48DC-8A3E-B386A43896BD}"/>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41">
              <a:extLst>
                <a:ext uri="{FF2B5EF4-FFF2-40B4-BE49-F238E27FC236}">
                  <a16:creationId xmlns:a16="http://schemas.microsoft.com/office/drawing/2014/main" id="{6606830A-07E5-411C-B0FE-386BAF317CB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742CAD70-2630-4CAB-9591-CD4052FD61E4}"/>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2ED1E563-FA38-45ED-B533-8961504D5A3A}"/>
              </a:ext>
            </a:extLst>
          </p:cNvPr>
          <p:cNvGrpSpPr/>
          <p:nvPr/>
        </p:nvGrpSpPr>
        <p:grpSpPr>
          <a:xfrm>
            <a:off x="7858534" y="90130"/>
            <a:ext cx="1208312" cy="1149677"/>
            <a:chOff x="101237" y="97070"/>
            <a:chExt cx="1611082" cy="1532903"/>
          </a:xfrm>
        </p:grpSpPr>
        <p:sp>
          <p:nvSpPr>
            <p:cNvPr id="74" name="Oval 32">
              <a:extLst>
                <a:ext uri="{FF2B5EF4-FFF2-40B4-BE49-F238E27FC236}">
                  <a16:creationId xmlns:a16="http://schemas.microsoft.com/office/drawing/2014/main" id="{CAD0ADE4-30D3-4B19-AB63-A2AE156846C0}"/>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48EC1D45-B2AB-4980-9338-67F606F5F88C}"/>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8CFB560-0005-485C-89EF-C214B65CB4EB}"/>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DAE66531-5723-4BFE-8A93-CF182F61C66D}"/>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86A6FAF8-033D-4967-80A1-60A963923F79}"/>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B9BA3D80-2254-4279-8D16-C9F8E988A208}"/>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5FB0D94C-A009-4577-9557-D5022BBE25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2AC95DCB-531B-4BA9-9353-D45CD721E339}"/>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21525839-6C11-445F-B143-5ACFC98D278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E6EF79B4-9B4A-4F04-A065-2223EF76D426}"/>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048D4AD9-03CD-4E3C-9B31-F97E4FE8F295}"/>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53B2107-94D7-4C18-B361-DA5DDC32484D}"/>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493EADD7-71FC-4B50-9146-F5808F09CCC2}"/>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27C6700F-5FDB-46CA-AEDC-E2CBCBC01BB4}"/>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1E474604-9BF5-4D9E-963E-82CD58BF06B5}"/>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062303CE-1717-4D60-8587-C93AE1E1C794}"/>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C859BD7F-F038-44F4-BFFE-BD3493EB8D9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AC4F892C-2314-4B4B-AFCD-E69EFC88D919}"/>
              </a:ext>
            </a:extLst>
          </p:cNvPr>
          <p:cNvGrpSpPr/>
          <p:nvPr/>
        </p:nvGrpSpPr>
        <p:grpSpPr>
          <a:xfrm>
            <a:off x="4402709" y="509407"/>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555548E4-8E0B-4716-AB7B-2B7DF42330C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4376DD82-F9C4-454F-9CE8-2C3FA60DB42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5DC8146A-9780-43DF-88A1-63C19E931B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715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
                                            <p:graphicEl>
                                              <a:chart seriesIdx="-3" categoryIdx="-3" bldStep="gridLegend"/>
                                            </p:graphicEl>
                                          </p:spTgt>
                                        </p:tgtEl>
                                        <p:attrNameLst>
                                          <p:attrName>style.visibility</p:attrName>
                                        </p:attrNameLst>
                                      </p:cBhvr>
                                      <p:to>
                                        <p:strVal val="visible"/>
                                      </p:to>
                                    </p:set>
                                    <p:animEffect transition="in" filter="wipe(left)">
                                      <p:cBhvr>
                                        <p:cTn id="20" dur="500"/>
                                        <p:tgtEl>
                                          <p:spTgt spid="21">
                                            <p:graphicEl>
                                              <a:chart seriesIdx="-3" categoryIdx="-3" bldStep="gridLegend"/>
                                            </p:graphic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1">
                                            <p:graphicEl>
                                              <a:chart seriesIdx="0" categoryIdx="-4" bldStep="series"/>
                                            </p:graphicEl>
                                          </p:spTgt>
                                        </p:tgtEl>
                                        <p:attrNameLst>
                                          <p:attrName>style.visibility</p:attrName>
                                        </p:attrNameLst>
                                      </p:cBhvr>
                                      <p:to>
                                        <p:strVal val="visible"/>
                                      </p:to>
                                    </p:set>
                                    <p:animEffect transition="in" filter="wipe(left)">
                                      <p:cBhvr>
                                        <p:cTn id="24" dur="500"/>
                                        <p:tgtEl>
                                          <p:spTgt spid="21">
                                            <p:graphicEl>
                                              <a:chart seriesIdx="0" categoryIdx="-4" bldStep="series"/>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1">
                                            <p:graphicEl>
                                              <a:chart seriesIdx="1" categoryIdx="-4" bldStep="series"/>
                                            </p:graphicEl>
                                          </p:spTgt>
                                        </p:tgtEl>
                                        <p:attrNameLst>
                                          <p:attrName>style.visibility</p:attrName>
                                        </p:attrNameLst>
                                      </p:cBhvr>
                                      <p:to>
                                        <p:strVal val="visible"/>
                                      </p:to>
                                    </p:set>
                                    <p:animEffect transition="in" filter="wipe(left)">
                                      <p:cBhvr>
                                        <p:cTn id="28" dur="500"/>
                                        <p:tgtEl>
                                          <p:spTgt spid="21">
                                            <p:graphicEl>
                                              <a:chart seriesIdx="1"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1">
                                            <p:graphicEl>
                                              <a:chart seriesIdx="2" categoryIdx="-4" bldStep="series"/>
                                            </p:graphicEl>
                                          </p:spTgt>
                                        </p:tgtEl>
                                        <p:attrNameLst>
                                          <p:attrName>style.visibility</p:attrName>
                                        </p:attrNameLst>
                                      </p:cBhvr>
                                      <p:to>
                                        <p:strVal val="visible"/>
                                      </p:to>
                                    </p:set>
                                    <p:animEffect transition="in" filter="wipe(left)">
                                      <p:cBhvr>
                                        <p:cTn id="32" dur="500"/>
                                        <p:tgtEl>
                                          <p:spTgt spid="21">
                                            <p:graphicEl>
                                              <a:chart seriesIdx="2" categoryIdx="-4" bldStep="series"/>
                                            </p:graphic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par>
                          <p:cTn id="65" fill="hold">
                            <p:stCondLst>
                              <p:cond delay="5000"/>
                            </p:stCondLst>
                            <p:childTnLst>
                              <p:par>
                                <p:cTn id="66" presetID="22" presetClass="entr" presetSubtype="8"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left)">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0" grpId="0" animBg="1"/>
      <p:bldP spid="12" grpId="0"/>
      <p:bldP spid="14" grpId="0"/>
      <p:bldP spid="15" grpId="0"/>
      <p:bldP spid="17" grpId="0"/>
      <p:bldP spid="19" grpId="0"/>
      <p:bldGraphic spid="21" grpId="0">
        <p:bldSub>
          <a:bldChart bld="series"/>
        </p:bldSub>
      </p:bldGraphic>
      <p:bldP spid="38" grpId="0"/>
      <p:bldP spid="39"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D124-4A2E-49E5-8135-4DB2298FB124}"/>
              </a:ext>
            </a:extLst>
          </p:cNvPr>
          <p:cNvSpPr>
            <a:spLocks noGrp="1"/>
          </p:cNvSpPr>
          <p:nvPr>
            <p:ph type="title"/>
          </p:nvPr>
        </p:nvSpPr>
        <p:spPr/>
        <p:txBody>
          <a:bodyPr/>
          <a:lstStyle/>
          <a:p>
            <a:r>
              <a:rPr lang="en-ID"/>
              <a:t>World Map</a:t>
            </a:r>
          </a:p>
        </p:txBody>
      </p:sp>
      <p:sp>
        <p:nvSpPr>
          <p:cNvPr id="289" name="TextBox 288">
            <a:extLst>
              <a:ext uri="{FF2B5EF4-FFF2-40B4-BE49-F238E27FC236}">
                <a16:creationId xmlns:a16="http://schemas.microsoft.com/office/drawing/2014/main" id="{5F025307-5969-4E71-8217-C5AB96372E72}"/>
              </a:ext>
            </a:extLst>
          </p:cNvPr>
          <p:cNvSpPr txBox="1"/>
          <p:nvPr/>
        </p:nvSpPr>
        <p:spPr>
          <a:xfrm>
            <a:off x="485777" y="2274057"/>
            <a:ext cx="1359668" cy="323165"/>
          </a:xfrm>
          <a:prstGeom prst="rect">
            <a:avLst/>
          </a:prstGeom>
          <a:noFill/>
        </p:spPr>
        <p:txBody>
          <a:bodyPr wrap="none" rtlCol="0">
            <a:spAutoFit/>
          </a:bodyPr>
          <a:lstStyle/>
          <a:p>
            <a:r>
              <a:rPr lang="id-ID" sz="1500" dirty="0">
                <a:latin typeface="+mj-lt"/>
              </a:rPr>
              <a:t>Map Analysis</a:t>
            </a:r>
          </a:p>
        </p:txBody>
      </p:sp>
      <p:sp>
        <p:nvSpPr>
          <p:cNvPr id="291" name="TextBox 290">
            <a:extLst>
              <a:ext uri="{FF2B5EF4-FFF2-40B4-BE49-F238E27FC236}">
                <a16:creationId xmlns:a16="http://schemas.microsoft.com/office/drawing/2014/main" id="{5A69D023-FDA8-449B-9750-9E7A34ECF97B}"/>
              </a:ext>
            </a:extLst>
          </p:cNvPr>
          <p:cNvSpPr txBox="1"/>
          <p:nvPr/>
        </p:nvSpPr>
        <p:spPr>
          <a:xfrm>
            <a:off x="489525" y="2504661"/>
            <a:ext cx="1212191" cy="715581"/>
          </a:xfrm>
          <a:prstGeom prst="rect">
            <a:avLst/>
          </a:prstGeom>
          <a:noFill/>
        </p:spPr>
        <p:txBody>
          <a:bodyPr wrap="none" rtlCol="0">
            <a:spAutoFit/>
          </a:bodyPr>
          <a:lstStyle/>
          <a:p>
            <a:r>
              <a:rPr lang="id-ID" sz="4050" dirty="0">
                <a:solidFill>
                  <a:schemeClr val="accent1"/>
                </a:solidFill>
                <a:latin typeface="+mj-lt"/>
              </a:rPr>
              <a:t>75%</a:t>
            </a:r>
          </a:p>
        </p:txBody>
      </p:sp>
      <p:grpSp>
        <p:nvGrpSpPr>
          <p:cNvPr id="292" name="Group 291">
            <a:extLst>
              <a:ext uri="{FF2B5EF4-FFF2-40B4-BE49-F238E27FC236}">
                <a16:creationId xmlns:a16="http://schemas.microsoft.com/office/drawing/2014/main" id="{436AF18C-E8CF-4648-9625-EAB7DC11C43F}"/>
              </a:ext>
            </a:extLst>
          </p:cNvPr>
          <p:cNvGrpSpPr/>
          <p:nvPr/>
        </p:nvGrpSpPr>
        <p:grpSpPr>
          <a:xfrm>
            <a:off x="553214" y="4963378"/>
            <a:ext cx="1353755" cy="281837"/>
            <a:chOff x="7619566" y="5087295"/>
            <a:chExt cx="1635887" cy="340574"/>
          </a:xfrm>
          <a:solidFill>
            <a:schemeClr val="accent1"/>
          </a:solidFill>
        </p:grpSpPr>
        <p:grpSp>
          <p:nvGrpSpPr>
            <p:cNvPr id="293" name="Group 292">
              <a:extLst>
                <a:ext uri="{FF2B5EF4-FFF2-40B4-BE49-F238E27FC236}">
                  <a16:creationId xmlns:a16="http://schemas.microsoft.com/office/drawing/2014/main" id="{2CF3B615-FE99-4961-AF68-0E29E9AA4457}"/>
                </a:ext>
              </a:extLst>
            </p:cNvPr>
            <p:cNvGrpSpPr/>
            <p:nvPr/>
          </p:nvGrpSpPr>
          <p:grpSpPr>
            <a:xfrm flipH="1">
              <a:off x="7619566" y="5087295"/>
              <a:ext cx="143904" cy="340574"/>
              <a:chOff x="5505537" y="930389"/>
              <a:chExt cx="333375" cy="788988"/>
            </a:xfrm>
            <a:grpFill/>
          </p:grpSpPr>
          <p:sp>
            <p:nvSpPr>
              <p:cNvPr id="321" name="Oval 27">
                <a:extLst>
                  <a:ext uri="{FF2B5EF4-FFF2-40B4-BE49-F238E27FC236}">
                    <a16:creationId xmlns:a16="http://schemas.microsoft.com/office/drawing/2014/main" id="{A7B297DB-C1AC-4758-A61D-0C36DD0AAA33}"/>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2" name="Freeform 28">
                <a:extLst>
                  <a:ext uri="{FF2B5EF4-FFF2-40B4-BE49-F238E27FC236}">
                    <a16:creationId xmlns:a16="http://schemas.microsoft.com/office/drawing/2014/main" id="{1F4370EC-2C20-4302-AD6E-964C4266665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4" name="Group 293">
              <a:extLst>
                <a:ext uri="{FF2B5EF4-FFF2-40B4-BE49-F238E27FC236}">
                  <a16:creationId xmlns:a16="http://schemas.microsoft.com/office/drawing/2014/main" id="{6A4D6941-7347-4A41-9865-28D54884DAAB}"/>
                </a:ext>
              </a:extLst>
            </p:cNvPr>
            <p:cNvGrpSpPr/>
            <p:nvPr/>
          </p:nvGrpSpPr>
          <p:grpSpPr>
            <a:xfrm flipH="1">
              <a:off x="7785739" y="5087295"/>
              <a:ext cx="143904" cy="340574"/>
              <a:chOff x="5505537" y="930389"/>
              <a:chExt cx="333375" cy="788988"/>
            </a:xfrm>
            <a:grpFill/>
          </p:grpSpPr>
          <p:sp>
            <p:nvSpPr>
              <p:cNvPr id="319" name="Oval 27">
                <a:extLst>
                  <a:ext uri="{FF2B5EF4-FFF2-40B4-BE49-F238E27FC236}">
                    <a16:creationId xmlns:a16="http://schemas.microsoft.com/office/drawing/2014/main" id="{3D72572D-5ADA-478A-873B-DB7E02EB294F}"/>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20" name="Freeform 28">
                <a:extLst>
                  <a:ext uri="{FF2B5EF4-FFF2-40B4-BE49-F238E27FC236}">
                    <a16:creationId xmlns:a16="http://schemas.microsoft.com/office/drawing/2014/main" id="{B851736B-7815-449D-BB40-1C099E9075A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5" name="Group 294">
              <a:extLst>
                <a:ext uri="{FF2B5EF4-FFF2-40B4-BE49-F238E27FC236}">
                  <a16:creationId xmlns:a16="http://schemas.microsoft.com/office/drawing/2014/main" id="{E4726752-F7E5-4986-8B6B-BF921D6612D0}"/>
                </a:ext>
              </a:extLst>
            </p:cNvPr>
            <p:cNvGrpSpPr/>
            <p:nvPr/>
          </p:nvGrpSpPr>
          <p:grpSpPr>
            <a:xfrm flipH="1">
              <a:off x="7949822" y="5087295"/>
              <a:ext cx="143904" cy="340574"/>
              <a:chOff x="5505537" y="930389"/>
              <a:chExt cx="333375" cy="788988"/>
            </a:xfrm>
            <a:grpFill/>
          </p:grpSpPr>
          <p:sp>
            <p:nvSpPr>
              <p:cNvPr id="317" name="Oval 316">
                <a:extLst>
                  <a:ext uri="{FF2B5EF4-FFF2-40B4-BE49-F238E27FC236}">
                    <a16:creationId xmlns:a16="http://schemas.microsoft.com/office/drawing/2014/main" id="{8C2EDAFE-4611-45B8-BE09-C401029B5CF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8" name="Freeform 44">
                <a:extLst>
                  <a:ext uri="{FF2B5EF4-FFF2-40B4-BE49-F238E27FC236}">
                    <a16:creationId xmlns:a16="http://schemas.microsoft.com/office/drawing/2014/main" id="{677CC66E-A64D-41CD-B912-F05F437B4FF2}"/>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6" name="Group 295">
              <a:extLst>
                <a:ext uri="{FF2B5EF4-FFF2-40B4-BE49-F238E27FC236}">
                  <a16:creationId xmlns:a16="http://schemas.microsoft.com/office/drawing/2014/main" id="{E5831F57-F614-4CF8-8FEF-9D0EDD2EA5E8}"/>
                </a:ext>
              </a:extLst>
            </p:cNvPr>
            <p:cNvGrpSpPr/>
            <p:nvPr/>
          </p:nvGrpSpPr>
          <p:grpSpPr>
            <a:xfrm flipH="1">
              <a:off x="8115995" y="5087295"/>
              <a:ext cx="143904" cy="340574"/>
              <a:chOff x="5505537" y="930389"/>
              <a:chExt cx="333375" cy="788988"/>
            </a:xfrm>
            <a:grpFill/>
          </p:grpSpPr>
          <p:sp>
            <p:nvSpPr>
              <p:cNvPr id="315" name="Oval 27">
                <a:extLst>
                  <a:ext uri="{FF2B5EF4-FFF2-40B4-BE49-F238E27FC236}">
                    <a16:creationId xmlns:a16="http://schemas.microsoft.com/office/drawing/2014/main" id="{B79ECEFF-593F-464F-928A-486CAC07EB8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6" name="Freeform 28">
                <a:extLst>
                  <a:ext uri="{FF2B5EF4-FFF2-40B4-BE49-F238E27FC236}">
                    <a16:creationId xmlns:a16="http://schemas.microsoft.com/office/drawing/2014/main" id="{8EB187C6-534A-4243-B7D5-C97B4C6EB519}"/>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7" name="Group 296">
              <a:extLst>
                <a:ext uri="{FF2B5EF4-FFF2-40B4-BE49-F238E27FC236}">
                  <a16:creationId xmlns:a16="http://schemas.microsoft.com/office/drawing/2014/main" id="{4A68993D-0C68-467D-BB88-9416684042E1}"/>
                </a:ext>
              </a:extLst>
            </p:cNvPr>
            <p:cNvGrpSpPr/>
            <p:nvPr/>
          </p:nvGrpSpPr>
          <p:grpSpPr>
            <a:xfrm flipH="1">
              <a:off x="8285100" y="5087295"/>
              <a:ext cx="143904" cy="340574"/>
              <a:chOff x="5505537" y="930389"/>
              <a:chExt cx="333375" cy="788988"/>
            </a:xfrm>
            <a:grpFill/>
          </p:grpSpPr>
          <p:sp>
            <p:nvSpPr>
              <p:cNvPr id="313" name="Oval 27">
                <a:extLst>
                  <a:ext uri="{FF2B5EF4-FFF2-40B4-BE49-F238E27FC236}">
                    <a16:creationId xmlns:a16="http://schemas.microsoft.com/office/drawing/2014/main" id="{68087710-A798-481E-B35F-A27F538B416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4" name="Freeform 28">
                <a:extLst>
                  <a:ext uri="{FF2B5EF4-FFF2-40B4-BE49-F238E27FC236}">
                    <a16:creationId xmlns:a16="http://schemas.microsoft.com/office/drawing/2014/main" id="{BE793295-713E-4B0B-B56F-CDA86DB101EB}"/>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8" name="Group 297">
              <a:extLst>
                <a:ext uri="{FF2B5EF4-FFF2-40B4-BE49-F238E27FC236}">
                  <a16:creationId xmlns:a16="http://schemas.microsoft.com/office/drawing/2014/main" id="{E56FC24A-07CB-430C-88A0-708B09F166FC}"/>
                </a:ext>
              </a:extLst>
            </p:cNvPr>
            <p:cNvGrpSpPr/>
            <p:nvPr/>
          </p:nvGrpSpPr>
          <p:grpSpPr>
            <a:xfrm flipH="1">
              <a:off x="8451272" y="5087295"/>
              <a:ext cx="143904" cy="340574"/>
              <a:chOff x="5505537" y="930389"/>
              <a:chExt cx="333375" cy="788988"/>
            </a:xfrm>
            <a:grpFill/>
          </p:grpSpPr>
          <p:sp>
            <p:nvSpPr>
              <p:cNvPr id="311" name="Oval 27">
                <a:extLst>
                  <a:ext uri="{FF2B5EF4-FFF2-40B4-BE49-F238E27FC236}">
                    <a16:creationId xmlns:a16="http://schemas.microsoft.com/office/drawing/2014/main" id="{FE4EE3AF-680E-4561-ACED-48748B865A4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2" name="Freeform 28">
                <a:extLst>
                  <a:ext uri="{FF2B5EF4-FFF2-40B4-BE49-F238E27FC236}">
                    <a16:creationId xmlns:a16="http://schemas.microsoft.com/office/drawing/2014/main" id="{78C1A1CC-4015-4121-877D-2E20EC11DBF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299" name="Group 298">
              <a:extLst>
                <a:ext uri="{FF2B5EF4-FFF2-40B4-BE49-F238E27FC236}">
                  <a16:creationId xmlns:a16="http://schemas.microsoft.com/office/drawing/2014/main" id="{E60E4B19-14A9-4136-8BCE-D44A239A5F7C}"/>
                </a:ext>
              </a:extLst>
            </p:cNvPr>
            <p:cNvGrpSpPr/>
            <p:nvPr/>
          </p:nvGrpSpPr>
          <p:grpSpPr>
            <a:xfrm flipH="1">
              <a:off x="8615356" y="5087295"/>
              <a:ext cx="143904" cy="340574"/>
              <a:chOff x="5505537" y="930389"/>
              <a:chExt cx="333375" cy="788988"/>
            </a:xfrm>
            <a:grpFill/>
          </p:grpSpPr>
          <p:sp>
            <p:nvSpPr>
              <p:cNvPr id="309" name="Oval 308">
                <a:extLst>
                  <a:ext uri="{FF2B5EF4-FFF2-40B4-BE49-F238E27FC236}">
                    <a16:creationId xmlns:a16="http://schemas.microsoft.com/office/drawing/2014/main" id="{F1E7C463-74BF-43AF-A675-FCFEB1BD62DC}"/>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10" name="Freeform 36">
                <a:extLst>
                  <a:ext uri="{FF2B5EF4-FFF2-40B4-BE49-F238E27FC236}">
                    <a16:creationId xmlns:a16="http://schemas.microsoft.com/office/drawing/2014/main" id="{A3844711-7A2E-4285-8057-1B6B739C927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0" name="Group 299">
              <a:extLst>
                <a:ext uri="{FF2B5EF4-FFF2-40B4-BE49-F238E27FC236}">
                  <a16:creationId xmlns:a16="http://schemas.microsoft.com/office/drawing/2014/main" id="{72C8D6EE-E1CA-473E-80D9-0B6849455016}"/>
                </a:ext>
              </a:extLst>
            </p:cNvPr>
            <p:cNvGrpSpPr/>
            <p:nvPr/>
          </p:nvGrpSpPr>
          <p:grpSpPr>
            <a:xfrm flipH="1">
              <a:off x="8781528" y="5087295"/>
              <a:ext cx="143904" cy="340574"/>
              <a:chOff x="5505537" y="930389"/>
              <a:chExt cx="333375" cy="788988"/>
            </a:xfrm>
            <a:grpFill/>
          </p:grpSpPr>
          <p:sp>
            <p:nvSpPr>
              <p:cNvPr id="307" name="Oval 306">
                <a:extLst>
                  <a:ext uri="{FF2B5EF4-FFF2-40B4-BE49-F238E27FC236}">
                    <a16:creationId xmlns:a16="http://schemas.microsoft.com/office/drawing/2014/main" id="{F16E1B8B-E28F-41E5-9431-B086A662ACC4}"/>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8" name="Freeform 34">
                <a:extLst>
                  <a:ext uri="{FF2B5EF4-FFF2-40B4-BE49-F238E27FC236}">
                    <a16:creationId xmlns:a16="http://schemas.microsoft.com/office/drawing/2014/main" id="{DE08DADE-A83B-41BF-A66D-C605595DB29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1" name="Group 300">
              <a:extLst>
                <a:ext uri="{FF2B5EF4-FFF2-40B4-BE49-F238E27FC236}">
                  <a16:creationId xmlns:a16="http://schemas.microsoft.com/office/drawing/2014/main" id="{7923F536-2167-4004-B819-FB60FC226CBC}"/>
                </a:ext>
              </a:extLst>
            </p:cNvPr>
            <p:cNvGrpSpPr/>
            <p:nvPr/>
          </p:nvGrpSpPr>
          <p:grpSpPr>
            <a:xfrm flipH="1">
              <a:off x="8945376" y="5087295"/>
              <a:ext cx="143904" cy="340574"/>
              <a:chOff x="5505537" y="930389"/>
              <a:chExt cx="333375" cy="788988"/>
            </a:xfrm>
            <a:grpFill/>
          </p:grpSpPr>
          <p:sp>
            <p:nvSpPr>
              <p:cNvPr id="305" name="Oval 304">
                <a:extLst>
                  <a:ext uri="{FF2B5EF4-FFF2-40B4-BE49-F238E27FC236}">
                    <a16:creationId xmlns:a16="http://schemas.microsoft.com/office/drawing/2014/main" id="{1595BFE5-ACB0-41BE-81AF-799D57D3D012}"/>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6" name="Freeform 32">
                <a:extLst>
                  <a:ext uri="{FF2B5EF4-FFF2-40B4-BE49-F238E27FC236}">
                    <a16:creationId xmlns:a16="http://schemas.microsoft.com/office/drawing/2014/main" id="{D878B1FE-3CCE-4493-B579-15C36995815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nvGrpSpPr>
            <p:cNvPr id="302" name="Group 301">
              <a:extLst>
                <a:ext uri="{FF2B5EF4-FFF2-40B4-BE49-F238E27FC236}">
                  <a16:creationId xmlns:a16="http://schemas.microsoft.com/office/drawing/2014/main" id="{4D01ED33-DF88-4F19-B0E0-D6B423704019}"/>
                </a:ext>
              </a:extLst>
            </p:cNvPr>
            <p:cNvGrpSpPr/>
            <p:nvPr/>
          </p:nvGrpSpPr>
          <p:grpSpPr>
            <a:xfrm flipH="1">
              <a:off x="9111549" y="5087295"/>
              <a:ext cx="143904" cy="340574"/>
              <a:chOff x="5505537" y="930389"/>
              <a:chExt cx="333375" cy="788988"/>
            </a:xfrm>
            <a:grpFill/>
          </p:grpSpPr>
          <p:sp>
            <p:nvSpPr>
              <p:cNvPr id="303" name="Oval 302">
                <a:extLst>
                  <a:ext uri="{FF2B5EF4-FFF2-40B4-BE49-F238E27FC236}">
                    <a16:creationId xmlns:a16="http://schemas.microsoft.com/office/drawing/2014/main" id="{70F614C8-EC8F-45F9-9042-47D4ED05BEBD}"/>
                  </a:ext>
                </a:extLst>
              </p:cNvPr>
              <p:cNvSpPr>
                <a:spLocks noChangeArrowheads="1"/>
              </p:cNvSpPr>
              <p:nvPr/>
            </p:nvSpPr>
            <p:spPr bwMode="auto">
              <a:xfrm>
                <a:off x="5602373" y="930389"/>
                <a:ext cx="141288" cy="139700"/>
              </a:xfrm>
              <a:prstGeom prst="ellipse">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sp>
            <p:nvSpPr>
              <p:cNvPr id="304" name="Freeform 30">
                <a:extLst>
                  <a:ext uri="{FF2B5EF4-FFF2-40B4-BE49-F238E27FC236}">
                    <a16:creationId xmlns:a16="http://schemas.microsoft.com/office/drawing/2014/main" id="{D87C0592-2F20-4D35-B587-FD105340C80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accent1"/>
                  </a:solidFill>
                </a:endParaRPr>
              </a:p>
            </p:txBody>
          </p:sp>
        </p:grpSp>
      </p:grpSp>
      <p:grpSp>
        <p:nvGrpSpPr>
          <p:cNvPr id="323" name="Group 322">
            <a:extLst>
              <a:ext uri="{FF2B5EF4-FFF2-40B4-BE49-F238E27FC236}">
                <a16:creationId xmlns:a16="http://schemas.microsoft.com/office/drawing/2014/main" id="{F8F0271C-4B94-4A7D-A599-FA5A2DEE209A}"/>
              </a:ext>
            </a:extLst>
          </p:cNvPr>
          <p:cNvGrpSpPr/>
          <p:nvPr/>
        </p:nvGrpSpPr>
        <p:grpSpPr>
          <a:xfrm>
            <a:off x="2374095" y="4964454"/>
            <a:ext cx="1447942" cy="279685"/>
            <a:chOff x="9699876" y="5088596"/>
            <a:chExt cx="1749703" cy="337973"/>
          </a:xfrm>
          <a:solidFill>
            <a:schemeClr val="accent6"/>
          </a:solidFill>
        </p:grpSpPr>
        <p:grpSp>
          <p:nvGrpSpPr>
            <p:cNvPr id="324" name="Group 323">
              <a:extLst>
                <a:ext uri="{FF2B5EF4-FFF2-40B4-BE49-F238E27FC236}">
                  <a16:creationId xmlns:a16="http://schemas.microsoft.com/office/drawing/2014/main" id="{FACA363E-AC93-4622-A3A1-A7F8BF91FCB2}"/>
                </a:ext>
              </a:extLst>
            </p:cNvPr>
            <p:cNvGrpSpPr/>
            <p:nvPr/>
          </p:nvGrpSpPr>
          <p:grpSpPr>
            <a:xfrm>
              <a:off x="9699876" y="5088596"/>
              <a:ext cx="157310" cy="337973"/>
              <a:chOff x="5670652" y="1738427"/>
              <a:chExt cx="363539" cy="781050"/>
            </a:xfrm>
            <a:grpFill/>
          </p:grpSpPr>
          <p:sp>
            <p:nvSpPr>
              <p:cNvPr id="352" name="Oval 25">
                <a:extLst>
                  <a:ext uri="{FF2B5EF4-FFF2-40B4-BE49-F238E27FC236}">
                    <a16:creationId xmlns:a16="http://schemas.microsoft.com/office/drawing/2014/main" id="{61C759ED-880B-466D-BAAA-8CD3B3995C32}"/>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3" name="Freeform 26">
                <a:extLst>
                  <a:ext uri="{FF2B5EF4-FFF2-40B4-BE49-F238E27FC236}">
                    <a16:creationId xmlns:a16="http://schemas.microsoft.com/office/drawing/2014/main" id="{E7AAB48C-2980-4EAA-8F1F-056305DE42DD}"/>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5" name="Group 324">
              <a:extLst>
                <a:ext uri="{FF2B5EF4-FFF2-40B4-BE49-F238E27FC236}">
                  <a16:creationId xmlns:a16="http://schemas.microsoft.com/office/drawing/2014/main" id="{B207B0EA-E513-4B49-9037-87A20D0C887E}"/>
                </a:ext>
              </a:extLst>
            </p:cNvPr>
            <p:cNvGrpSpPr/>
            <p:nvPr/>
          </p:nvGrpSpPr>
          <p:grpSpPr>
            <a:xfrm>
              <a:off x="9876092" y="5088596"/>
              <a:ext cx="157310" cy="337973"/>
              <a:chOff x="5670652" y="1738427"/>
              <a:chExt cx="363539" cy="781050"/>
            </a:xfrm>
            <a:grpFill/>
          </p:grpSpPr>
          <p:sp>
            <p:nvSpPr>
              <p:cNvPr id="350" name="Oval 25">
                <a:extLst>
                  <a:ext uri="{FF2B5EF4-FFF2-40B4-BE49-F238E27FC236}">
                    <a16:creationId xmlns:a16="http://schemas.microsoft.com/office/drawing/2014/main" id="{D17BF371-D6AE-4B37-AAB2-B079FD22B47B}"/>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51" name="Freeform 26">
                <a:extLst>
                  <a:ext uri="{FF2B5EF4-FFF2-40B4-BE49-F238E27FC236}">
                    <a16:creationId xmlns:a16="http://schemas.microsoft.com/office/drawing/2014/main" id="{5608BC0C-73E4-4AF0-9F72-2754ECB6D6EF}"/>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6" name="Group 325">
              <a:extLst>
                <a:ext uri="{FF2B5EF4-FFF2-40B4-BE49-F238E27FC236}">
                  <a16:creationId xmlns:a16="http://schemas.microsoft.com/office/drawing/2014/main" id="{DA330187-AE96-4214-9C3A-55295DD2BFB3}"/>
                </a:ext>
              </a:extLst>
            </p:cNvPr>
            <p:cNvGrpSpPr/>
            <p:nvPr/>
          </p:nvGrpSpPr>
          <p:grpSpPr>
            <a:xfrm>
              <a:off x="10052307" y="5088596"/>
              <a:ext cx="157310" cy="337973"/>
              <a:chOff x="5670652" y="1738427"/>
              <a:chExt cx="363539" cy="781050"/>
            </a:xfrm>
            <a:grpFill/>
          </p:grpSpPr>
          <p:sp>
            <p:nvSpPr>
              <p:cNvPr id="348" name="Oval 25">
                <a:extLst>
                  <a:ext uri="{FF2B5EF4-FFF2-40B4-BE49-F238E27FC236}">
                    <a16:creationId xmlns:a16="http://schemas.microsoft.com/office/drawing/2014/main" id="{2754180D-E709-4E04-88CF-D7B6FB8B99C9}"/>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9" name="Freeform 26">
                <a:extLst>
                  <a:ext uri="{FF2B5EF4-FFF2-40B4-BE49-F238E27FC236}">
                    <a16:creationId xmlns:a16="http://schemas.microsoft.com/office/drawing/2014/main" id="{442D5FD7-A798-40BD-A051-057DDA73F7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7" name="Group 326">
              <a:extLst>
                <a:ext uri="{FF2B5EF4-FFF2-40B4-BE49-F238E27FC236}">
                  <a16:creationId xmlns:a16="http://schemas.microsoft.com/office/drawing/2014/main" id="{5C65B69B-26A8-4747-ADEC-EE473386A475}"/>
                </a:ext>
              </a:extLst>
            </p:cNvPr>
            <p:cNvGrpSpPr/>
            <p:nvPr/>
          </p:nvGrpSpPr>
          <p:grpSpPr>
            <a:xfrm>
              <a:off x="10228523" y="5088596"/>
              <a:ext cx="157310" cy="337973"/>
              <a:chOff x="5670652" y="1738427"/>
              <a:chExt cx="363539" cy="781050"/>
            </a:xfrm>
            <a:grpFill/>
          </p:grpSpPr>
          <p:sp>
            <p:nvSpPr>
              <p:cNvPr id="346" name="Oval 25">
                <a:extLst>
                  <a:ext uri="{FF2B5EF4-FFF2-40B4-BE49-F238E27FC236}">
                    <a16:creationId xmlns:a16="http://schemas.microsoft.com/office/drawing/2014/main" id="{2BB128C1-F4DD-4A5F-B740-D4D8966E0EA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7" name="Freeform 26">
                <a:extLst>
                  <a:ext uri="{FF2B5EF4-FFF2-40B4-BE49-F238E27FC236}">
                    <a16:creationId xmlns:a16="http://schemas.microsoft.com/office/drawing/2014/main" id="{E1BBFFF8-4ED1-4995-B4B4-14027BD3936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8" name="Group 327">
              <a:extLst>
                <a:ext uri="{FF2B5EF4-FFF2-40B4-BE49-F238E27FC236}">
                  <a16:creationId xmlns:a16="http://schemas.microsoft.com/office/drawing/2014/main" id="{D7D22B59-0B07-4AC5-A9D7-2478FF4A6E37}"/>
                </a:ext>
              </a:extLst>
            </p:cNvPr>
            <p:cNvGrpSpPr/>
            <p:nvPr/>
          </p:nvGrpSpPr>
          <p:grpSpPr>
            <a:xfrm>
              <a:off x="10404738" y="5088596"/>
              <a:ext cx="157310" cy="337973"/>
              <a:chOff x="5670652" y="1738427"/>
              <a:chExt cx="363539" cy="781050"/>
            </a:xfrm>
            <a:grpFill/>
          </p:grpSpPr>
          <p:sp>
            <p:nvSpPr>
              <p:cNvPr id="344" name="Oval 25">
                <a:extLst>
                  <a:ext uri="{FF2B5EF4-FFF2-40B4-BE49-F238E27FC236}">
                    <a16:creationId xmlns:a16="http://schemas.microsoft.com/office/drawing/2014/main" id="{6FC4394D-4006-4AC1-BAE2-F90AB8363430}"/>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5" name="Freeform 26">
                <a:extLst>
                  <a:ext uri="{FF2B5EF4-FFF2-40B4-BE49-F238E27FC236}">
                    <a16:creationId xmlns:a16="http://schemas.microsoft.com/office/drawing/2014/main" id="{30126D25-BCDB-4178-9ABE-F5AC0F5BA034}"/>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29" name="Group 328">
              <a:extLst>
                <a:ext uri="{FF2B5EF4-FFF2-40B4-BE49-F238E27FC236}">
                  <a16:creationId xmlns:a16="http://schemas.microsoft.com/office/drawing/2014/main" id="{30BF7667-C3C3-43DE-A9A9-8989061BDA56}"/>
                </a:ext>
              </a:extLst>
            </p:cNvPr>
            <p:cNvGrpSpPr/>
            <p:nvPr/>
          </p:nvGrpSpPr>
          <p:grpSpPr>
            <a:xfrm>
              <a:off x="10580954" y="5088596"/>
              <a:ext cx="157310" cy="337973"/>
              <a:chOff x="5670652" y="1738427"/>
              <a:chExt cx="363539" cy="781050"/>
            </a:xfrm>
            <a:grpFill/>
          </p:grpSpPr>
          <p:sp>
            <p:nvSpPr>
              <p:cNvPr id="342" name="Oval 25">
                <a:extLst>
                  <a:ext uri="{FF2B5EF4-FFF2-40B4-BE49-F238E27FC236}">
                    <a16:creationId xmlns:a16="http://schemas.microsoft.com/office/drawing/2014/main" id="{4EC2AA32-38F9-4752-96A5-E1119957C71E}"/>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3" name="Freeform 26">
                <a:extLst>
                  <a:ext uri="{FF2B5EF4-FFF2-40B4-BE49-F238E27FC236}">
                    <a16:creationId xmlns:a16="http://schemas.microsoft.com/office/drawing/2014/main" id="{4EB2CF42-5247-4D3D-BD92-4CA2A4E6C94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0" name="Group 329">
              <a:extLst>
                <a:ext uri="{FF2B5EF4-FFF2-40B4-BE49-F238E27FC236}">
                  <a16:creationId xmlns:a16="http://schemas.microsoft.com/office/drawing/2014/main" id="{34D620E9-E6AD-4836-B509-31AFC63A926E}"/>
                </a:ext>
              </a:extLst>
            </p:cNvPr>
            <p:cNvGrpSpPr/>
            <p:nvPr/>
          </p:nvGrpSpPr>
          <p:grpSpPr>
            <a:xfrm>
              <a:off x="10757170" y="5088596"/>
              <a:ext cx="157310" cy="337973"/>
              <a:chOff x="5670652" y="1738427"/>
              <a:chExt cx="363539" cy="781050"/>
            </a:xfrm>
            <a:grpFill/>
          </p:grpSpPr>
          <p:sp>
            <p:nvSpPr>
              <p:cNvPr id="340" name="Oval 25">
                <a:extLst>
                  <a:ext uri="{FF2B5EF4-FFF2-40B4-BE49-F238E27FC236}">
                    <a16:creationId xmlns:a16="http://schemas.microsoft.com/office/drawing/2014/main" id="{6AB8EA2D-8554-41A3-A430-C29AD453F21A}"/>
                  </a:ext>
                </a:extLst>
              </p:cNvPr>
              <p:cNvSpPr>
                <a:spLocks noChangeArrowheads="1"/>
              </p:cNvSpPr>
              <p:nvPr/>
            </p:nvSpPr>
            <p:spPr bwMode="auto">
              <a:xfrm>
                <a:off x="5781760" y="1738427"/>
                <a:ext cx="141288" cy="1397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41" name="Freeform 26">
                <a:extLst>
                  <a:ext uri="{FF2B5EF4-FFF2-40B4-BE49-F238E27FC236}">
                    <a16:creationId xmlns:a16="http://schemas.microsoft.com/office/drawing/2014/main" id="{238D8DF1-85DC-4F1D-8DB5-D8752B106C9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1" name="Group 330">
              <a:extLst>
                <a:ext uri="{FF2B5EF4-FFF2-40B4-BE49-F238E27FC236}">
                  <a16:creationId xmlns:a16="http://schemas.microsoft.com/office/drawing/2014/main" id="{334B56D2-C8DA-4BA4-83BA-188A8DBE6051}"/>
                </a:ext>
              </a:extLst>
            </p:cNvPr>
            <p:cNvGrpSpPr/>
            <p:nvPr/>
          </p:nvGrpSpPr>
          <p:grpSpPr>
            <a:xfrm>
              <a:off x="10933386" y="5088596"/>
              <a:ext cx="157310" cy="337973"/>
              <a:chOff x="5670652" y="1738427"/>
              <a:chExt cx="363539" cy="781050"/>
            </a:xfrm>
            <a:grpFill/>
          </p:grpSpPr>
          <p:sp>
            <p:nvSpPr>
              <p:cNvPr id="338" name="Oval 25">
                <a:extLst>
                  <a:ext uri="{FF2B5EF4-FFF2-40B4-BE49-F238E27FC236}">
                    <a16:creationId xmlns:a16="http://schemas.microsoft.com/office/drawing/2014/main" id="{D443C24E-2F54-4E12-B09C-6D17B58DE325}"/>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9" name="Freeform 26">
                <a:extLst>
                  <a:ext uri="{FF2B5EF4-FFF2-40B4-BE49-F238E27FC236}">
                    <a16:creationId xmlns:a16="http://schemas.microsoft.com/office/drawing/2014/main" id="{48A8739E-2F0C-4E66-8B7E-6D8A6B02763A}"/>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2" name="Group 331">
              <a:extLst>
                <a:ext uri="{FF2B5EF4-FFF2-40B4-BE49-F238E27FC236}">
                  <a16:creationId xmlns:a16="http://schemas.microsoft.com/office/drawing/2014/main" id="{170F0BFF-71AB-4822-9347-7A8692072569}"/>
                </a:ext>
              </a:extLst>
            </p:cNvPr>
            <p:cNvGrpSpPr/>
            <p:nvPr/>
          </p:nvGrpSpPr>
          <p:grpSpPr>
            <a:xfrm>
              <a:off x="11116054" y="5088596"/>
              <a:ext cx="157310" cy="337973"/>
              <a:chOff x="5670652" y="1738427"/>
              <a:chExt cx="363539" cy="781050"/>
            </a:xfrm>
            <a:grpFill/>
          </p:grpSpPr>
          <p:sp>
            <p:nvSpPr>
              <p:cNvPr id="336" name="Oval 25">
                <a:extLst>
                  <a:ext uri="{FF2B5EF4-FFF2-40B4-BE49-F238E27FC236}">
                    <a16:creationId xmlns:a16="http://schemas.microsoft.com/office/drawing/2014/main" id="{9B47C7B1-E5E3-4F8F-9D98-A5879B584022}"/>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7" name="Freeform 26">
                <a:extLst>
                  <a:ext uri="{FF2B5EF4-FFF2-40B4-BE49-F238E27FC236}">
                    <a16:creationId xmlns:a16="http://schemas.microsoft.com/office/drawing/2014/main" id="{33B72933-619F-4A89-83F5-4A3202A7F05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nvGrpSpPr>
            <p:cNvPr id="333" name="Group 332">
              <a:extLst>
                <a:ext uri="{FF2B5EF4-FFF2-40B4-BE49-F238E27FC236}">
                  <a16:creationId xmlns:a16="http://schemas.microsoft.com/office/drawing/2014/main" id="{5FE6D7D5-798F-4278-96BF-A2B7EE231650}"/>
                </a:ext>
              </a:extLst>
            </p:cNvPr>
            <p:cNvGrpSpPr/>
            <p:nvPr/>
          </p:nvGrpSpPr>
          <p:grpSpPr>
            <a:xfrm>
              <a:off x="11292269" y="5088596"/>
              <a:ext cx="157310" cy="337973"/>
              <a:chOff x="5670652" y="1738427"/>
              <a:chExt cx="363539" cy="781050"/>
            </a:xfrm>
            <a:grpFill/>
          </p:grpSpPr>
          <p:sp>
            <p:nvSpPr>
              <p:cNvPr id="334" name="Oval 25">
                <a:extLst>
                  <a:ext uri="{FF2B5EF4-FFF2-40B4-BE49-F238E27FC236}">
                    <a16:creationId xmlns:a16="http://schemas.microsoft.com/office/drawing/2014/main" id="{E0108E5D-90BF-4FF6-B5AA-D3A0A78CF0B6}"/>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sp>
            <p:nvSpPr>
              <p:cNvPr id="335" name="Freeform 26">
                <a:extLst>
                  <a:ext uri="{FF2B5EF4-FFF2-40B4-BE49-F238E27FC236}">
                    <a16:creationId xmlns:a16="http://schemas.microsoft.com/office/drawing/2014/main" id="{483259D3-222D-4114-8636-9A803ED68091}"/>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rgbClr val="404040"/>
                  </a:solidFill>
                </a:endParaRPr>
              </a:p>
            </p:txBody>
          </p:sp>
        </p:grpSp>
      </p:grpSp>
      <p:sp>
        <p:nvSpPr>
          <p:cNvPr id="354" name="TextBox 353">
            <a:extLst>
              <a:ext uri="{FF2B5EF4-FFF2-40B4-BE49-F238E27FC236}">
                <a16:creationId xmlns:a16="http://schemas.microsoft.com/office/drawing/2014/main" id="{C6BC53FC-9BC4-4332-90CE-A16F4E56408F}"/>
              </a:ext>
            </a:extLst>
          </p:cNvPr>
          <p:cNvSpPr txBox="1"/>
          <p:nvPr/>
        </p:nvSpPr>
        <p:spPr>
          <a:xfrm>
            <a:off x="485777" y="4292115"/>
            <a:ext cx="1358064" cy="276999"/>
          </a:xfrm>
          <a:prstGeom prst="rect">
            <a:avLst/>
          </a:prstGeom>
          <a:noFill/>
        </p:spPr>
        <p:txBody>
          <a:bodyPr wrap="none" rtlCol="0">
            <a:spAutoFit/>
          </a:bodyPr>
          <a:lstStyle/>
          <a:p>
            <a:r>
              <a:rPr lang="id-ID" sz="1200" dirty="0">
                <a:latin typeface="+mj-lt"/>
              </a:rPr>
              <a:t>Potential Buyers</a:t>
            </a:r>
          </a:p>
        </p:txBody>
      </p:sp>
      <p:sp>
        <p:nvSpPr>
          <p:cNvPr id="355" name="TextBox 354">
            <a:extLst>
              <a:ext uri="{FF2B5EF4-FFF2-40B4-BE49-F238E27FC236}">
                <a16:creationId xmlns:a16="http://schemas.microsoft.com/office/drawing/2014/main" id="{AD15CFEE-E4F4-4B6F-AA4B-59FDC2EB97F8}"/>
              </a:ext>
            </a:extLst>
          </p:cNvPr>
          <p:cNvSpPr txBox="1"/>
          <p:nvPr/>
        </p:nvSpPr>
        <p:spPr>
          <a:xfrm>
            <a:off x="485216" y="4541926"/>
            <a:ext cx="715260" cy="415498"/>
          </a:xfrm>
          <a:prstGeom prst="rect">
            <a:avLst/>
          </a:prstGeom>
          <a:noFill/>
        </p:spPr>
        <p:txBody>
          <a:bodyPr wrap="none" rtlCol="0">
            <a:spAutoFit/>
          </a:bodyPr>
          <a:lstStyle/>
          <a:p>
            <a:r>
              <a:rPr lang="id-ID" sz="2100" dirty="0">
                <a:solidFill>
                  <a:schemeClr val="accent1"/>
                </a:solidFill>
                <a:latin typeface="+mj-lt"/>
              </a:rPr>
              <a:t>55%</a:t>
            </a:r>
          </a:p>
        </p:txBody>
      </p:sp>
      <p:sp>
        <p:nvSpPr>
          <p:cNvPr id="356" name="TextBox 355">
            <a:extLst>
              <a:ext uri="{FF2B5EF4-FFF2-40B4-BE49-F238E27FC236}">
                <a16:creationId xmlns:a16="http://schemas.microsoft.com/office/drawing/2014/main" id="{10291ED1-4716-4A05-9080-FD93AFB0CD9F}"/>
              </a:ext>
            </a:extLst>
          </p:cNvPr>
          <p:cNvSpPr txBox="1"/>
          <p:nvPr/>
        </p:nvSpPr>
        <p:spPr>
          <a:xfrm>
            <a:off x="2296589" y="4541926"/>
            <a:ext cx="715260" cy="415498"/>
          </a:xfrm>
          <a:prstGeom prst="rect">
            <a:avLst/>
          </a:prstGeom>
          <a:noFill/>
        </p:spPr>
        <p:txBody>
          <a:bodyPr wrap="none" rtlCol="0">
            <a:spAutoFit/>
          </a:bodyPr>
          <a:lstStyle/>
          <a:p>
            <a:r>
              <a:rPr lang="id-ID" sz="2100" dirty="0">
                <a:solidFill>
                  <a:schemeClr val="accent2"/>
                </a:solidFill>
                <a:latin typeface="+mj-lt"/>
              </a:rPr>
              <a:t>45%</a:t>
            </a:r>
          </a:p>
        </p:txBody>
      </p:sp>
      <p:sp>
        <p:nvSpPr>
          <p:cNvPr id="357" name="TextBox 356">
            <a:extLst>
              <a:ext uri="{FF2B5EF4-FFF2-40B4-BE49-F238E27FC236}">
                <a16:creationId xmlns:a16="http://schemas.microsoft.com/office/drawing/2014/main" id="{10578DB9-1937-4027-99AD-ED0B604B0C17}"/>
              </a:ext>
            </a:extLst>
          </p:cNvPr>
          <p:cNvSpPr txBox="1"/>
          <p:nvPr/>
        </p:nvSpPr>
        <p:spPr>
          <a:xfrm>
            <a:off x="1661563" y="2476783"/>
            <a:ext cx="1976684" cy="688202"/>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a:t>
            </a:r>
            <a:endParaRPr lang="en-US" sz="900" dirty="0"/>
          </a:p>
        </p:txBody>
      </p:sp>
      <p:sp>
        <p:nvSpPr>
          <p:cNvPr id="358" name="TextBox 357">
            <a:extLst>
              <a:ext uri="{FF2B5EF4-FFF2-40B4-BE49-F238E27FC236}">
                <a16:creationId xmlns:a16="http://schemas.microsoft.com/office/drawing/2014/main" id="{E43CD2D5-B0F7-409F-A0E7-D119DA978259}"/>
              </a:ext>
            </a:extLst>
          </p:cNvPr>
          <p:cNvSpPr txBox="1"/>
          <p:nvPr/>
        </p:nvSpPr>
        <p:spPr>
          <a:xfrm>
            <a:off x="484695" y="3112678"/>
            <a:ext cx="3153553" cy="1103700"/>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a:t>
            </a:r>
            <a:r>
              <a:rPr lang="en-US" sz="900"/>
              <a:t>magna sed pulvinar ultricin.</a:t>
            </a:r>
            <a:r>
              <a:rPr lang="en-US" sz="900">
                <a:ea typeface="Roboto" pitchFamily="2" charset="0"/>
              </a:rPr>
              <a:t> Lorem ipsum dolor sit amet, consectetuer adipiscing elit. Aenean commodo ligula</a:t>
            </a:r>
          </a:p>
        </p:txBody>
      </p:sp>
      <p:grpSp>
        <p:nvGrpSpPr>
          <p:cNvPr id="362" name="Group 361">
            <a:extLst>
              <a:ext uri="{FF2B5EF4-FFF2-40B4-BE49-F238E27FC236}">
                <a16:creationId xmlns:a16="http://schemas.microsoft.com/office/drawing/2014/main" id="{55EE6D70-A117-4742-BE4F-689031794A52}"/>
              </a:ext>
            </a:extLst>
          </p:cNvPr>
          <p:cNvGrpSpPr/>
          <p:nvPr/>
        </p:nvGrpSpPr>
        <p:grpSpPr>
          <a:xfrm>
            <a:off x="3756941" y="2246710"/>
            <a:ext cx="5202069" cy="2537912"/>
            <a:chOff x="5413222" y="2290485"/>
            <a:chExt cx="6354484" cy="3100135"/>
          </a:xfrm>
        </p:grpSpPr>
        <p:grpSp>
          <p:nvGrpSpPr>
            <p:cNvPr id="3" name="Group 2">
              <a:extLst>
                <a:ext uri="{FF2B5EF4-FFF2-40B4-BE49-F238E27FC236}">
                  <a16:creationId xmlns:a16="http://schemas.microsoft.com/office/drawing/2014/main" id="{2D6278F1-0EBF-40E8-B17E-B8D3170E3368}"/>
                </a:ext>
              </a:extLst>
            </p:cNvPr>
            <p:cNvGrpSpPr/>
            <p:nvPr/>
          </p:nvGrpSpPr>
          <p:grpSpPr>
            <a:xfrm>
              <a:off x="5413222" y="2290485"/>
              <a:ext cx="6354484" cy="3100135"/>
              <a:chOff x="1922250" y="1859791"/>
              <a:chExt cx="8334980" cy="4066351"/>
            </a:xfrm>
            <a:solidFill>
              <a:schemeClr val="tx2">
                <a:lumMod val="40000"/>
                <a:lumOff val="60000"/>
              </a:schemeClr>
            </a:solidFill>
          </p:grpSpPr>
          <p:sp>
            <p:nvSpPr>
              <p:cNvPr id="4" name="Freeform 403">
                <a:extLst>
                  <a:ext uri="{FF2B5EF4-FFF2-40B4-BE49-F238E27FC236}">
                    <a16:creationId xmlns:a16="http://schemas.microsoft.com/office/drawing/2014/main" id="{D63EE651-897B-4512-B718-D0B5A356C6F8}"/>
                  </a:ext>
                </a:extLst>
              </p:cNvPr>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 name="Freeform 404">
                <a:extLst>
                  <a:ext uri="{FF2B5EF4-FFF2-40B4-BE49-F238E27FC236}">
                    <a16:creationId xmlns:a16="http://schemas.microsoft.com/office/drawing/2014/main" id="{524FC1ED-BE55-4BE5-A780-43D1A00D28B5}"/>
                  </a:ext>
                </a:extLst>
              </p:cNvPr>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 name="Freeform 405">
                <a:extLst>
                  <a:ext uri="{FF2B5EF4-FFF2-40B4-BE49-F238E27FC236}">
                    <a16:creationId xmlns:a16="http://schemas.microsoft.com/office/drawing/2014/main" id="{C10C4469-C492-4CFE-8FE1-721FF3D1DB1A}"/>
                  </a:ext>
                </a:extLst>
              </p:cNvPr>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 name="Freeform 418">
                <a:extLst>
                  <a:ext uri="{FF2B5EF4-FFF2-40B4-BE49-F238E27FC236}">
                    <a16:creationId xmlns:a16="http://schemas.microsoft.com/office/drawing/2014/main" id="{DFBEFA54-FFD5-4311-B97A-B3A6C4085F04}"/>
                  </a:ext>
                </a:extLst>
              </p:cNvPr>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19">
                <a:extLst>
                  <a:ext uri="{FF2B5EF4-FFF2-40B4-BE49-F238E27FC236}">
                    <a16:creationId xmlns:a16="http://schemas.microsoft.com/office/drawing/2014/main" id="{3E76D20B-84CF-4B8B-98D4-8F6C57509324}"/>
                  </a:ext>
                </a:extLst>
              </p:cNvPr>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20">
                <a:extLst>
                  <a:ext uri="{FF2B5EF4-FFF2-40B4-BE49-F238E27FC236}">
                    <a16:creationId xmlns:a16="http://schemas.microsoft.com/office/drawing/2014/main" id="{74611FCC-CE94-4E91-9870-7C025CCA20B1}"/>
                  </a:ext>
                </a:extLst>
              </p:cNvPr>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21">
                <a:extLst>
                  <a:ext uri="{FF2B5EF4-FFF2-40B4-BE49-F238E27FC236}">
                    <a16:creationId xmlns:a16="http://schemas.microsoft.com/office/drawing/2014/main" id="{1C9AA1AC-6D70-48BC-A375-3A86AC5E919B}"/>
                  </a:ext>
                </a:extLst>
              </p:cNvPr>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22">
                <a:extLst>
                  <a:ext uri="{FF2B5EF4-FFF2-40B4-BE49-F238E27FC236}">
                    <a16:creationId xmlns:a16="http://schemas.microsoft.com/office/drawing/2014/main" id="{02831BB9-C7B1-4195-813C-F1021146D8E6}"/>
                  </a:ext>
                </a:extLst>
              </p:cNvPr>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3">
                <a:extLst>
                  <a:ext uri="{FF2B5EF4-FFF2-40B4-BE49-F238E27FC236}">
                    <a16:creationId xmlns:a16="http://schemas.microsoft.com/office/drawing/2014/main" id="{6CC3A000-CA55-461D-882D-40BA43515703}"/>
                  </a:ext>
                </a:extLst>
              </p:cNvPr>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4">
                <a:extLst>
                  <a:ext uri="{FF2B5EF4-FFF2-40B4-BE49-F238E27FC236}">
                    <a16:creationId xmlns:a16="http://schemas.microsoft.com/office/drawing/2014/main" id="{DE8B5EEF-D2FD-4FEA-90E9-34CED7269BAD}"/>
                  </a:ext>
                </a:extLst>
              </p:cNvPr>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5">
                <a:extLst>
                  <a:ext uri="{FF2B5EF4-FFF2-40B4-BE49-F238E27FC236}">
                    <a16:creationId xmlns:a16="http://schemas.microsoft.com/office/drawing/2014/main" id="{B248EA2E-BF13-493E-BA0F-CCC024793097}"/>
                  </a:ext>
                </a:extLst>
              </p:cNvPr>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6">
                <a:extLst>
                  <a:ext uri="{FF2B5EF4-FFF2-40B4-BE49-F238E27FC236}">
                    <a16:creationId xmlns:a16="http://schemas.microsoft.com/office/drawing/2014/main" id="{F2D5A58C-810B-40D8-8AB3-48897D0BA440}"/>
                  </a:ext>
                </a:extLst>
              </p:cNvPr>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7">
                <a:extLst>
                  <a:ext uri="{FF2B5EF4-FFF2-40B4-BE49-F238E27FC236}">
                    <a16:creationId xmlns:a16="http://schemas.microsoft.com/office/drawing/2014/main" id="{4A10751C-D2F0-4399-9F57-B28F91EEDA8B}"/>
                  </a:ext>
                </a:extLst>
              </p:cNvPr>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8">
                <a:extLst>
                  <a:ext uri="{FF2B5EF4-FFF2-40B4-BE49-F238E27FC236}">
                    <a16:creationId xmlns:a16="http://schemas.microsoft.com/office/drawing/2014/main" id="{5483DBCE-B05C-43CE-88F4-3CD86CDD5318}"/>
                  </a:ext>
                </a:extLst>
              </p:cNvPr>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9">
                <a:extLst>
                  <a:ext uri="{FF2B5EF4-FFF2-40B4-BE49-F238E27FC236}">
                    <a16:creationId xmlns:a16="http://schemas.microsoft.com/office/drawing/2014/main" id="{57946134-F5CF-4150-BFF9-73A954E95819}"/>
                  </a:ext>
                </a:extLst>
              </p:cNvPr>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19" name="Group 18">
                <a:extLst>
                  <a:ext uri="{FF2B5EF4-FFF2-40B4-BE49-F238E27FC236}">
                    <a16:creationId xmlns:a16="http://schemas.microsoft.com/office/drawing/2014/main" id="{64A1BA39-F843-429F-998D-77AC4622CE8A}"/>
                  </a:ext>
                </a:extLst>
              </p:cNvPr>
              <p:cNvGrpSpPr/>
              <p:nvPr/>
            </p:nvGrpSpPr>
            <p:grpSpPr>
              <a:xfrm>
                <a:off x="8857184" y="3380889"/>
                <a:ext cx="348815" cy="331297"/>
                <a:chOff x="5961121" y="2686387"/>
                <a:chExt cx="288233" cy="273757"/>
              </a:xfrm>
              <a:grpFill/>
            </p:grpSpPr>
            <p:sp>
              <p:nvSpPr>
                <p:cNvPr id="281" name="Freeform 430">
                  <a:extLst>
                    <a:ext uri="{FF2B5EF4-FFF2-40B4-BE49-F238E27FC236}">
                      <a16:creationId xmlns:a16="http://schemas.microsoft.com/office/drawing/2014/main" id="{2433678D-163B-4A72-826C-79C721CB976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431">
                  <a:extLst>
                    <a:ext uri="{FF2B5EF4-FFF2-40B4-BE49-F238E27FC236}">
                      <a16:creationId xmlns:a16="http://schemas.microsoft.com/office/drawing/2014/main" id="{AF7923E3-B869-452C-8FCD-F592A4E5175A}"/>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0" name="Freeform 432">
                <a:extLst>
                  <a:ext uri="{FF2B5EF4-FFF2-40B4-BE49-F238E27FC236}">
                    <a16:creationId xmlns:a16="http://schemas.microsoft.com/office/drawing/2014/main" id="{AE743973-B937-4D8E-9488-8D9DAD76002E}"/>
                  </a:ext>
                </a:extLst>
              </p:cNvPr>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33">
                <a:extLst>
                  <a:ext uri="{FF2B5EF4-FFF2-40B4-BE49-F238E27FC236}">
                    <a16:creationId xmlns:a16="http://schemas.microsoft.com/office/drawing/2014/main" id="{FB99B4FD-A022-4FB9-BCDC-874C56686E64}"/>
                  </a:ext>
                </a:extLst>
              </p:cNvPr>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434">
                <a:extLst>
                  <a:ext uri="{FF2B5EF4-FFF2-40B4-BE49-F238E27FC236}">
                    <a16:creationId xmlns:a16="http://schemas.microsoft.com/office/drawing/2014/main" id="{4CFB6F0B-7C2F-4BC2-904C-36E0E559DFF7}"/>
                  </a:ext>
                </a:extLst>
              </p:cNvPr>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435">
                <a:extLst>
                  <a:ext uri="{FF2B5EF4-FFF2-40B4-BE49-F238E27FC236}">
                    <a16:creationId xmlns:a16="http://schemas.microsoft.com/office/drawing/2014/main" id="{2917BE9E-1C32-49CA-9795-32E7D8CE13AD}"/>
                  </a:ext>
                </a:extLst>
              </p:cNvPr>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6">
                <a:extLst>
                  <a:ext uri="{FF2B5EF4-FFF2-40B4-BE49-F238E27FC236}">
                    <a16:creationId xmlns:a16="http://schemas.microsoft.com/office/drawing/2014/main" id="{D1B66F3B-D78F-47CE-8B10-028D08C269E9}"/>
                  </a:ext>
                </a:extLst>
              </p:cNvPr>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7">
                <a:extLst>
                  <a:ext uri="{FF2B5EF4-FFF2-40B4-BE49-F238E27FC236}">
                    <a16:creationId xmlns:a16="http://schemas.microsoft.com/office/drawing/2014/main" id="{BC8DD4F8-5717-404B-9AC2-86E1099BFA79}"/>
                  </a:ext>
                </a:extLst>
              </p:cNvPr>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8">
                <a:extLst>
                  <a:ext uri="{FF2B5EF4-FFF2-40B4-BE49-F238E27FC236}">
                    <a16:creationId xmlns:a16="http://schemas.microsoft.com/office/drawing/2014/main" id="{EA829E8B-3A73-40A4-84D4-9884DEFE5CFE}"/>
                  </a:ext>
                </a:extLst>
              </p:cNvPr>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9">
                <a:extLst>
                  <a:ext uri="{FF2B5EF4-FFF2-40B4-BE49-F238E27FC236}">
                    <a16:creationId xmlns:a16="http://schemas.microsoft.com/office/drawing/2014/main" id="{21316B30-2677-4A50-804B-24CA3F6FC640}"/>
                  </a:ext>
                </a:extLst>
              </p:cNvPr>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40">
                <a:extLst>
                  <a:ext uri="{FF2B5EF4-FFF2-40B4-BE49-F238E27FC236}">
                    <a16:creationId xmlns:a16="http://schemas.microsoft.com/office/drawing/2014/main" id="{46962631-124A-4432-8AC0-3ED77516EB1A}"/>
                  </a:ext>
                </a:extLst>
              </p:cNvPr>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41">
                <a:extLst>
                  <a:ext uri="{FF2B5EF4-FFF2-40B4-BE49-F238E27FC236}">
                    <a16:creationId xmlns:a16="http://schemas.microsoft.com/office/drawing/2014/main" id="{EFE2A75E-9FD4-4E6A-9727-9CA4AFEC9B1B}"/>
                  </a:ext>
                </a:extLst>
              </p:cNvPr>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43">
                <a:extLst>
                  <a:ext uri="{FF2B5EF4-FFF2-40B4-BE49-F238E27FC236}">
                    <a16:creationId xmlns:a16="http://schemas.microsoft.com/office/drawing/2014/main" id="{2CF408FE-22AE-47C9-A604-D01435D363F0}"/>
                  </a:ext>
                </a:extLst>
              </p:cNvPr>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4">
                <a:extLst>
                  <a:ext uri="{FF2B5EF4-FFF2-40B4-BE49-F238E27FC236}">
                    <a16:creationId xmlns:a16="http://schemas.microsoft.com/office/drawing/2014/main" id="{0BC83DCC-8962-49B2-8B1D-ADBD547AA55F}"/>
                  </a:ext>
                </a:extLst>
              </p:cNvPr>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5">
                <a:extLst>
                  <a:ext uri="{FF2B5EF4-FFF2-40B4-BE49-F238E27FC236}">
                    <a16:creationId xmlns:a16="http://schemas.microsoft.com/office/drawing/2014/main" id="{0FF2A01A-06BD-4290-9C0A-32E9EBAAEF70}"/>
                  </a:ext>
                </a:extLst>
              </p:cNvPr>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6">
                <a:extLst>
                  <a:ext uri="{FF2B5EF4-FFF2-40B4-BE49-F238E27FC236}">
                    <a16:creationId xmlns:a16="http://schemas.microsoft.com/office/drawing/2014/main" id="{BC0E2E12-CAFE-4722-A7DE-A294D91DBA07}"/>
                  </a:ext>
                </a:extLst>
              </p:cNvPr>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7">
                <a:extLst>
                  <a:ext uri="{FF2B5EF4-FFF2-40B4-BE49-F238E27FC236}">
                    <a16:creationId xmlns:a16="http://schemas.microsoft.com/office/drawing/2014/main" id="{68DADC52-1D97-4FB0-B655-AA47740EB066}"/>
                  </a:ext>
                </a:extLst>
              </p:cNvPr>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50">
                <a:extLst>
                  <a:ext uri="{FF2B5EF4-FFF2-40B4-BE49-F238E27FC236}">
                    <a16:creationId xmlns:a16="http://schemas.microsoft.com/office/drawing/2014/main" id="{1ED0FE0B-8049-41B3-85D1-F29A27A3AF1F}"/>
                  </a:ext>
                </a:extLst>
              </p:cNvPr>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51">
                <a:extLst>
                  <a:ext uri="{FF2B5EF4-FFF2-40B4-BE49-F238E27FC236}">
                    <a16:creationId xmlns:a16="http://schemas.microsoft.com/office/drawing/2014/main" id="{C2AAEC5B-258A-4AF1-95C7-6B2498D88AD4}"/>
                  </a:ext>
                </a:extLst>
              </p:cNvPr>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52">
                <a:extLst>
                  <a:ext uri="{FF2B5EF4-FFF2-40B4-BE49-F238E27FC236}">
                    <a16:creationId xmlns:a16="http://schemas.microsoft.com/office/drawing/2014/main" id="{5BB0BE5A-7938-47BC-ACCE-592BAAAA4776}"/>
                  </a:ext>
                </a:extLst>
              </p:cNvPr>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3">
                <a:extLst>
                  <a:ext uri="{FF2B5EF4-FFF2-40B4-BE49-F238E27FC236}">
                    <a16:creationId xmlns:a16="http://schemas.microsoft.com/office/drawing/2014/main" id="{D973A30B-0D29-4CB9-B99A-E14B16D0674D}"/>
                  </a:ext>
                </a:extLst>
              </p:cNvPr>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4">
                <a:extLst>
                  <a:ext uri="{FF2B5EF4-FFF2-40B4-BE49-F238E27FC236}">
                    <a16:creationId xmlns:a16="http://schemas.microsoft.com/office/drawing/2014/main" id="{D6BEBAE3-6AFD-4664-B0D2-A0E224F25372}"/>
                  </a:ext>
                </a:extLst>
              </p:cNvPr>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5">
                <a:extLst>
                  <a:ext uri="{FF2B5EF4-FFF2-40B4-BE49-F238E27FC236}">
                    <a16:creationId xmlns:a16="http://schemas.microsoft.com/office/drawing/2014/main" id="{5420E029-38D9-423A-B32A-420890C246DA}"/>
                  </a:ext>
                </a:extLst>
              </p:cNvPr>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6">
                <a:extLst>
                  <a:ext uri="{FF2B5EF4-FFF2-40B4-BE49-F238E27FC236}">
                    <a16:creationId xmlns:a16="http://schemas.microsoft.com/office/drawing/2014/main" id="{D591F643-C9B9-429A-8992-9DC7D9CAA73F}"/>
                  </a:ext>
                </a:extLst>
              </p:cNvPr>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7">
                <a:extLst>
                  <a:ext uri="{FF2B5EF4-FFF2-40B4-BE49-F238E27FC236}">
                    <a16:creationId xmlns:a16="http://schemas.microsoft.com/office/drawing/2014/main" id="{10B617B7-B440-473A-A533-2D63E88FCBAB}"/>
                  </a:ext>
                </a:extLst>
              </p:cNvPr>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8">
                <a:extLst>
                  <a:ext uri="{FF2B5EF4-FFF2-40B4-BE49-F238E27FC236}">
                    <a16:creationId xmlns:a16="http://schemas.microsoft.com/office/drawing/2014/main" id="{FA900DA7-2C88-474E-88B2-8162F7B000B1}"/>
                  </a:ext>
                </a:extLst>
              </p:cNvPr>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9">
                <a:extLst>
                  <a:ext uri="{FF2B5EF4-FFF2-40B4-BE49-F238E27FC236}">
                    <a16:creationId xmlns:a16="http://schemas.microsoft.com/office/drawing/2014/main" id="{E0BFE57F-1635-43F9-9B86-B5B986597904}"/>
                  </a:ext>
                </a:extLst>
              </p:cNvPr>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60">
                <a:extLst>
                  <a:ext uri="{FF2B5EF4-FFF2-40B4-BE49-F238E27FC236}">
                    <a16:creationId xmlns:a16="http://schemas.microsoft.com/office/drawing/2014/main" id="{03EB47F9-CE99-45B4-983B-3A2D4487E377}"/>
                  </a:ext>
                </a:extLst>
              </p:cNvPr>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61">
                <a:extLst>
                  <a:ext uri="{FF2B5EF4-FFF2-40B4-BE49-F238E27FC236}">
                    <a16:creationId xmlns:a16="http://schemas.microsoft.com/office/drawing/2014/main" id="{2FEAA8F9-1214-4DFD-BD3D-D183CE504F28}"/>
                  </a:ext>
                </a:extLst>
              </p:cNvPr>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62">
                <a:extLst>
                  <a:ext uri="{FF2B5EF4-FFF2-40B4-BE49-F238E27FC236}">
                    <a16:creationId xmlns:a16="http://schemas.microsoft.com/office/drawing/2014/main" id="{D748D8D4-B813-40D5-9921-D8BAED15AED7}"/>
                  </a:ext>
                </a:extLst>
              </p:cNvPr>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3">
                <a:extLst>
                  <a:ext uri="{FF2B5EF4-FFF2-40B4-BE49-F238E27FC236}">
                    <a16:creationId xmlns:a16="http://schemas.microsoft.com/office/drawing/2014/main" id="{5B2E4160-9DC8-4F35-8251-9148A5248F9B}"/>
                  </a:ext>
                </a:extLst>
              </p:cNvPr>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4">
                <a:extLst>
                  <a:ext uri="{FF2B5EF4-FFF2-40B4-BE49-F238E27FC236}">
                    <a16:creationId xmlns:a16="http://schemas.microsoft.com/office/drawing/2014/main" id="{4693E624-E2FD-4CA5-9881-76DFF11D3618}"/>
                  </a:ext>
                </a:extLst>
              </p:cNvPr>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5">
                <a:extLst>
                  <a:ext uri="{FF2B5EF4-FFF2-40B4-BE49-F238E27FC236}">
                    <a16:creationId xmlns:a16="http://schemas.microsoft.com/office/drawing/2014/main" id="{DCD59F8B-1CD7-4E9E-9395-124D152FE6EB}"/>
                  </a:ext>
                </a:extLst>
              </p:cNvPr>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6">
                <a:extLst>
                  <a:ext uri="{FF2B5EF4-FFF2-40B4-BE49-F238E27FC236}">
                    <a16:creationId xmlns:a16="http://schemas.microsoft.com/office/drawing/2014/main" id="{ADB01BA5-A69A-49DC-A80A-7BEDB7E49B90}"/>
                  </a:ext>
                </a:extLst>
              </p:cNvPr>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7">
                <a:extLst>
                  <a:ext uri="{FF2B5EF4-FFF2-40B4-BE49-F238E27FC236}">
                    <a16:creationId xmlns:a16="http://schemas.microsoft.com/office/drawing/2014/main" id="{9B2364E5-77B5-434C-BA97-72659349F8A6}"/>
                  </a:ext>
                </a:extLst>
              </p:cNvPr>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8">
                <a:extLst>
                  <a:ext uri="{FF2B5EF4-FFF2-40B4-BE49-F238E27FC236}">
                    <a16:creationId xmlns:a16="http://schemas.microsoft.com/office/drawing/2014/main" id="{62082422-8364-4AFF-8AB0-2AA6F4476A47}"/>
                  </a:ext>
                </a:extLst>
              </p:cNvPr>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9">
                <a:extLst>
                  <a:ext uri="{FF2B5EF4-FFF2-40B4-BE49-F238E27FC236}">
                    <a16:creationId xmlns:a16="http://schemas.microsoft.com/office/drawing/2014/main" id="{6F40D30E-9FE1-4A30-87AB-E160835F50F9}"/>
                  </a:ext>
                </a:extLst>
              </p:cNvPr>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70">
                <a:extLst>
                  <a:ext uri="{FF2B5EF4-FFF2-40B4-BE49-F238E27FC236}">
                    <a16:creationId xmlns:a16="http://schemas.microsoft.com/office/drawing/2014/main" id="{876A6D7B-8391-4388-AFB5-52B2CF92D656}"/>
                  </a:ext>
                </a:extLst>
              </p:cNvPr>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71">
                <a:extLst>
                  <a:ext uri="{FF2B5EF4-FFF2-40B4-BE49-F238E27FC236}">
                    <a16:creationId xmlns:a16="http://schemas.microsoft.com/office/drawing/2014/main" id="{3A7D1D24-F588-4404-A7C0-76680A5532CF}"/>
                  </a:ext>
                </a:extLst>
              </p:cNvPr>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72">
                <a:extLst>
                  <a:ext uri="{FF2B5EF4-FFF2-40B4-BE49-F238E27FC236}">
                    <a16:creationId xmlns:a16="http://schemas.microsoft.com/office/drawing/2014/main" id="{259AD61B-80CE-43C8-9D75-68524AB37D2F}"/>
                  </a:ext>
                </a:extLst>
              </p:cNvPr>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3">
                <a:extLst>
                  <a:ext uri="{FF2B5EF4-FFF2-40B4-BE49-F238E27FC236}">
                    <a16:creationId xmlns:a16="http://schemas.microsoft.com/office/drawing/2014/main" id="{5C737C95-8D88-4F5D-8942-408B087C6D69}"/>
                  </a:ext>
                </a:extLst>
              </p:cNvPr>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4">
                <a:extLst>
                  <a:ext uri="{FF2B5EF4-FFF2-40B4-BE49-F238E27FC236}">
                    <a16:creationId xmlns:a16="http://schemas.microsoft.com/office/drawing/2014/main" id="{74D9B028-1980-43AE-8021-7FFBFBA5BD77}"/>
                  </a:ext>
                </a:extLst>
              </p:cNvPr>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5">
                <a:extLst>
                  <a:ext uri="{FF2B5EF4-FFF2-40B4-BE49-F238E27FC236}">
                    <a16:creationId xmlns:a16="http://schemas.microsoft.com/office/drawing/2014/main" id="{BC9AD940-2831-436B-AA78-937DD2E70678}"/>
                  </a:ext>
                </a:extLst>
              </p:cNvPr>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6">
                <a:extLst>
                  <a:ext uri="{FF2B5EF4-FFF2-40B4-BE49-F238E27FC236}">
                    <a16:creationId xmlns:a16="http://schemas.microsoft.com/office/drawing/2014/main" id="{DDDCC5FD-0D1F-4AD2-8961-7FBB3CE9EF93}"/>
                  </a:ext>
                </a:extLst>
              </p:cNvPr>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7">
                <a:extLst>
                  <a:ext uri="{FF2B5EF4-FFF2-40B4-BE49-F238E27FC236}">
                    <a16:creationId xmlns:a16="http://schemas.microsoft.com/office/drawing/2014/main" id="{ED1DAA53-9A2A-4488-A54B-B32B8F4C0FCA}"/>
                  </a:ext>
                </a:extLst>
              </p:cNvPr>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82">
                <a:extLst>
                  <a:ext uri="{FF2B5EF4-FFF2-40B4-BE49-F238E27FC236}">
                    <a16:creationId xmlns:a16="http://schemas.microsoft.com/office/drawing/2014/main" id="{8C862DD4-C87C-441A-B87A-B0C36A7E28E7}"/>
                  </a:ext>
                </a:extLst>
              </p:cNvPr>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solidFill>
                <a:schemeClr val="accent1"/>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83">
                <a:extLst>
                  <a:ext uri="{FF2B5EF4-FFF2-40B4-BE49-F238E27FC236}">
                    <a16:creationId xmlns:a16="http://schemas.microsoft.com/office/drawing/2014/main" id="{63CBCE20-CD9B-4BE8-860A-BCAE0148D2F2}"/>
                  </a:ext>
                </a:extLst>
              </p:cNvPr>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84">
                <a:extLst>
                  <a:ext uri="{FF2B5EF4-FFF2-40B4-BE49-F238E27FC236}">
                    <a16:creationId xmlns:a16="http://schemas.microsoft.com/office/drawing/2014/main" id="{BDF35AD3-2216-4150-9456-6684EE3B6620}"/>
                  </a:ext>
                </a:extLst>
              </p:cNvPr>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6">
                <a:extLst>
                  <a:ext uri="{FF2B5EF4-FFF2-40B4-BE49-F238E27FC236}">
                    <a16:creationId xmlns:a16="http://schemas.microsoft.com/office/drawing/2014/main" id="{6BEF994F-45CC-4C38-9790-596F73486A95}"/>
                  </a:ext>
                </a:extLst>
              </p:cNvPr>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9">
                <a:extLst>
                  <a:ext uri="{FF2B5EF4-FFF2-40B4-BE49-F238E27FC236}">
                    <a16:creationId xmlns:a16="http://schemas.microsoft.com/office/drawing/2014/main" id="{E4B8F236-9CE6-4D32-BB6C-55B321059894}"/>
                  </a:ext>
                </a:extLst>
              </p:cNvPr>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90">
                <a:extLst>
                  <a:ext uri="{FF2B5EF4-FFF2-40B4-BE49-F238E27FC236}">
                    <a16:creationId xmlns:a16="http://schemas.microsoft.com/office/drawing/2014/main" id="{38382C86-6688-40CC-ABA2-EDDBB43A250D}"/>
                  </a:ext>
                </a:extLst>
              </p:cNvPr>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92">
                <a:extLst>
                  <a:ext uri="{FF2B5EF4-FFF2-40B4-BE49-F238E27FC236}">
                    <a16:creationId xmlns:a16="http://schemas.microsoft.com/office/drawing/2014/main" id="{79464565-DC8A-4981-9BC5-5A5F6CC9B9FB}"/>
                  </a:ext>
                </a:extLst>
              </p:cNvPr>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93">
                <a:extLst>
                  <a:ext uri="{FF2B5EF4-FFF2-40B4-BE49-F238E27FC236}">
                    <a16:creationId xmlns:a16="http://schemas.microsoft.com/office/drawing/2014/main" id="{347B651A-32D2-4DA1-9A37-CD3EF335E012}"/>
                  </a:ext>
                </a:extLst>
              </p:cNvPr>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4">
                <a:extLst>
                  <a:ext uri="{FF2B5EF4-FFF2-40B4-BE49-F238E27FC236}">
                    <a16:creationId xmlns:a16="http://schemas.microsoft.com/office/drawing/2014/main" id="{8B593E5A-470E-4FDB-B46B-F8EDAE45A61F}"/>
                  </a:ext>
                </a:extLst>
              </p:cNvPr>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6">
                <a:extLst>
                  <a:ext uri="{FF2B5EF4-FFF2-40B4-BE49-F238E27FC236}">
                    <a16:creationId xmlns:a16="http://schemas.microsoft.com/office/drawing/2014/main" id="{7EA13CAF-7855-416A-A944-CD450624E603}"/>
                  </a:ext>
                </a:extLst>
              </p:cNvPr>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7">
                <a:extLst>
                  <a:ext uri="{FF2B5EF4-FFF2-40B4-BE49-F238E27FC236}">
                    <a16:creationId xmlns:a16="http://schemas.microsoft.com/office/drawing/2014/main" id="{43668BC5-7E20-4607-AE6E-BAB33971817D}"/>
                  </a:ext>
                </a:extLst>
              </p:cNvPr>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8">
                <a:extLst>
                  <a:ext uri="{FF2B5EF4-FFF2-40B4-BE49-F238E27FC236}">
                    <a16:creationId xmlns:a16="http://schemas.microsoft.com/office/drawing/2014/main" id="{72A7DA4D-5FFC-4259-B4E0-82A5E5CF9CB9}"/>
                  </a:ext>
                </a:extLst>
              </p:cNvPr>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9">
                <a:extLst>
                  <a:ext uri="{FF2B5EF4-FFF2-40B4-BE49-F238E27FC236}">
                    <a16:creationId xmlns:a16="http://schemas.microsoft.com/office/drawing/2014/main" id="{5ABEB5D8-C523-4D70-9FD2-4D9CB01B23C7}"/>
                  </a:ext>
                </a:extLst>
              </p:cNvPr>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500">
                <a:extLst>
                  <a:ext uri="{FF2B5EF4-FFF2-40B4-BE49-F238E27FC236}">
                    <a16:creationId xmlns:a16="http://schemas.microsoft.com/office/drawing/2014/main" id="{16BFD88B-658D-4419-88F6-4ACBBC39505A}"/>
                  </a:ext>
                </a:extLst>
              </p:cNvPr>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501">
                <a:extLst>
                  <a:ext uri="{FF2B5EF4-FFF2-40B4-BE49-F238E27FC236}">
                    <a16:creationId xmlns:a16="http://schemas.microsoft.com/office/drawing/2014/main" id="{4123AB77-A4A4-4CAD-A37E-EA92EC3BBE9D}"/>
                  </a:ext>
                </a:extLst>
              </p:cNvPr>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502">
                <a:extLst>
                  <a:ext uri="{FF2B5EF4-FFF2-40B4-BE49-F238E27FC236}">
                    <a16:creationId xmlns:a16="http://schemas.microsoft.com/office/drawing/2014/main" id="{91DE8B35-ACDC-45BB-A5FD-BA5C7DF15DCF}"/>
                  </a:ext>
                </a:extLst>
              </p:cNvPr>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3">
                <a:extLst>
                  <a:ext uri="{FF2B5EF4-FFF2-40B4-BE49-F238E27FC236}">
                    <a16:creationId xmlns:a16="http://schemas.microsoft.com/office/drawing/2014/main" id="{F97F2BEE-1528-4AD0-A05B-13358B383B6D}"/>
                  </a:ext>
                </a:extLst>
              </p:cNvPr>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4">
                <a:extLst>
                  <a:ext uri="{FF2B5EF4-FFF2-40B4-BE49-F238E27FC236}">
                    <a16:creationId xmlns:a16="http://schemas.microsoft.com/office/drawing/2014/main" id="{828709CE-7C35-451D-A230-C7B3C8E41893}"/>
                  </a:ext>
                </a:extLst>
              </p:cNvPr>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5">
                <a:extLst>
                  <a:ext uri="{FF2B5EF4-FFF2-40B4-BE49-F238E27FC236}">
                    <a16:creationId xmlns:a16="http://schemas.microsoft.com/office/drawing/2014/main" id="{962C7E3B-BAD1-4AB2-93FC-D7F5BA49586E}"/>
                  </a:ext>
                </a:extLst>
              </p:cNvPr>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6">
                <a:extLst>
                  <a:ext uri="{FF2B5EF4-FFF2-40B4-BE49-F238E27FC236}">
                    <a16:creationId xmlns:a16="http://schemas.microsoft.com/office/drawing/2014/main" id="{AFCF54B6-0A16-4D91-9D78-AA77365AA12E}"/>
                  </a:ext>
                </a:extLst>
              </p:cNvPr>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7">
                <a:extLst>
                  <a:ext uri="{FF2B5EF4-FFF2-40B4-BE49-F238E27FC236}">
                    <a16:creationId xmlns:a16="http://schemas.microsoft.com/office/drawing/2014/main" id="{4A6A72E3-D318-43F9-8968-8D2CEC8064F6}"/>
                  </a:ext>
                </a:extLst>
              </p:cNvPr>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8">
                <a:extLst>
                  <a:ext uri="{FF2B5EF4-FFF2-40B4-BE49-F238E27FC236}">
                    <a16:creationId xmlns:a16="http://schemas.microsoft.com/office/drawing/2014/main" id="{758FA2AA-888C-4D71-ABFA-33E3B72FE7FA}"/>
                  </a:ext>
                </a:extLst>
              </p:cNvPr>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9">
                <a:extLst>
                  <a:ext uri="{FF2B5EF4-FFF2-40B4-BE49-F238E27FC236}">
                    <a16:creationId xmlns:a16="http://schemas.microsoft.com/office/drawing/2014/main" id="{F9CBE2A5-A74F-46CD-82DE-3E730480D535}"/>
                  </a:ext>
                </a:extLst>
              </p:cNvPr>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10">
                <a:extLst>
                  <a:ext uri="{FF2B5EF4-FFF2-40B4-BE49-F238E27FC236}">
                    <a16:creationId xmlns:a16="http://schemas.microsoft.com/office/drawing/2014/main" id="{F5B17730-E013-4A24-A1C2-B7B8485C7FE7}"/>
                  </a:ext>
                </a:extLst>
              </p:cNvPr>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11">
                <a:extLst>
                  <a:ext uri="{FF2B5EF4-FFF2-40B4-BE49-F238E27FC236}">
                    <a16:creationId xmlns:a16="http://schemas.microsoft.com/office/drawing/2014/main" id="{7D2F1BDB-4E2F-4EDC-B5F7-C837AEF634FD}"/>
                  </a:ext>
                </a:extLst>
              </p:cNvPr>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22">
                <a:extLst>
                  <a:ext uri="{FF2B5EF4-FFF2-40B4-BE49-F238E27FC236}">
                    <a16:creationId xmlns:a16="http://schemas.microsoft.com/office/drawing/2014/main" id="{40239604-0812-4892-8000-8D88D47FE4D9}"/>
                  </a:ext>
                </a:extLst>
              </p:cNvPr>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23">
                <a:extLst>
                  <a:ext uri="{FF2B5EF4-FFF2-40B4-BE49-F238E27FC236}">
                    <a16:creationId xmlns:a16="http://schemas.microsoft.com/office/drawing/2014/main" id="{950C50F3-61BA-4537-A1DD-9951CD8FCE7C}"/>
                  </a:ext>
                </a:extLst>
              </p:cNvPr>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24">
                <a:extLst>
                  <a:ext uri="{FF2B5EF4-FFF2-40B4-BE49-F238E27FC236}">
                    <a16:creationId xmlns:a16="http://schemas.microsoft.com/office/drawing/2014/main" id="{DDBBEC2D-FB55-4F48-99B9-27084FB8C3F3}"/>
                  </a:ext>
                </a:extLst>
              </p:cNvPr>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5">
                <a:extLst>
                  <a:ext uri="{FF2B5EF4-FFF2-40B4-BE49-F238E27FC236}">
                    <a16:creationId xmlns:a16="http://schemas.microsoft.com/office/drawing/2014/main" id="{6685C51C-C7EC-4E87-9C11-E9CEFE1FE124}"/>
                  </a:ext>
                </a:extLst>
              </p:cNvPr>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6">
                <a:extLst>
                  <a:ext uri="{FF2B5EF4-FFF2-40B4-BE49-F238E27FC236}">
                    <a16:creationId xmlns:a16="http://schemas.microsoft.com/office/drawing/2014/main" id="{521E13C8-CD50-406C-A838-14256DEA3395}"/>
                  </a:ext>
                </a:extLst>
              </p:cNvPr>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9">
                <a:extLst>
                  <a:ext uri="{FF2B5EF4-FFF2-40B4-BE49-F238E27FC236}">
                    <a16:creationId xmlns:a16="http://schemas.microsoft.com/office/drawing/2014/main" id="{A8FBAE7B-8818-4B58-BF25-6431798EA843}"/>
                  </a:ext>
                </a:extLst>
              </p:cNvPr>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31">
                <a:extLst>
                  <a:ext uri="{FF2B5EF4-FFF2-40B4-BE49-F238E27FC236}">
                    <a16:creationId xmlns:a16="http://schemas.microsoft.com/office/drawing/2014/main" id="{84C4CF99-E883-4951-B650-64DC49084D85}"/>
                  </a:ext>
                </a:extLst>
              </p:cNvPr>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32">
                <a:extLst>
                  <a:ext uri="{FF2B5EF4-FFF2-40B4-BE49-F238E27FC236}">
                    <a16:creationId xmlns:a16="http://schemas.microsoft.com/office/drawing/2014/main" id="{B7B06A21-8F8E-409E-B53A-44383D46B08F}"/>
                  </a:ext>
                </a:extLst>
              </p:cNvPr>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33">
                <a:extLst>
                  <a:ext uri="{FF2B5EF4-FFF2-40B4-BE49-F238E27FC236}">
                    <a16:creationId xmlns:a16="http://schemas.microsoft.com/office/drawing/2014/main" id="{0B8772FB-D301-4B9E-8427-0C65C5A4694A}"/>
                  </a:ext>
                </a:extLst>
              </p:cNvPr>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4">
                <a:extLst>
                  <a:ext uri="{FF2B5EF4-FFF2-40B4-BE49-F238E27FC236}">
                    <a16:creationId xmlns:a16="http://schemas.microsoft.com/office/drawing/2014/main" id="{6D7EEF74-185B-4A06-A086-7F6FEA778B16}"/>
                  </a:ext>
                </a:extLst>
              </p:cNvPr>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5">
                <a:extLst>
                  <a:ext uri="{FF2B5EF4-FFF2-40B4-BE49-F238E27FC236}">
                    <a16:creationId xmlns:a16="http://schemas.microsoft.com/office/drawing/2014/main" id="{D9CCA9FF-9722-428F-9655-F2CD0F98ED81}"/>
                  </a:ext>
                </a:extLst>
              </p:cNvPr>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6">
                <a:extLst>
                  <a:ext uri="{FF2B5EF4-FFF2-40B4-BE49-F238E27FC236}">
                    <a16:creationId xmlns:a16="http://schemas.microsoft.com/office/drawing/2014/main" id="{9BE6EDFE-DB4D-4976-9EC6-848154368F8F}"/>
                  </a:ext>
                </a:extLst>
              </p:cNvPr>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7">
                <a:extLst>
                  <a:ext uri="{FF2B5EF4-FFF2-40B4-BE49-F238E27FC236}">
                    <a16:creationId xmlns:a16="http://schemas.microsoft.com/office/drawing/2014/main" id="{F0A4CA81-8661-4AAF-B5E8-432E70A02874}"/>
                  </a:ext>
                </a:extLst>
              </p:cNvPr>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8">
                <a:extLst>
                  <a:ext uri="{FF2B5EF4-FFF2-40B4-BE49-F238E27FC236}">
                    <a16:creationId xmlns:a16="http://schemas.microsoft.com/office/drawing/2014/main" id="{1D67F3DF-C486-4813-B389-2380E144402B}"/>
                  </a:ext>
                </a:extLst>
              </p:cNvPr>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9">
                <a:extLst>
                  <a:ext uri="{FF2B5EF4-FFF2-40B4-BE49-F238E27FC236}">
                    <a16:creationId xmlns:a16="http://schemas.microsoft.com/office/drawing/2014/main" id="{568038A0-9523-4CB8-B559-83BA4DBD9F50}"/>
                  </a:ext>
                </a:extLst>
              </p:cNvPr>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40">
                <a:extLst>
                  <a:ext uri="{FF2B5EF4-FFF2-40B4-BE49-F238E27FC236}">
                    <a16:creationId xmlns:a16="http://schemas.microsoft.com/office/drawing/2014/main" id="{C0AE00F7-6EEF-4BEB-B207-B13BF7A201AB}"/>
                  </a:ext>
                </a:extLst>
              </p:cNvPr>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41">
                <a:extLst>
                  <a:ext uri="{FF2B5EF4-FFF2-40B4-BE49-F238E27FC236}">
                    <a16:creationId xmlns:a16="http://schemas.microsoft.com/office/drawing/2014/main" id="{44DA6626-6680-42CD-BD09-E356ED67BF3A}"/>
                  </a:ext>
                </a:extLst>
              </p:cNvPr>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42">
                <a:extLst>
                  <a:ext uri="{FF2B5EF4-FFF2-40B4-BE49-F238E27FC236}">
                    <a16:creationId xmlns:a16="http://schemas.microsoft.com/office/drawing/2014/main" id="{CC573257-EB3D-4D35-9D61-ACEB108CBEFC}"/>
                  </a:ext>
                </a:extLst>
              </p:cNvPr>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3">
                <a:extLst>
                  <a:ext uri="{FF2B5EF4-FFF2-40B4-BE49-F238E27FC236}">
                    <a16:creationId xmlns:a16="http://schemas.microsoft.com/office/drawing/2014/main" id="{B6C927F7-0DFD-4C92-8145-0C98DEC93ED8}"/>
                  </a:ext>
                </a:extLst>
              </p:cNvPr>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4">
                <a:extLst>
                  <a:ext uri="{FF2B5EF4-FFF2-40B4-BE49-F238E27FC236}">
                    <a16:creationId xmlns:a16="http://schemas.microsoft.com/office/drawing/2014/main" id="{11757BCB-518E-4C77-A714-1A945F90D81F}"/>
                  </a:ext>
                </a:extLst>
              </p:cNvPr>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5">
                <a:extLst>
                  <a:ext uri="{FF2B5EF4-FFF2-40B4-BE49-F238E27FC236}">
                    <a16:creationId xmlns:a16="http://schemas.microsoft.com/office/drawing/2014/main" id="{9522B8F3-19BD-4B08-A8A0-68E8B4C1D647}"/>
                  </a:ext>
                </a:extLst>
              </p:cNvPr>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6">
                <a:extLst>
                  <a:ext uri="{FF2B5EF4-FFF2-40B4-BE49-F238E27FC236}">
                    <a16:creationId xmlns:a16="http://schemas.microsoft.com/office/drawing/2014/main" id="{A4A5F7C3-D7B5-416C-B2C6-EF02ADA5A578}"/>
                  </a:ext>
                </a:extLst>
              </p:cNvPr>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7">
                <a:extLst>
                  <a:ext uri="{FF2B5EF4-FFF2-40B4-BE49-F238E27FC236}">
                    <a16:creationId xmlns:a16="http://schemas.microsoft.com/office/drawing/2014/main" id="{68B5E5A6-8A55-42D9-93DD-A36E5850ADD8}"/>
                  </a:ext>
                </a:extLst>
              </p:cNvPr>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8">
                <a:extLst>
                  <a:ext uri="{FF2B5EF4-FFF2-40B4-BE49-F238E27FC236}">
                    <a16:creationId xmlns:a16="http://schemas.microsoft.com/office/drawing/2014/main" id="{ABA2602A-D910-4502-A99C-41D95425F8D2}"/>
                  </a:ext>
                </a:extLst>
              </p:cNvPr>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9">
                <a:extLst>
                  <a:ext uri="{FF2B5EF4-FFF2-40B4-BE49-F238E27FC236}">
                    <a16:creationId xmlns:a16="http://schemas.microsoft.com/office/drawing/2014/main" id="{2E13C386-F8E6-48F0-905D-FDA664D09559}"/>
                  </a:ext>
                </a:extLst>
              </p:cNvPr>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50">
                <a:extLst>
                  <a:ext uri="{FF2B5EF4-FFF2-40B4-BE49-F238E27FC236}">
                    <a16:creationId xmlns:a16="http://schemas.microsoft.com/office/drawing/2014/main" id="{BE1CBC54-CFA8-43B9-9BC6-6C35D672F52E}"/>
                  </a:ext>
                </a:extLst>
              </p:cNvPr>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51">
                <a:extLst>
                  <a:ext uri="{FF2B5EF4-FFF2-40B4-BE49-F238E27FC236}">
                    <a16:creationId xmlns:a16="http://schemas.microsoft.com/office/drawing/2014/main" id="{7A5F878A-D297-4246-B710-433145E0BAF7}"/>
                  </a:ext>
                </a:extLst>
              </p:cNvPr>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53">
                <a:extLst>
                  <a:ext uri="{FF2B5EF4-FFF2-40B4-BE49-F238E27FC236}">
                    <a16:creationId xmlns:a16="http://schemas.microsoft.com/office/drawing/2014/main" id="{406358F3-DBC0-4AED-84F7-D87EEE7D931F}"/>
                  </a:ext>
                </a:extLst>
              </p:cNvPr>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5">
                <a:extLst>
                  <a:ext uri="{FF2B5EF4-FFF2-40B4-BE49-F238E27FC236}">
                    <a16:creationId xmlns:a16="http://schemas.microsoft.com/office/drawing/2014/main" id="{18E1EE08-0A28-4F07-BE70-9BD86F2F1B96}"/>
                  </a:ext>
                </a:extLst>
              </p:cNvPr>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602">
                <a:extLst>
                  <a:ext uri="{FF2B5EF4-FFF2-40B4-BE49-F238E27FC236}">
                    <a16:creationId xmlns:a16="http://schemas.microsoft.com/office/drawing/2014/main" id="{D64D2361-C80B-4A35-9A24-E6D9851A5F57}"/>
                  </a:ext>
                </a:extLst>
              </p:cNvPr>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610">
                <a:extLst>
                  <a:ext uri="{FF2B5EF4-FFF2-40B4-BE49-F238E27FC236}">
                    <a16:creationId xmlns:a16="http://schemas.microsoft.com/office/drawing/2014/main" id="{A898B34C-25CA-4E16-8454-4622776DA564}"/>
                  </a:ext>
                </a:extLst>
              </p:cNvPr>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611">
                <a:extLst>
                  <a:ext uri="{FF2B5EF4-FFF2-40B4-BE49-F238E27FC236}">
                    <a16:creationId xmlns:a16="http://schemas.microsoft.com/office/drawing/2014/main" id="{7D19CD48-E325-4014-A339-073565D804ED}"/>
                  </a:ext>
                </a:extLst>
              </p:cNvPr>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12">
                <a:extLst>
                  <a:ext uri="{FF2B5EF4-FFF2-40B4-BE49-F238E27FC236}">
                    <a16:creationId xmlns:a16="http://schemas.microsoft.com/office/drawing/2014/main" id="{8E4182D6-BE12-4894-AA63-33C2436538D2}"/>
                  </a:ext>
                </a:extLst>
              </p:cNvPr>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Rectangle 613">
                <a:extLst>
                  <a:ext uri="{FF2B5EF4-FFF2-40B4-BE49-F238E27FC236}">
                    <a16:creationId xmlns:a16="http://schemas.microsoft.com/office/drawing/2014/main" id="{B44CF7EC-94CF-4535-A757-758C35E733C1}"/>
                  </a:ext>
                </a:extLst>
              </p:cNvPr>
              <p:cNvSpPr>
                <a:spLocks noChangeArrowheads="1"/>
              </p:cNvSpPr>
              <p:nvPr/>
            </p:nvSpPr>
            <p:spPr bwMode="auto">
              <a:xfrm>
                <a:off x="6227516" y="2598838"/>
                <a:ext cx="1594" cy="1594"/>
              </a:xfrm>
              <a:prstGeom prst="rect">
                <a:avLst/>
              </a:pr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4">
                <a:extLst>
                  <a:ext uri="{FF2B5EF4-FFF2-40B4-BE49-F238E27FC236}">
                    <a16:creationId xmlns:a16="http://schemas.microsoft.com/office/drawing/2014/main" id="{F806A5E1-175D-4769-B655-B955B29C0421}"/>
                  </a:ext>
                </a:extLst>
              </p:cNvPr>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5">
                <a:extLst>
                  <a:ext uri="{FF2B5EF4-FFF2-40B4-BE49-F238E27FC236}">
                    <a16:creationId xmlns:a16="http://schemas.microsoft.com/office/drawing/2014/main" id="{D61E6BD7-54DB-4E56-A60C-2E2DC72806C5}"/>
                  </a:ext>
                </a:extLst>
              </p:cNvPr>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Freeform 618">
                <a:extLst>
                  <a:ext uri="{FF2B5EF4-FFF2-40B4-BE49-F238E27FC236}">
                    <a16:creationId xmlns:a16="http://schemas.microsoft.com/office/drawing/2014/main" id="{B14D634F-17A9-426F-8D93-421AC5DB0942}"/>
                  </a:ext>
                </a:extLst>
              </p:cNvPr>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9">
                <a:extLst>
                  <a:ext uri="{FF2B5EF4-FFF2-40B4-BE49-F238E27FC236}">
                    <a16:creationId xmlns:a16="http://schemas.microsoft.com/office/drawing/2014/main" id="{8D6EC3A4-7E44-4F39-9B98-65419832DED3}"/>
                  </a:ext>
                </a:extLst>
              </p:cNvPr>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20">
                <a:extLst>
                  <a:ext uri="{FF2B5EF4-FFF2-40B4-BE49-F238E27FC236}">
                    <a16:creationId xmlns:a16="http://schemas.microsoft.com/office/drawing/2014/main" id="{CEF9E7F6-A9E1-4011-8346-846232555E86}"/>
                  </a:ext>
                </a:extLst>
              </p:cNvPr>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21">
                <a:extLst>
                  <a:ext uri="{FF2B5EF4-FFF2-40B4-BE49-F238E27FC236}">
                    <a16:creationId xmlns:a16="http://schemas.microsoft.com/office/drawing/2014/main" id="{BF1948E1-6F2F-4690-A8A2-488AF0836509}"/>
                  </a:ext>
                </a:extLst>
              </p:cNvPr>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22">
                <a:extLst>
                  <a:ext uri="{FF2B5EF4-FFF2-40B4-BE49-F238E27FC236}">
                    <a16:creationId xmlns:a16="http://schemas.microsoft.com/office/drawing/2014/main" id="{476F16A2-EA16-4D9A-B445-3D5D14377A09}"/>
                  </a:ext>
                </a:extLst>
              </p:cNvPr>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3">
                <a:extLst>
                  <a:ext uri="{FF2B5EF4-FFF2-40B4-BE49-F238E27FC236}">
                    <a16:creationId xmlns:a16="http://schemas.microsoft.com/office/drawing/2014/main" id="{BA16D93F-6C31-4921-A2E7-64543A08850F}"/>
                  </a:ext>
                </a:extLst>
              </p:cNvPr>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4">
                <a:extLst>
                  <a:ext uri="{FF2B5EF4-FFF2-40B4-BE49-F238E27FC236}">
                    <a16:creationId xmlns:a16="http://schemas.microsoft.com/office/drawing/2014/main" id="{AAE10828-A319-4A79-AC4E-30C0F870AC98}"/>
                  </a:ext>
                </a:extLst>
              </p:cNvPr>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5">
                <a:extLst>
                  <a:ext uri="{FF2B5EF4-FFF2-40B4-BE49-F238E27FC236}">
                    <a16:creationId xmlns:a16="http://schemas.microsoft.com/office/drawing/2014/main" id="{50DA2462-8E83-4E58-BA8E-8FBFB57DD1EE}"/>
                  </a:ext>
                </a:extLst>
              </p:cNvPr>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6">
                <a:extLst>
                  <a:ext uri="{FF2B5EF4-FFF2-40B4-BE49-F238E27FC236}">
                    <a16:creationId xmlns:a16="http://schemas.microsoft.com/office/drawing/2014/main" id="{A7470FB0-1BA4-4FF7-A609-CD5CE465E8C9}"/>
                  </a:ext>
                </a:extLst>
              </p:cNvPr>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7">
                <a:extLst>
                  <a:ext uri="{FF2B5EF4-FFF2-40B4-BE49-F238E27FC236}">
                    <a16:creationId xmlns:a16="http://schemas.microsoft.com/office/drawing/2014/main" id="{955AE987-2884-4F74-8801-ED872DFF1A51}"/>
                  </a:ext>
                </a:extLst>
              </p:cNvPr>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8">
                <a:extLst>
                  <a:ext uri="{FF2B5EF4-FFF2-40B4-BE49-F238E27FC236}">
                    <a16:creationId xmlns:a16="http://schemas.microsoft.com/office/drawing/2014/main" id="{1F86FC3E-412E-405A-BBB0-F0C6C34B657C}"/>
                  </a:ext>
                </a:extLst>
              </p:cNvPr>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9">
                <a:extLst>
                  <a:ext uri="{FF2B5EF4-FFF2-40B4-BE49-F238E27FC236}">
                    <a16:creationId xmlns:a16="http://schemas.microsoft.com/office/drawing/2014/main" id="{E8FC2585-9CB1-4778-BCAE-2E746AFFF0F3}"/>
                  </a:ext>
                </a:extLst>
              </p:cNvPr>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30">
                <a:extLst>
                  <a:ext uri="{FF2B5EF4-FFF2-40B4-BE49-F238E27FC236}">
                    <a16:creationId xmlns:a16="http://schemas.microsoft.com/office/drawing/2014/main" id="{5055D0F6-2A0E-4321-8312-2CC092F28F77}"/>
                  </a:ext>
                </a:extLst>
              </p:cNvPr>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31">
                <a:extLst>
                  <a:ext uri="{FF2B5EF4-FFF2-40B4-BE49-F238E27FC236}">
                    <a16:creationId xmlns:a16="http://schemas.microsoft.com/office/drawing/2014/main" id="{7D74AD1F-D854-4D64-A7F6-81FDB9F80B59}"/>
                  </a:ext>
                </a:extLst>
              </p:cNvPr>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8" name="Freeform 632">
                <a:extLst>
                  <a:ext uri="{FF2B5EF4-FFF2-40B4-BE49-F238E27FC236}">
                    <a16:creationId xmlns:a16="http://schemas.microsoft.com/office/drawing/2014/main" id="{4BE50170-169D-43A3-86CD-00A2BE536204}"/>
                  </a:ext>
                </a:extLst>
              </p:cNvPr>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3">
                <a:extLst>
                  <a:ext uri="{FF2B5EF4-FFF2-40B4-BE49-F238E27FC236}">
                    <a16:creationId xmlns:a16="http://schemas.microsoft.com/office/drawing/2014/main" id="{762CCEC2-90B8-440C-8B33-E34EBF1A00C6}"/>
                  </a:ext>
                </a:extLst>
              </p:cNvPr>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4">
                <a:extLst>
                  <a:ext uri="{FF2B5EF4-FFF2-40B4-BE49-F238E27FC236}">
                    <a16:creationId xmlns:a16="http://schemas.microsoft.com/office/drawing/2014/main" id="{6FB7EDC0-2DB4-4896-AAA7-1F0BC72C569E}"/>
                  </a:ext>
                </a:extLst>
              </p:cNvPr>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5">
                <a:extLst>
                  <a:ext uri="{FF2B5EF4-FFF2-40B4-BE49-F238E27FC236}">
                    <a16:creationId xmlns:a16="http://schemas.microsoft.com/office/drawing/2014/main" id="{B3DDB479-3DA4-4458-B990-0E394AE78AD2}"/>
                  </a:ext>
                </a:extLst>
              </p:cNvPr>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6">
                <a:extLst>
                  <a:ext uri="{FF2B5EF4-FFF2-40B4-BE49-F238E27FC236}">
                    <a16:creationId xmlns:a16="http://schemas.microsoft.com/office/drawing/2014/main" id="{9CF231FD-D35C-4D39-B034-287B8DCAC87B}"/>
                  </a:ext>
                </a:extLst>
              </p:cNvPr>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7">
                <a:extLst>
                  <a:ext uri="{FF2B5EF4-FFF2-40B4-BE49-F238E27FC236}">
                    <a16:creationId xmlns:a16="http://schemas.microsoft.com/office/drawing/2014/main" id="{01DFDB90-6F8F-442C-88FB-06FD1631B7AA}"/>
                  </a:ext>
                </a:extLst>
              </p:cNvPr>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40">
                <a:extLst>
                  <a:ext uri="{FF2B5EF4-FFF2-40B4-BE49-F238E27FC236}">
                    <a16:creationId xmlns:a16="http://schemas.microsoft.com/office/drawing/2014/main" id="{B6A89F8A-EB03-4B91-A992-348EE5A06844}"/>
                  </a:ext>
                </a:extLst>
              </p:cNvPr>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41">
                <a:extLst>
                  <a:ext uri="{FF2B5EF4-FFF2-40B4-BE49-F238E27FC236}">
                    <a16:creationId xmlns:a16="http://schemas.microsoft.com/office/drawing/2014/main" id="{F3489D2B-6344-4B64-A0ED-CFA4AE170E9D}"/>
                  </a:ext>
                </a:extLst>
              </p:cNvPr>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42">
                <a:extLst>
                  <a:ext uri="{FF2B5EF4-FFF2-40B4-BE49-F238E27FC236}">
                    <a16:creationId xmlns:a16="http://schemas.microsoft.com/office/drawing/2014/main" id="{A505A2F9-C58C-4420-BF5D-EACA1A622773}"/>
                  </a:ext>
                </a:extLst>
              </p:cNvPr>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3">
                <a:extLst>
                  <a:ext uri="{FF2B5EF4-FFF2-40B4-BE49-F238E27FC236}">
                    <a16:creationId xmlns:a16="http://schemas.microsoft.com/office/drawing/2014/main" id="{13896782-0F70-4478-9EEC-AE6561E9AB84}"/>
                  </a:ext>
                </a:extLst>
              </p:cNvPr>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4">
                <a:extLst>
                  <a:ext uri="{FF2B5EF4-FFF2-40B4-BE49-F238E27FC236}">
                    <a16:creationId xmlns:a16="http://schemas.microsoft.com/office/drawing/2014/main" id="{A3532C58-469A-47AB-847F-90D0DA057160}"/>
                  </a:ext>
                </a:extLst>
              </p:cNvPr>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9" name="Freeform 645">
                <a:extLst>
                  <a:ext uri="{FF2B5EF4-FFF2-40B4-BE49-F238E27FC236}">
                    <a16:creationId xmlns:a16="http://schemas.microsoft.com/office/drawing/2014/main" id="{121ADBF6-2439-490B-B195-71C88BD2C3D6}"/>
                  </a:ext>
                </a:extLst>
              </p:cNvPr>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6">
                <a:extLst>
                  <a:ext uri="{FF2B5EF4-FFF2-40B4-BE49-F238E27FC236}">
                    <a16:creationId xmlns:a16="http://schemas.microsoft.com/office/drawing/2014/main" id="{DA7105AC-372B-4B83-B0D8-382BA8BCB55B}"/>
                  </a:ext>
                </a:extLst>
              </p:cNvPr>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7">
                <a:extLst>
                  <a:ext uri="{FF2B5EF4-FFF2-40B4-BE49-F238E27FC236}">
                    <a16:creationId xmlns:a16="http://schemas.microsoft.com/office/drawing/2014/main" id="{B814B167-8067-4D32-AA0F-54BF9A60C234}"/>
                  </a:ext>
                </a:extLst>
              </p:cNvPr>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8">
                <a:extLst>
                  <a:ext uri="{FF2B5EF4-FFF2-40B4-BE49-F238E27FC236}">
                    <a16:creationId xmlns:a16="http://schemas.microsoft.com/office/drawing/2014/main" id="{9E93216B-01AB-42B0-8EA1-E59552E8FEE1}"/>
                  </a:ext>
                </a:extLst>
              </p:cNvPr>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9">
                <a:extLst>
                  <a:ext uri="{FF2B5EF4-FFF2-40B4-BE49-F238E27FC236}">
                    <a16:creationId xmlns:a16="http://schemas.microsoft.com/office/drawing/2014/main" id="{9DC4AA7B-B5C7-425D-87E4-842BBA826C45}"/>
                  </a:ext>
                </a:extLst>
              </p:cNvPr>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50">
                <a:extLst>
                  <a:ext uri="{FF2B5EF4-FFF2-40B4-BE49-F238E27FC236}">
                    <a16:creationId xmlns:a16="http://schemas.microsoft.com/office/drawing/2014/main" id="{C4212FB2-9880-4C6F-9479-C8288B25F709}"/>
                  </a:ext>
                </a:extLst>
              </p:cNvPr>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51">
                <a:extLst>
                  <a:ext uri="{FF2B5EF4-FFF2-40B4-BE49-F238E27FC236}">
                    <a16:creationId xmlns:a16="http://schemas.microsoft.com/office/drawing/2014/main" id="{140F37A7-1219-4AB6-9CB1-6803549FF6F0}"/>
                  </a:ext>
                </a:extLst>
              </p:cNvPr>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52">
                <a:extLst>
                  <a:ext uri="{FF2B5EF4-FFF2-40B4-BE49-F238E27FC236}">
                    <a16:creationId xmlns:a16="http://schemas.microsoft.com/office/drawing/2014/main" id="{D8EF14E6-B63E-4074-AC6C-FB4C9F32ED24}"/>
                  </a:ext>
                </a:extLst>
              </p:cNvPr>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3">
                <a:extLst>
                  <a:ext uri="{FF2B5EF4-FFF2-40B4-BE49-F238E27FC236}">
                    <a16:creationId xmlns:a16="http://schemas.microsoft.com/office/drawing/2014/main" id="{69283D5C-E579-4DA0-B576-EBED30BB77AC}"/>
                  </a:ext>
                </a:extLst>
              </p:cNvPr>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4">
                <a:extLst>
                  <a:ext uri="{FF2B5EF4-FFF2-40B4-BE49-F238E27FC236}">
                    <a16:creationId xmlns:a16="http://schemas.microsoft.com/office/drawing/2014/main" id="{B1F9E8E0-EEC0-404E-99CB-9B716D44C046}"/>
                  </a:ext>
                </a:extLst>
              </p:cNvPr>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5">
                <a:extLst>
                  <a:ext uri="{FF2B5EF4-FFF2-40B4-BE49-F238E27FC236}">
                    <a16:creationId xmlns:a16="http://schemas.microsoft.com/office/drawing/2014/main" id="{CAC193C0-711A-43FD-BE0C-4BF28496AA8D}"/>
                  </a:ext>
                </a:extLst>
              </p:cNvPr>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6">
                <a:extLst>
                  <a:ext uri="{FF2B5EF4-FFF2-40B4-BE49-F238E27FC236}">
                    <a16:creationId xmlns:a16="http://schemas.microsoft.com/office/drawing/2014/main" id="{7B65C96E-9A51-4D01-8CD9-1BBBA33E317A}"/>
                  </a:ext>
                </a:extLst>
              </p:cNvPr>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7">
                <a:extLst>
                  <a:ext uri="{FF2B5EF4-FFF2-40B4-BE49-F238E27FC236}">
                    <a16:creationId xmlns:a16="http://schemas.microsoft.com/office/drawing/2014/main" id="{31AA574B-274E-46B0-B752-397731C0FA56}"/>
                  </a:ext>
                </a:extLst>
              </p:cNvPr>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8">
                <a:extLst>
                  <a:ext uri="{FF2B5EF4-FFF2-40B4-BE49-F238E27FC236}">
                    <a16:creationId xmlns:a16="http://schemas.microsoft.com/office/drawing/2014/main" id="{AE923250-5C0B-49D2-8C9D-6C09B9D1329C}"/>
                  </a:ext>
                </a:extLst>
              </p:cNvPr>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9">
                <a:extLst>
                  <a:ext uri="{FF2B5EF4-FFF2-40B4-BE49-F238E27FC236}">
                    <a16:creationId xmlns:a16="http://schemas.microsoft.com/office/drawing/2014/main" id="{BDDA66E2-9B0B-4ABF-8462-B6893C7BB670}"/>
                  </a:ext>
                </a:extLst>
              </p:cNvPr>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60">
                <a:extLst>
                  <a:ext uri="{FF2B5EF4-FFF2-40B4-BE49-F238E27FC236}">
                    <a16:creationId xmlns:a16="http://schemas.microsoft.com/office/drawing/2014/main" id="{43236DEC-B21C-41FE-B97E-3631B37CE9B9}"/>
                  </a:ext>
                </a:extLst>
              </p:cNvPr>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61">
                <a:extLst>
                  <a:ext uri="{FF2B5EF4-FFF2-40B4-BE49-F238E27FC236}">
                    <a16:creationId xmlns:a16="http://schemas.microsoft.com/office/drawing/2014/main" id="{A1549A7B-38DC-4D2E-A451-6AE0F9DDE2FC}"/>
                  </a:ext>
                </a:extLst>
              </p:cNvPr>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62">
                <a:extLst>
                  <a:ext uri="{FF2B5EF4-FFF2-40B4-BE49-F238E27FC236}">
                    <a16:creationId xmlns:a16="http://schemas.microsoft.com/office/drawing/2014/main" id="{78BEA18F-2297-452B-85CE-E166E8A967F1}"/>
                  </a:ext>
                </a:extLst>
              </p:cNvPr>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3">
                <a:extLst>
                  <a:ext uri="{FF2B5EF4-FFF2-40B4-BE49-F238E27FC236}">
                    <a16:creationId xmlns:a16="http://schemas.microsoft.com/office/drawing/2014/main" id="{3D6BE988-803F-40C6-8BF7-5BA9D4D25EEE}"/>
                  </a:ext>
                </a:extLst>
              </p:cNvPr>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4">
                <a:extLst>
                  <a:ext uri="{FF2B5EF4-FFF2-40B4-BE49-F238E27FC236}">
                    <a16:creationId xmlns:a16="http://schemas.microsoft.com/office/drawing/2014/main" id="{D89B15CE-DBC0-4930-A999-DCD8B42324AE}"/>
                  </a:ext>
                </a:extLst>
              </p:cNvPr>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5">
                <a:extLst>
                  <a:ext uri="{FF2B5EF4-FFF2-40B4-BE49-F238E27FC236}">
                    <a16:creationId xmlns:a16="http://schemas.microsoft.com/office/drawing/2014/main" id="{78210B64-F866-49A5-91AE-298DBF115962}"/>
                  </a:ext>
                </a:extLst>
              </p:cNvPr>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6">
                <a:extLst>
                  <a:ext uri="{FF2B5EF4-FFF2-40B4-BE49-F238E27FC236}">
                    <a16:creationId xmlns:a16="http://schemas.microsoft.com/office/drawing/2014/main" id="{1EC6E218-B9B5-422B-9D43-0ED4C6ABD761}"/>
                  </a:ext>
                </a:extLst>
              </p:cNvPr>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7">
                <a:extLst>
                  <a:ext uri="{FF2B5EF4-FFF2-40B4-BE49-F238E27FC236}">
                    <a16:creationId xmlns:a16="http://schemas.microsoft.com/office/drawing/2014/main" id="{C90923D6-8E82-4144-AE34-42615EB461CD}"/>
                  </a:ext>
                </a:extLst>
              </p:cNvPr>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8">
                <a:extLst>
                  <a:ext uri="{FF2B5EF4-FFF2-40B4-BE49-F238E27FC236}">
                    <a16:creationId xmlns:a16="http://schemas.microsoft.com/office/drawing/2014/main" id="{F0D1CF3B-B704-4137-A159-7954B73E805C}"/>
                  </a:ext>
                </a:extLst>
              </p:cNvPr>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9">
                <a:extLst>
                  <a:ext uri="{FF2B5EF4-FFF2-40B4-BE49-F238E27FC236}">
                    <a16:creationId xmlns:a16="http://schemas.microsoft.com/office/drawing/2014/main" id="{58A11E2D-38BB-4647-8D9B-87F36F9A4987}"/>
                  </a:ext>
                </a:extLst>
              </p:cNvPr>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70">
                <a:extLst>
                  <a:ext uri="{FF2B5EF4-FFF2-40B4-BE49-F238E27FC236}">
                    <a16:creationId xmlns:a16="http://schemas.microsoft.com/office/drawing/2014/main" id="{73FEB284-8F83-4658-AAAF-95F39ACB92FF}"/>
                  </a:ext>
                </a:extLst>
              </p:cNvPr>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71">
                <a:extLst>
                  <a:ext uri="{FF2B5EF4-FFF2-40B4-BE49-F238E27FC236}">
                    <a16:creationId xmlns:a16="http://schemas.microsoft.com/office/drawing/2014/main" id="{94D217F2-129F-4E04-BAF8-2F69D4D968B2}"/>
                  </a:ext>
                </a:extLst>
              </p:cNvPr>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72">
                <a:extLst>
                  <a:ext uri="{FF2B5EF4-FFF2-40B4-BE49-F238E27FC236}">
                    <a16:creationId xmlns:a16="http://schemas.microsoft.com/office/drawing/2014/main" id="{9D65538C-3A39-4F2B-BC5D-82F72336C7EF}"/>
                  </a:ext>
                </a:extLst>
              </p:cNvPr>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3">
                <a:extLst>
                  <a:ext uri="{FF2B5EF4-FFF2-40B4-BE49-F238E27FC236}">
                    <a16:creationId xmlns:a16="http://schemas.microsoft.com/office/drawing/2014/main" id="{3945BE68-F4E3-4A01-97EA-171F1A5504E9}"/>
                  </a:ext>
                </a:extLst>
              </p:cNvPr>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4">
                <a:extLst>
                  <a:ext uri="{FF2B5EF4-FFF2-40B4-BE49-F238E27FC236}">
                    <a16:creationId xmlns:a16="http://schemas.microsoft.com/office/drawing/2014/main" id="{E053CA7E-06C7-44CD-B0EC-1BB6C685A5A6}"/>
                  </a:ext>
                </a:extLst>
              </p:cNvPr>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5">
                <a:extLst>
                  <a:ext uri="{FF2B5EF4-FFF2-40B4-BE49-F238E27FC236}">
                    <a16:creationId xmlns:a16="http://schemas.microsoft.com/office/drawing/2014/main" id="{42EB8705-E73D-44AC-B76C-1E5E4F8D27F3}"/>
                  </a:ext>
                </a:extLst>
              </p:cNvPr>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6">
                <a:extLst>
                  <a:ext uri="{FF2B5EF4-FFF2-40B4-BE49-F238E27FC236}">
                    <a16:creationId xmlns:a16="http://schemas.microsoft.com/office/drawing/2014/main" id="{D44B0AA5-8A5F-4B0E-BDD3-416E787B69FD}"/>
                  </a:ext>
                </a:extLst>
              </p:cNvPr>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7">
                <a:extLst>
                  <a:ext uri="{FF2B5EF4-FFF2-40B4-BE49-F238E27FC236}">
                    <a16:creationId xmlns:a16="http://schemas.microsoft.com/office/drawing/2014/main" id="{93372587-E487-4A14-B683-92077CC423B5}"/>
                  </a:ext>
                </a:extLst>
              </p:cNvPr>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8">
                <a:extLst>
                  <a:ext uri="{FF2B5EF4-FFF2-40B4-BE49-F238E27FC236}">
                    <a16:creationId xmlns:a16="http://schemas.microsoft.com/office/drawing/2014/main" id="{910943E6-15B5-4E4B-8E84-F62A607563AE}"/>
                  </a:ext>
                </a:extLst>
              </p:cNvPr>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9">
                <a:extLst>
                  <a:ext uri="{FF2B5EF4-FFF2-40B4-BE49-F238E27FC236}">
                    <a16:creationId xmlns:a16="http://schemas.microsoft.com/office/drawing/2014/main" id="{ACE24775-4E71-48F8-A04A-4CD7A9BA4F53}"/>
                  </a:ext>
                </a:extLst>
              </p:cNvPr>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80">
                <a:extLst>
                  <a:ext uri="{FF2B5EF4-FFF2-40B4-BE49-F238E27FC236}">
                    <a16:creationId xmlns:a16="http://schemas.microsoft.com/office/drawing/2014/main" id="{479B937D-2952-4280-9872-22B15A638DF7}"/>
                  </a:ext>
                </a:extLst>
              </p:cNvPr>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81">
                <a:extLst>
                  <a:ext uri="{FF2B5EF4-FFF2-40B4-BE49-F238E27FC236}">
                    <a16:creationId xmlns:a16="http://schemas.microsoft.com/office/drawing/2014/main" id="{DE7545B1-B14B-4606-B64C-C98E6C164D39}"/>
                  </a:ext>
                </a:extLst>
              </p:cNvPr>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82">
                <a:extLst>
                  <a:ext uri="{FF2B5EF4-FFF2-40B4-BE49-F238E27FC236}">
                    <a16:creationId xmlns:a16="http://schemas.microsoft.com/office/drawing/2014/main" id="{7C33AB33-7B71-41F9-AC1E-7645A0E79E59}"/>
                  </a:ext>
                </a:extLst>
              </p:cNvPr>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3">
                <a:extLst>
                  <a:ext uri="{FF2B5EF4-FFF2-40B4-BE49-F238E27FC236}">
                    <a16:creationId xmlns:a16="http://schemas.microsoft.com/office/drawing/2014/main" id="{3F2C7317-0A6B-41F5-AB54-8276BBCD00EA}"/>
                  </a:ext>
                </a:extLst>
              </p:cNvPr>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4">
                <a:extLst>
                  <a:ext uri="{FF2B5EF4-FFF2-40B4-BE49-F238E27FC236}">
                    <a16:creationId xmlns:a16="http://schemas.microsoft.com/office/drawing/2014/main" id="{3362FD75-BE46-4ACE-928C-85E081D61502}"/>
                  </a:ext>
                </a:extLst>
              </p:cNvPr>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5">
                <a:extLst>
                  <a:ext uri="{FF2B5EF4-FFF2-40B4-BE49-F238E27FC236}">
                    <a16:creationId xmlns:a16="http://schemas.microsoft.com/office/drawing/2014/main" id="{DA3665DF-7D15-48DE-9E24-2863F4DA0FF0}"/>
                  </a:ext>
                </a:extLst>
              </p:cNvPr>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6">
                <a:extLst>
                  <a:ext uri="{FF2B5EF4-FFF2-40B4-BE49-F238E27FC236}">
                    <a16:creationId xmlns:a16="http://schemas.microsoft.com/office/drawing/2014/main" id="{D8C61235-6051-4C95-A402-CAB73D87D9B8}"/>
                  </a:ext>
                </a:extLst>
              </p:cNvPr>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7">
                <a:extLst>
                  <a:ext uri="{FF2B5EF4-FFF2-40B4-BE49-F238E27FC236}">
                    <a16:creationId xmlns:a16="http://schemas.microsoft.com/office/drawing/2014/main" id="{CDDAD35E-E258-4724-BDC8-22BA2C64C9AD}"/>
                  </a:ext>
                </a:extLst>
              </p:cNvPr>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8">
                <a:extLst>
                  <a:ext uri="{FF2B5EF4-FFF2-40B4-BE49-F238E27FC236}">
                    <a16:creationId xmlns:a16="http://schemas.microsoft.com/office/drawing/2014/main" id="{1B2BCDA8-6317-4BDD-BEB6-4816015CC9A1}"/>
                  </a:ext>
                </a:extLst>
              </p:cNvPr>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9">
                <a:extLst>
                  <a:ext uri="{FF2B5EF4-FFF2-40B4-BE49-F238E27FC236}">
                    <a16:creationId xmlns:a16="http://schemas.microsoft.com/office/drawing/2014/main" id="{84EF169C-E4F0-4463-8B69-7EBD042BA79C}"/>
                  </a:ext>
                </a:extLst>
              </p:cNvPr>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90">
                <a:extLst>
                  <a:ext uri="{FF2B5EF4-FFF2-40B4-BE49-F238E27FC236}">
                    <a16:creationId xmlns:a16="http://schemas.microsoft.com/office/drawing/2014/main" id="{3C0FF0B7-2FC4-4A6D-8CEE-794A048A6EA0}"/>
                  </a:ext>
                </a:extLst>
              </p:cNvPr>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91">
                <a:extLst>
                  <a:ext uri="{FF2B5EF4-FFF2-40B4-BE49-F238E27FC236}">
                    <a16:creationId xmlns:a16="http://schemas.microsoft.com/office/drawing/2014/main" id="{453D20B6-0338-4711-8E64-7687825BA40D}"/>
                  </a:ext>
                </a:extLst>
              </p:cNvPr>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92">
                <a:extLst>
                  <a:ext uri="{FF2B5EF4-FFF2-40B4-BE49-F238E27FC236}">
                    <a16:creationId xmlns:a16="http://schemas.microsoft.com/office/drawing/2014/main" id="{C6BEADF2-930E-429D-A8BA-61719A8B06C2}"/>
                  </a:ext>
                </a:extLst>
              </p:cNvPr>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3">
                <a:extLst>
                  <a:ext uri="{FF2B5EF4-FFF2-40B4-BE49-F238E27FC236}">
                    <a16:creationId xmlns:a16="http://schemas.microsoft.com/office/drawing/2014/main" id="{B3116542-7F9D-42D1-9DB9-A05F10E43880}"/>
                  </a:ext>
                </a:extLst>
              </p:cNvPr>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4">
                <a:extLst>
                  <a:ext uri="{FF2B5EF4-FFF2-40B4-BE49-F238E27FC236}">
                    <a16:creationId xmlns:a16="http://schemas.microsoft.com/office/drawing/2014/main" id="{11C8E81A-EFC8-4742-8C8A-F2C181E45D76}"/>
                  </a:ext>
                </a:extLst>
              </p:cNvPr>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5">
                <a:extLst>
                  <a:ext uri="{FF2B5EF4-FFF2-40B4-BE49-F238E27FC236}">
                    <a16:creationId xmlns:a16="http://schemas.microsoft.com/office/drawing/2014/main" id="{5AF6D583-89A9-4029-8874-C93A88309198}"/>
                  </a:ext>
                </a:extLst>
              </p:cNvPr>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6">
                <a:extLst>
                  <a:ext uri="{FF2B5EF4-FFF2-40B4-BE49-F238E27FC236}">
                    <a16:creationId xmlns:a16="http://schemas.microsoft.com/office/drawing/2014/main" id="{433F0569-8B6F-491E-99CD-2BA729EB09C0}"/>
                  </a:ext>
                </a:extLst>
              </p:cNvPr>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7">
                <a:extLst>
                  <a:ext uri="{FF2B5EF4-FFF2-40B4-BE49-F238E27FC236}">
                    <a16:creationId xmlns:a16="http://schemas.microsoft.com/office/drawing/2014/main" id="{FC3A622A-C077-47AF-92B9-7A6EDA6FEAEA}"/>
                  </a:ext>
                </a:extLst>
              </p:cNvPr>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8">
                <a:extLst>
                  <a:ext uri="{FF2B5EF4-FFF2-40B4-BE49-F238E27FC236}">
                    <a16:creationId xmlns:a16="http://schemas.microsoft.com/office/drawing/2014/main" id="{F41BA9D1-F2E6-4E2F-A75F-CAAF5EF4BBFC}"/>
                  </a:ext>
                </a:extLst>
              </p:cNvPr>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9">
                <a:extLst>
                  <a:ext uri="{FF2B5EF4-FFF2-40B4-BE49-F238E27FC236}">
                    <a16:creationId xmlns:a16="http://schemas.microsoft.com/office/drawing/2014/main" id="{CACBBB39-211D-4218-9840-C2380CC2DA9F}"/>
                  </a:ext>
                </a:extLst>
              </p:cNvPr>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700">
                <a:extLst>
                  <a:ext uri="{FF2B5EF4-FFF2-40B4-BE49-F238E27FC236}">
                    <a16:creationId xmlns:a16="http://schemas.microsoft.com/office/drawing/2014/main" id="{754F61CC-A2C8-49CD-9A5C-F4AF529E78D3}"/>
                  </a:ext>
                </a:extLst>
              </p:cNvPr>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701">
                <a:extLst>
                  <a:ext uri="{FF2B5EF4-FFF2-40B4-BE49-F238E27FC236}">
                    <a16:creationId xmlns:a16="http://schemas.microsoft.com/office/drawing/2014/main" id="{C23513A0-001A-4C30-AEFD-42A055384D56}"/>
                  </a:ext>
                </a:extLst>
              </p:cNvPr>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702">
                <a:extLst>
                  <a:ext uri="{FF2B5EF4-FFF2-40B4-BE49-F238E27FC236}">
                    <a16:creationId xmlns:a16="http://schemas.microsoft.com/office/drawing/2014/main" id="{C33B6FA5-4E9E-44C4-AB2F-CD28137226C1}"/>
                  </a:ext>
                </a:extLst>
              </p:cNvPr>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3">
                <a:extLst>
                  <a:ext uri="{FF2B5EF4-FFF2-40B4-BE49-F238E27FC236}">
                    <a16:creationId xmlns:a16="http://schemas.microsoft.com/office/drawing/2014/main" id="{823BD468-6C21-4B3E-B20C-6B401972529E}"/>
                  </a:ext>
                </a:extLst>
              </p:cNvPr>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4">
                <a:extLst>
                  <a:ext uri="{FF2B5EF4-FFF2-40B4-BE49-F238E27FC236}">
                    <a16:creationId xmlns:a16="http://schemas.microsoft.com/office/drawing/2014/main" id="{B0D123CE-4C55-45D7-806C-E9F62215B655}"/>
                  </a:ext>
                </a:extLst>
              </p:cNvPr>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5">
                <a:extLst>
                  <a:ext uri="{FF2B5EF4-FFF2-40B4-BE49-F238E27FC236}">
                    <a16:creationId xmlns:a16="http://schemas.microsoft.com/office/drawing/2014/main" id="{CAC704FC-2870-4C48-B781-8D4D8409BE64}"/>
                  </a:ext>
                </a:extLst>
              </p:cNvPr>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6">
                <a:extLst>
                  <a:ext uri="{FF2B5EF4-FFF2-40B4-BE49-F238E27FC236}">
                    <a16:creationId xmlns:a16="http://schemas.microsoft.com/office/drawing/2014/main" id="{CBE7E2DB-B4D4-4AEE-BED0-333F15520134}"/>
                  </a:ext>
                </a:extLst>
              </p:cNvPr>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7">
                <a:extLst>
                  <a:ext uri="{FF2B5EF4-FFF2-40B4-BE49-F238E27FC236}">
                    <a16:creationId xmlns:a16="http://schemas.microsoft.com/office/drawing/2014/main" id="{30FF3964-0B16-43D7-AEF7-F75A5E8FD435}"/>
                  </a:ext>
                </a:extLst>
              </p:cNvPr>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8">
                <a:extLst>
                  <a:ext uri="{FF2B5EF4-FFF2-40B4-BE49-F238E27FC236}">
                    <a16:creationId xmlns:a16="http://schemas.microsoft.com/office/drawing/2014/main" id="{BC6D1DED-4C4F-4C6F-B400-928CFA120AD3}"/>
                  </a:ext>
                </a:extLst>
              </p:cNvPr>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9">
                <a:extLst>
                  <a:ext uri="{FF2B5EF4-FFF2-40B4-BE49-F238E27FC236}">
                    <a16:creationId xmlns:a16="http://schemas.microsoft.com/office/drawing/2014/main" id="{1048FB18-500F-485D-BA93-161351BAB76A}"/>
                  </a:ext>
                </a:extLst>
              </p:cNvPr>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10">
                <a:extLst>
                  <a:ext uri="{FF2B5EF4-FFF2-40B4-BE49-F238E27FC236}">
                    <a16:creationId xmlns:a16="http://schemas.microsoft.com/office/drawing/2014/main" id="{AFB63005-C5C4-4CCE-9323-30018352475A}"/>
                  </a:ext>
                </a:extLst>
              </p:cNvPr>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11">
                <a:extLst>
                  <a:ext uri="{FF2B5EF4-FFF2-40B4-BE49-F238E27FC236}">
                    <a16:creationId xmlns:a16="http://schemas.microsoft.com/office/drawing/2014/main" id="{58A9C689-77F6-44C9-838A-950F92D759A6}"/>
                  </a:ext>
                </a:extLst>
              </p:cNvPr>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12">
                <a:extLst>
                  <a:ext uri="{FF2B5EF4-FFF2-40B4-BE49-F238E27FC236}">
                    <a16:creationId xmlns:a16="http://schemas.microsoft.com/office/drawing/2014/main" id="{1E73D103-F332-41ED-AD52-1FDD85B784B6}"/>
                  </a:ext>
                </a:extLst>
              </p:cNvPr>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3">
                <a:extLst>
                  <a:ext uri="{FF2B5EF4-FFF2-40B4-BE49-F238E27FC236}">
                    <a16:creationId xmlns:a16="http://schemas.microsoft.com/office/drawing/2014/main" id="{1907812E-4C69-4DBD-86E5-E7F02AB1FFD9}"/>
                  </a:ext>
                </a:extLst>
              </p:cNvPr>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4">
                <a:extLst>
                  <a:ext uri="{FF2B5EF4-FFF2-40B4-BE49-F238E27FC236}">
                    <a16:creationId xmlns:a16="http://schemas.microsoft.com/office/drawing/2014/main" id="{12600885-9B51-424C-B1E5-356362071112}"/>
                  </a:ext>
                </a:extLst>
              </p:cNvPr>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5">
                <a:extLst>
                  <a:ext uri="{FF2B5EF4-FFF2-40B4-BE49-F238E27FC236}">
                    <a16:creationId xmlns:a16="http://schemas.microsoft.com/office/drawing/2014/main" id="{2360ADA2-8CB6-4EC4-82C6-B8E83FFC19E7}"/>
                  </a:ext>
                </a:extLst>
              </p:cNvPr>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solidFill>
                <a:schemeClr val="accent1"/>
              </a:solid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6">
                <a:extLst>
                  <a:ext uri="{FF2B5EF4-FFF2-40B4-BE49-F238E27FC236}">
                    <a16:creationId xmlns:a16="http://schemas.microsoft.com/office/drawing/2014/main" id="{3E5F08D4-D373-47F1-9611-9DE7B3147172}"/>
                  </a:ext>
                </a:extLst>
              </p:cNvPr>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7">
                <a:extLst>
                  <a:ext uri="{FF2B5EF4-FFF2-40B4-BE49-F238E27FC236}">
                    <a16:creationId xmlns:a16="http://schemas.microsoft.com/office/drawing/2014/main" id="{1A7B6BF6-0BF7-4EB4-8894-68C021B77488}"/>
                  </a:ext>
                </a:extLst>
              </p:cNvPr>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8">
                <a:extLst>
                  <a:ext uri="{FF2B5EF4-FFF2-40B4-BE49-F238E27FC236}">
                    <a16:creationId xmlns:a16="http://schemas.microsoft.com/office/drawing/2014/main" id="{8828E738-F210-4980-9BBB-360A4C26B61B}"/>
                  </a:ext>
                </a:extLst>
              </p:cNvPr>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9">
                <a:extLst>
                  <a:ext uri="{FF2B5EF4-FFF2-40B4-BE49-F238E27FC236}">
                    <a16:creationId xmlns:a16="http://schemas.microsoft.com/office/drawing/2014/main" id="{F95A3F69-125F-4667-84AB-E02EF90F9B23}"/>
                  </a:ext>
                </a:extLst>
              </p:cNvPr>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20">
                <a:extLst>
                  <a:ext uri="{FF2B5EF4-FFF2-40B4-BE49-F238E27FC236}">
                    <a16:creationId xmlns:a16="http://schemas.microsoft.com/office/drawing/2014/main" id="{0C5E92BF-73A5-4037-8127-C56FA02CA9AA}"/>
                  </a:ext>
                </a:extLst>
              </p:cNvPr>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21">
                <a:extLst>
                  <a:ext uri="{FF2B5EF4-FFF2-40B4-BE49-F238E27FC236}">
                    <a16:creationId xmlns:a16="http://schemas.microsoft.com/office/drawing/2014/main" id="{DFA9F969-CB6E-429A-98A0-82E2FEC6C2C0}"/>
                  </a:ext>
                </a:extLst>
              </p:cNvPr>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22">
                <a:extLst>
                  <a:ext uri="{FF2B5EF4-FFF2-40B4-BE49-F238E27FC236}">
                    <a16:creationId xmlns:a16="http://schemas.microsoft.com/office/drawing/2014/main" id="{044B9589-0A14-485B-88C6-BE61E4563FB4}"/>
                  </a:ext>
                </a:extLst>
              </p:cNvPr>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3">
                <a:extLst>
                  <a:ext uri="{FF2B5EF4-FFF2-40B4-BE49-F238E27FC236}">
                    <a16:creationId xmlns:a16="http://schemas.microsoft.com/office/drawing/2014/main" id="{9E7B914B-1712-4AB5-ADC0-B4CA04B28D06}"/>
                  </a:ext>
                </a:extLst>
              </p:cNvPr>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4">
                <a:extLst>
                  <a:ext uri="{FF2B5EF4-FFF2-40B4-BE49-F238E27FC236}">
                    <a16:creationId xmlns:a16="http://schemas.microsoft.com/office/drawing/2014/main" id="{41522E70-05D6-4579-80C8-D38D0D720F93}"/>
                  </a:ext>
                </a:extLst>
              </p:cNvPr>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5">
                <a:extLst>
                  <a:ext uri="{FF2B5EF4-FFF2-40B4-BE49-F238E27FC236}">
                    <a16:creationId xmlns:a16="http://schemas.microsoft.com/office/drawing/2014/main" id="{726EB94B-67E1-4403-85D3-097BCC9B3867}"/>
                  </a:ext>
                </a:extLst>
              </p:cNvPr>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6">
                <a:extLst>
                  <a:ext uri="{FF2B5EF4-FFF2-40B4-BE49-F238E27FC236}">
                    <a16:creationId xmlns:a16="http://schemas.microsoft.com/office/drawing/2014/main" id="{D23FEBF4-78F8-484B-B169-6D4813B43814}"/>
                  </a:ext>
                </a:extLst>
              </p:cNvPr>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7">
                <a:extLst>
                  <a:ext uri="{FF2B5EF4-FFF2-40B4-BE49-F238E27FC236}">
                    <a16:creationId xmlns:a16="http://schemas.microsoft.com/office/drawing/2014/main" id="{DD7FF371-E0D8-4CB9-A363-95C5BA857054}"/>
                  </a:ext>
                </a:extLst>
              </p:cNvPr>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8">
                <a:extLst>
                  <a:ext uri="{FF2B5EF4-FFF2-40B4-BE49-F238E27FC236}">
                    <a16:creationId xmlns:a16="http://schemas.microsoft.com/office/drawing/2014/main" id="{B5BD7230-28DD-4087-A06B-70D2FDF1B936}"/>
                  </a:ext>
                </a:extLst>
              </p:cNvPr>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9">
                <a:extLst>
                  <a:ext uri="{FF2B5EF4-FFF2-40B4-BE49-F238E27FC236}">
                    <a16:creationId xmlns:a16="http://schemas.microsoft.com/office/drawing/2014/main" id="{CE97452D-1F02-4391-86C1-049A9912A0DD}"/>
                  </a:ext>
                </a:extLst>
              </p:cNvPr>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30">
                <a:extLst>
                  <a:ext uri="{FF2B5EF4-FFF2-40B4-BE49-F238E27FC236}">
                    <a16:creationId xmlns:a16="http://schemas.microsoft.com/office/drawing/2014/main" id="{60CCF46B-A821-4F96-8DD1-F33FB4650DD6}"/>
                  </a:ext>
                </a:extLst>
              </p:cNvPr>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31">
                <a:extLst>
                  <a:ext uri="{FF2B5EF4-FFF2-40B4-BE49-F238E27FC236}">
                    <a16:creationId xmlns:a16="http://schemas.microsoft.com/office/drawing/2014/main" id="{1E22D71E-DF25-41A9-BE64-94307E289B14}"/>
                  </a:ext>
                </a:extLst>
              </p:cNvPr>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32">
                <a:extLst>
                  <a:ext uri="{FF2B5EF4-FFF2-40B4-BE49-F238E27FC236}">
                    <a16:creationId xmlns:a16="http://schemas.microsoft.com/office/drawing/2014/main" id="{08C58813-68E9-4602-8DCC-FF153CC5998B}"/>
                  </a:ext>
                </a:extLst>
              </p:cNvPr>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3">
                <a:extLst>
                  <a:ext uri="{FF2B5EF4-FFF2-40B4-BE49-F238E27FC236}">
                    <a16:creationId xmlns:a16="http://schemas.microsoft.com/office/drawing/2014/main" id="{36304F30-A16C-475F-B882-95052B5F69C1}"/>
                  </a:ext>
                </a:extLst>
              </p:cNvPr>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solidFill>
                <a:schemeClr val="accent2"/>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4">
                <a:extLst>
                  <a:ext uri="{FF2B5EF4-FFF2-40B4-BE49-F238E27FC236}">
                    <a16:creationId xmlns:a16="http://schemas.microsoft.com/office/drawing/2014/main" id="{CB5113EC-9BB9-4214-8421-B5BD2B53D846}"/>
                  </a:ext>
                </a:extLst>
              </p:cNvPr>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5">
                <a:extLst>
                  <a:ext uri="{FF2B5EF4-FFF2-40B4-BE49-F238E27FC236}">
                    <a16:creationId xmlns:a16="http://schemas.microsoft.com/office/drawing/2014/main" id="{7C1FB9D7-EEA8-4B99-9DCD-1D6CADD7CF82}"/>
                  </a:ext>
                </a:extLst>
              </p:cNvPr>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6">
                <a:extLst>
                  <a:ext uri="{FF2B5EF4-FFF2-40B4-BE49-F238E27FC236}">
                    <a16:creationId xmlns:a16="http://schemas.microsoft.com/office/drawing/2014/main" id="{B7245C41-7B9E-415C-8193-BD927C0CFD07}"/>
                  </a:ext>
                </a:extLst>
              </p:cNvPr>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7">
                <a:extLst>
                  <a:ext uri="{FF2B5EF4-FFF2-40B4-BE49-F238E27FC236}">
                    <a16:creationId xmlns:a16="http://schemas.microsoft.com/office/drawing/2014/main" id="{CB6B4467-3FE2-461D-BFA0-4A1C3FB27BE8}"/>
                  </a:ext>
                </a:extLst>
              </p:cNvPr>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8">
                <a:extLst>
                  <a:ext uri="{FF2B5EF4-FFF2-40B4-BE49-F238E27FC236}">
                    <a16:creationId xmlns:a16="http://schemas.microsoft.com/office/drawing/2014/main" id="{0E082E40-1CFE-4DBD-A5FF-E69DFC13CE80}"/>
                  </a:ext>
                </a:extLst>
              </p:cNvPr>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9">
                <a:extLst>
                  <a:ext uri="{FF2B5EF4-FFF2-40B4-BE49-F238E27FC236}">
                    <a16:creationId xmlns:a16="http://schemas.microsoft.com/office/drawing/2014/main" id="{7654EA37-95A1-497B-81B5-1E50B1796A16}"/>
                  </a:ext>
                </a:extLst>
              </p:cNvPr>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40">
                <a:extLst>
                  <a:ext uri="{FF2B5EF4-FFF2-40B4-BE49-F238E27FC236}">
                    <a16:creationId xmlns:a16="http://schemas.microsoft.com/office/drawing/2014/main" id="{CE891F4A-132D-4F34-8EB1-2347A0747946}"/>
                  </a:ext>
                </a:extLst>
              </p:cNvPr>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41">
                <a:extLst>
                  <a:ext uri="{FF2B5EF4-FFF2-40B4-BE49-F238E27FC236}">
                    <a16:creationId xmlns:a16="http://schemas.microsoft.com/office/drawing/2014/main" id="{4811896B-9737-45B1-9C4D-3ED93DB79220}"/>
                  </a:ext>
                </a:extLst>
              </p:cNvPr>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42">
                <a:extLst>
                  <a:ext uri="{FF2B5EF4-FFF2-40B4-BE49-F238E27FC236}">
                    <a16:creationId xmlns:a16="http://schemas.microsoft.com/office/drawing/2014/main" id="{3511302D-393F-443D-9BE3-CD04872336F5}"/>
                  </a:ext>
                </a:extLst>
              </p:cNvPr>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3">
                <a:extLst>
                  <a:ext uri="{FF2B5EF4-FFF2-40B4-BE49-F238E27FC236}">
                    <a16:creationId xmlns:a16="http://schemas.microsoft.com/office/drawing/2014/main" id="{F6100630-C78C-49EA-A236-A260E276D4AE}"/>
                  </a:ext>
                </a:extLst>
              </p:cNvPr>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4">
                <a:extLst>
                  <a:ext uri="{FF2B5EF4-FFF2-40B4-BE49-F238E27FC236}">
                    <a16:creationId xmlns:a16="http://schemas.microsoft.com/office/drawing/2014/main" id="{29DD3E20-81F8-454B-A009-2510E5D71F86}"/>
                  </a:ext>
                </a:extLst>
              </p:cNvPr>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5">
                <a:extLst>
                  <a:ext uri="{FF2B5EF4-FFF2-40B4-BE49-F238E27FC236}">
                    <a16:creationId xmlns:a16="http://schemas.microsoft.com/office/drawing/2014/main" id="{ECE2D694-B0DE-4ED3-B26C-44B4E5612EB5}"/>
                  </a:ext>
                </a:extLst>
              </p:cNvPr>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6">
                <a:extLst>
                  <a:ext uri="{FF2B5EF4-FFF2-40B4-BE49-F238E27FC236}">
                    <a16:creationId xmlns:a16="http://schemas.microsoft.com/office/drawing/2014/main" id="{78162367-F89E-44BC-965E-D03D51DA0D29}"/>
                  </a:ext>
                </a:extLst>
              </p:cNvPr>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7">
                <a:extLst>
                  <a:ext uri="{FF2B5EF4-FFF2-40B4-BE49-F238E27FC236}">
                    <a16:creationId xmlns:a16="http://schemas.microsoft.com/office/drawing/2014/main" id="{3F83C34B-8A85-4852-9AF3-85F364502A13}"/>
                  </a:ext>
                </a:extLst>
              </p:cNvPr>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8">
                <a:extLst>
                  <a:ext uri="{FF2B5EF4-FFF2-40B4-BE49-F238E27FC236}">
                    <a16:creationId xmlns:a16="http://schemas.microsoft.com/office/drawing/2014/main" id="{3547E2AE-53E7-44D9-8BB0-ECB185321DB3}"/>
                  </a:ext>
                </a:extLst>
              </p:cNvPr>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9">
                <a:extLst>
                  <a:ext uri="{FF2B5EF4-FFF2-40B4-BE49-F238E27FC236}">
                    <a16:creationId xmlns:a16="http://schemas.microsoft.com/office/drawing/2014/main" id="{8DD62493-02DB-4EF2-8F7B-22411AE8D6A0}"/>
                  </a:ext>
                </a:extLst>
              </p:cNvPr>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50">
                <a:extLst>
                  <a:ext uri="{FF2B5EF4-FFF2-40B4-BE49-F238E27FC236}">
                    <a16:creationId xmlns:a16="http://schemas.microsoft.com/office/drawing/2014/main" id="{BD2047C0-0484-481F-95D2-684DAE7D09AD}"/>
                  </a:ext>
                </a:extLst>
              </p:cNvPr>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51">
                <a:extLst>
                  <a:ext uri="{FF2B5EF4-FFF2-40B4-BE49-F238E27FC236}">
                    <a16:creationId xmlns:a16="http://schemas.microsoft.com/office/drawing/2014/main" id="{7E618C7D-737F-4DAF-8E68-D28FCFB85AE9}"/>
                  </a:ext>
                </a:extLst>
              </p:cNvPr>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52">
                <a:extLst>
                  <a:ext uri="{FF2B5EF4-FFF2-40B4-BE49-F238E27FC236}">
                    <a16:creationId xmlns:a16="http://schemas.microsoft.com/office/drawing/2014/main" id="{C4C41CC6-E160-4F4C-BE53-6D488BE7178F}"/>
                  </a:ext>
                </a:extLst>
              </p:cNvPr>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3">
                <a:extLst>
                  <a:ext uri="{FF2B5EF4-FFF2-40B4-BE49-F238E27FC236}">
                    <a16:creationId xmlns:a16="http://schemas.microsoft.com/office/drawing/2014/main" id="{B87F9BA0-76BF-44C0-8B72-12168D93079C}"/>
                  </a:ext>
                </a:extLst>
              </p:cNvPr>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4">
                <a:extLst>
                  <a:ext uri="{FF2B5EF4-FFF2-40B4-BE49-F238E27FC236}">
                    <a16:creationId xmlns:a16="http://schemas.microsoft.com/office/drawing/2014/main" id="{60895A45-C186-4D84-85C3-A66D040E5B77}"/>
                  </a:ext>
                </a:extLst>
              </p:cNvPr>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5">
                <a:extLst>
                  <a:ext uri="{FF2B5EF4-FFF2-40B4-BE49-F238E27FC236}">
                    <a16:creationId xmlns:a16="http://schemas.microsoft.com/office/drawing/2014/main" id="{9DC523CA-4410-4995-ADD0-243EACE72733}"/>
                  </a:ext>
                </a:extLst>
              </p:cNvPr>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6">
                <a:extLst>
                  <a:ext uri="{FF2B5EF4-FFF2-40B4-BE49-F238E27FC236}">
                    <a16:creationId xmlns:a16="http://schemas.microsoft.com/office/drawing/2014/main" id="{8832477B-7E04-45B8-A385-0A54CBC17058}"/>
                  </a:ext>
                </a:extLst>
              </p:cNvPr>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7">
                <a:extLst>
                  <a:ext uri="{FF2B5EF4-FFF2-40B4-BE49-F238E27FC236}">
                    <a16:creationId xmlns:a16="http://schemas.microsoft.com/office/drawing/2014/main" id="{8DBA4E22-9DFD-4888-988D-F4C627BADB61}"/>
                  </a:ext>
                </a:extLst>
              </p:cNvPr>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8">
                <a:extLst>
                  <a:ext uri="{FF2B5EF4-FFF2-40B4-BE49-F238E27FC236}">
                    <a16:creationId xmlns:a16="http://schemas.microsoft.com/office/drawing/2014/main" id="{8AF860F8-07C0-45B6-9795-B840180A9D30}"/>
                  </a:ext>
                </a:extLst>
              </p:cNvPr>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9">
                <a:extLst>
                  <a:ext uri="{FF2B5EF4-FFF2-40B4-BE49-F238E27FC236}">
                    <a16:creationId xmlns:a16="http://schemas.microsoft.com/office/drawing/2014/main" id="{C03E5E71-8C7E-4EE7-B97E-B2749CDB9880}"/>
                  </a:ext>
                </a:extLst>
              </p:cNvPr>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60">
                <a:extLst>
                  <a:ext uri="{FF2B5EF4-FFF2-40B4-BE49-F238E27FC236}">
                    <a16:creationId xmlns:a16="http://schemas.microsoft.com/office/drawing/2014/main" id="{637486A3-6696-4B47-9A04-D7676AB9534A}"/>
                  </a:ext>
                </a:extLst>
              </p:cNvPr>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61">
                <a:extLst>
                  <a:ext uri="{FF2B5EF4-FFF2-40B4-BE49-F238E27FC236}">
                    <a16:creationId xmlns:a16="http://schemas.microsoft.com/office/drawing/2014/main" id="{CE5CE3D1-1CB9-4004-AFFF-CA628D72131B}"/>
                  </a:ext>
                </a:extLst>
              </p:cNvPr>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62">
                <a:extLst>
                  <a:ext uri="{FF2B5EF4-FFF2-40B4-BE49-F238E27FC236}">
                    <a16:creationId xmlns:a16="http://schemas.microsoft.com/office/drawing/2014/main" id="{8DE22571-FC17-4F0A-A403-A900D48F7DE6}"/>
                  </a:ext>
                </a:extLst>
              </p:cNvPr>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3">
                <a:extLst>
                  <a:ext uri="{FF2B5EF4-FFF2-40B4-BE49-F238E27FC236}">
                    <a16:creationId xmlns:a16="http://schemas.microsoft.com/office/drawing/2014/main" id="{8D99683B-FABF-4B87-B42D-A78CD8112DB7}"/>
                  </a:ext>
                </a:extLst>
              </p:cNvPr>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4">
                <a:extLst>
                  <a:ext uri="{FF2B5EF4-FFF2-40B4-BE49-F238E27FC236}">
                    <a16:creationId xmlns:a16="http://schemas.microsoft.com/office/drawing/2014/main" id="{DAEC821F-6296-40D0-BD3C-F973C810DBB3}"/>
                  </a:ext>
                </a:extLst>
              </p:cNvPr>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5">
                <a:extLst>
                  <a:ext uri="{FF2B5EF4-FFF2-40B4-BE49-F238E27FC236}">
                    <a16:creationId xmlns:a16="http://schemas.microsoft.com/office/drawing/2014/main" id="{C505C528-1688-4632-803F-D2966E130B92}"/>
                  </a:ext>
                </a:extLst>
              </p:cNvPr>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6">
                <a:extLst>
                  <a:ext uri="{FF2B5EF4-FFF2-40B4-BE49-F238E27FC236}">
                    <a16:creationId xmlns:a16="http://schemas.microsoft.com/office/drawing/2014/main" id="{548196F6-B6E0-45E6-A54B-6CDB94306A61}"/>
                  </a:ext>
                </a:extLst>
              </p:cNvPr>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7">
                <a:extLst>
                  <a:ext uri="{FF2B5EF4-FFF2-40B4-BE49-F238E27FC236}">
                    <a16:creationId xmlns:a16="http://schemas.microsoft.com/office/drawing/2014/main" id="{E507B523-86FA-40CA-A633-0BDDE29BA92F}"/>
                  </a:ext>
                </a:extLst>
              </p:cNvPr>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8">
                <a:extLst>
                  <a:ext uri="{FF2B5EF4-FFF2-40B4-BE49-F238E27FC236}">
                    <a16:creationId xmlns:a16="http://schemas.microsoft.com/office/drawing/2014/main" id="{10685479-FD5C-4CB7-9552-52DC72E62601}"/>
                  </a:ext>
                </a:extLst>
              </p:cNvPr>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9">
                <a:extLst>
                  <a:ext uri="{FF2B5EF4-FFF2-40B4-BE49-F238E27FC236}">
                    <a16:creationId xmlns:a16="http://schemas.microsoft.com/office/drawing/2014/main" id="{1718D7D7-1A51-4B94-93BF-0A9D2EB7DA24}"/>
                  </a:ext>
                </a:extLst>
              </p:cNvPr>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70">
                <a:extLst>
                  <a:ext uri="{FF2B5EF4-FFF2-40B4-BE49-F238E27FC236}">
                    <a16:creationId xmlns:a16="http://schemas.microsoft.com/office/drawing/2014/main" id="{732D301E-0370-40C4-8B07-45123AD274D0}"/>
                  </a:ext>
                </a:extLst>
              </p:cNvPr>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71">
                <a:extLst>
                  <a:ext uri="{FF2B5EF4-FFF2-40B4-BE49-F238E27FC236}">
                    <a16:creationId xmlns:a16="http://schemas.microsoft.com/office/drawing/2014/main" id="{7427FD82-4AA0-4B4C-A0EB-397E2766294A}"/>
                  </a:ext>
                </a:extLst>
              </p:cNvPr>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72">
                <a:extLst>
                  <a:ext uri="{FF2B5EF4-FFF2-40B4-BE49-F238E27FC236}">
                    <a16:creationId xmlns:a16="http://schemas.microsoft.com/office/drawing/2014/main" id="{6CD7DA54-29EA-4C26-B6BE-E71798A14D65}"/>
                  </a:ext>
                </a:extLst>
              </p:cNvPr>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solidFill>
                <a:schemeClr val="tx2">
                  <a:lumMod val="40000"/>
                  <a:lumOff val="60000"/>
                </a:schemeClr>
              </a:solid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3">
                <a:extLst>
                  <a:ext uri="{FF2B5EF4-FFF2-40B4-BE49-F238E27FC236}">
                    <a16:creationId xmlns:a16="http://schemas.microsoft.com/office/drawing/2014/main" id="{08E9EFF7-629D-4B7E-B883-8C72794AAFDF}"/>
                  </a:ext>
                </a:extLst>
              </p:cNvPr>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4">
                <a:extLst>
                  <a:ext uri="{FF2B5EF4-FFF2-40B4-BE49-F238E27FC236}">
                    <a16:creationId xmlns:a16="http://schemas.microsoft.com/office/drawing/2014/main" id="{0C8334F7-0F4B-442C-ABCE-4ED7BDEA81F3}"/>
                  </a:ext>
                </a:extLst>
              </p:cNvPr>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5">
                <a:extLst>
                  <a:ext uri="{FF2B5EF4-FFF2-40B4-BE49-F238E27FC236}">
                    <a16:creationId xmlns:a16="http://schemas.microsoft.com/office/drawing/2014/main" id="{343F2F4D-F238-40ED-B047-CF1BB7FAB418}"/>
                  </a:ext>
                </a:extLst>
              </p:cNvPr>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6">
                <a:extLst>
                  <a:ext uri="{FF2B5EF4-FFF2-40B4-BE49-F238E27FC236}">
                    <a16:creationId xmlns:a16="http://schemas.microsoft.com/office/drawing/2014/main" id="{A17B5FA2-FE21-44C8-8199-B44B6BF286AF}"/>
                  </a:ext>
                </a:extLst>
              </p:cNvPr>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83" name="Freeform 363">
              <a:extLst>
                <a:ext uri="{FF2B5EF4-FFF2-40B4-BE49-F238E27FC236}">
                  <a16:creationId xmlns:a16="http://schemas.microsoft.com/office/drawing/2014/main" id="{DE955C18-FA27-48E8-997A-BF9D1480EF8C}"/>
                </a:ext>
              </a:extLst>
            </p:cNvPr>
            <p:cNvSpPr/>
            <p:nvPr/>
          </p:nvSpPr>
          <p:spPr>
            <a:xfrm>
              <a:off x="6204953" y="2996489"/>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850k</a:t>
              </a:r>
            </a:p>
          </p:txBody>
        </p:sp>
        <p:sp>
          <p:nvSpPr>
            <p:cNvPr id="284" name="Freeform 364">
              <a:extLst>
                <a:ext uri="{FF2B5EF4-FFF2-40B4-BE49-F238E27FC236}">
                  <a16:creationId xmlns:a16="http://schemas.microsoft.com/office/drawing/2014/main" id="{19E56F67-D211-40FB-BBA2-B4DFAA7778CB}"/>
                </a:ext>
              </a:extLst>
            </p:cNvPr>
            <p:cNvSpPr/>
            <p:nvPr/>
          </p:nvSpPr>
          <p:spPr>
            <a:xfrm>
              <a:off x="7144287" y="3891434"/>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317k</a:t>
              </a:r>
            </a:p>
          </p:txBody>
        </p:sp>
        <p:sp>
          <p:nvSpPr>
            <p:cNvPr id="285" name="Freeform 365">
              <a:extLst>
                <a:ext uri="{FF2B5EF4-FFF2-40B4-BE49-F238E27FC236}">
                  <a16:creationId xmlns:a16="http://schemas.microsoft.com/office/drawing/2014/main" id="{BD85D796-CAEB-4ED4-8B76-1067BB8356A7}"/>
                </a:ext>
              </a:extLst>
            </p:cNvPr>
            <p:cNvSpPr/>
            <p:nvPr/>
          </p:nvSpPr>
          <p:spPr>
            <a:xfrm>
              <a:off x="10432590" y="4173706"/>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390k</a:t>
              </a:r>
            </a:p>
          </p:txBody>
        </p:sp>
        <p:sp>
          <p:nvSpPr>
            <p:cNvPr id="286" name="Freeform 366">
              <a:extLst>
                <a:ext uri="{FF2B5EF4-FFF2-40B4-BE49-F238E27FC236}">
                  <a16:creationId xmlns:a16="http://schemas.microsoft.com/office/drawing/2014/main" id="{A30EF228-797F-4D82-9F7E-383CBCCB8972}"/>
                </a:ext>
              </a:extLst>
            </p:cNvPr>
            <p:cNvSpPr/>
            <p:nvPr/>
          </p:nvSpPr>
          <p:spPr>
            <a:xfrm>
              <a:off x="9920151" y="2984952"/>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1">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190k</a:t>
              </a:r>
            </a:p>
          </p:txBody>
        </p:sp>
        <p:sp>
          <p:nvSpPr>
            <p:cNvPr id="287" name="Freeform 367">
              <a:extLst>
                <a:ext uri="{FF2B5EF4-FFF2-40B4-BE49-F238E27FC236}">
                  <a16:creationId xmlns:a16="http://schemas.microsoft.com/office/drawing/2014/main" id="{006365B4-389B-46D7-B415-986220779544}"/>
                </a:ext>
              </a:extLst>
            </p:cNvPr>
            <p:cNvSpPr/>
            <p:nvPr/>
          </p:nvSpPr>
          <p:spPr>
            <a:xfrm>
              <a:off x="8008515" y="2596278"/>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a:latin typeface="+mj-lt"/>
                </a:rPr>
                <a:t>2</a:t>
              </a:r>
              <a:r>
                <a:rPr lang="en-US" sz="1200">
                  <a:latin typeface="+mj-lt"/>
                </a:rPr>
                <a:t>2</a:t>
              </a:r>
              <a:r>
                <a:rPr lang="id-ID" sz="1200">
                  <a:latin typeface="+mj-lt"/>
                </a:rPr>
                <a:t>7k</a:t>
              </a:r>
              <a:endParaRPr lang="id-ID" sz="1200" dirty="0">
                <a:latin typeface="+mj-lt"/>
              </a:endParaRPr>
            </a:p>
          </p:txBody>
        </p:sp>
        <p:sp>
          <p:nvSpPr>
            <p:cNvPr id="360" name="Freeform 367">
              <a:extLst>
                <a:ext uri="{FF2B5EF4-FFF2-40B4-BE49-F238E27FC236}">
                  <a16:creationId xmlns:a16="http://schemas.microsoft.com/office/drawing/2014/main" id="{C6EB3EC5-8C17-4656-8851-B2FA030B8DBB}"/>
                </a:ext>
              </a:extLst>
            </p:cNvPr>
            <p:cNvSpPr/>
            <p:nvPr/>
          </p:nvSpPr>
          <p:spPr>
            <a:xfrm>
              <a:off x="8408942" y="3745227"/>
              <a:ext cx="846963" cy="572174"/>
            </a:xfrm>
            <a:custGeom>
              <a:avLst/>
              <a:gdLst>
                <a:gd name="connsiteX0" fmla="*/ 0 w 1771135"/>
                <a:gd name="connsiteY0" fmla="*/ 0 h 606899"/>
                <a:gd name="connsiteX1" fmla="*/ 1771135 w 1771135"/>
                <a:gd name="connsiteY1" fmla="*/ 0 h 606899"/>
                <a:gd name="connsiteX2" fmla="*/ 1771135 w 1771135"/>
                <a:gd name="connsiteY2" fmla="*/ 340585 h 606899"/>
                <a:gd name="connsiteX3" fmla="*/ 1040030 w 1771135"/>
                <a:gd name="connsiteY3" fmla="*/ 340585 h 606899"/>
                <a:gd name="connsiteX4" fmla="*/ 885567 w 1771135"/>
                <a:gd name="connsiteY4" fmla="*/ 606899 h 606899"/>
                <a:gd name="connsiteX5" fmla="*/ 731105 w 1771135"/>
                <a:gd name="connsiteY5" fmla="*/ 340585 h 606899"/>
                <a:gd name="connsiteX6" fmla="*/ 0 w 1771135"/>
                <a:gd name="connsiteY6" fmla="*/ 340585 h 606899"/>
                <a:gd name="connsiteX0" fmla="*/ 0 w 1771135"/>
                <a:gd name="connsiteY0" fmla="*/ 0 h 532758"/>
                <a:gd name="connsiteX1" fmla="*/ 1771135 w 1771135"/>
                <a:gd name="connsiteY1" fmla="*/ 0 h 532758"/>
                <a:gd name="connsiteX2" fmla="*/ 1771135 w 1771135"/>
                <a:gd name="connsiteY2" fmla="*/ 340585 h 532758"/>
                <a:gd name="connsiteX3" fmla="*/ 1040030 w 1771135"/>
                <a:gd name="connsiteY3" fmla="*/ 340585 h 532758"/>
                <a:gd name="connsiteX4" fmla="*/ 893805 w 1771135"/>
                <a:gd name="connsiteY4" fmla="*/ 532758 h 532758"/>
                <a:gd name="connsiteX5" fmla="*/ 731105 w 1771135"/>
                <a:gd name="connsiteY5" fmla="*/ 340585 h 532758"/>
                <a:gd name="connsiteX6" fmla="*/ 0 w 1771135"/>
                <a:gd name="connsiteY6" fmla="*/ 340585 h 532758"/>
                <a:gd name="connsiteX7" fmla="*/ 0 w 1771135"/>
                <a:gd name="connsiteY7" fmla="*/ 0 h 532758"/>
                <a:gd name="connsiteX0" fmla="*/ 0 w 1771135"/>
                <a:gd name="connsiteY0" fmla="*/ 0 h 466856"/>
                <a:gd name="connsiteX1" fmla="*/ 1771135 w 1771135"/>
                <a:gd name="connsiteY1" fmla="*/ 0 h 466856"/>
                <a:gd name="connsiteX2" fmla="*/ 1771135 w 1771135"/>
                <a:gd name="connsiteY2" fmla="*/ 340585 h 466856"/>
                <a:gd name="connsiteX3" fmla="*/ 1040030 w 1771135"/>
                <a:gd name="connsiteY3" fmla="*/ 340585 h 466856"/>
                <a:gd name="connsiteX4" fmla="*/ 893805 w 1771135"/>
                <a:gd name="connsiteY4" fmla="*/ 466856 h 466856"/>
                <a:gd name="connsiteX5" fmla="*/ 731105 w 1771135"/>
                <a:gd name="connsiteY5" fmla="*/ 340585 h 466856"/>
                <a:gd name="connsiteX6" fmla="*/ 0 w 1771135"/>
                <a:gd name="connsiteY6" fmla="*/ 340585 h 466856"/>
                <a:gd name="connsiteX7" fmla="*/ 0 w 1771135"/>
                <a:gd name="connsiteY7" fmla="*/ 0 h 4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1135" h="466856">
                  <a:moveTo>
                    <a:pt x="0" y="0"/>
                  </a:moveTo>
                  <a:lnTo>
                    <a:pt x="1771135" y="0"/>
                  </a:lnTo>
                  <a:lnTo>
                    <a:pt x="1771135" y="340585"/>
                  </a:lnTo>
                  <a:lnTo>
                    <a:pt x="1040030" y="340585"/>
                  </a:lnTo>
                  <a:lnTo>
                    <a:pt x="893805" y="466856"/>
                  </a:lnTo>
                  <a:lnTo>
                    <a:pt x="731105" y="340585"/>
                  </a:lnTo>
                  <a:lnTo>
                    <a:pt x="0" y="340585"/>
                  </a:lnTo>
                  <a:lnTo>
                    <a:pt x="0" y="0"/>
                  </a:lnTo>
                  <a:close/>
                </a:path>
              </a:pathLst>
            </a:custGeom>
            <a:solidFill>
              <a:schemeClr val="accent2">
                <a:lumMod val="60000"/>
                <a:lumOff val="40000"/>
              </a:schemeClr>
            </a:solidFill>
            <a:ln>
              <a:noFill/>
            </a:ln>
            <a:effectLst>
              <a:outerShdw blurRad="38100" dist="381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62000" rtlCol="0" anchor="ctr"/>
            <a:lstStyle/>
            <a:p>
              <a:pPr algn="ctr"/>
              <a:r>
                <a:rPr lang="id-ID" sz="1200" dirty="0">
                  <a:latin typeface="+mj-lt"/>
                </a:rPr>
                <a:t>257k</a:t>
              </a:r>
            </a:p>
          </p:txBody>
        </p:sp>
      </p:grpSp>
      <p:sp>
        <p:nvSpPr>
          <p:cNvPr id="361" name="TextBox 360">
            <a:extLst>
              <a:ext uri="{FF2B5EF4-FFF2-40B4-BE49-F238E27FC236}">
                <a16:creationId xmlns:a16="http://schemas.microsoft.com/office/drawing/2014/main" id="{6B0B4E0B-6D73-4A4D-B14D-04747AE8EE9D}"/>
              </a:ext>
            </a:extLst>
          </p:cNvPr>
          <p:cNvSpPr txBox="1"/>
          <p:nvPr/>
        </p:nvSpPr>
        <p:spPr>
          <a:xfrm>
            <a:off x="4213151" y="4885039"/>
            <a:ext cx="1266415" cy="553998"/>
          </a:xfrm>
          <a:prstGeom prst="rect">
            <a:avLst/>
          </a:prstGeom>
          <a:noFill/>
        </p:spPr>
        <p:txBody>
          <a:bodyPr wrap="square" rtlCol="0">
            <a:spAutoFit/>
          </a:bodyPr>
          <a:lstStyle/>
          <a:p>
            <a:r>
              <a:rPr lang="en-US" sz="3000" dirty="0">
                <a:solidFill>
                  <a:schemeClr val="accent1"/>
                </a:solidFill>
                <a:latin typeface="+mj-lt"/>
              </a:rPr>
              <a:t>$27M</a:t>
            </a:r>
            <a:endParaRPr lang="id-ID" sz="3000" dirty="0">
              <a:solidFill>
                <a:schemeClr val="accent1"/>
              </a:solidFill>
              <a:latin typeface="+mj-lt"/>
            </a:endParaRPr>
          </a:p>
        </p:txBody>
      </p:sp>
      <p:sp>
        <p:nvSpPr>
          <p:cNvPr id="364" name="TextBox 363">
            <a:extLst>
              <a:ext uri="{FF2B5EF4-FFF2-40B4-BE49-F238E27FC236}">
                <a16:creationId xmlns:a16="http://schemas.microsoft.com/office/drawing/2014/main" id="{C6CB6117-2A9F-4F6A-8704-C3FE4DD3943F}"/>
              </a:ext>
            </a:extLst>
          </p:cNvPr>
          <p:cNvSpPr txBox="1"/>
          <p:nvPr/>
        </p:nvSpPr>
        <p:spPr>
          <a:xfrm>
            <a:off x="5523820" y="4921806"/>
            <a:ext cx="3253460" cy="480453"/>
          </a:xfrm>
          <a:prstGeom prst="rect">
            <a:avLst/>
          </a:prstGeom>
          <a:noFill/>
        </p:spPr>
        <p:txBody>
          <a:bodyPr wrap="square" rtlCol="0">
            <a:spAutoFit/>
          </a:bodyPr>
          <a:lstStyle/>
          <a:p>
            <a:pPr algn="just">
              <a:lnSpc>
                <a:spcPct val="150000"/>
              </a:lnSpc>
            </a:pPr>
            <a:r>
              <a:rPr lang="en-US" sz="900"/>
              <a:t>A wonderful serenity has taken possession of my entire soul, like these sweet mornings of spring which I enjoy of my life</a:t>
            </a:r>
            <a:endParaRPr lang="en-US" sz="900" dirty="0"/>
          </a:p>
        </p:txBody>
      </p:sp>
      <p:grpSp>
        <p:nvGrpSpPr>
          <p:cNvPr id="288" name="Group 287">
            <a:extLst>
              <a:ext uri="{FF2B5EF4-FFF2-40B4-BE49-F238E27FC236}">
                <a16:creationId xmlns:a16="http://schemas.microsoft.com/office/drawing/2014/main" id="{54707A51-3173-4DF2-8B47-B70712EE032C}"/>
              </a:ext>
            </a:extLst>
          </p:cNvPr>
          <p:cNvGrpSpPr/>
          <p:nvPr/>
        </p:nvGrpSpPr>
        <p:grpSpPr>
          <a:xfrm>
            <a:off x="84606" y="104875"/>
            <a:ext cx="1471613" cy="1144940"/>
            <a:chOff x="112805" y="96964"/>
            <a:chExt cx="1962150" cy="1526587"/>
          </a:xfrm>
        </p:grpSpPr>
        <p:sp>
          <p:nvSpPr>
            <p:cNvPr id="376" name="Oval 32">
              <a:extLst>
                <a:ext uri="{FF2B5EF4-FFF2-40B4-BE49-F238E27FC236}">
                  <a16:creationId xmlns:a16="http://schemas.microsoft.com/office/drawing/2014/main" id="{FA2E4EB3-1AF7-4B8E-9C3C-FD6FBDEB8955}"/>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7" name="Oval 33">
              <a:extLst>
                <a:ext uri="{FF2B5EF4-FFF2-40B4-BE49-F238E27FC236}">
                  <a16:creationId xmlns:a16="http://schemas.microsoft.com/office/drawing/2014/main" id="{B977D251-E493-4A21-863A-8BED3424E51F}"/>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8" name="Oval 34">
              <a:extLst>
                <a:ext uri="{FF2B5EF4-FFF2-40B4-BE49-F238E27FC236}">
                  <a16:creationId xmlns:a16="http://schemas.microsoft.com/office/drawing/2014/main" id="{27626AC2-81BB-434C-BDF8-F1C6BB52B224}"/>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9" name="Oval 35">
              <a:extLst>
                <a:ext uri="{FF2B5EF4-FFF2-40B4-BE49-F238E27FC236}">
                  <a16:creationId xmlns:a16="http://schemas.microsoft.com/office/drawing/2014/main" id="{74FA747E-B27D-4246-9791-DC900B995C30}"/>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0" name="Oval 38">
              <a:extLst>
                <a:ext uri="{FF2B5EF4-FFF2-40B4-BE49-F238E27FC236}">
                  <a16:creationId xmlns:a16="http://schemas.microsoft.com/office/drawing/2014/main" id="{874687CB-90A4-47D6-978A-5E4FF04D6A98}"/>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1" name="Oval 39">
              <a:extLst>
                <a:ext uri="{FF2B5EF4-FFF2-40B4-BE49-F238E27FC236}">
                  <a16:creationId xmlns:a16="http://schemas.microsoft.com/office/drawing/2014/main" id="{38DE8AED-C56F-4F44-8B24-483CB3040272}"/>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2" name="Oval 41">
              <a:extLst>
                <a:ext uri="{FF2B5EF4-FFF2-40B4-BE49-F238E27FC236}">
                  <a16:creationId xmlns:a16="http://schemas.microsoft.com/office/drawing/2014/main" id="{4E770BE7-7AEE-4112-B683-0C13BF2B6C96}"/>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3" name="Oval 33">
              <a:extLst>
                <a:ext uri="{FF2B5EF4-FFF2-40B4-BE49-F238E27FC236}">
                  <a16:creationId xmlns:a16="http://schemas.microsoft.com/office/drawing/2014/main" id="{400F0B08-90DB-46B7-B5FF-7ADC3E01B212}"/>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4" name="Oval 34">
              <a:extLst>
                <a:ext uri="{FF2B5EF4-FFF2-40B4-BE49-F238E27FC236}">
                  <a16:creationId xmlns:a16="http://schemas.microsoft.com/office/drawing/2014/main" id="{439E0A0B-3798-4DCA-A881-7433BDA93D05}"/>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5" name="Oval 39">
              <a:extLst>
                <a:ext uri="{FF2B5EF4-FFF2-40B4-BE49-F238E27FC236}">
                  <a16:creationId xmlns:a16="http://schemas.microsoft.com/office/drawing/2014/main" id="{819FA519-402A-4C31-88BC-E3169C18470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6" name="Oval 41">
              <a:extLst>
                <a:ext uri="{FF2B5EF4-FFF2-40B4-BE49-F238E27FC236}">
                  <a16:creationId xmlns:a16="http://schemas.microsoft.com/office/drawing/2014/main" id="{44253ECA-13BF-407C-956D-76CE09152F2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7" name="Oval 32">
              <a:extLst>
                <a:ext uri="{FF2B5EF4-FFF2-40B4-BE49-F238E27FC236}">
                  <a16:creationId xmlns:a16="http://schemas.microsoft.com/office/drawing/2014/main" id="{88162CE3-34F9-4216-BAA0-8C18691CC266}"/>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8" name="Oval 33">
              <a:extLst>
                <a:ext uri="{FF2B5EF4-FFF2-40B4-BE49-F238E27FC236}">
                  <a16:creationId xmlns:a16="http://schemas.microsoft.com/office/drawing/2014/main" id="{63E6626B-F1FC-4591-8342-241561422F3E}"/>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9" name="Oval 34">
              <a:extLst>
                <a:ext uri="{FF2B5EF4-FFF2-40B4-BE49-F238E27FC236}">
                  <a16:creationId xmlns:a16="http://schemas.microsoft.com/office/drawing/2014/main" id="{A9702D3F-CA3F-4120-958A-9179AFAE644C}"/>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0" name="Oval 38">
              <a:extLst>
                <a:ext uri="{FF2B5EF4-FFF2-40B4-BE49-F238E27FC236}">
                  <a16:creationId xmlns:a16="http://schemas.microsoft.com/office/drawing/2014/main" id="{FFFF45D8-1C38-4CA2-A828-190711FF073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1" name="Oval 41">
              <a:extLst>
                <a:ext uri="{FF2B5EF4-FFF2-40B4-BE49-F238E27FC236}">
                  <a16:creationId xmlns:a16="http://schemas.microsoft.com/office/drawing/2014/main" id="{7C900656-20DE-41F0-B8B6-1205402AAFF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96" name="Group 395">
            <a:extLst>
              <a:ext uri="{FF2B5EF4-FFF2-40B4-BE49-F238E27FC236}">
                <a16:creationId xmlns:a16="http://schemas.microsoft.com/office/drawing/2014/main" id="{A7AAE890-1AB0-482C-838A-47CD32D3D4A2}"/>
              </a:ext>
            </a:extLst>
          </p:cNvPr>
          <p:cNvGrpSpPr/>
          <p:nvPr/>
        </p:nvGrpSpPr>
        <p:grpSpPr>
          <a:xfrm>
            <a:off x="7858534" y="104956"/>
            <a:ext cx="1208312" cy="1149677"/>
            <a:chOff x="101237" y="97070"/>
            <a:chExt cx="1611082" cy="1532903"/>
          </a:xfrm>
        </p:grpSpPr>
        <p:sp>
          <p:nvSpPr>
            <p:cNvPr id="397" name="Oval 32">
              <a:extLst>
                <a:ext uri="{FF2B5EF4-FFF2-40B4-BE49-F238E27FC236}">
                  <a16:creationId xmlns:a16="http://schemas.microsoft.com/office/drawing/2014/main" id="{CA1D6122-2C85-4D95-A5A1-6400690A0133}"/>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8" name="Oval 33">
              <a:extLst>
                <a:ext uri="{FF2B5EF4-FFF2-40B4-BE49-F238E27FC236}">
                  <a16:creationId xmlns:a16="http://schemas.microsoft.com/office/drawing/2014/main" id="{485B28F4-D819-459F-942A-322F4EC59D50}"/>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9" name="Oval 34">
              <a:extLst>
                <a:ext uri="{FF2B5EF4-FFF2-40B4-BE49-F238E27FC236}">
                  <a16:creationId xmlns:a16="http://schemas.microsoft.com/office/drawing/2014/main" id="{B2BD6178-6CA3-4F28-8F47-C7F858D5F9E5}"/>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0" name="Oval 35">
              <a:extLst>
                <a:ext uri="{FF2B5EF4-FFF2-40B4-BE49-F238E27FC236}">
                  <a16:creationId xmlns:a16="http://schemas.microsoft.com/office/drawing/2014/main" id="{3D465EE9-A102-4E27-B107-DC229C85AD9F}"/>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1" name="Oval 38">
              <a:extLst>
                <a:ext uri="{FF2B5EF4-FFF2-40B4-BE49-F238E27FC236}">
                  <a16:creationId xmlns:a16="http://schemas.microsoft.com/office/drawing/2014/main" id="{DAAE3CD3-351F-495E-A044-4863F14F2707}"/>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2" name="Oval 41">
              <a:extLst>
                <a:ext uri="{FF2B5EF4-FFF2-40B4-BE49-F238E27FC236}">
                  <a16:creationId xmlns:a16="http://schemas.microsoft.com/office/drawing/2014/main" id="{A203EFC6-FD93-4105-8167-CEBAD95714A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3" name="Oval 33">
              <a:extLst>
                <a:ext uri="{FF2B5EF4-FFF2-40B4-BE49-F238E27FC236}">
                  <a16:creationId xmlns:a16="http://schemas.microsoft.com/office/drawing/2014/main" id="{42CC6CF4-7FC0-4881-9489-ECC3626921AB}"/>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4" name="Oval 34">
              <a:extLst>
                <a:ext uri="{FF2B5EF4-FFF2-40B4-BE49-F238E27FC236}">
                  <a16:creationId xmlns:a16="http://schemas.microsoft.com/office/drawing/2014/main" id="{BD54CBEA-0466-484C-B3EC-5E2F51007111}"/>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5" name="Oval 38">
              <a:extLst>
                <a:ext uri="{FF2B5EF4-FFF2-40B4-BE49-F238E27FC236}">
                  <a16:creationId xmlns:a16="http://schemas.microsoft.com/office/drawing/2014/main" id="{A75F8403-53E8-40AD-9FA6-8CCB9C7954B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6" name="Oval 39">
              <a:extLst>
                <a:ext uri="{FF2B5EF4-FFF2-40B4-BE49-F238E27FC236}">
                  <a16:creationId xmlns:a16="http://schemas.microsoft.com/office/drawing/2014/main" id="{D87E1A7E-F997-448B-A73F-6E1A34E8E7F4}"/>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7" name="Oval 41">
              <a:extLst>
                <a:ext uri="{FF2B5EF4-FFF2-40B4-BE49-F238E27FC236}">
                  <a16:creationId xmlns:a16="http://schemas.microsoft.com/office/drawing/2014/main" id="{5DB43EBD-DBE2-4338-88D2-AB11F145D6F4}"/>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8" name="Oval 32">
              <a:extLst>
                <a:ext uri="{FF2B5EF4-FFF2-40B4-BE49-F238E27FC236}">
                  <a16:creationId xmlns:a16="http://schemas.microsoft.com/office/drawing/2014/main" id="{D4C95B54-D16D-4385-8561-CAE8024C9775}"/>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9" name="Oval 34">
              <a:extLst>
                <a:ext uri="{FF2B5EF4-FFF2-40B4-BE49-F238E27FC236}">
                  <a16:creationId xmlns:a16="http://schemas.microsoft.com/office/drawing/2014/main" id="{A57365F8-2DB2-4D3B-902D-BCF846E2B2F1}"/>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0" name="Oval 38">
              <a:extLst>
                <a:ext uri="{FF2B5EF4-FFF2-40B4-BE49-F238E27FC236}">
                  <a16:creationId xmlns:a16="http://schemas.microsoft.com/office/drawing/2014/main" id="{280AFE23-22C6-47F1-93C9-140A9D62E0B8}"/>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1" name="Oval 41">
              <a:extLst>
                <a:ext uri="{FF2B5EF4-FFF2-40B4-BE49-F238E27FC236}">
                  <a16:creationId xmlns:a16="http://schemas.microsoft.com/office/drawing/2014/main" id="{AFBB3AA5-B234-42A5-9A0F-636F7AD724B7}"/>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2" name="Oval 34">
              <a:extLst>
                <a:ext uri="{FF2B5EF4-FFF2-40B4-BE49-F238E27FC236}">
                  <a16:creationId xmlns:a16="http://schemas.microsoft.com/office/drawing/2014/main" id="{1CB7D4E3-27BD-4539-AA5E-228335908198}"/>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3" name="Oval 41">
              <a:extLst>
                <a:ext uri="{FF2B5EF4-FFF2-40B4-BE49-F238E27FC236}">
                  <a16:creationId xmlns:a16="http://schemas.microsoft.com/office/drawing/2014/main" id="{FC453CF2-8F3C-4585-81F5-9002888EAF7D}"/>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14" name="Group 413">
            <a:extLst>
              <a:ext uri="{FF2B5EF4-FFF2-40B4-BE49-F238E27FC236}">
                <a16:creationId xmlns:a16="http://schemas.microsoft.com/office/drawing/2014/main" id="{4BCA682C-C380-4B39-B7A6-41DF7AABD97E}"/>
              </a:ext>
            </a:extLst>
          </p:cNvPr>
          <p:cNvGrpSpPr/>
          <p:nvPr/>
        </p:nvGrpSpPr>
        <p:grpSpPr>
          <a:xfrm>
            <a:off x="4402709" y="510032"/>
            <a:ext cx="338587" cy="81413"/>
            <a:chOff x="5883321" y="1214724"/>
            <a:chExt cx="451449" cy="108550"/>
          </a:xfrm>
          <a:solidFill>
            <a:schemeClr val="accent1"/>
          </a:solidFill>
        </p:grpSpPr>
        <p:sp>
          <p:nvSpPr>
            <p:cNvPr id="415" name="Rectangle: Rounded Corners 414">
              <a:extLst>
                <a:ext uri="{FF2B5EF4-FFF2-40B4-BE49-F238E27FC236}">
                  <a16:creationId xmlns:a16="http://schemas.microsoft.com/office/drawing/2014/main" id="{6B642919-3384-4654-BCD7-B0E63D90738F}"/>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6" name="Rectangle: Rounded Corners 415">
              <a:extLst>
                <a:ext uri="{FF2B5EF4-FFF2-40B4-BE49-F238E27FC236}">
                  <a16:creationId xmlns:a16="http://schemas.microsoft.com/office/drawing/2014/main" id="{6C1480FA-420B-4944-8D75-90DC4F0B066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7" name="Rectangle: Rounded Corners 416">
              <a:extLst>
                <a:ext uri="{FF2B5EF4-FFF2-40B4-BE49-F238E27FC236}">
                  <a16:creationId xmlns:a16="http://schemas.microsoft.com/office/drawing/2014/main" id="{6294435D-E6B6-4B25-AF9F-B312545F4A5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427281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par>
                                <p:cTn id="11" presetID="10"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Effect transition="in" filter="fade">
                                      <p:cBhvr>
                                        <p:cTn id="13" dur="500"/>
                                        <p:tgtEl>
                                          <p:spTgt spid="39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500"/>
                                        <p:tgtEl>
                                          <p:spTgt spid="28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500"/>
                                        <p:tgtEl>
                                          <p:spTgt spid="29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57"/>
                                        </p:tgtEl>
                                        <p:attrNameLst>
                                          <p:attrName>style.visibility</p:attrName>
                                        </p:attrNameLst>
                                      </p:cBhvr>
                                      <p:to>
                                        <p:strVal val="visible"/>
                                      </p:to>
                                    </p:set>
                                    <p:animEffect transition="in" filter="wipe(left)">
                                      <p:cBhvr>
                                        <p:cTn id="24" dur="500"/>
                                        <p:tgtEl>
                                          <p:spTgt spid="3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wipe(left)">
                                      <p:cBhvr>
                                        <p:cTn id="27" dur="500"/>
                                        <p:tgtEl>
                                          <p:spTgt spid="358"/>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362"/>
                                        </p:tgtEl>
                                        <p:attrNameLst>
                                          <p:attrName>style.visibility</p:attrName>
                                        </p:attrNameLst>
                                      </p:cBhvr>
                                      <p:to>
                                        <p:strVal val="visible"/>
                                      </p:to>
                                    </p:set>
                                    <p:anim calcmode="lin" valueType="num">
                                      <p:cBhvr>
                                        <p:cTn id="31" dur="500" fill="hold"/>
                                        <p:tgtEl>
                                          <p:spTgt spid="362"/>
                                        </p:tgtEl>
                                        <p:attrNameLst>
                                          <p:attrName>ppt_w</p:attrName>
                                        </p:attrNameLst>
                                      </p:cBhvr>
                                      <p:tavLst>
                                        <p:tav tm="0">
                                          <p:val>
                                            <p:fltVal val="0"/>
                                          </p:val>
                                        </p:tav>
                                        <p:tav tm="100000">
                                          <p:val>
                                            <p:strVal val="#ppt_w"/>
                                          </p:val>
                                        </p:tav>
                                      </p:tavLst>
                                    </p:anim>
                                    <p:anim calcmode="lin" valueType="num">
                                      <p:cBhvr>
                                        <p:cTn id="32" dur="500" fill="hold"/>
                                        <p:tgtEl>
                                          <p:spTgt spid="362"/>
                                        </p:tgtEl>
                                        <p:attrNameLst>
                                          <p:attrName>ppt_h</p:attrName>
                                        </p:attrNameLst>
                                      </p:cBhvr>
                                      <p:tavLst>
                                        <p:tav tm="0">
                                          <p:val>
                                            <p:fltVal val="0"/>
                                          </p:val>
                                        </p:tav>
                                        <p:tav tm="100000">
                                          <p:val>
                                            <p:strVal val="#ppt_h"/>
                                          </p:val>
                                        </p:tav>
                                      </p:tavLst>
                                    </p:anim>
                                    <p:animEffect transition="in" filter="fade">
                                      <p:cBhvr>
                                        <p:cTn id="33" dur="500"/>
                                        <p:tgtEl>
                                          <p:spTgt spid="362"/>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355"/>
                                        </p:tgtEl>
                                        <p:attrNameLst>
                                          <p:attrName>style.visibility</p:attrName>
                                        </p:attrNameLst>
                                      </p:cBhvr>
                                      <p:to>
                                        <p:strVal val="visible"/>
                                      </p:to>
                                    </p:set>
                                    <p:animEffect transition="in" filter="fade">
                                      <p:cBhvr>
                                        <p:cTn id="41" dur="500"/>
                                        <p:tgtEl>
                                          <p:spTgt spid="3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500"/>
                                        <p:tgtEl>
                                          <p:spTgt spid="356"/>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292"/>
                                        </p:tgtEl>
                                        <p:attrNameLst>
                                          <p:attrName>style.visibility</p:attrName>
                                        </p:attrNameLst>
                                      </p:cBhvr>
                                      <p:to>
                                        <p:strVal val="visible"/>
                                      </p:to>
                                    </p:set>
                                    <p:animEffect transition="in" filter="wipe(left)">
                                      <p:cBhvr>
                                        <p:cTn id="48" dur="500"/>
                                        <p:tgtEl>
                                          <p:spTgt spid="292"/>
                                        </p:tgtEl>
                                      </p:cBhvr>
                                    </p:animEffect>
                                  </p:childTnLst>
                                </p:cTn>
                              </p:par>
                              <p:par>
                                <p:cTn id="49" presetID="22" presetClass="entr" presetSubtype="8" fill="hold" nodeType="withEffect">
                                  <p:stCondLst>
                                    <p:cond delay="0"/>
                                  </p:stCondLst>
                                  <p:childTnLst>
                                    <p:set>
                                      <p:cBhvr>
                                        <p:cTn id="50" dur="1" fill="hold">
                                          <p:stCondLst>
                                            <p:cond delay="0"/>
                                          </p:stCondLst>
                                        </p:cTn>
                                        <p:tgtEl>
                                          <p:spTgt spid="323"/>
                                        </p:tgtEl>
                                        <p:attrNameLst>
                                          <p:attrName>style.visibility</p:attrName>
                                        </p:attrNameLst>
                                      </p:cBhvr>
                                      <p:to>
                                        <p:strVal val="visible"/>
                                      </p:to>
                                    </p:set>
                                    <p:animEffect transition="in" filter="wipe(left)">
                                      <p:cBhvr>
                                        <p:cTn id="51" dur="500"/>
                                        <p:tgtEl>
                                          <p:spTgt spid="323"/>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361"/>
                                        </p:tgtEl>
                                        <p:attrNameLst>
                                          <p:attrName>style.visibility</p:attrName>
                                        </p:attrNameLst>
                                      </p:cBhvr>
                                      <p:to>
                                        <p:strVal val="visible"/>
                                      </p:to>
                                    </p:set>
                                    <p:animEffect transition="in" filter="fade">
                                      <p:cBhvr>
                                        <p:cTn id="55" dur="500"/>
                                        <p:tgtEl>
                                          <p:spTgt spid="36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4"/>
                                        </p:tgtEl>
                                        <p:attrNameLst>
                                          <p:attrName>style.visibility</p:attrName>
                                        </p:attrNameLst>
                                      </p:cBhvr>
                                      <p:to>
                                        <p:strVal val="visible"/>
                                      </p:to>
                                    </p:set>
                                    <p:animEffect transition="in" filter="fade">
                                      <p:cBhvr>
                                        <p:cTn id="58"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1" grpId="0"/>
      <p:bldP spid="354" grpId="0"/>
      <p:bldP spid="355" grpId="0"/>
      <p:bldP spid="356" grpId="0"/>
      <p:bldP spid="357" grpId="0"/>
      <p:bldP spid="358" grpId="0"/>
      <p:bldP spid="361" grpId="0"/>
      <p:bldP spid="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2">
            <a:extLst>
              <a:ext uri="{28A0092B-C50C-407E-A947-70E740481C1C}">
                <a14:useLocalDpi xmlns:a14="http://schemas.microsoft.com/office/drawing/2010/main" val="0"/>
              </a:ext>
            </a:extLst>
          </a:blip>
          <a:srcRect l="65709" t="38062" r="12431" b="7407"/>
          <a:stretch>
            <a:fillRect/>
          </a:stretch>
        </p:blipFill>
        <p:spPr>
          <a:xfrm>
            <a:off x="6008430" y="2293955"/>
            <a:ext cx="1998843" cy="2804794"/>
          </a:xfrm>
          <a:custGeom>
            <a:avLst/>
            <a:gdLst>
              <a:gd name="connsiteX0" fmla="*/ 151192 w 1998843"/>
              <a:gd name="connsiteY0" fmla="*/ 0 h 2804794"/>
              <a:gd name="connsiteX1" fmla="*/ 1847651 w 1998843"/>
              <a:gd name="connsiteY1" fmla="*/ 0 h 2804794"/>
              <a:gd name="connsiteX2" fmla="*/ 1998843 w 1998843"/>
              <a:gd name="connsiteY2" fmla="*/ 151192 h 2804794"/>
              <a:gd name="connsiteX3" fmla="*/ 1998843 w 1998843"/>
              <a:gd name="connsiteY3" fmla="*/ 2653602 h 2804794"/>
              <a:gd name="connsiteX4" fmla="*/ 1847651 w 1998843"/>
              <a:gd name="connsiteY4" fmla="*/ 2804794 h 2804794"/>
              <a:gd name="connsiteX5" fmla="*/ 151192 w 1998843"/>
              <a:gd name="connsiteY5" fmla="*/ 2804794 h 2804794"/>
              <a:gd name="connsiteX6" fmla="*/ 0 w 1998843"/>
              <a:gd name="connsiteY6" fmla="*/ 2653602 h 2804794"/>
              <a:gd name="connsiteX7" fmla="*/ 0 w 1998843"/>
              <a:gd name="connsiteY7" fmla="*/ 151192 h 2804794"/>
              <a:gd name="connsiteX8" fmla="*/ 151192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51192" y="0"/>
                </a:moveTo>
                <a:lnTo>
                  <a:pt x="1847651" y="0"/>
                </a:lnTo>
                <a:cubicBezTo>
                  <a:pt x="1931152" y="0"/>
                  <a:pt x="1998843" y="67691"/>
                  <a:pt x="1998843" y="151192"/>
                </a:cubicBezTo>
                <a:lnTo>
                  <a:pt x="1998843" y="2653602"/>
                </a:lnTo>
                <a:cubicBezTo>
                  <a:pt x="1998843" y="2737103"/>
                  <a:pt x="1931152" y="2804794"/>
                  <a:pt x="1847651" y="2804794"/>
                </a:cubicBezTo>
                <a:lnTo>
                  <a:pt x="151192" y="2804794"/>
                </a:lnTo>
                <a:cubicBezTo>
                  <a:pt x="67691" y="2804794"/>
                  <a:pt x="0" y="2737103"/>
                  <a:pt x="0" y="2653602"/>
                </a:cubicBezTo>
                <a:lnTo>
                  <a:pt x="0" y="151192"/>
                </a:lnTo>
                <a:cubicBezTo>
                  <a:pt x="0" y="67691"/>
                  <a:pt x="67691" y="0"/>
                  <a:pt x="151192" y="0"/>
                </a:cubicBezTo>
                <a:close/>
              </a:path>
            </a:pathLst>
          </a:custGeom>
        </p:spPr>
      </p:pic>
      <p:pic>
        <p:nvPicPr>
          <p:cNvPr id="70" name="Picture 69"/>
          <p:cNvPicPr>
            <a:picLocks noChangeAspect="1"/>
          </p:cNvPicPr>
          <p:nvPr/>
        </p:nvPicPr>
        <p:blipFill>
          <a:blip r:embed="rId2">
            <a:extLst>
              <a:ext uri="{28A0092B-C50C-407E-A947-70E740481C1C}">
                <a14:useLocalDpi xmlns:a14="http://schemas.microsoft.com/office/drawing/2010/main" val="0"/>
              </a:ext>
            </a:extLst>
          </a:blip>
          <a:srcRect l="36959" t="29124" r="37195" b="6430"/>
          <a:stretch>
            <a:fillRect/>
          </a:stretch>
        </p:blipFill>
        <p:spPr>
          <a:xfrm>
            <a:off x="3379498" y="2173603"/>
            <a:ext cx="2358335" cy="2890338"/>
          </a:xfrm>
          <a:custGeom>
            <a:avLst/>
            <a:gdLst>
              <a:gd name="connsiteX0" fmla="*/ 138732 w 2363411"/>
              <a:gd name="connsiteY0" fmla="*/ 0 h 3314780"/>
              <a:gd name="connsiteX1" fmla="*/ 2224679 w 2363411"/>
              <a:gd name="connsiteY1" fmla="*/ 0 h 3314780"/>
              <a:gd name="connsiteX2" fmla="*/ 2363411 w 2363411"/>
              <a:gd name="connsiteY2" fmla="*/ 138732 h 3314780"/>
              <a:gd name="connsiteX3" fmla="*/ 2363411 w 2363411"/>
              <a:gd name="connsiteY3" fmla="*/ 3176048 h 3314780"/>
              <a:gd name="connsiteX4" fmla="*/ 2224679 w 2363411"/>
              <a:gd name="connsiteY4" fmla="*/ 3314780 h 3314780"/>
              <a:gd name="connsiteX5" fmla="*/ 138732 w 2363411"/>
              <a:gd name="connsiteY5" fmla="*/ 3314780 h 3314780"/>
              <a:gd name="connsiteX6" fmla="*/ 0 w 2363411"/>
              <a:gd name="connsiteY6" fmla="*/ 3176048 h 3314780"/>
              <a:gd name="connsiteX7" fmla="*/ 0 w 2363411"/>
              <a:gd name="connsiteY7" fmla="*/ 138732 h 3314780"/>
              <a:gd name="connsiteX8" fmla="*/ 138732 w 2363411"/>
              <a:gd name="connsiteY8" fmla="*/ 0 h 331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3411" h="3314780">
                <a:moveTo>
                  <a:pt x="138732" y="0"/>
                </a:moveTo>
                <a:lnTo>
                  <a:pt x="2224679" y="0"/>
                </a:lnTo>
                <a:cubicBezTo>
                  <a:pt x="2301299" y="0"/>
                  <a:pt x="2363411" y="62112"/>
                  <a:pt x="2363411" y="138732"/>
                </a:cubicBezTo>
                <a:lnTo>
                  <a:pt x="2363411" y="3176048"/>
                </a:lnTo>
                <a:cubicBezTo>
                  <a:pt x="2363411" y="3252668"/>
                  <a:pt x="2301299" y="3314780"/>
                  <a:pt x="2224679" y="3314780"/>
                </a:cubicBezTo>
                <a:lnTo>
                  <a:pt x="138732" y="3314780"/>
                </a:lnTo>
                <a:cubicBezTo>
                  <a:pt x="62112" y="3314780"/>
                  <a:pt x="0" y="3252668"/>
                  <a:pt x="0" y="3176048"/>
                </a:cubicBezTo>
                <a:lnTo>
                  <a:pt x="0" y="138732"/>
                </a:lnTo>
                <a:cubicBezTo>
                  <a:pt x="0" y="62112"/>
                  <a:pt x="62112" y="0"/>
                  <a:pt x="138732" y="0"/>
                </a:cubicBezTo>
                <a:close/>
              </a:path>
            </a:pathLst>
          </a:custGeom>
        </p:spPr>
      </p:pic>
      <p:pic>
        <p:nvPicPr>
          <p:cNvPr id="71" name="Picture 70"/>
          <p:cNvPicPr>
            <a:picLocks noChangeAspect="1"/>
          </p:cNvPicPr>
          <p:nvPr/>
        </p:nvPicPr>
        <p:blipFill>
          <a:blip r:embed="rId2">
            <a:extLst>
              <a:ext uri="{28A0092B-C50C-407E-A947-70E740481C1C}">
                <a14:useLocalDpi xmlns:a14="http://schemas.microsoft.com/office/drawing/2010/main" val="0"/>
              </a:ext>
            </a:extLst>
          </a:blip>
          <a:srcRect l="12195" t="38062" r="65945" b="7407"/>
          <a:stretch>
            <a:fillRect/>
          </a:stretch>
        </p:blipFill>
        <p:spPr>
          <a:xfrm>
            <a:off x="1115133" y="2304583"/>
            <a:ext cx="1998843" cy="2804794"/>
          </a:xfrm>
          <a:custGeom>
            <a:avLst/>
            <a:gdLst>
              <a:gd name="connsiteX0" fmla="*/ 123209 w 1998843"/>
              <a:gd name="connsiteY0" fmla="*/ 0 h 2804794"/>
              <a:gd name="connsiteX1" fmla="*/ 1875634 w 1998843"/>
              <a:gd name="connsiteY1" fmla="*/ 0 h 2804794"/>
              <a:gd name="connsiteX2" fmla="*/ 1998843 w 1998843"/>
              <a:gd name="connsiteY2" fmla="*/ 123209 h 2804794"/>
              <a:gd name="connsiteX3" fmla="*/ 1998843 w 1998843"/>
              <a:gd name="connsiteY3" fmla="*/ 2681585 h 2804794"/>
              <a:gd name="connsiteX4" fmla="*/ 1875634 w 1998843"/>
              <a:gd name="connsiteY4" fmla="*/ 2804794 h 2804794"/>
              <a:gd name="connsiteX5" fmla="*/ 123209 w 1998843"/>
              <a:gd name="connsiteY5" fmla="*/ 2804794 h 2804794"/>
              <a:gd name="connsiteX6" fmla="*/ 0 w 1998843"/>
              <a:gd name="connsiteY6" fmla="*/ 2681585 h 2804794"/>
              <a:gd name="connsiteX7" fmla="*/ 0 w 1998843"/>
              <a:gd name="connsiteY7" fmla="*/ 123209 h 2804794"/>
              <a:gd name="connsiteX8" fmla="*/ 123209 w 1998843"/>
              <a:gd name="connsiteY8" fmla="*/ 0 h 280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8843" h="2804794">
                <a:moveTo>
                  <a:pt x="123209" y="0"/>
                </a:moveTo>
                <a:lnTo>
                  <a:pt x="1875634" y="0"/>
                </a:lnTo>
                <a:cubicBezTo>
                  <a:pt x="1943680" y="0"/>
                  <a:pt x="1998843" y="55163"/>
                  <a:pt x="1998843" y="123209"/>
                </a:cubicBezTo>
                <a:lnTo>
                  <a:pt x="1998843" y="2681585"/>
                </a:lnTo>
                <a:cubicBezTo>
                  <a:pt x="1998843" y="2749631"/>
                  <a:pt x="1943680" y="2804794"/>
                  <a:pt x="1875634" y="2804794"/>
                </a:cubicBezTo>
                <a:lnTo>
                  <a:pt x="123209" y="2804794"/>
                </a:lnTo>
                <a:cubicBezTo>
                  <a:pt x="55163" y="2804794"/>
                  <a:pt x="0" y="2749631"/>
                  <a:pt x="0" y="2681585"/>
                </a:cubicBezTo>
                <a:lnTo>
                  <a:pt x="0" y="123209"/>
                </a:lnTo>
                <a:cubicBezTo>
                  <a:pt x="0" y="55163"/>
                  <a:pt x="55163" y="0"/>
                  <a:pt x="123209" y="0"/>
                </a:cubicBezTo>
                <a:close/>
              </a:path>
            </a:pathLst>
          </a:custGeom>
        </p:spPr>
      </p:pic>
      <p:sp>
        <p:nvSpPr>
          <p:cNvPr id="34" name="Title 33">
            <a:extLst>
              <a:ext uri="{FF2B5EF4-FFF2-40B4-BE49-F238E27FC236}">
                <a16:creationId xmlns:a16="http://schemas.microsoft.com/office/drawing/2014/main" id="{6D37762C-333D-4BC7-8308-B701CB78A71E}"/>
              </a:ext>
            </a:extLst>
          </p:cNvPr>
          <p:cNvSpPr>
            <a:spLocks noGrp="1"/>
          </p:cNvSpPr>
          <p:nvPr>
            <p:ph type="title"/>
          </p:nvPr>
        </p:nvSpPr>
        <p:spPr/>
        <p:txBody>
          <a:bodyPr/>
          <a:lstStyle/>
          <a:p>
            <a:r>
              <a:rPr lang="en-ID"/>
              <a:t>Price List</a:t>
            </a:r>
          </a:p>
        </p:txBody>
      </p:sp>
      <p:sp>
        <p:nvSpPr>
          <p:cNvPr id="41" name="Picture Placeholder 7">
            <a:extLst>
              <a:ext uri="{FF2B5EF4-FFF2-40B4-BE49-F238E27FC236}">
                <a16:creationId xmlns:a16="http://schemas.microsoft.com/office/drawing/2014/main" id="{3D94C53A-B698-454F-A7DA-21F2FA120DF8}"/>
              </a:ext>
            </a:extLst>
          </p:cNvPr>
          <p:cNvSpPr txBox="1">
            <a:spLocks/>
          </p:cNvSpPr>
          <p:nvPr/>
        </p:nvSpPr>
        <p:spPr>
          <a:xfrm>
            <a:off x="6011467" y="2968468"/>
            <a:ext cx="1995806" cy="2141286"/>
          </a:xfrm>
          <a:prstGeom prst="roundRect">
            <a:avLst>
              <a:gd name="adj" fmla="val 7535"/>
            </a:avLst>
          </a:prstGeom>
          <a:solidFill>
            <a:schemeClr val="tx2">
              <a:alpha val="65000"/>
            </a:schemeClr>
          </a:solidFill>
        </p:spPr>
      </p:sp>
      <p:sp>
        <p:nvSpPr>
          <p:cNvPr id="40" name="Picture Placeholder 7">
            <a:extLst>
              <a:ext uri="{FF2B5EF4-FFF2-40B4-BE49-F238E27FC236}">
                <a16:creationId xmlns:a16="http://schemas.microsoft.com/office/drawing/2014/main" id="{24AFE7DD-7B9D-4FDB-8F27-871039755BC5}"/>
              </a:ext>
            </a:extLst>
          </p:cNvPr>
          <p:cNvSpPr txBox="1">
            <a:spLocks/>
          </p:cNvSpPr>
          <p:nvPr/>
        </p:nvSpPr>
        <p:spPr>
          <a:xfrm>
            <a:off x="3373311" y="2623671"/>
            <a:ext cx="2369597" cy="2443609"/>
          </a:xfrm>
          <a:prstGeom prst="roundRect">
            <a:avLst>
              <a:gd name="adj" fmla="val 5949"/>
            </a:avLst>
          </a:prstGeom>
          <a:solidFill>
            <a:schemeClr val="tx2">
              <a:alpha val="65000"/>
            </a:schemeClr>
          </a:solidFill>
        </p:spPr>
      </p:sp>
      <p:sp>
        <p:nvSpPr>
          <p:cNvPr id="37" name="Picture Placeholder 7">
            <a:extLst>
              <a:ext uri="{FF2B5EF4-FFF2-40B4-BE49-F238E27FC236}">
                <a16:creationId xmlns:a16="http://schemas.microsoft.com/office/drawing/2014/main" id="{5B87CFC8-B297-489A-8F7A-61A2729FDBB7}"/>
              </a:ext>
            </a:extLst>
          </p:cNvPr>
          <p:cNvSpPr txBox="1">
            <a:spLocks/>
          </p:cNvSpPr>
          <p:nvPr/>
        </p:nvSpPr>
        <p:spPr>
          <a:xfrm>
            <a:off x="1115132" y="2968467"/>
            <a:ext cx="1998843" cy="2141287"/>
          </a:xfrm>
          <a:prstGeom prst="roundRect">
            <a:avLst>
              <a:gd name="adj" fmla="val 5898"/>
            </a:avLst>
          </a:prstGeom>
          <a:solidFill>
            <a:schemeClr val="tx2">
              <a:alpha val="65000"/>
            </a:schemeClr>
          </a:solidFill>
        </p:spPr>
      </p:sp>
      <p:sp>
        <p:nvSpPr>
          <p:cNvPr id="3" name="Rectangle: Top Corners Rounded 2">
            <a:extLst>
              <a:ext uri="{FF2B5EF4-FFF2-40B4-BE49-F238E27FC236}">
                <a16:creationId xmlns:a16="http://schemas.microsoft.com/office/drawing/2014/main" id="{E87B2F17-5484-40EA-89CC-828DE9DEB7B4}"/>
              </a:ext>
            </a:extLst>
          </p:cNvPr>
          <p:cNvSpPr/>
          <p:nvPr/>
        </p:nvSpPr>
        <p:spPr>
          <a:xfrm>
            <a:off x="6002245" y="2302111"/>
            <a:ext cx="2009761"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Top Corners Rounded 3">
            <a:extLst>
              <a:ext uri="{FF2B5EF4-FFF2-40B4-BE49-F238E27FC236}">
                <a16:creationId xmlns:a16="http://schemas.microsoft.com/office/drawing/2014/main" id="{3371C494-F99D-47F7-BE1A-60E2BE0EF3DA}"/>
              </a:ext>
            </a:extLst>
          </p:cNvPr>
          <p:cNvSpPr/>
          <p:nvPr/>
        </p:nvSpPr>
        <p:spPr>
          <a:xfrm>
            <a:off x="3372035" y="2057203"/>
            <a:ext cx="2373465" cy="1187591"/>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Top Corners Rounded 4">
            <a:extLst>
              <a:ext uri="{FF2B5EF4-FFF2-40B4-BE49-F238E27FC236}">
                <a16:creationId xmlns:a16="http://schemas.microsoft.com/office/drawing/2014/main" id="{1F66346B-F30C-4F72-A9D7-3CFF22097684}"/>
              </a:ext>
            </a:extLst>
          </p:cNvPr>
          <p:cNvSpPr/>
          <p:nvPr/>
        </p:nvSpPr>
        <p:spPr>
          <a:xfrm>
            <a:off x="1113854" y="2302111"/>
            <a:ext cx="1998843" cy="1004876"/>
          </a:xfrm>
          <a:prstGeom prst="round2SameRect">
            <a:avLst/>
          </a:prstGeom>
          <a:solidFill>
            <a:schemeClr val="accent1"/>
          </a:solidFill>
          <a:ln>
            <a:noFill/>
          </a:ln>
          <a:effectLst>
            <a:outerShdw blurRad="241300" dist="50800" dir="5400000" algn="ctr"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0E11FB71-CC02-44ED-9F8E-F837AFD4E737}"/>
              </a:ext>
            </a:extLst>
          </p:cNvPr>
          <p:cNvSpPr txBox="1"/>
          <p:nvPr/>
        </p:nvSpPr>
        <p:spPr>
          <a:xfrm>
            <a:off x="1567635" y="2415780"/>
            <a:ext cx="1091285"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$35</a:t>
            </a:r>
            <a:endParaRPr lang="en-GB" sz="6000" b="1" dirty="0">
              <a:solidFill>
                <a:schemeClr val="bg2"/>
              </a:solidFill>
              <a:latin typeface="+mj-lt"/>
              <a:ea typeface="Roboto" pitchFamily="2" charset="0"/>
            </a:endParaRPr>
          </a:p>
        </p:txBody>
      </p:sp>
      <p:sp>
        <p:nvSpPr>
          <p:cNvPr id="11" name="TextBox 25">
            <a:extLst>
              <a:ext uri="{FF2B5EF4-FFF2-40B4-BE49-F238E27FC236}">
                <a16:creationId xmlns:a16="http://schemas.microsoft.com/office/drawing/2014/main" id="{3300B516-C5D1-4745-BA56-C32C887C41F7}"/>
              </a:ext>
            </a:extLst>
          </p:cNvPr>
          <p:cNvSpPr txBox="1"/>
          <p:nvPr/>
        </p:nvSpPr>
        <p:spPr>
          <a:xfrm>
            <a:off x="1734022" y="2946546"/>
            <a:ext cx="758513"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12" name="TextBox 25">
            <a:extLst>
              <a:ext uri="{FF2B5EF4-FFF2-40B4-BE49-F238E27FC236}">
                <a16:creationId xmlns:a16="http://schemas.microsoft.com/office/drawing/2014/main" id="{E3959138-73CD-450F-AFBA-E5602EC4B950}"/>
              </a:ext>
            </a:extLst>
          </p:cNvPr>
          <p:cNvSpPr txBox="1"/>
          <p:nvPr/>
        </p:nvSpPr>
        <p:spPr>
          <a:xfrm>
            <a:off x="1391621" y="372677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13" name="TextBox 25">
            <a:extLst>
              <a:ext uri="{FF2B5EF4-FFF2-40B4-BE49-F238E27FC236}">
                <a16:creationId xmlns:a16="http://schemas.microsoft.com/office/drawing/2014/main" id="{A6245E81-D9F1-402A-AC4A-08176ED3BB09}"/>
              </a:ext>
            </a:extLst>
          </p:cNvPr>
          <p:cNvSpPr txBox="1"/>
          <p:nvPr/>
        </p:nvSpPr>
        <p:spPr>
          <a:xfrm>
            <a:off x="1455427"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PERSONAL</a:t>
            </a:r>
          </a:p>
        </p:txBody>
      </p:sp>
      <p:sp>
        <p:nvSpPr>
          <p:cNvPr id="18" name="TextBox 17">
            <a:extLst>
              <a:ext uri="{FF2B5EF4-FFF2-40B4-BE49-F238E27FC236}">
                <a16:creationId xmlns:a16="http://schemas.microsoft.com/office/drawing/2014/main" id="{E9A560C6-C70D-4358-8DCD-8D83F603DD08}"/>
              </a:ext>
            </a:extLst>
          </p:cNvPr>
          <p:cNvSpPr txBox="1"/>
          <p:nvPr/>
        </p:nvSpPr>
        <p:spPr>
          <a:xfrm>
            <a:off x="3952102" y="2262228"/>
            <a:ext cx="1213328"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$55</a:t>
            </a:r>
            <a:endParaRPr lang="en-GB" sz="6000" b="1" dirty="0">
              <a:solidFill>
                <a:schemeClr val="bg2"/>
              </a:solidFill>
              <a:latin typeface="+mj-lt"/>
              <a:ea typeface="Roboto" pitchFamily="2" charset="0"/>
            </a:endParaRPr>
          </a:p>
        </p:txBody>
      </p:sp>
      <p:sp>
        <p:nvSpPr>
          <p:cNvPr id="19" name="TextBox 25">
            <a:extLst>
              <a:ext uri="{FF2B5EF4-FFF2-40B4-BE49-F238E27FC236}">
                <a16:creationId xmlns:a16="http://schemas.microsoft.com/office/drawing/2014/main" id="{8B1447EE-7E7B-4916-9691-7A22B853D0B5}"/>
              </a:ext>
            </a:extLst>
          </p:cNvPr>
          <p:cNvSpPr txBox="1"/>
          <p:nvPr/>
        </p:nvSpPr>
        <p:spPr>
          <a:xfrm>
            <a:off x="4181444" y="2792993"/>
            <a:ext cx="754644"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dirty="0">
                <a:solidFill>
                  <a:schemeClr val="bg2"/>
                </a:solidFill>
                <a:ea typeface="Open Sans Light" pitchFamily="34"/>
                <a:cs typeface="Open Sans Light" pitchFamily="34"/>
              </a:rPr>
              <a:t>/ month</a:t>
            </a:r>
            <a:endParaRPr lang="en-US" sz="900" dirty="0">
              <a:solidFill>
                <a:schemeClr val="bg2"/>
              </a:solidFill>
              <a:ea typeface="Open Sans Light" pitchFamily="34"/>
              <a:cs typeface="Open Sans Light" pitchFamily="34"/>
            </a:endParaRPr>
          </a:p>
        </p:txBody>
      </p:sp>
      <p:sp>
        <p:nvSpPr>
          <p:cNvPr id="20" name="TextBox 25">
            <a:extLst>
              <a:ext uri="{FF2B5EF4-FFF2-40B4-BE49-F238E27FC236}">
                <a16:creationId xmlns:a16="http://schemas.microsoft.com/office/drawing/2014/main" id="{E60F726F-B5D8-447A-964A-A121607F6B52}"/>
              </a:ext>
            </a:extLst>
          </p:cNvPr>
          <p:cNvSpPr txBox="1"/>
          <p:nvPr/>
        </p:nvSpPr>
        <p:spPr>
          <a:xfrm>
            <a:off x="3849071" y="3573536"/>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1" name="TextBox 20">
            <a:extLst>
              <a:ext uri="{FF2B5EF4-FFF2-40B4-BE49-F238E27FC236}">
                <a16:creationId xmlns:a16="http://schemas.microsoft.com/office/drawing/2014/main" id="{8D9ADA95-E28E-4EA8-94EA-3079A96CBF69}"/>
              </a:ext>
            </a:extLst>
          </p:cNvPr>
          <p:cNvSpPr txBox="1"/>
          <p:nvPr/>
        </p:nvSpPr>
        <p:spPr>
          <a:xfrm>
            <a:off x="3912877" y="3376760"/>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COMMUNITY</a:t>
            </a:r>
          </a:p>
        </p:txBody>
      </p:sp>
      <p:sp>
        <p:nvSpPr>
          <p:cNvPr id="24" name="TextBox 23">
            <a:extLst>
              <a:ext uri="{FF2B5EF4-FFF2-40B4-BE49-F238E27FC236}">
                <a16:creationId xmlns:a16="http://schemas.microsoft.com/office/drawing/2014/main" id="{8BB423E8-0546-455D-A242-779E5C19C86C}"/>
              </a:ext>
            </a:extLst>
          </p:cNvPr>
          <p:cNvSpPr txBox="1"/>
          <p:nvPr/>
        </p:nvSpPr>
        <p:spPr>
          <a:xfrm>
            <a:off x="6446856" y="2415780"/>
            <a:ext cx="1120534" cy="715581"/>
          </a:xfrm>
          <a:prstGeom prst="rect">
            <a:avLst/>
          </a:prstGeom>
          <a:noFill/>
        </p:spPr>
        <p:txBody>
          <a:bodyPr wrap="square" rtlCol="0">
            <a:spAutoFit/>
          </a:bodyPr>
          <a:lstStyle/>
          <a:p>
            <a:pPr algn="ctr"/>
            <a:r>
              <a:rPr lang="en-GB" sz="4050" b="1" dirty="0">
                <a:solidFill>
                  <a:schemeClr val="bg2"/>
                </a:solidFill>
                <a:latin typeface="+mj-lt"/>
                <a:ea typeface="Roboto" pitchFamily="2" charset="0"/>
              </a:rPr>
              <a:t>$95</a:t>
            </a:r>
            <a:endParaRPr lang="en-GB" sz="6000" b="1" dirty="0">
              <a:solidFill>
                <a:schemeClr val="bg2"/>
              </a:solidFill>
              <a:latin typeface="+mj-lt"/>
              <a:ea typeface="Roboto" pitchFamily="2" charset="0"/>
            </a:endParaRPr>
          </a:p>
        </p:txBody>
      </p:sp>
      <p:sp>
        <p:nvSpPr>
          <p:cNvPr id="25" name="TextBox 24">
            <a:extLst>
              <a:ext uri="{FF2B5EF4-FFF2-40B4-BE49-F238E27FC236}">
                <a16:creationId xmlns:a16="http://schemas.microsoft.com/office/drawing/2014/main" id="{2AD07F0A-2413-476F-8BF2-699434E9759E}"/>
              </a:ext>
            </a:extLst>
          </p:cNvPr>
          <p:cNvSpPr txBox="1"/>
          <p:nvPr/>
        </p:nvSpPr>
        <p:spPr>
          <a:xfrm>
            <a:off x="6629440" y="2946546"/>
            <a:ext cx="755366" cy="249620"/>
          </a:xfrm>
          <a:prstGeom prst="rect">
            <a:avLst/>
          </a:prstGeom>
          <a:noFill/>
          <a:ln cap="flat">
            <a:noFill/>
          </a:ln>
        </p:spPr>
        <p:txBody>
          <a:bodyPr vert="horz" wrap="square" lIns="68580" tIns="34290" rIns="68580" bIns="34290" anchor="t" anchorCtr="0" compatLnSpc="1">
            <a:spAutoFit/>
          </a:bodyPr>
          <a:lstStyle/>
          <a:p>
            <a:pPr algn="ctr">
              <a:lnSpc>
                <a:spcPct val="150000"/>
              </a:lnSpc>
              <a:defRPr sz="1800" b="0" i="0" u="none" strike="noStrike" kern="0" cap="none" spc="0" baseline="0">
                <a:solidFill>
                  <a:srgbClr val="000000"/>
                </a:solidFill>
                <a:uFillTx/>
              </a:defRPr>
            </a:pPr>
            <a:r>
              <a:rPr lang="en-GB" sz="900">
                <a:solidFill>
                  <a:schemeClr val="bg2"/>
                </a:solidFill>
                <a:ea typeface="Open Sans Light" pitchFamily="34"/>
                <a:cs typeface="Open Sans Light" pitchFamily="34"/>
              </a:rPr>
              <a:t>/ </a:t>
            </a:r>
            <a:r>
              <a:rPr lang="en-GB" sz="900" dirty="0">
                <a:solidFill>
                  <a:schemeClr val="bg2"/>
                </a:solidFill>
                <a:ea typeface="Open Sans Light" pitchFamily="34"/>
                <a:cs typeface="Open Sans Light" pitchFamily="34"/>
              </a:rPr>
              <a:t>month</a:t>
            </a:r>
            <a:endParaRPr lang="en-US" sz="900" dirty="0">
              <a:solidFill>
                <a:schemeClr val="bg2"/>
              </a:solidFill>
              <a:ea typeface="Open Sans Light" pitchFamily="34"/>
              <a:cs typeface="Open Sans Light" pitchFamily="34"/>
            </a:endParaRPr>
          </a:p>
        </p:txBody>
      </p:sp>
      <p:sp>
        <p:nvSpPr>
          <p:cNvPr id="26" name="TextBox 25">
            <a:extLst>
              <a:ext uri="{FF2B5EF4-FFF2-40B4-BE49-F238E27FC236}">
                <a16:creationId xmlns:a16="http://schemas.microsoft.com/office/drawing/2014/main" id="{2CFF8F1D-A18E-43F0-AF6B-360802CFDDA9}"/>
              </a:ext>
            </a:extLst>
          </p:cNvPr>
          <p:cNvSpPr txBox="1"/>
          <p:nvPr/>
        </p:nvSpPr>
        <p:spPr>
          <a:xfrm>
            <a:off x="6296996" y="3716941"/>
            <a:ext cx="1445865" cy="805926"/>
          </a:xfrm>
          <a:prstGeom prst="rect">
            <a:avLst/>
          </a:prstGeom>
          <a:noFill/>
          <a:ln cap="flat">
            <a:noFill/>
          </a:ln>
        </p:spPr>
        <p:txBody>
          <a:bodyPr vert="horz" wrap="square" lIns="68580" tIns="34290" rIns="68580" bIns="34290" anchor="t" anchorCtr="0" compatLnSpc="1">
            <a:spAutoFit/>
          </a:bodyPr>
          <a:lstStyle/>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Suitable for all categories business and personal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eaque ipsa quae ab </a:t>
            </a:r>
            <a:endParaRPr lang="en-US" sz="825" dirty="0">
              <a:solidFill>
                <a:schemeClr val="bg2"/>
              </a:solidFill>
              <a:ea typeface="Open Sans Light" panose="020B0306030504020204" pitchFamily="34" charset="0"/>
              <a:cs typeface="Open Sans Light" panose="020B0306030504020204" pitchFamily="34" charset="0"/>
            </a:endParaRPr>
          </a:p>
          <a:p>
            <a:pPr algn="ctr">
              <a:lnSpc>
                <a:spcPct val="150000"/>
              </a:lnSpc>
            </a:pPr>
            <a:r>
              <a:rPr lang="id-ID" sz="825" dirty="0">
                <a:solidFill>
                  <a:schemeClr val="bg2"/>
                </a:solidFill>
                <a:ea typeface="Open Sans Light" panose="020B0306030504020204" pitchFamily="34" charset="0"/>
                <a:cs typeface="Open Sans Light" panose="020B0306030504020204" pitchFamily="34" charset="0"/>
              </a:rPr>
              <a:t>illo eaque ipsa</a:t>
            </a:r>
            <a:endParaRPr lang="en-GB" sz="825" dirty="0">
              <a:solidFill>
                <a:schemeClr val="bg2"/>
              </a:solidFill>
              <a:ea typeface="Open Sans Light" panose="020B0306030504020204" pitchFamily="34" charset="0"/>
              <a:cs typeface="Open Sans Light" panose="020B0306030504020204" pitchFamily="34" charset="0"/>
            </a:endParaRPr>
          </a:p>
        </p:txBody>
      </p:sp>
      <p:sp>
        <p:nvSpPr>
          <p:cNvPr id="27" name="TextBox 25">
            <a:extLst>
              <a:ext uri="{FF2B5EF4-FFF2-40B4-BE49-F238E27FC236}">
                <a16:creationId xmlns:a16="http://schemas.microsoft.com/office/drawing/2014/main" id="{D3DADEF9-CF87-429D-B5F1-EF0C71312D8D}"/>
              </a:ext>
            </a:extLst>
          </p:cNvPr>
          <p:cNvSpPr txBox="1"/>
          <p:nvPr/>
        </p:nvSpPr>
        <p:spPr>
          <a:xfrm>
            <a:off x="6360802" y="3530312"/>
            <a:ext cx="1318255" cy="230832"/>
          </a:xfrm>
          <a:prstGeom prst="rect">
            <a:avLst/>
          </a:prstGeom>
          <a:noFill/>
          <a:ln cap="flat">
            <a:noFill/>
          </a:ln>
        </p:spPr>
        <p:txBody>
          <a:bodyPr vert="horz" wrap="square" lIns="68580" tIns="34290" rIns="68580" bIns="34290" anchor="t" anchorCtr="0" compatLnSpc="1">
            <a:spAutoFit/>
          </a:bodyPr>
          <a:lstStyle/>
          <a:p>
            <a:pPr algn="ctr"/>
            <a:r>
              <a:rPr lang="en-GB" sz="1050" dirty="0">
                <a:solidFill>
                  <a:schemeClr val="bg2"/>
                </a:solidFill>
                <a:latin typeface="+mj-lt"/>
                <a:ea typeface="Open Sans" panose="020B0606030504020204" pitchFamily="34" charset="0"/>
                <a:cs typeface="Open Sans" panose="020B0606030504020204" pitchFamily="34" charset="0"/>
              </a:rPr>
              <a:t>COMPANY</a:t>
            </a:r>
          </a:p>
        </p:txBody>
      </p:sp>
      <p:sp>
        <p:nvSpPr>
          <p:cNvPr id="28" name="Rectangle: Rounded Corners 27">
            <a:extLst>
              <a:ext uri="{FF2B5EF4-FFF2-40B4-BE49-F238E27FC236}">
                <a16:creationId xmlns:a16="http://schemas.microsoft.com/office/drawing/2014/main" id="{EE25DC12-DD88-4AF8-9FA1-1B4E9F8175AD}"/>
              </a:ext>
            </a:extLst>
          </p:cNvPr>
          <p:cNvSpPr/>
          <p:nvPr/>
        </p:nvSpPr>
        <p:spPr>
          <a:xfrm>
            <a:off x="1915306"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Rounded Corners 28">
            <a:extLst>
              <a:ext uri="{FF2B5EF4-FFF2-40B4-BE49-F238E27FC236}">
                <a16:creationId xmlns:a16="http://schemas.microsoft.com/office/drawing/2014/main" id="{53723158-E285-425D-BBAD-772806DCB091}"/>
              </a:ext>
            </a:extLst>
          </p:cNvPr>
          <p:cNvSpPr/>
          <p:nvPr/>
        </p:nvSpPr>
        <p:spPr>
          <a:xfrm>
            <a:off x="4336524" y="4874279"/>
            <a:ext cx="470952" cy="470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Rounded Corners 29">
            <a:extLst>
              <a:ext uri="{FF2B5EF4-FFF2-40B4-BE49-F238E27FC236}">
                <a16:creationId xmlns:a16="http://schemas.microsoft.com/office/drawing/2014/main" id="{7439A958-35B2-4E43-B5C1-7E4686BBB2CC}"/>
              </a:ext>
            </a:extLst>
          </p:cNvPr>
          <p:cNvSpPr/>
          <p:nvPr/>
        </p:nvSpPr>
        <p:spPr>
          <a:xfrm>
            <a:off x="6830203" y="4869452"/>
            <a:ext cx="398495" cy="3984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Freeform 5">
            <a:extLst>
              <a:ext uri="{FF2B5EF4-FFF2-40B4-BE49-F238E27FC236}">
                <a16:creationId xmlns:a16="http://schemas.microsoft.com/office/drawing/2014/main" id="{AF0718A7-408C-4EE8-9B99-C9611EF3A2E8}"/>
              </a:ext>
            </a:extLst>
          </p:cNvPr>
          <p:cNvSpPr>
            <a:spLocks/>
          </p:cNvSpPr>
          <p:nvPr/>
        </p:nvSpPr>
        <p:spPr bwMode="auto">
          <a:xfrm>
            <a:off x="2040094"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2" name="Freeform 5">
            <a:extLst>
              <a:ext uri="{FF2B5EF4-FFF2-40B4-BE49-F238E27FC236}">
                <a16:creationId xmlns:a16="http://schemas.microsoft.com/office/drawing/2014/main" id="{012AE127-26CE-4CE7-A2C4-5AC7A20F9744}"/>
              </a:ext>
            </a:extLst>
          </p:cNvPr>
          <p:cNvSpPr>
            <a:spLocks/>
          </p:cNvSpPr>
          <p:nvPr/>
        </p:nvSpPr>
        <p:spPr bwMode="auto">
          <a:xfrm>
            <a:off x="4492889" y="5055664"/>
            <a:ext cx="175995" cy="108185"/>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3" name="Freeform 5">
            <a:extLst>
              <a:ext uri="{FF2B5EF4-FFF2-40B4-BE49-F238E27FC236}">
                <a16:creationId xmlns:a16="http://schemas.microsoft.com/office/drawing/2014/main" id="{81AFAF7D-3CC7-470A-ADCF-513728549A70}"/>
              </a:ext>
            </a:extLst>
          </p:cNvPr>
          <p:cNvSpPr>
            <a:spLocks/>
          </p:cNvSpPr>
          <p:nvPr/>
        </p:nvSpPr>
        <p:spPr bwMode="auto">
          <a:xfrm>
            <a:off x="6949142" y="5022929"/>
            <a:ext cx="148919" cy="91541"/>
          </a:xfrm>
          <a:custGeom>
            <a:avLst/>
            <a:gdLst>
              <a:gd name="T0" fmla="*/ 371 w 741"/>
              <a:gd name="T1" fmla="*/ 451 h 451"/>
              <a:gd name="T2" fmla="*/ 314 w 741"/>
              <a:gd name="T3" fmla="*/ 427 h 451"/>
              <a:gd name="T4" fmla="*/ 32 w 741"/>
              <a:gd name="T5" fmla="*/ 145 h 451"/>
              <a:gd name="T6" fmla="*/ 32 w 741"/>
              <a:gd name="T7" fmla="*/ 32 h 451"/>
              <a:gd name="T8" fmla="*/ 145 w 741"/>
              <a:gd name="T9" fmla="*/ 32 h 451"/>
              <a:gd name="T10" fmla="*/ 371 w 741"/>
              <a:gd name="T11" fmla="*/ 258 h 451"/>
              <a:gd name="T12" fmla="*/ 597 w 741"/>
              <a:gd name="T13" fmla="*/ 32 h 451"/>
              <a:gd name="T14" fmla="*/ 710 w 741"/>
              <a:gd name="T15" fmla="*/ 32 h 451"/>
              <a:gd name="T16" fmla="*/ 710 w 741"/>
              <a:gd name="T17" fmla="*/ 145 h 451"/>
              <a:gd name="T18" fmla="*/ 427 w 741"/>
              <a:gd name="T19" fmla="*/ 427 h 451"/>
              <a:gd name="T20" fmla="*/ 371 w 741"/>
              <a:gd name="T2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1" h="451">
                <a:moveTo>
                  <a:pt x="371" y="451"/>
                </a:moveTo>
                <a:cubicBezTo>
                  <a:pt x="349" y="451"/>
                  <a:pt x="329" y="442"/>
                  <a:pt x="314" y="427"/>
                </a:cubicBezTo>
                <a:cubicBezTo>
                  <a:pt x="32" y="145"/>
                  <a:pt x="32" y="145"/>
                  <a:pt x="32" y="145"/>
                </a:cubicBezTo>
                <a:cubicBezTo>
                  <a:pt x="0" y="114"/>
                  <a:pt x="0" y="63"/>
                  <a:pt x="32" y="32"/>
                </a:cubicBezTo>
                <a:cubicBezTo>
                  <a:pt x="63" y="0"/>
                  <a:pt x="113" y="0"/>
                  <a:pt x="145" y="32"/>
                </a:cubicBezTo>
                <a:cubicBezTo>
                  <a:pt x="371" y="258"/>
                  <a:pt x="371" y="258"/>
                  <a:pt x="371" y="258"/>
                </a:cubicBezTo>
                <a:cubicBezTo>
                  <a:pt x="597" y="32"/>
                  <a:pt x="597" y="32"/>
                  <a:pt x="597" y="32"/>
                </a:cubicBezTo>
                <a:cubicBezTo>
                  <a:pt x="628" y="0"/>
                  <a:pt x="678" y="0"/>
                  <a:pt x="710" y="32"/>
                </a:cubicBezTo>
                <a:cubicBezTo>
                  <a:pt x="741" y="63"/>
                  <a:pt x="741" y="114"/>
                  <a:pt x="710" y="145"/>
                </a:cubicBezTo>
                <a:cubicBezTo>
                  <a:pt x="427" y="427"/>
                  <a:pt x="427" y="427"/>
                  <a:pt x="427" y="427"/>
                </a:cubicBezTo>
                <a:cubicBezTo>
                  <a:pt x="412" y="442"/>
                  <a:pt x="392" y="451"/>
                  <a:pt x="371" y="451"/>
                </a:cubicBez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0FC2A56B-04F3-4035-B47B-CA3A9385F1FD}"/>
              </a:ext>
            </a:extLst>
          </p:cNvPr>
          <p:cNvGrpSpPr/>
          <p:nvPr/>
        </p:nvGrpSpPr>
        <p:grpSpPr>
          <a:xfrm>
            <a:off x="84606" y="76705"/>
            <a:ext cx="1471613" cy="1144940"/>
            <a:chOff x="112805" y="96964"/>
            <a:chExt cx="1962150" cy="1526587"/>
          </a:xfrm>
        </p:grpSpPr>
        <p:sp>
          <p:nvSpPr>
            <p:cNvPr id="53" name="Oval 32">
              <a:extLst>
                <a:ext uri="{FF2B5EF4-FFF2-40B4-BE49-F238E27FC236}">
                  <a16:creationId xmlns:a16="http://schemas.microsoft.com/office/drawing/2014/main" id="{D4CE2F3D-015F-4BBB-A499-DD07AC1E7359}"/>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3">
              <a:extLst>
                <a:ext uri="{FF2B5EF4-FFF2-40B4-BE49-F238E27FC236}">
                  <a16:creationId xmlns:a16="http://schemas.microsoft.com/office/drawing/2014/main" id="{AD45B3A5-A0EC-4D48-A302-F22CF5FCA979}"/>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FCAA4F4C-1073-4DF7-9064-ED0B95D1E7DE}"/>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5">
              <a:extLst>
                <a:ext uri="{FF2B5EF4-FFF2-40B4-BE49-F238E27FC236}">
                  <a16:creationId xmlns:a16="http://schemas.microsoft.com/office/drawing/2014/main" id="{3B5A503D-12BF-48EF-BCAC-2079866DEAEB}"/>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8">
              <a:extLst>
                <a:ext uri="{FF2B5EF4-FFF2-40B4-BE49-F238E27FC236}">
                  <a16:creationId xmlns:a16="http://schemas.microsoft.com/office/drawing/2014/main" id="{FF9455BA-F11C-4E69-AAFD-7AB1F9A4DB4B}"/>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9">
              <a:extLst>
                <a:ext uri="{FF2B5EF4-FFF2-40B4-BE49-F238E27FC236}">
                  <a16:creationId xmlns:a16="http://schemas.microsoft.com/office/drawing/2014/main" id="{594562A1-0E0B-41B1-8026-47CBB99D5D14}"/>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41">
              <a:extLst>
                <a:ext uri="{FF2B5EF4-FFF2-40B4-BE49-F238E27FC236}">
                  <a16:creationId xmlns:a16="http://schemas.microsoft.com/office/drawing/2014/main" id="{18DCA945-606B-4DD4-B877-9CB74EA63CDE}"/>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3">
              <a:extLst>
                <a:ext uri="{FF2B5EF4-FFF2-40B4-BE49-F238E27FC236}">
                  <a16:creationId xmlns:a16="http://schemas.microsoft.com/office/drawing/2014/main" id="{543AAFF4-DA82-43F3-8161-DC617CCEEAE0}"/>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4">
              <a:extLst>
                <a:ext uri="{FF2B5EF4-FFF2-40B4-BE49-F238E27FC236}">
                  <a16:creationId xmlns:a16="http://schemas.microsoft.com/office/drawing/2014/main" id="{6F138726-6D2B-4D8A-BA27-A392BF6DF522}"/>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9">
              <a:extLst>
                <a:ext uri="{FF2B5EF4-FFF2-40B4-BE49-F238E27FC236}">
                  <a16:creationId xmlns:a16="http://schemas.microsoft.com/office/drawing/2014/main" id="{216A7079-F492-44F9-A1D1-C5021540C2EB}"/>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41">
              <a:extLst>
                <a:ext uri="{FF2B5EF4-FFF2-40B4-BE49-F238E27FC236}">
                  <a16:creationId xmlns:a16="http://schemas.microsoft.com/office/drawing/2014/main" id="{6D858E7F-77BF-4C47-AB06-BCDB3E7BF360}"/>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2">
              <a:extLst>
                <a:ext uri="{FF2B5EF4-FFF2-40B4-BE49-F238E27FC236}">
                  <a16:creationId xmlns:a16="http://schemas.microsoft.com/office/drawing/2014/main" id="{A62346CA-9A0C-4C8B-AC6A-EC3084660119}"/>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D4A24FFD-9584-4FCD-BFB4-474EDC30D97F}"/>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D1B8D0E8-2570-4CB1-B19A-DB02ABBAC2DD}"/>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8">
              <a:extLst>
                <a:ext uri="{FF2B5EF4-FFF2-40B4-BE49-F238E27FC236}">
                  <a16:creationId xmlns:a16="http://schemas.microsoft.com/office/drawing/2014/main" id="{6B517104-5200-4F90-97A5-59FF69868B29}"/>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1E562160-4E45-4D9B-AB56-100049291EF8}"/>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751D8D9-D299-4AB7-943E-5BAC6F19738E}"/>
              </a:ext>
            </a:extLst>
          </p:cNvPr>
          <p:cNvGrpSpPr/>
          <p:nvPr/>
        </p:nvGrpSpPr>
        <p:grpSpPr>
          <a:xfrm>
            <a:off x="7858534" y="76786"/>
            <a:ext cx="1208312" cy="1149677"/>
            <a:chOff x="101237" y="97070"/>
            <a:chExt cx="1611082" cy="1532903"/>
          </a:xfrm>
        </p:grpSpPr>
        <p:sp>
          <p:nvSpPr>
            <p:cNvPr id="74" name="Oval 32">
              <a:extLst>
                <a:ext uri="{FF2B5EF4-FFF2-40B4-BE49-F238E27FC236}">
                  <a16:creationId xmlns:a16="http://schemas.microsoft.com/office/drawing/2014/main" id="{AAD99275-B53E-4E95-A07A-1C769B583552}"/>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33">
              <a:extLst>
                <a:ext uri="{FF2B5EF4-FFF2-40B4-BE49-F238E27FC236}">
                  <a16:creationId xmlns:a16="http://schemas.microsoft.com/office/drawing/2014/main" id="{ABAD3014-E804-4120-9D6E-BE4BC807E0F4}"/>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4">
              <a:extLst>
                <a:ext uri="{FF2B5EF4-FFF2-40B4-BE49-F238E27FC236}">
                  <a16:creationId xmlns:a16="http://schemas.microsoft.com/office/drawing/2014/main" id="{643C8B85-7EAE-43A9-B19D-097E1417C01D}"/>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5">
              <a:extLst>
                <a:ext uri="{FF2B5EF4-FFF2-40B4-BE49-F238E27FC236}">
                  <a16:creationId xmlns:a16="http://schemas.microsoft.com/office/drawing/2014/main" id="{332B2C24-5044-4CF1-A8B3-5AD9D8D162C5}"/>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38">
              <a:extLst>
                <a:ext uri="{FF2B5EF4-FFF2-40B4-BE49-F238E27FC236}">
                  <a16:creationId xmlns:a16="http://schemas.microsoft.com/office/drawing/2014/main" id="{43999680-2C74-46A4-B9C5-A61A4F467975}"/>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41">
              <a:extLst>
                <a:ext uri="{FF2B5EF4-FFF2-40B4-BE49-F238E27FC236}">
                  <a16:creationId xmlns:a16="http://schemas.microsoft.com/office/drawing/2014/main" id="{9A6FC32E-D5F2-41A6-97DF-F959D215876D}"/>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3">
              <a:extLst>
                <a:ext uri="{FF2B5EF4-FFF2-40B4-BE49-F238E27FC236}">
                  <a16:creationId xmlns:a16="http://schemas.microsoft.com/office/drawing/2014/main" id="{46F8D537-05B9-40C2-858F-7A1D58A28FE4}"/>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4">
              <a:extLst>
                <a:ext uri="{FF2B5EF4-FFF2-40B4-BE49-F238E27FC236}">
                  <a16:creationId xmlns:a16="http://schemas.microsoft.com/office/drawing/2014/main" id="{CA193D5A-5B3E-4646-968D-B3380AA90494}"/>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8FB00171-9A7B-479F-93FF-105B26ED245E}"/>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D00EF8D2-55B2-4CFD-9178-B38AEB5A11F9}"/>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EB7B72C-E770-448A-B7BE-066F97E5EFFE}"/>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379F84E8-ABA7-4A47-AA44-A3D8F624D370}"/>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4">
              <a:extLst>
                <a:ext uri="{FF2B5EF4-FFF2-40B4-BE49-F238E27FC236}">
                  <a16:creationId xmlns:a16="http://schemas.microsoft.com/office/drawing/2014/main" id="{E1483A23-D72F-4DC6-8532-2387102F5E2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8">
              <a:extLst>
                <a:ext uri="{FF2B5EF4-FFF2-40B4-BE49-F238E27FC236}">
                  <a16:creationId xmlns:a16="http://schemas.microsoft.com/office/drawing/2014/main" id="{A267E68F-6889-430D-9B5E-5DADF04D5B75}"/>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41">
              <a:extLst>
                <a:ext uri="{FF2B5EF4-FFF2-40B4-BE49-F238E27FC236}">
                  <a16:creationId xmlns:a16="http://schemas.microsoft.com/office/drawing/2014/main" id="{0672981C-0099-4301-A6AB-893C54432DF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4">
              <a:extLst>
                <a:ext uri="{FF2B5EF4-FFF2-40B4-BE49-F238E27FC236}">
                  <a16:creationId xmlns:a16="http://schemas.microsoft.com/office/drawing/2014/main" id="{94CD5B4F-E3F5-41B5-8622-C2667B704E0E}"/>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41">
              <a:extLst>
                <a:ext uri="{FF2B5EF4-FFF2-40B4-BE49-F238E27FC236}">
                  <a16:creationId xmlns:a16="http://schemas.microsoft.com/office/drawing/2014/main" id="{B51E8CD6-29FC-4756-9027-0BB547DE120E}"/>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1" name="Group 90">
            <a:extLst>
              <a:ext uri="{FF2B5EF4-FFF2-40B4-BE49-F238E27FC236}">
                <a16:creationId xmlns:a16="http://schemas.microsoft.com/office/drawing/2014/main" id="{4AF69CC1-1F9F-44A9-86C9-7ED28DB5DC1C}"/>
              </a:ext>
            </a:extLst>
          </p:cNvPr>
          <p:cNvGrpSpPr/>
          <p:nvPr/>
        </p:nvGrpSpPr>
        <p:grpSpPr>
          <a:xfrm>
            <a:off x="4402709" y="518932"/>
            <a:ext cx="338587" cy="81413"/>
            <a:chOff x="5883321" y="1214724"/>
            <a:chExt cx="451449" cy="108550"/>
          </a:xfrm>
          <a:solidFill>
            <a:schemeClr val="accent1"/>
          </a:solidFill>
        </p:grpSpPr>
        <p:sp>
          <p:nvSpPr>
            <p:cNvPr id="92" name="Rectangle: Rounded Corners 91">
              <a:extLst>
                <a:ext uri="{FF2B5EF4-FFF2-40B4-BE49-F238E27FC236}">
                  <a16:creationId xmlns:a16="http://schemas.microsoft.com/office/drawing/2014/main" id="{476324E8-99B9-4708-BCFF-2AA609A4CDD1}"/>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Rectangle: Rounded Corners 92">
              <a:extLst>
                <a:ext uri="{FF2B5EF4-FFF2-40B4-BE49-F238E27FC236}">
                  <a16:creationId xmlns:a16="http://schemas.microsoft.com/office/drawing/2014/main" id="{5161BBCB-4CFE-40B7-A9A2-F98E4891BA7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Rectangle: Rounded Corners 93">
              <a:extLst>
                <a:ext uri="{FF2B5EF4-FFF2-40B4-BE49-F238E27FC236}">
                  <a16:creationId xmlns:a16="http://schemas.microsoft.com/office/drawing/2014/main" id="{1DB9D33D-37A9-4B2E-96F2-1A83204F655F}"/>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04410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par>
                                <p:cTn id="17" presetID="42"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1000"/>
                                        <p:tgtEl>
                                          <p:spTgt spid="20"/>
                                        </p:tgtEl>
                                      </p:cBhvr>
                                    </p:animEffect>
                                    <p:anim calcmode="lin" valueType="num">
                                      <p:cBhvr>
                                        <p:cTn id="80" dur="1000" fill="hold"/>
                                        <p:tgtEl>
                                          <p:spTgt spid="20"/>
                                        </p:tgtEl>
                                        <p:attrNameLst>
                                          <p:attrName>ppt_x</p:attrName>
                                        </p:attrNameLst>
                                      </p:cBhvr>
                                      <p:tavLst>
                                        <p:tav tm="0">
                                          <p:val>
                                            <p:strVal val="#ppt_x"/>
                                          </p:val>
                                        </p:tav>
                                        <p:tav tm="100000">
                                          <p:val>
                                            <p:strVal val="#ppt_x"/>
                                          </p:val>
                                        </p:tav>
                                      </p:tavLst>
                                    </p:anim>
                                    <p:anim calcmode="lin" valueType="num">
                                      <p:cBhvr>
                                        <p:cTn id="81" dur="1000" fill="hold"/>
                                        <p:tgtEl>
                                          <p:spTgt spid="2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1000"/>
                                        <p:tgtEl>
                                          <p:spTgt spid="21"/>
                                        </p:tgtEl>
                                      </p:cBhvr>
                                    </p:animEffect>
                                    <p:anim calcmode="lin" valueType="num">
                                      <p:cBhvr>
                                        <p:cTn id="85" dur="1000" fill="hold"/>
                                        <p:tgtEl>
                                          <p:spTgt spid="21"/>
                                        </p:tgtEl>
                                        <p:attrNameLst>
                                          <p:attrName>ppt_x</p:attrName>
                                        </p:attrNameLst>
                                      </p:cBhvr>
                                      <p:tavLst>
                                        <p:tav tm="0">
                                          <p:val>
                                            <p:strVal val="#ppt_x"/>
                                          </p:val>
                                        </p:tav>
                                        <p:tav tm="100000">
                                          <p:val>
                                            <p:strVal val="#ppt_x"/>
                                          </p:val>
                                        </p:tav>
                                      </p:tavLst>
                                    </p:anim>
                                    <p:anim calcmode="lin" valueType="num">
                                      <p:cBhvr>
                                        <p:cTn id="86" dur="1000" fill="hold"/>
                                        <p:tgtEl>
                                          <p:spTgt spid="2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fade">
                                      <p:cBhvr>
                                        <p:cTn id="94" dur="1000"/>
                                        <p:tgtEl>
                                          <p:spTgt spid="32"/>
                                        </p:tgtEl>
                                      </p:cBhvr>
                                    </p:animEffect>
                                    <p:anim calcmode="lin" valueType="num">
                                      <p:cBhvr>
                                        <p:cTn id="95" dur="1000" fill="hold"/>
                                        <p:tgtEl>
                                          <p:spTgt spid="32"/>
                                        </p:tgtEl>
                                        <p:attrNameLst>
                                          <p:attrName>ppt_x</p:attrName>
                                        </p:attrNameLst>
                                      </p:cBhvr>
                                      <p:tavLst>
                                        <p:tav tm="0">
                                          <p:val>
                                            <p:strVal val="#ppt_x"/>
                                          </p:val>
                                        </p:tav>
                                        <p:tav tm="100000">
                                          <p:val>
                                            <p:strVal val="#ppt_x"/>
                                          </p:val>
                                        </p:tav>
                                      </p:tavLst>
                                    </p:anim>
                                    <p:anim calcmode="lin" valueType="num">
                                      <p:cBhvr>
                                        <p:cTn id="96" dur="1000" fill="hold"/>
                                        <p:tgtEl>
                                          <p:spTgt spid="32"/>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1000"/>
                                        <p:tgtEl>
                                          <p:spTgt spid="41"/>
                                        </p:tgtEl>
                                      </p:cBhvr>
                                    </p:animEffect>
                                    <p:anim calcmode="lin" valueType="num">
                                      <p:cBhvr>
                                        <p:cTn id="100" dur="1000" fill="hold"/>
                                        <p:tgtEl>
                                          <p:spTgt spid="41"/>
                                        </p:tgtEl>
                                        <p:attrNameLst>
                                          <p:attrName>ppt_x</p:attrName>
                                        </p:attrNameLst>
                                      </p:cBhvr>
                                      <p:tavLst>
                                        <p:tav tm="0">
                                          <p:val>
                                            <p:strVal val="#ppt_x"/>
                                          </p:val>
                                        </p:tav>
                                        <p:tav tm="100000">
                                          <p:val>
                                            <p:strVal val="#ppt_x"/>
                                          </p:val>
                                        </p:tav>
                                      </p:tavLst>
                                    </p:anim>
                                    <p:anim calcmode="lin" valueType="num">
                                      <p:cBhvr>
                                        <p:cTn id="101" dur="1000" fill="hold"/>
                                        <p:tgtEl>
                                          <p:spTgt spid="4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fade">
                                      <p:cBhvr>
                                        <p:cTn id="104" dur="1000"/>
                                        <p:tgtEl>
                                          <p:spTgt spid="3"/>
                                        </p:tgtEl>
                                      </p:cBhvr>
                                    </p:animEffect>
                                    <p:anim calcmode="lin" valueType="num">
                                      <p:cBhvr>
                                        <p:cTn id="105" dur="1000" fill="hold"/>
                                        <p:tgtEl>
                                          <p:spTgt spid="3"/>
                                        </p:tgtEl>
                                        <p:attrNameLst>
                                          <p:attrName>ppt_x</p:attrName>
                                        </p:attrNameLst>
                                      </p:cBhvr>
                                      <p:tavLst>
                                        <p:tav tm="0">
                                          <p:val>
                                            <p:strVal val="#ppt_x"/>
                                          </p:val>
                                        </p:tav>
                                        <p:tav tm="100000">
                                          <p:val>
                                            <p:strVal val="#ppt_x"/>
                                          </p:val>
                                        </p:tav>
                                      </p:tavLst>
                                    </p:anim>
                                    <p:anim calcmode="lin" valueType="num">
                                      <p:cBhvr>
                                        <p:cTn id="106" dur="1000" fill="hold"/>
                                        <p:tgtEl>
                                          <p:spTgt spid="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fade">
                                      <p:cBhvr>
                                        <p:cTn id="109" dur="1000"/>
                                        <p:tgtEl>
                                          <p:spTgt spid="24"/>
                                        </p:tgtEl>
                                      </p:cBhvr>
                                    </p:animEffect>
                                    <p:anim calcmode="lin" valueType="num">
                                      <p:cBhvr>
                                        <p:cTn id="110" dur="1000" fill="hold"/>
                                        <p:tgtEl>
                                          <p:spTgt spid="24"/>
                                        </p:tgtEl>
                                        <p:attrNameLst>
                                          <p:attrName>ppt_x</p:attrName>
                                        </p:attrNameLst>
                                      </p:cBhvr>
                                      <p:tavLst>
                                        <p:tav tm="0">
                                          <p:val>
                                            <p:strVal val="#ppt_x"/>
                                          </p:val>
                                        </p:tav>
                                        <p:tav tm="100000">
                                          <p:val>
                                            <p:strVal val="#ppt_x"/>
                                          </p:val>
                                        </p:tav>
                                      </p:tavLst>
                                    </p:anim>
                                    <p:anim calcmode="lin" valueType="num">
                                      <p:cBhvr>
                                        <p:cTn id="111" dur="1000" fill="hold"/>
                                        <p:tgtEl>
                                          <p:spTgt spid="2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1000"/>
                                        <p:tgtEl>
                                          <p:spTgt spid="26"/>
                                        </p:tgtEl>
                                      </p:cBhvr>
                                    </p:animEffect>
                                    <p:anim calcmode="lin" valueType="num">
                                      <p:cBhvr>
                                        <p:cTn id="120" dur="1000" fill="hold"/>
                                        <p:tgtEl>
                                          <p:spTgt spid="26"/>
                                        </p:tgtEl>
                                        <p:attrNameLst>
                                          <p:attrName>ppt_x</p:attrName>
                                        </p:attrNameLst>
                                      </p:cBhvr>
                                      <p:tavLst>
                                        <p:tav tm="0">
                                          <p:val>
                                            <p:strVal val="#ppt_x"/>
                                          </p:val>
                                        </p:tav>
                                        <p:tav tm="100000">
                                          <p:val>
                                            <p:strVal val="#ppt_x"/>
                                          </p:val>
                                        </p:tav>
                                      </p:tavLst>
                                    </p:anim>
                                    <p:anim calcmode="lin" valueType="num">
                                      <p:cBhvr>
                                        <p:cTn id="121" dur="1000" fill="hold"/>
                                        <p:tgtEl>
                                          <p:spTgt spid="2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1000"/>
                                        <p:tgtEl>
                                          <p:spTgt spid="30"/>
                                        </p:tgtEl>
                                      </p:cBhvr>
                                    </p:animEffect>
                                    <p:anim calcmode="lin" valueType="num">
                                      <p:cBhvr>
                                        <p:cTn id="130" dur="1000" fill="hold"/>
                                        <p:tgtEl>
                                          <p:spTgt spid="30"/>
                                        </p:tgtEl>
                                        <p:attrNameLst>
                                          <p:attrName>ppt_x</p:attrName>
                                        </p:attrNameLst>
                                      </p:cBhvr>
                                      <p:tavLst>
                                        <p:tav tm="0">
                                          <p:val>
                                            <p:strVal val="#ppt_x"/>
                                          </p:val>
                                        </p:tav>
                                        <p:tav tm="100000">
                                          <p:val>
                                            <p:strVal val="#ppt_x"/>
                                          </p:val>
                                        </p:tav>
                                      </p:tavLst>
                                    </p:anim>
                                    <p:anim calcmode="lin" valueType="num">
                                      <p:cBhvr>
                                        <p:cTn id="131" dur="1000" fill="hold"/>
                                        <p:tgtEl>
                                          <p:spTgt spid="30"/>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 grpId="0" animBg="1"/>
      <p:bldP spid="4" grpId="0" animBg="1"/>
      <p:bldP spid="5" grpId="0" animBg="1"/>
      <p:bldP spid="10" grpId="0"/>
      <p:bldP spid="11" grpId="0"/>
      <p:bldP spid="12" grpId="0"/>
      <p:bldP spid="13" grpId="0"/>
      <p:bldP spid="18" grpId="0"/>
      <p:bldP spid="19" grpId="0"/>
      <p:bldP spid="20" grpId="0"/>
      <p:bldP spid="21" grpId="0"/>
      <p:bldP spid="24" grpId="0"/>
      <p:bldP spid="25" grpId="0"/>
      <p:bldP spid="26" grpId="0"/>
      <p:bldP spid="27" grpId="0"/>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Picture Placeholder 11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61" b="9861"/>
          <a:stretch>
            <a:fillRect/>
          </a:stretch>
        </p:blipFill>
        <p:spPr/>
      </p:pic>
      <p:sp>
        <p:nvSpPr>
          <p:cNvPr id="123" name="Picture Placeholder 2">
            <a:extLst>
              <a:ext uri="{FF2B5EF4-FFF2-40B4-BE49-F238E27FC236}">
                <a16:creationId xmlns:a16="http://schemas.microsoft.com/office/drawing/2014/main" id="{D28F4036-5DAE-4611-A47D-CFF914D6B7AF}"/>
              </a:ext>
            </a:extLst>
          </p:cNvPr>
          <p:cNvSpPr txBox="1">
            <a:spLocks/>
          </p:cNvSpPr>
          <p:nvPr/>
        </p:nvSpPr>
        <p:spPr>
          <a:xfrm>
            <a:off x="0" y="2733428"/>
            <a:ext cx="9144000" cy="4124572"/>
          </a:xfrm>
          <a:prstGeom prst="rect">
            <a:avLst/>
          </a:prstGeom>
          <a:solidFill>
            <a:schemeClr val="tx2">
              <a:alpha val="75000"/>
            </a:schemeClr>
          </a:solidFill>
        </p:spPr>
      </p:sp>
      <p:sp>
        <p:nvSpPr>
          <p:cNvPr id="2" name="Title 1">
            <a:extLst>
              <a:ext uri="{FF2B5EF4-FFF2-40B4-BE49-F238E27FC236}">
                <a16:creationId xmlns:a16="http://schemas.microsoft.com/office/drawing/2014/main" id="{2602780C-D4F8-4277-8086-876F4ECF67F4}"/>
              </a:ext>
            </a:extLst>
          </p:cNvPr>
          <p:cNvSpPr>
            <a:spLocks noGrp="1"/>
          </p:cNvSpPr>
          <p:nvPr>
            <p:ph type="title"/>
          </p:nvPr>
        </p:nvSpPr>
        <p:spPr/>
        <p:txBody>
          <a:bodyPr/>
          <a:lstStyle/>
          <a:p>
            <a:r>
              <a:rPr lang="en-ID"/>
              <a:t>Our Testimonial</a:t>
            </a:r>
          </a:p>
        </p:txBody>
      </p:sp>
      <p:pic>
        <p:nvPicPr>
          <p:cNvPr id="5" name="Picture Placeholder 4"/>
          <p:cNvPicPr>
            <a:picLocks noGrp="1" noChangeAspect="1"/>
          </p:cNvPicPr>
          <p:nvPr>
            <p:ph type="pic" sz="quarter" idx="10"/>
          </p:nvPr>
        </p:nvPicPr>
        <p:blipFill>
          <a:blip r:embed="rId3" cstate="hqprint">
            <a:extLst>
              <a:ext uri="{28A0092B-C50C-407E-A947-70E740481C1C}">
                <a14:useLocalDpi xmlns:a14="http://schemas.microsoft.com/office/drawing/2010/main" val="0"/>
              </a:ext>
            </a:extLst>
          </a:blip>
          <a:srcRect l="21875" r="21875"/>
          <a:stretch>
            <a:fillRect/>
          </a:stretch>
        </p:blipFill>
        <p:spPr/>
      </p:pic>
      <p:grpSp>
        <p:nvGrpSpPr>
          <p:cNvPr id="7" name="Group 6">
            <a:extLst>
              <a:ext uri="{FF2B5EF4-FFF2-40B4-BE49-F238E27FC236}">
                <a16:creationId xmlns:a16="http://schemas.microsoft.com/office/drawing/2014/main" id="{E57EF3CD-87B6-43D2-9F22-B6F3CFD17194}"/>
              </a:ext>
            </a:extLst>
          </p:cNvPr>
          <p:cNvGrpSpPr/>
          <p:nvPr/>
        </p:nvGrpSpPr>
        <p:grpSpPr>
          <a:xfrm>
            <a:off x="7420516" y="5172233"/>
            <a:ext cx="536426" cy="604617"/>
            <a:chOff x="8578851" y="3830638"/>
            <a:chExt cx="374649" cy="422275"/>
          </a:xfrm>
          <a:solidFill>
            <a:schemeClr val="bg2"/>
          </a:solidFill>
        </p:grpSpPr>
        <p:sp>
          <p:nvSpPr>
            <p:cNvPr id="8" name="Freeform 133">
              <a:extLst>
                <a:ext uri="{FF2B5EF4-FFF2-40B4-BE49-F238E27FC236}">
                  <a16:creationId xmlns:a16="http://schemas.microsoft.com/office/drawing/2014/main" id="{BB16594E-819D-4A88-9F74-D483270444E1}"/>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 name="Freeform 134">
              <a:extLst>
                <a:ext uri="{FF2B5EF4-FFF2-40B4-BE49-F238E27FC236}">
                  <a16:creationId xmlns:a16="http://schemas.microsoft.com/office/drawing/2014/main" id="{E47C4C4E-D5C3-41CC-9B2E-9747094880C5}"/>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 name="Freeform 135">
              <a:extLst>
                <a:ext uri="{FF2B5EF4-FFF2-40B4-BE49-F238E27FC236}">
                  <a16:creationId xmlns:a16="http://schemas.microsoft.com/office/drawing/2014/main" id="{F6F8C3FD-9D04-4CF9-9A03-879814651CF0}"/>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 name="Freeform 136">
              <a:extLst>
                <a:ext uri="{FF2B5EF4-FFF2-40B4-BE49-F238E27FC236}">
                  <a16:creationId xmlns:a16="http://schemas.microsoft.com/office/drawing/2014/main" id="{B8FF6668-9713-4468-AA14-C547890E00AD}"/>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 name="Freeform 137">
              <a:extLst>
                <a:ext uri="{FF2B5EF4-FFF2-40B4-BE49-F238E27FC236}">
                  <a16:creationId xmlns:a16="http://schemas.microsoft.com/office/drawing/2014/main" id="{95A720D1-5557-4282-A3D2-B5D2FDEA9737}"/>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 name="Freeform 138">
              <a:extLst>
                <a:ext uri="{FF2B5EF4-FFF2-40B4-BE49-F238E27FC236}">
                  <a16:creationId xmlns:a16="http://schemas.microsoft.com/office/drawing/2014/main" id="{5D422A90-B764-4D1A-A321-DE6E7955A705}"/>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139">
              <a:extLst>
                <a:ext uri="{FF2B5EF4-FFF2-40B4-BE49-F238E27FC236}">
                  <a16:creationId xmlns:a16="http://schemas.microsoft.com/office/drawing/2014/main" id="{C7AFA1F1-9713-4793-91E6-3145D8F02B3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5" name="Freeform 140">
              <a:extLst>
                <a:ext uri="{FF2B5EF4-FFF2-40B4-BE49-F238E27FC236}">
                  <a16:creationId xmlns:a16="http://schemas.microsoft.com/office/drawing/2014/main" id="{0E248F92-AFCA-44E8-A55A-36966B352C89}"/>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6" name="Freeform 141">
              <a:extLst>
                <a:ext uri="{FF2B5EF4-FFF2-40B4-BE49-F238E27FC236}">
                  <a16:creationId xmlns:a16="http://schemas.microsoft.com/office/drawing/2014/main" id="{39FAECCF-17EF-40EE-A235-C6D45F9F2C69}"/>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Freeform 142">
              <a:extLst>
                <a:ext uri="{FF2B5EF4-FFF2-40B4-BE49-F238E27FC236}">
                  <a16:creationId xmlns:a16="http://schemas.microsoft.com/office/drawing/2014/main" id="{2E03A93B-A3A9-40FF-BBB2-8F8134790CE7}"/>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8" name="Rectangle 143">
              <a:extLst>
                <a:ext uri="{FF2B5EF4-FFF2-40B4-BE49-F238E27FC236}">
                  <a16:creationId xmlns:a16="http://schemas.microsoft.com/office/drawing/2014/main" id="{94862097-88EF-4E4A-A011-B52F1B6525A9}"/>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144">
              <a:extLst>
                <a:ext uri="{FF2B5EF4-FFF2-40B4-BE49-F238E27FC236}">
                  <a16:creationId xmlns:a16="http://schemas.microsoft.com/office/drawing/2014/main" id="{5C8284A5-5568-4247-8490-6979EA7AF897}"/>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 name="Freeform 145">
              <a:extLst>
                <a:ext uri="{FF2B5EF4-FFF2-40B4-BE49-F238E27FC236}">
                  <a16:creationId xmlns:a16="http://schemas.microsoft.com/office/drawing/2014/main" id="{E323BCE2-1E07-4CE4-92A5-B32F98E4CE50}"/>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 name="Freeform 146">
              <a:extLst>
                <a:ext uri="{FF2B5EF4-FFF2-40B4-BE49-F238E27FC236}">
                  <a16:creationId xmlns:a16="http://schemas.microsoft.com/office/drawing/2014/main" id="{0242FDC3-56A7-41F0-A57E-678B8015D2FF}"/>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 name="Freeform 147">
              <a:extLst>
                <a:ext uri="{FF2B5EF4-FFF2-40B4-BE49-F238E27FC236}">
                  <a16:creationId xmlns:a16="http://schemas.microsoft.com/office/drawing/2014/main" id="{9337A20B-6757-45F4-955A-DCC090FC0874}"/>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 name="Freeform 148">
              <a:extLst>
                <a:ext uri="{FF2B5EF4-FFF2-40B4-BE49-F238E27FC236}">
                  <a16:creationId xmlns:a16="http://schemas.microsoft.com/office/drawing/2014/main" id="{81EC7063-5830-4390-9187-35371A9892D2}"/>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4" name="Group 23">
            <a:extLst>
              <a:ext uri="{FF2B5EF4-FFF2-40B4-BE49-F238E27FC236}">
                <a16:creationId xmlns:a16="http://schemas.microsoft.com/office/drawing/2014/main" id="{0EF05221-9090-482A-83C9-4E7EE9D6A4C8}"/>
              </a:ext>
            </a:extLst>
          </p:cNvPr>
          <p:cNvGrpSpPr/>
          <p:nvPr/>
        </p:nvGrpSpPr>
        <p:grpSpPr>
          <a:xfrm>
            <a:off x="2920655" y="5180188"/>
            <a:ext cx="543245" cy="588707"/>
            <a:chOff x="8575676" y="2809875"/>
            <a:chExt cx="379412" cy="411163"/>
          </a:xfrm>
          <a:solidFill>
            <a:schemeClr val="bg2"/>
          </a:solidFill>
        </p:grpSpPr>
        <p:sp>
          <p:nvSpPr>
            <p:cNvPr id="25" name="Freeform 149">
              <a:extLst>
                <a:ext uri="{FF2B5EF4-FFF2-40B4-BE49-F238E27FC236}">
                  <a16:creationId xmlns:a16="http://schemas.microsoft.com/office/drawing/2014/main" id="{919C1C71-DCE4-4D11-806D-218ECC91DCEA}"/>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150">
              <a:extLst>
                <a:ext uri="{FF2B5EF4-FFF2-40B4-BE49-F238E27FC236}">
                  <a16:creationId xmlns:a16="http://schemas.microsoft.com/office/drawing/2014/main" id="{C320997F-85C7-4B74-A048-197607B44D4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151">
              <a:extLst>
                <a:ext uri="{FF2B5EF4-FFF2-40B4-BE49-F238E27FC236}">
                  <a16:creationId xmlns:a16="http://schemas.microsoft.com/office/drawing/2014/main" id="{39BF50A7-F9B9-4DBF-9B91-C9611B64A6EA}"/>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Rectangle 152">
              <a:extLst>
                <a:ext uri="{FF2B5EF4-FFF2-40B4-BE49-F238E27FC236}">
                  <a16:creationId xmlns:a16="http://schemas.microsoft.com/office/drawing/2014/main" id="{4A1F1C7D-FF5A-4E0D-AFA5-9BA9DD8DDFFA}"/>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Rectangle 153">
              <a:extLst>
                <a:ext uri="{FF2B5EF4-FFF2-40B4-BE49-F238E27FC236}">
                  <a16:creationId xmlns:a16="http://schemas.microsoft.com/office/drawing/2014/main" id="{4A880076-1BEA-4CDA-9705-F4FCE25DEE10}"/>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0" name="Freeform 154">
              <a:extLst>
                <a:ext uri="{FF2B5EF4-FFF2-40B4-BE49-F238E27FC236}">
                  <a16:creationId xmlns:a16="http://schemas.microsoft.com/office/drawing/2014/main" id="{05D03C92-FB59-421B-9E1C-BA1CD3C1AAD2}"/>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1" name="Freeform 155">
              <a:extLst>
                <a:ext uri="{FF2B5EF4-FFF2-40B4-BE49-F238E27FC236}">
                  <a16:creationId xmlns:a16="http://schemas.microsoft.com/office/drawing/2014/main" id="{256C6ACC-B21E-470C-B693-90958C43033F}"/>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2" name="Freeform 156">
              <a:extLst>
                <a:ext uri="{FF2B5EF4-FFF2-40B4-BE49-F238E27FC236}">
                  <a16:creationId xmlns:a16="http://schemas.microsoft.com/office/drawing/2014/main" id="{254FD3EF-5C9F-470A-868F-EA1418B56FA5}"/>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3" name="Freeform 157">
              <a:extLst>
                <a:ext uri="{FF2B5EF4-FFF2-40B4-BE49-F238E27FC236}">
                  <a16:creationId xmlns:a16="http://schemas.microsoft.com/office/drawing/2014/main" id="{AB8A1C77-3E02-404B-BFB4-8A6F28FA36CE}"/>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4" name="Freeform 158">
              <a:extLst>
                <a:ext uri="{FF2B5EF4-FFF2-40B4-BE49-F238E27FC236}">
                  <a16:creationId xmlns:a16="http://schemas.microsoft.com/office/drawing/2014/main" id="{C209926A-25A4-4D70-B86D-D3BA3BF2921D}"/>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5" name="Freeform 159">
              <a:extLst>
                <a:ext uri="{FF2B5EF4-FFF2-40B4-BE49-F238E27FC236}">
                  <a16:creationId xmlns:a16="http://schemas.microsoft.com/office/drawing/2014/main" id="{35D84E81-5F6D-4C30-8C4F-35B2DB760462}"/>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6" name="Freeform 160">
              <a:extLst>
                <a:ext uri="{FF2B5EF4-FFF2-40B4-BE49-F238E27FC236}">
                  <a16:creationId xmlns:a16="http://schemas.microsoft.com/office/drawing/2014/main" id="{FB5C6CD0-09FA-4CE9-A356-374A04724946}"/>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161">
              <a:extLst>
                <a:ext uri="{FF2B5EF4-FFF2-40B4-BE49-F238E27FC236}">
                  <a16:creationId xmlns:a16="http://schemas.microsoft.com/office/drawing/2014/main" id="{9BF2F1A6-809C-4F62-9571-6590E53D1F3F}"/>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162">
              <a:extLst>
                <a:ext uri="{FF2B5EF4-FFF2-40B4-BE49-F238E27FC236}">
                  <a16:creationId xmlns:a16="http://schemas.microsoft.com/office/drawing/2014/main" id="{2A4A9A99-0CA6-491B-80B5-C6EAFD12105B}"/>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163">
              <a:extLst>
                <a:ext uri="{FF2B5EF4-FFF2-40B4-BE49-F238E27FC236}">
                  <a16:creationId xmlns:a16="http://schemas.microsoft.com/office/drawing/2014/main" id="{A42C0291-D383-4FA9-8756-D489EF9BDB29}"/>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164">
              <a:extLst>
                <a:ext uri="{FF2B5EF4-FFF2-40B4-BE49-F238E27FC236}">
                  <a16:creationId xmlns:a16="http://schemas.microsoft.com/office/drawing/2014/main" id="{76932B60-379C-4A53-B3AE-546F66222F92}"/>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165">
              <a:extLst>
                <a:ext uri="{FF2B5EF4-FFF2-40B4-BE49-F238E27FC236}">
                  <a16:creationId xmlns:a16="http://schemas.microsoft.com/office/drawing/2014/main" id="{5037F62E-160B-43A7-B630-8EA2B70E5FC0}"/>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166">
              <a:extLst>
                <a:ext uri="{FF2B5EF4-FFF2-40B4-BE49-F238E27FC236}">
                  <a16:creationId xmlns:a16="http://schemas.microsoft.com/office/drawing/2014/main" id="{41BC4C62-644C-41B3-A438-EBFF180B6E03}"/>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3" name="Freeform 167">
              <a:extLst>
                <a:ext uri="{FF2B5EF4-FFF2-40B4-BE49-F238E27FC236}">
                  <a16:creationId xmlns:a16="http://schemas.microsoft.com/office/drawing/2014/main" id="{B7225CAA-CD43-471A-8A1D-B52EE4C3BA8C}"/>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4" name="Freeform 168">
              <a:extLst>
                <a:ext uri="{FF2B5EF4-FFF2-40B4-BE49-F238E27FC236}">
                  <a16:creationId xmlns:a16="http://schemas.microsoft.com/office/drawing/2014/main" id="{9C9C94FF-7F68-448E-83D3-685289D4FEFC}"/>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5" name="Freeform 169">
              <a:extLst>
                <a:ext uri="{FF2B5EF4-FFF2-40B4-BE49-F238E27FC236}">
                  <a16:creationId xmlns:a16="http://schemas.microsoft.com/office/drawing/2014/main" id="{5FC64739-4C88-46ED-8522-FA910C15382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70">
              <a:extLst>
                <a:ext uri="{FF2B5EF4-FFF2-40B4-BE49-F238E27FC236}">
                  <a16:creationId xmlns:a16="http://schemas.microsoft.com/office/drawing/2014/main" id="{2F36C8BD-3438-42AD-A7D9-BDDA4866457C}"/>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171">
              <a:extLst>
                <a:ext uri="{FF2B5EF4-FFF2-40B4-BE49-F238E27FC236}">
                  <a16:creationId xmlns:a16="http://schemas.microsoft.com/office/drawing/2014/main" id="{E95F6157-2481-4689-B806-57AA705E499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172">
              <a:extLst>
                <a:ext uri="{FF2B5EF4-FFF2-40B4-BE49-F238E27FC236}">
                  <a16:creationId xmlns:a16="http://schemas.microsoft.com/office/drawing/2014/main" id="{81EC8F86-BA2D-4DEE-970C-7CC79FE7341F}"/>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173">
              <a:extLst>
                <a:ext uri="{FF2B5EF4-FFF2-40B4-BE49-F238E27FC236}">
                  <a16:creationId xmlns:a16="http://schemas.microsoft.com/office/drawing/2014/main" id="{E1CDEC21-2FF9-458D-97F0-29443CFDBD41}"/>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174">
              <a:extLst>
                <a:ext uri="{FF2B5EF4-FFF2-40B4-BE49-F238E27FC236}">
                  <a16:creationId xmlns:a16="http://schemas.microsoft.com/office/drawing/2014/main" id="{89CBBD06-37BC-4972-95DC-56D9658107AD}"/>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175">
              <a:extLst>
                <a:ext uri="{FF2B5EF4-FFF2-40B4-BE49-F238E27FC236}">
                  <a16:creationId xmlns:a16="http://schemas.microsoft.com/office/drawing/2014/main" id="{6DF648CF-F5D9-4B1C-AF37-8DC50A6C9500}"/>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176">
              <a:extLst>
                <a:ext uri="{FF2B5EF4-FFF2-40B4-BE49-F238E27FC236}">
                  <a16:creationId xmlns:a16="http://schemas.microsoft.com/office/drawing/2014/main" id="{91DEE4CD-0180-4238-8A31-72D3716288A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177">
              <a:extLst>
                <a:ext uri="{FF2B5EF4-FFF2-40B4-BE49-F238E27FC236}">
                  <a16:creationId xmlns:a16="http://schemas.microsoft.com/office/drawing/2014/main" id="{C3DB6EDC-C0AA-4FDC-9C86-656C83F247E8}"/>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178">
              <a:extLst>
                <a:ext uri="{FF2B5EF4-FFF2-40B4-BE49-F238E27FC236}">
                  <a16:creationId xmlns:a16="http://schemas.microsoft.com/office/drawing/2014/main" id="{91227B66-AD2A-4DCA-B45B-8EE1C2F1B961}"/>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5" name="Freeform 179">
              <a:extLst>
                <a:ext uri="{FF2B5EF4-FFF2-40B4-BE49-F238E27FC236}">
                  <a16:creationId xmlns:a16="http://schemas.microsoft.com/office/drawing/2014/main" id="{B0F17726-C548-4848-A7A5-34E8E9B606E6}"/>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6" name="Freeform 180">
              <a:extLst>
                <a:ext uri="{FF2B5EF4-FFF2-40B4-BE49-F238E27FC236}">
                  <a16:creationId xmlns:a16="http://schemas.microsoft.com/office/drawing/2014/main" id="{AB9C31B4-80BA-459E-B9CE-B2BA639E8E3C}"/>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7" name="Freeform 181">
              <a:extLst>
                <a:ext uri="{FF2B5EF4-FFF2-40B4-BE49-F238E27FC236}">
                  <a16:creationId xmlns:a16="http://schemas.microsoft.com/office/drawing/2014/main" id="{165EEDB1-97C0-492E-BB48-D54A37368850}"/>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8" name="Freeform 182">
              <a:extLst>
                <a:ext uri="{FF2B5EF4-FFF2-40B4-BE49-F238E27FC236}">
                  <a16:creationId xmlns:a16="http://schemas.microsoft.com/office/drawing/2014/main" id="{6B95728D-7600-4B5F-A9B0-C0C47BCDEA50}"/>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9" name="Freeform 183">
              <a:extLst>
                <a:ext uri="{FF2B5EF4-FFF2-40B4-BE49-F238E27FC236}">
                  <a16:creationId xmlns:a16="http://schemas.microsoft.com/office/drawing/2014/main" id="{C4411554-F692-491D-A7E7-FF559039C11B}"/>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0" name="Freeform 184">
              <a:extLst>
                <a:ext uri="{FF2B5EF4-FFF2-40B4-BE49-F238E27FC236}">
                  <a16:creationId xmlns:a16="http://schemas.microsoft.com/office/drawing/2014/main" id="{2D28847D-6D71-4A04-9F4B-8F95A3877E26}"/>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1" name="Freeform 185">
              <a:extLst>
                <a:ext uri="{FF2B5EF4-FFF2-40B4-BE49-F238E27FC236}">
                  <a16:creationId xmlns:a16="http://schemas.microsoft.com/office/drawing/2014/main" id="{A78B6504-ED02-4D7D-A80D-59A86608025D}"/>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2" name="Freeform 186">
              <a:extLst>
                <a:ext uri="{FF2B5EF4-FFF2-40B4-BE49-F238E27FC236}">
                  <a16:creationId xmlns:a16="http://schemas.microsoft.com/office/drawing/2014/main" id="{95A8A051-C44A-4A28-B4CC-37C2C04ABF7E}"/>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3" name="Freeform 187">
              <a:extLst>
                <a:ext uri="{FF2B5EF4-FFF2-40B4-BE49-F238E27FC236}">
                  <a16:creationId xmlns:a16="http://schemas.microsoft.com/office/drawing/2014/main" id="{2E2002F8-4056-4698-AEE7-5236FB9D4948}"/>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4" name="Freeform 188">
              <a:extLst>
                <a:ext uri="{FF2B5EF4-FFF2-40B4-BE49-F238E27FC236}">
                  <a16:creationId xmlns:a16="http://schemas.microsoft.com/office/drawing/2014/main" id="{A0A78313-3F68-4959-A0C1-05679746EBD0}"/>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F9996277-96F9-4B8D-9EE5-53B111FC6D3C}"/>
              </a:ext>
            </a:extLst>
          </p:cNvPr>
          <p:cNvGrpSpPr/>
          <p:nvPr/>
        </p:nvGrpSpPr>
        <p:grpSpPr>
          <a:xfrm>
            <a:off x="3952220" y="5261015"/>
            <a:ext cx="1235517" cy="427053"/>
            <a:chOff x="9318625" y="3940175"/>
            <a:chExt cx="601663" cy="207963"/>
          </a:xfrm>
          <a:solidFill>
            <a:schemeClr val="bg2"/>
          </a:solidFill>
        </p:grpSpPr>
        <p:sp>
          <p:nvSpPr>
            <p:cNvPr id="66" name="Freeform 261">
              <a:extLst>
                <a:ext uri="{FF2B5EF4-FFF2-40B4-BE49-F238E27FC236}">
                  <a16:creationId xmlns:a16="http://schemas.microsoft.com/office/drawing/2014/main" id="{3E9CE711-2932-4ED0-83E2-1A15BAC4FBC4}"/>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7" name="Freeform 262">
              <a:extLst>
                <a:ext uri="{FF2B5EF4-FFF2-40B4-BE49-F238E27FC236}">
                  <a16:creationId xmlns:a16="http://schemas.microsoft.com/office/drawing/2014/main" id="{5D52A152-D757-40DA-AD64-DB24D82F4B57}"/>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8" name="Freeform 263">
              <a:extLst>
                <a:ext uri="{FF2B5EF4-FFF2-40B4-BE49-F238E27FC236}">
                  <a16:creationId xmlns:a16="http://schemas.microsoft.com/office/drawing/2014/main" id="{B8B35C0C-BA9F-4F55-8639-355933AB8E4D}"/>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69" name="Rectangle 264">
              <a:extLst>
                <a:ext uri="{FF2B5EF4-FFF2-40B4-BE49-F238E27FC236}">
                  <a16:creationId xmlns:a16="http://schemas.microsoft.com/office/drawing/2014/main" id="{27682239-91E3-4AB4-85FF-79469FD6C67B}"/>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265">
              <a:extLst>
                <a:ext uri="{FF2B5EF4-FFF2-40B4-BE49-F238E27FC236}">
                  <a16:creationId xmlns:a16="http://schemas.microsoft.com/office/drawing/2014/main" id="{551CBBE5-5414-46AF-BB0F-AD3B001CFA40}"/>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Freeform 266">
              <a:extLst>
                <a:ext uri="{FF2B5EF4-FFF2-40B4-BE49-F238E27FC236}">
                  <a16:creationId xmlns:a16="http://schemas.microsoft.com/office/drawing/2014/main" id="{0C258414-2144-4C2B-A42D-15D2623202F3}"/>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Freeform 267">
              <a:extLst>
                <a:ext uri="{FF2B5EF4-FFF2-40B4-BE49-F238E27FC236}">
                  <a16:creationId xmlns:a16="http://schemas.microsoft.com/office/drawing/2014/main" id="{2120AD0F-1F81-4137-A7F2-BDBC5E5AB263}"/>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Freeform 268">
              <a:extLst>
                <a:ext uri="{FF2B5EF4-FFF2-40B4-BE49-F238E27FC236}">
                  <a16:creationId xmlns:a16="http://schemas.microsoft.com/office/drawing/2014/main" id="{1B93251C-4B3E-4DD6-92E3-62B90AF2F377}"/>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Freeform 269">
              <a:extLst>
                <a:ext uri="{FF2B5EF4-FFF2-40B4-BE49-F238E27FC236}">
                  <a16:creationId xmlns:a16="http://schemas.microsoft.com/office/drawing/2014/main" id="{B3FD3AFC-BB34-4822-9B1C-27B894F0680C}"/>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Freeform 270">
              <a:extLst>
                <a:ext uri="{FF2B5EF4-FFF2-40B4-BE49-F238E27FC236}">
                  <a16:creationId xmlns:a16="http://schemas.microsoft.com/office/drawing/2014/main" id="{E7C8D957-46D0-4A92-A2FB-567D151DA8F2}"/>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Freeform 271">
              <a:extLst>
                <a:ext uri="{FF2B5EF4-FFF2-40B4-BE49-F238E27FC236}">
                  <a16:creationId xmlns:a16="http://schemas.microsoft.com/office/drawing/2014/main" id="{8FA12F47-5DA1-4ADB-9D7D-159F5D76DFF5}"/>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Freeform 272">
              <a:extLst>
                <a:ext uri="{FF2B5EF4-FFF2-40B4-BE49-F238E27FC236}">
                  <a16:creationId xmlns:a16="http://schemas.microsoft.com/office/drawing/2014/main" id="{BFDEDFA5-1FB0-47AE-A147-D72E1F9B3219}"/>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Freeform 273">
              <a:extLst>
                <a:ext uri="{FF2B5EF4-FFF2-40B4-BE49-F238E27FC236}">
                  <a16:creationId xmlns:a16="http://schemas.microsoft.com/office/drawing/2014/main" id="{DDE2CB57-B487-41C7-82D5-BCB2381E548E}"/>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Freeform 274">
              <a:extLst>
                <a:ext uri="{FF2B5EF4-FFF2-40B4-BE49-F238E27FC236}">
                  <a16:creationId xmlns:a16="http://schemas.microsoft.com/office/drawing/2014/main" id="{75CE4966-F42F-4767-BC2C-ED2F1F1E93FA}"/>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Freeform 275">
              <a:extLst>
                <a:ext uri="{FF2B5EF4-FFF2-40B4-BE49-F238E27FC236}">
                  <a16:creationId xmlns:a16="http://schemas.microsoft.com/office/drawing/2014/main" id="{30B25AE1-F517-4FA8-BB9F-380AC498E96A}"/>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Freeform 276">
              <a:extLst>
                <a:ext uri="{FF2B5EF4-FFF2-40B4-BE49-F238E27FC236}">
                  <a16:creationId xmlns:a16="http://schemas.microsoft.com/office/drawing/2014/main" id="{6D2B9CDA-3FD0-4C9A-A0BE-D6045682B3FE}"/>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Freeform 277">
              <a:extLst>
                <a:ext uri="{FF2B5EF4-FFF2-40B4-BE49-F238E27FC236}">
                  <a16:creationId xmlns:a16="http://schemas.microsoft.com/office/drawing/2014/main" id="{46FA3E60-A46C-4FEB-931D-4E78943CC361}"/>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Freeform 278">
              <a:extLst>
                <a:ext uri="{FF2B5EF4-FFF2-40B4-BE49-F238E27FC236}">
                  <a16:creationId xmlns:a16="http://schemas.microsoft.com/office/drawing/2014/main" id="{93A36F7F-B0F2-47CF-8CD7-2660AFDC2520}"/>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Freeform 279">
              <a:extLst>
                <a:ext uri="{FF2B5EF4-FFF2-40B4-BE49-F238E27FC236}">
                  <a16:creationId xmlns:a16="http://schemas.microsoft.com/office/drawing/2014/main" id="{F338F7E1-3189-4945-9AA0-5670AC742846}"/>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Freeform 280">
              <a:extLst>
                <a:ext uri="{FF2B5EF4-FFF2-40B4-BE49-F238E27FC236}">
                  <a16:creationId xmlns:a16="http://schemas.microsoft.com/office/drawing/2014/main" id="{CBEA2E0D-0519-47FF-81F4-314BBA07351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86" name="Group 85">
            <a:extLst>
              <a:ext uri="{FF2B5EF4-FFF2-40B4-BE49-F238E27FC236}">
                <a16:creationId xmlns:a16="http://schemas.microsoft.com/office/drawing/2014/main" id="{8F21625C-D2C8-4819-8ED5-0D504BAA67CF}"/>
              </a:ext>
            </a:extLst>
          </p:cNvPr>
          <p:cNvGrpSpPr/>
          <p:nvPr/>
        </p:nvGrpSpPr>
        <p:grpSpPr>
          <a:xfrm>
            <a:off x="5822044" y="5298847"/>
            <a:ext cx="1165286" cy="351389"/>
            <a:chOff x="9312275" y="2922588"/>
            <a:chExt cx="615950" cy="185738"/>
          </a:xfrm>
          <a:solidFill>
            <a:schemeClr val="bg2"/>
          </a:solidFill>
        </p:grpSpPr>
        <p:sp>
          <p:nvSpPr>
            <p:cNvPr id="87" name="Freeform 281">
              <a:extLst>
                <a:ext uri="{FF2B5EF4-FFF2-40B4-BE49-F238E27FC236}">
                  <a16:creationId xmlns:a16="http://schemas.microsoft.com/office/drawing/2014/main" id="{9C752353-0C12-4D26-9B1F-2BFC9807F35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Freeform 282">
              <a:extLst>
                <a:ext uri="{FF2B5EF4-FFF2-40B4-BE49-F238E27FC236}">
                  <a16:creationId xmlns:a16="http://schemas.microsoft.com/office/drawing/2014/main" id="{33954398-0DA1-4D13-B529-935E094EA9FC}"/>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Freeform 283">
              <a:extLst>
                <a:ext uri="{FF2B5EF4-FFF2-40B4-BE49-F238E27FC236}">
                  <a16:creationId xmlns:a16="http://schemas.microsoft.com/office/drawing/2014/main" id="{D07C597A-D802-4461-A07E-5263CA40CC87}"/>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Freeform 284">
              <a:extLst>
                <a:ext uri="{FF2B5EF4-FFF2-40B4-BE49-F238E27FC236}">
                  <a16:creationId xmlns:a16="http://schemas.microsoft.com/office/drawing/2014/main" id="{8AADF378-6EC5-43DD-BC25-A9B725FD0401}"/>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Freeform 285">
              <a:extLst>
                <a:ext uri="{FF2B5EF4-FFF2-40B4-BE49-F238E27FC236}">
                  <a16:creationId xmlns:a16="http://schemas.microsoft.com/office/drawing/2014/main" id="{6104AF24-803D-432D-B1E4-59DAD123B6F7}"/>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Freeform 286">
              <a:extLst>
                <a:ext uri="{FF2B5EF4-FFF2-40B4-BE49-F238E27FC236}">
                  <a16:creationId xmlns:a16="http://schemas.microsoft.com/office/drawing/2014/main" id="{C48A1A59-9152-4B1A-8115-18CF39136A73}"/>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Freeform 287">
              <a:extLst>
                <a:ext uri="{FF2B5EF4-FFF2-40B4-BE49-F238E27FC236}">
                  <a16:creationId xmlns:a16="http://schemas.microsoft.com/office/drawing/2014/main" id="{7CD36951-AA57-4BA0-8ADE-920E02F13FD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Freeform 288">
              <a:extLst>
                <a:ext uri="{FF2B5EF4-FFF2-40B4-BE49-F238E27FC236}">
                  <a16:creationId xmlns:a16="http://schemas.microsoft.com/office/drawing/2014/main" id="{0D4671F9-153B-40D8-998D-5C6F0AA409E5}"/>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Freeform 289">
              <a:extLst>
                <a:ext uri="{FF2B5EF4-FFF2-40B4-BE49-F238E27FC236}">
                  <a16:creationId xmlns:a16="http://schemas.microsoft.com/office/drawing/2014/main" id="{8D4D8D05-7DCE-4694-B819-9C4D32CF99F0}"/>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Line 290">
              <a:extLst>
                <a:ext uri="{FF2B5EF4-FFF2-40B4-BE49-F238E27FC236}">
                  <a16:creationId xmlns:a16="http://schemas.microsoft.com/office/drawing/2014/main" id="{C2AF68C4-882B-4956-8890-485E51FAEF9F}"/>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7" name="Line 291">
              <a:extLst>
                <a:ext uri="{FF2B5EF4-FFF2-40B4-BE49-F238E27FC236}">
                  <a16:creationId xmlns:a16="http://schemas.microsoft.com/office/drawing/2014/main" id="{1455A4AD-A3B2-43C6-BE14-F211C8B1D06D}"/>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98" name="Freeform 292">
              <a:extLst>
                <a:ext uri="{FF2B5EF4-FFF2-40B4-BE49-F238E27FC236}">
                  <a16:creationId xmlns:a16="http://schemas.microsoft.com/office/drawing/2014/main" id="{BC2AEBB9-CB85-451A-9A05-0E53CA4E8EDD}"/>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9" name="Freeform 293">
              <a:extLst>
                <a:ext uri="{FF2B5EF4-FFF2-40B4-BE49-F238E27FC236}">
                  <a16:creationId xmlns:a16="http://schemas.microsoft.com/office/drawing/2014/main" id="{7485C17C-1326-4AC8-A832-A2323FA484FE}"/>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0" name="Freeform 294">
              <a:extLst>
                <a:ext uri="{FF2B5EF4-FFF2-40B4-BE49-F238E27FC236}">
                  <a16:creationId xmlns:a16="http://schemas.microsoft.com/office/drawing/2014/main" id="{0CFDF720-0A83-46F6-8513-B2CCAB35F000}"/>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1" name="Freeform 295">
              <a:extLst>
                <a:ext uri="{FF2B5EF4-FFF2-40B4-BE49-F238E27FC236}">
                  <a16:creationId xmlns:a16="http://schemas.microsoft.com/office/drawing/2014/main" id="{9C9BD759-285F-481E-9FBF-D1412F9726DA}"/>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296">
              <a:extLst>
                <a:ext uri="{FF2B5EF4-FFF2-40B4-BE49-F238E27FC236}">
                  <a16:creationId xmlns:a16="http://schemas.microsoft.com/office/drawing/2014/main" id="{4AD0D5A5-FCF2-45B0-9CB1-39C896D98605}"/>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3" name="Freeform 297">
              <a:extLst>
                <a:ext uri="{FF2B5EF4-FFF2-40B4-BE49-F238E27FC236}">
                  <a16:creationId xmlns:a16="http://schemas.microsoft.com/office/drawing/2014/main" id="{0237A4F4-79AB-4A20-9D98-152EE88694A7}"/>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4" name="Freeform 298">
              <a:extLst>
                <a:ext uri="{FF2B5EF4-FFF2-40B4-BE49-F238E27FC236}">
                  <a16:creationId xmlns:a16="http://schemas.microsoft.com/office/drawing/2014/main" id="{8AF0F738-3C85-400C-8AED-5341A3ED0D84}"/>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5" name="Freeform 299">
              <a:extLst>
                <a:ext uri="{FF2B5EF4-FFF2-40B4-BE49-F238E27FC236}">
                  <a16:creationId xmlns:a16="http://schemas.microsoft.com/office/drawing/2014/main" id="{643798C4-0A96-4916-8A4E-F45FE6600829}"/>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06" name="Group 105">
            <a:extLst>
              <a:ext uri="{FF2B5EF4-FFF2-40B4-BE49-F238E27FC236}">
                <a16:creationId xmlns:a16="http://schemas.microsoft.com/office/drawing/2014/main" id="{E0B44329-0983-4CB7-85CF-3FB7902038E3}"/>
              </a:ext>
            </a:extLst>
          </p:cNvPr>
          <p:cNvGrpSpPr/>
          <p:nvPr/>
        </p:nvGrpSpPr>
        <p:grpSpPr>
          <a:xfrm>
            <a:off x="1243337" y="5271109"/>
            <a:ext cx="1219353" cy="406867"/>
            <a:chOff x="7468471" y="4867275"/>
            <a:chExt cx="851617" cy="284163"/>
          </a:xfrm>
          <a:solidFill>
            <a:schemeClr val="bg2"/>
          </a:solidFill>
        </p:grpSpPr>
        <p:sp>
          <p:nvSpPr>
            <p:cNvPr id="107" name="Freeform 300">
              <a:extLst>
                <a:ext uri="{FF2B5EF4-FFF2-40B4-BE49-F238E27FC236}">
                  <a16:creationId xmlns:a16="http://schemas.microsoft.com/office/drawing/2014/main" id="{3A4E8FEA-AC26-40F6-9A9E-5676A96E6342}"/>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08" name="Freeform 301">
              <a:extLst>
                <a:ext uri="{FF2B5EF4-FFF2-40B4-BE49-F238E27FC236}">
                  <a16:creationId xmlns:a16="http://schemas.microsoft.com/office/drawing/2014/main" id="{A241217B-148D-4B29-BA52-1E400040D4CE}"/>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9" name="Group 108">
              <a:extLst>
                <a:ext uri="{FF2B5EF4-FFF2-40B4-BE49-F238E27FC236}">
                  <a16:creationId xmlns:a16="http://schemas.microsoft.com/office/drawing/2014/main" id="{A1D3DAD0-88F1-4146-A42F-C0A808EC9CAB}"/>
                </a:ext>
              </a:extLst>
            </p:cNvPr>
            <p:cNvGrpSpPr/>
            <p:nvPr/>
          </p:nvGrpSpPr>
          <p:grpSpPr>
            <a:xfrm>
              <a:off x="8043864" y="5007769"/>
              <a:ext cx="276224" cy="77788"/>
              <a:chOff x="7582771" y="5219700"/>
              <a:chExt cx="276224" cy="77788"/>
            </a:xfrm>
            <a:grpFill/>
          </p:grpSpPr>
          <p:sp>
            <p:nvSpPr>
              <p:cNvPr id="113" name="Freeform 302">
                <a:extLst>
                  <a:ext uri="{FF2B5EF4-FFF2-40B4-BE49-F238E27FC236}">
                    <a16:creationId xmlns:a16="http://schemas.microsoft.com/office/drawing/2014/main" id="{98683D28-F8A0-44FD-8766-2756E804A91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4" name="Freeform 303">
                <a:extLst>
                  <a:ext uri="{FF2B5EF4-FFF2-40B4-BE49-F238E27FC236}">
                    <a16:creationId xmlns:a16="http://schemas.microsoft.com/office/drawing/2014/main" id="{BF6AC052-F305-4340-9C5A-CB696E18F1C0}"/>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5" name="Freeform 304">
                <a:extLst>
                  <a:ext uri="{FF2B5EF4-FFF2-40B4-BE49-F238E27FC236}">
                    <a16:creationId xmlns:a16="http://schemas.microsoft.com/office/drawing/2014/main" id="{E1D9EE1E-A3F0-4EF0-B713-BE852E9BEEEF}"/>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6" name="Freeform 305">
                <a:extLst>
                  <a:ext uri="{FF2B5EF4-FFF2-40B4-BE49-F238E27FC236}">
                    <a16:creationId xmlns:a16="http://schemas.microsoft.com/office/drawing/2014/main" id="{3771B416-D3E7-44CC-87ED-C4E08807C016}"/>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7" name="Freeform 306">
                <a:extLst>
                  <a:ext uri="{FF2B5EF4-FFF2-40B4-BE49-F238E27FC236}">
                    <a16:creationId xmlns:a16="http://schemas.microsoft.com/office/drawing/2014/main" id="{C8BC00C5-BBC5-4C9C-8D79-CD0B8D3E0DF9}"/>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8" name="Freeform 307">
                <a:extLst>
                  <a:ext uri="{FF2B5EF4-FFF2-40B4-BE49-F238E27FC236}">
                    <a16:creationId xmlns:a16="http://schemas.microsoft.com/office/drawing/2014/main" id="{CBA6860B-A5A6-4303-96A5-C14B90BE59E6}"/>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0" name="Freeform 308">
              <a:extLst>
                <a:ext uri="{FF2B5EF4-FFF2-40B4-BE49-F238E27FC236}">
                  <a16:creationId xmlns:a16="http://schemas.microsoft.com/office/drawing/2014/main" id="{6FCB6BC1-9355-4986-B51A-8FDF0795CD49}"/>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1" name="Freeform 309">
              <a:extLst>
                <a:ext uri="{FF2B5EF4-FFF2-40B4-BE49-F238E27FC236}">
                  <a16:creationId xmlns:a16="http://schemas.microsoft.com/office/drawing/2014/main" id="{4D523445-68FB-443D-A29D-4FDC00E58CEC}"/>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12" name="Freeform 310">
              <a:extLst>
                <a:ext uri="{FF2B5EF4-FFF2-40B4-BE49-F238E27FC236}">
                  <a16:creationId xmlns:a16="http://schemas.microsoft.com/office/drawing/2014/main" id="{73406F45-FFEE-4E8B-8EA1-486C08D98D84}"/>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125" name="Group 124">
            <a:extLst>
              <a:ext uri="{FF2B5EF4-FFF2-40B4-BE49-F238E27FC236}">
                <a16:creationId xmlns:a16="http://schemas.microsoft.com/office/drawing/2014/main" id="{8D554517-7D31-41D7-9717-7C04525CED53}"/>
              </a:ext>
            </a:extLst>
          </p:cNvPr>
          <p:cNvGrpSpPr/>
          <p:nvPr/>
        </p:nvGrpSpPr>
        <p:grpSpPr>
          <a:xfrm rot="10800000">
            <a:off x="2705854" y="3696565"/>
            <a:ext cx="1004345" cy="853988"/>
            <a:chOff x="5471657" y="1262289"/>
            <a:chExt cx="2097877" cy="1753961"/>
          </a:xfrm>
          <a:solidFill>
            <a:schemeClr val="bg2">
              <a:lumMod val="75000"/>
              <a:alpha val="70000"/>
            </a:schemeClr>
          </a:solidFill>
        </p:grpSpPr>
        <p:sp>
          <p:nvSpPr>
            <p:cNvPr id="126" name="Freeform 8">
              <a:extLst>
                <a:ext uri="{FF2B5EF4-FFF2-40B4-BE49-F238E27FC236}">
                  <a16:creationId xmlns:a16="http://schemas.microsoft.com/office/drawing/2014/main" id="{BCE302E2-0062-430E-859A-FA121CE82A92}"/>
                </a:ext>
              </a:extLst>
            </p:cNvPr>
            <p:cNvSpPr>
              <a:spLocks/>
            </p:cNvSpPr>
            <p:nvPr/>
          </p:nvSpPr>
          <p:spPr bwMode="auto">
            <a:xfrm>
              <a:off x="5471657"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2" y="2568"/>
                </a:cxn>
                <a:cxn ang="0">
                  <a:pos x="1603" y="2743"/>
                </a:cxn>
                <a:cxn ang="0">
                  <a:pos x="1456" y="2885"/>
                </a:cxn>
                <a:cxn ang="0">
                  <a:pos x="1279" y="2988"/>
                </a:cxn>
                <a:cxn ang="0">
                  <a:pos x="1082" y="3048"/>
                </a:cxn>
                <a:cxn ang="0">
                  <a:pos x="939" y="3059"/>
                </a:cxn>
                <a:cxn ang="0">
                  <a:pos x="702" y="3025"/>
                </a:cxn>
                <a:cxn ang="0">
                  <a:pos x="496" y="2943"/>
                </a:cxn>
                <a:cxn ang="0">
                  <a:pos x="324" y="2813"/>
                </a:cxn>
                <a:cxn ang="0">
                  <a:pos x="185" y="2639"/>
                </a:cxn>
                <a:cxn ang="0">
                  <a:pos x="88" y="2435"/>
                </a:cxn>
                <a:cxn ang="0">
                  <a:pos x="29" y="2211"/>
                </a:cxn>
                <a:cxn ang="0">
                  <a:pos x="2" y="1976"/>
                </a:cxn>
                <a:cxn ang="0">
                  <a:pos x="4" y="1739"/>
                </a:cxn>
                <a:cxn ang="0">
                  <a:pos x="28" y="1511"/>
                </a:cxn>
                <a:cxn ang="0">
                  <a:pos x="71" y="1298"/>
                </a:cxn>
                <a:cxn ang="0">
                  <a:pos x="160" y="1011"/>
                </a:cxn>
                <a:cxn ang="0">
                  <a:pos x="300" y="711"/>
                </a:cxn>
                <a:cxn ang="0">
                  <a:pos x="470" y="454"/>
                </a:cxn>
                <a:cxn ang="0">
                  <a:pos x="665" y="249"/>
                </a:cxn>
                <a:cxn ang="0">
                  <a:pos x="878" y="100"/>
                </a:cxn>
                <a:cxn ang="0">
                  <a:pos x="1103" y="17"/>
                </a:cxn>
              </a:cxnLst>
              <a:rect l="0" t="0" r="r" b="b"/>
              <a:pathLst>
                <a:path w="1794" h="3059">
                  <a:moveTo>
                    <a:pt x="1256" y="0"/>
                  </a:moveTo>
                  <a:lnTo>
                    <a:pt x="1301" y="2"/>
                  </a:lnTo>
                  <a:lnTo>
                    <a:pt x="1346" y="7"/>
                  </a:lnTo>
                  <a:lnTo>
                    <a:pt x="1366" y="12"/>
                  </a:lnTo>
                  <a:lnTo>
                    <a:pt x="1384"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6"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39" y="2503"/>
                  </a:lnTo>
                  <a:lnTo>
                    <a:pt x="1712" y="2568"/>
                  </a:lnTo>
                  <a:lnTo>
                    <a:pt x="1680" y="2630"/>
                  </a:lnTo>
                  <a:lnTo>
                    <a:pt x="1643" y="2688"/>
                  </a:lnTo>
                  <a:lnTo>
                    <a:pt x="1603" y="2743"/>
                  </a:lnTo>
                  <a:lnTo>
                    <a:pt x="1557" y="2794"/>
                  </a:lnTo>
                  <a:lnTo>
                    <a:pt x="1509" y="2841"/>
                  </a:lnTo>
                  <a:lnTo>
                    <a:pt x="1456" y="2885"/>
                  </a:lnTo>
                  <a:lnTo>
                    <a:pt x="1400" y="2923"/>
                  </a:lnTo>
                  <a:lnTo>
                    <a:pt x="1341" y="2958"/>
                  </a:lnTo>
                  <a:lnTo>
                    <a:pt x="1279" y="2988"/>
                  </a:lnTo>
                  <a:lnTo>
                    <a:pt x="1215" y="3013"/>
                  </a:lnTo>
                  <a:lnTo>
                    <a:pt x="1150" y="3033"/>
                  </a:lnTo>
                  <a:lnTo>
                    <a:pt x="1082" y="3048"/>
                  </a:lnTo>
                  <a:lnTo>
                    <a:pt x="1012" y="3055"/>
                  </a:lnTo>
                  <a:lnTo>
                    <a:pt x="942" y="3059"/>
                  </a:lnTo>
                  <a:lnTo>
                    <a:pt x="939" y="3059"/>
                  </a:lnTo>
                  <a:lnTo>
                    <a:pt x="857" y="3053"/>
                  </a:lnTo>
                  <a:lnTo>
                    <a:pt x="777" y="3041"/>
                  </a:lnTo>
                  <a:lnTo>
                    <a:pt x="702" y="3025"/>
                  </a:lnTo>
                  <a:lnTo>
                    <a:pt x="629" y="3003"/>
                  </a:lnTo>
                  <a:lnTo>
                    <a:pt x="561" y="2976"/>
                  </a:lnTo>
                  <a:lnTo>
                    <a:pt x="496" y="2943"/>
                  </a:lnTo>
                  <a:lnTo>
                    <a:pt x="436" y="2905"/>
                  </a:lnTo>
                  <a:lnTo>
                    <a:pt x="377" y="2862"/>
                  </a:lnTo>
                  <a:lnTo>
                    <a:pt x="324" y="2813"/>
                  </a:lnTo>
                  <a:lnTo>
                    <a:pt x="273" y="2760"/>
                  </a:lnTo>
                  <a:lnTo>
                    <a:pt x="226" y="2701"/>
                  </a:lnTo>
                  <a:lnTo>
                    <a:pt x="185" y="2639"/>
                  </a:lnTo>
                  <a:lnTo>
                    <a:pt x="148" y="2574"/>
                  </a:lnTo>
                  <a:lnTo>
                    <a:pt x="116" y="2505"/>
                  </a:lnTo>
                  <a:lnTo>
                    <a:pt x="88" y="2435"/>
                  </a:lnTo>
                  <a:lnTo>
                    <a:pt x="65" y="2362"/>
                  </a:lnTo>
                  <a:lnTo>
                    <a:pt x="45" y="2287"/>
                  </a:lnTo>
                  <a:lnTo>
                    <a:pt x="29" y="2211"/>
                  </a:lnTo>
                  <a:lnTo>
                    <a:pt x="17" y="2132"/>
                  </a:lnTo>
                  <a:lnTo>
                    <a:pt x="8" y="2054"/>
                  </a:lnTo>
                  <a:lnTo>
                    <a:pt x="2" y="1976"/>
                  </a:lnTo>
                  <a:lnTo>
                    <a:pt x="0" y="1896"/>
                  </a:lnTo>
                  <a:lnTo>
                    <a:pt x="1" y="1818"/>
                  </a:lnTo>
                  <a:lnTo>
                    <a:pt x="4"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5" y="249"/>
                  </a:lnTo>
                  <a:lnTo>
                    <a:pt x="735" y="193"/>
                  </a:lnTo>
                  <a:lnTo>
                    <a:pt x="806" y="143"/>
                  </a:lnTo>
                  <a:lnTo>
                    <a:pt x="878" y="100"/>
                  </a:lnTo>
                  <a:lnTo>
                    <a:pt x="952" y="65"/>
                  </a:lnTo>
                  <a:lnTo>
                    <a:pt x="1027" y="37"/>
                  </a:lnTo>
                  <a:lnTo>
                    <a:pt x="1103" y="17"/>
                  </a:lnTo>
                  <a:lnTo>
                    <a:pt x="1179" y="5"/>
                  </a:lnTo>
                  <a:lnTo>
                    <a:pt x="1256" y="0"/>
                  </a:lnTo>
                  <a:close/>
                </a:path>
              </a:pathLst>
            </a:custGeom>
            <a:grpFill/>
            <a:ln w="0">
              <a:noFill/>
              <a:prstDash val="solid"/>
              <a:round/>
              <a:headEnd/>
              <a:tailEnd/>
            </a:ln>
          </p:spPr>
          <p:txBody>
            <a:bodyPr/>
            <a:lstStyle/>
            <a:p>
              <a:pPr>
                <a:defRPr/>
              </a:pPr>
              <a:endParaRPr lang="en-US" sz="1350">
                <a:solidFill>
                  <a:schemeClr val="bg2"/>
                </a:solidFill>
              </a:endParaRPr>
            </a:p>
          </p:txBody>
        </p:sp>
        <p:sp>
          <p:nvSpPr>
            <p:cNvPr id="127" name="Freeform 9">
              <a:extLst>
                <a:ext uri="{FF2B5EF4-FFF2-40B4-BE49-F238E27FC236}">
                  <a16:creationId xmlns:a16="http://schemas.microsoft.com/office/drawing/2014/main" id="{EE1D0FCD-FC10-4EA8-B88E-932F5CE94E90}"/>
                </a:ext>
              </a:extLst>
            </p:cNvPr>
            <p:cNvSpPr>
              <a:spLocks/>
            </p:cNvSpPr>
            <p:nvPr/>
          </p:nvSpPr>
          <p:spPr bwMode="auto">
            <a:xfrm>
              <a:off x="6541230" y="1262289"/>
              <a:ext cx="1028304" cy="1753961"/>
            </a:xfrm>
            <a:custGeom>
              <a:avLst/>
              <a:gdLst/>
              <a:ahLst/>
              <a:cxnLst>
                <a:cxn ang="0">
                  <a:pos x="1346" y="7"/>
                </a:cxn>
                <a:cxn ang="0">
                  <a:pos x="1401" y="34"/>
                </a:cxn>
                <a:cxn ang="0">
                  <a:pos x="1428" y="87"/>
                </a:cxn>
                <a:cxn ang="0">
                  <a:pos x="1337" y="444"/>
                </a:cxn>
                <a:cxn ang="0">
                  <a:pos x="1300" y="498"/>
                </a:cxn>
                <a:cxn ang="0">
                  <a:pos x="1205" y="525"/>
                </a:cxn>
                <a:cxn ang="0">
                  <a:pos x="1057" y="589"/>
                </a:cxn>
                <a:cxn ang="0">
                  <a:pos x="932" y="692"/>
                </a:cxn>
                <a:cxn ang="0">
                  <a:pos x="824" y="823"/>
                </a:cxn>
                <a:cxn ang="0">
                  <a:pos x="736" y="972"/>
                </a:cxn>
                <a:cxn ang="0">
                  <a:pos x="644" y="1179"/>
                </a:cxn>
                <a:cxn ang="0">
                  <a:pos x="594" y="1327"/>
                </a:cxn>
                <a:cxn ang="0">
                  <a:pos x="614" y="1399"/>
                </a:cxn>
                <a:cxn ang="0">
                  <a:pos x="776" y="1357"/>
                </a:cxn>
                <a:cxn ang="0">
                  <a:pos x="970" y="1350"/>
                </a:cxn>
                <a:cxn ang="0">
                  <a:pos x="1172" y="1386"/>
                </a:cxn>
                <a:cxn ang="0">
                  <a:pos x="1359" y="1465"/>
                </a:cxn>
                <a:cxn ang="0">
                  <a:pos x="1519" y="1580"/>
                </a:cxn>
                <a:cxn ang="0">
                  <a:pos x="1649" y="1731"/>
                </a:cxn>
                <a:cxn ang="0">
                  <a:pos x="1746" y="1925"/>
                </a:cxn>
                <a:cxn ang="0">
                  <a:pos x="1791" y="2141"/>
                </a:cxn>
                <a:cxn ang="0">
                  <a:pos x="1779" y="2363"/>
                </a:cxn>
                <a:cxn ang="0">
                  <a:pos x="1713" y="2568"/>
                </a:cxn>
                <a:cxn ang="0">
                  <a:pos x="1603" y="2743"/>
                </a:cxn>
                <a:cxn ang="0">
                  <a:pos x="1456" y="2885"/>
                </a:cxn>
                <a:cxn ang="0">
                  <a:pos x="1280" y="2988"/>
                </a:cxn>
                <a:cxn ang="0">
                  <a:pos x="1082" y="3048"/>
                </a:cxn>
                <a:cxn ang="0">
                  <a:pos x="939" y="3059"/>
                </a:cxn>
                <a:cxn ang="0">
                  <a:pos x="720" y="3030"/>
                </a:cxn>
                <a:cxn ang="0">
                  <a:pos x="529" y="2960"/>
                </a:cxn>
                <a:cxn ang="0">
                  <a:pos x="364" y="2850"/>
                </a:cxn>
                <a:cxn ang="0">
                  <a:pos x="227" y="2701"/>
                </a:cxn>
                <a:cxn ang="0">
                  <a:pos x="117" y="2505"/>
                </a:cxn>
                <a:cxn ang="0">
                  <a:pos x="45" y="2287"/>
                </a:cxn>
                <a:cxn ang="0">
                  <a:pos x="8" y="2054"/>
                </a:cxn>
                <a:cxn ang="0">
                  <a:pos x="1" y="1818"/>
                </a:cxn>
                <a:cxn ang="0">
                  <a:pos x="18" y="1586"/>
                </a:cxn>
                <a:cxn ang="0">
                  <a:pos x="55" y="1366"/>
                </a:cxn>
                <a:cxn ang="0">
                  <a:pos x="122" y="1120"/>
                </a:cxn>
                <a:cxn ang="0">
                  <a:pos x="250" y="807"/>
                </a:cxn>
                <a:cxn ang="0">
                  <a:pos x="411" y="535"/>
                </a:cxn>
                <a:cxn ang="0">
                  <a:pos x="598" y="311"/>
                </a:cxn>
                <a:cxn ang="0">
                  <a:pos x="806" y="143"/>
                </a:cxn>
                <a:cxn ang="0">
                  <a:pos x="1028" y="37"/>
                </a:cxn>
                <a:cxn ang="0">
                  <a:pos x="1257" y="0"/>
                </a:cxn>
              </a:cxnLst>
              <a:rect l="0" t="0" r="r" b="b"/>
              <a:pathLst>
                <a:path w="1794" h="3059">
                  <a:moveTo>
                    <a:pt x="1257" y="0"/>
                  </a:moveTo>
                  <a:lnTo>
                    <a:pt x="1301" y="2"/>
                  </a:lnTo>
                  <a:lnTo>
                    <a:pt x="1346" y="7"/>
                  </a:lnTo>
                  <a:lnTo>
                    <a:pt x="1366" y="12"/>
                  </a:lnTo>
                  <a:lnTo>
                    <a:pt x="1385" y="21"/>
                  </a:lnTo>
                  <a:lnTo>
                    <a:pt x="1401" y="34"/>
                  </a:lnTo>
                  <a:lnTo>
                    <a:pt x="1413" y="50"/>
                  </a:lnTo>
                  <a:lnTo>
                    <a:pt x="1424" y="68"/>
                  </a:lnTo>
                  <a:lnTo>
                    <a:pt x="1428" y="87"/>
                  </a:lnTo>
                  <a:lnTo>
                    <a:pt x="1429" y="108"/>
                  </a:lnTo>
                  <a:lnTo>
                    <a:pt x="1426" y="128"/>
                  </a:lnTo>
                  <a:lnTo>
                    <a:pt x="1337" y="444"/>
                  </a:lnTo>
                  <a:lnTo>
                    <a:pt x="1329" y="465"/>
                  </a:lnTo>
                  <a:lnTo>
                    <a:pt x="1316" y="483"/>
                  </a:lnTo>
                  <a:lnTo>
                    <a:pt x="1300" y="498"/>
                  </a:lnTo>
                  <a:lnTo>
                    <a:pt x="1280" y="508"/>
                  </a:lnTo>
                  <a:lnTo>
                    <a:pt x="1259" y="514"/>
                  </a:lnTo>
                  <a:lnTo>
                    <a:pt x="1205" y="525"/>
                  </a:lnTo>
                  <a:lnTo>
                    <a:pt x="1154" y="540"/>
                  </a:lnTo>
                  <a:lnTo>
                    <a:pt x="1104" y="563"/>
                  </a:lnTo>
                  <a:lnTo>
                    <a:pt x="1057" y="589"/>
                  </a:lnTo>
                  <a:lnTo>
                    <a:pt x="1014" y="620"/>
                  </a:lnTo>
                  <a:lnTo>
                    <a:pt x="971" y="654"/>
                  </a:lnTo>
                  <a:lnTo>
                    <a:pt x="932" y="692"/>
                  </a:lnTo>
                  <a:lnTo>
                    <a:pt x="894" y="733"/>
                  </a:lnTo>
                  <a:lnTo>
                    <a:pt x="858" y="777"/>
                  </a:lnTo>
                  <a:lnTo>
                    <a:pt x="824" y="823"/>
                  </a:lnTo>
                  <a:lnTo>
                    <a:pt x="793" y="871"/>
                  </a:lnTo>
                  <a:lnTo>
                    <a:pt x="764" y="921"/>
                  </a:lnTo>
                  <a:lnTo>
                    <a:pt x="736" y="972"/>
                  </a:lnTo>
                  <a:lnTo>
                    <a:pt x="710" y="1023"/>
                  </a:lnTo>
                  <a:lnTo>
                    <a:pt x="687" y="1076"/>
                  </a:lnTo>
                  <a:lnTo>
                    <a:pt x="644" y="1179"/>
                  </a:lnTo>
                  <a:lnTo>
                    <a:pt x="626" y="1229"/>
                  </a:lnTo>
                  <a:lnTo>
                    <a:pt x="609" y="1279"/>
                  </a:lnTo>
                  <a:lnTo>
                    <a:pt x="594" y="1327"/>
                  </a:lnTo>
                  <a:lnTo>
                    <a:pt x="580" y="1373"/>
                  </a:lnTo>
                  <a:lnTo>
                    <a:pt x="568" y="1416"/>
                  </a:lnTo>
                  <a:lnTo>
                    <a:pt x="614" y="1399"/>
                  </a:lnTo>
                  <a:lnTo>
                    <a:pt x="664" y="1382"/>
                  </a:lnTo>
                  <a:lnTo>
                    <a:pt x="718" y="1368"/>
                  </a:lnTo>
                  <a:lnTo>
                    <a:pt x="776" y="1357"/>
                  </a:lnTo>
                  <a:lnTo>
                    <a:pt x="838" y="1350"/>
                  </a:lnTo>
                  <a:lnTo>
                    <a:pt x="904" y="1348"/>
                  </a:lnTo>
                  <a:lnTo>
                    <a:pt x="970" y="1350"/>
                  </a:lnTo>
                  <a:lnTo>
                    <a:pt x="1037" y="1357"/>
                  </a:lnTo>
                  <a:lnTo>
                    <a:pt x="1104" y="1369"/>
                  </a:lnTo>
                  <a:lnTo>
                    <a:pt x="1172" y="1386"/>
                  </a:lnTo>
                  <a:lnTo>
                    <a:pt x="1237" y="1408"/>
                  </a:lnTo>
                  <a:lnTo>
                    <a:pt x="1298" y="1433"/>
                  </a:lnTo>
                  <a:lnTo>
                    <a:pt x="1359" y="1465"/>
                  </a:lnTo>
                  <a:lnTo>
                    <a:pt x="1415" y="1499"/>
                  </a:lnTo>
                  <a:lnTo>
                    <a:pt x="1468" y="1537"/>
                  </a:lnTo>
                  <a:lnTo>
                    <a:pt x="1519" y="1580"/>
                  </a:lnTo>
                  <a:lnTo>
                    <a:pt x="1566" y="1627"/>
                  </a:lnTo>
                  <a:lnTo>
                    <a:pt x="1609" y="1678"/>
                  </a:lnTo>
                  <a:lnTo>
                    <a:pt x="1649" y="1731"/>
                  </a:lnTo>
                  <a:lnTo>
                    <a:pt x="1683" y="1788"/>
                  </a:lnTo>
                  <a:lnTo>
                    <a:pt x="1718" y="1856"/>
                  </a:lnTo>
                  <a:lnTo>
                    <a:pt x="1746" y="1925"/>
                  </a:lnTo>
                  <a:lnTo>
                    <a:pt x="1767" y="1996"/>
                  </a:lnTo>
                  <a:lnTo>
                    <a:pt x="1782" y="2068"/>
                  </a:lnTo>
                  <a:lnTo>
                    <a:pt x="1791" y="2141"/>
                  </a:lnTo>
                  <a:lnTo>
                    <a:pt x="1794" y="2215"/>
                  </a:lnTo>
                  <a:lnTo>
                    <a:pt x="1790" y="2289"/>
                  </a:lnTo>
                  <a:lnTo>
                    <a:pt x="1779" y="2363"/>
                  </a:lnTo>
                  <a:lnTo>
                    <a:pt x="1762" y="2436"/>
                  </a:lnTo>
                  <a:lnTo>
                    <a:pt x="1741" y="2503"/>
                  </a:lnTo>
                  <a:lnTo>
                    <a:pt x="1713" y="2568"/>
                  </a:lnTo>
                  <a:lnTo>
                    <a:pt x="1681" y="2630"/>
                  </a:lnTo>
                  <a:lnTo>
                    <a:pt x="1644" y="2688"/>
                  </a:lnTo>
                  <a:lnTo>
                    <a:pt x="1603" y="2743"/>
                  </a:lnTo>
                  <a:lnTo>
                    <a:pt x="1558" y="2794"/>
                  </a:lnTo>
                  <a:lnTo>
                    <a:pt x="1509" y="2841"/>
                  </a:lnTo>
                  <a:lnTo>
                    <a:pt x="1456" y="2885"/>
                  </a:lnTo>
                  <a:lnTo>
                    <a:pt x="1401" y="2923"/>
                  </a:lnTo>
                  <a:lnTo>
                    <a:pt x="1342" y="2958"/>
                  </a:lnTo>
                  <a:lnTo>
                    <a:pt x="1280" y="2988"/>
                  </a:lnTo>
                  <a:lnTo>
                    <a:pt x="1216" y="3013"/>
                  </a:lnTo>
                  <a:lnTo>
                    <a:pt x="1150" y="3033"/>
                  </a:lnTo>
                  <a:lnTo>
                    <a:pt x="1082" y="3048"/>
                  </a:lnTo>
                  <a:lnTo>
                    <a:pt x="1013" y="3055"/>
                  </a:lnTo>
                  <a:lnTo>
                    <a:pt x="942" y="3059"/>
                  </a:lnTo>
                  <a:lnTo>
                    <a:pt x="939" y="3059"/>
                  </a:lnTo>
                  <a:lnTo>
                    <a:pt x="864" y="3053"/>
                  </a:lnTo>
                  <a:lnTo>
                    <a:pt x="791" y="3044"/>
                  </a:lnTo>
                  <a:lnTo>
                    <a:pt x="720" y="3030"/>
                  </a:lnTo>
                  <a:lnTo>
                    <a:pt x="654" y="3011"/>
                  </a:lnTo>
                  <a:lnTo>
                    <a:pt x="590" y="2987"/>
                  </a:lnTo>
                  <a:lnTo>
                    <a:pt x="529" y="2960"/>
                  </a:lnTo>
                  <a:lnTo>
                    <a:pt x="470" y="2928"/>
                  </a:lnTo>
                  <a:lnTo>
                    <a:pt x="416" y="2892"/>
                  </a:lnTo>
                  <a:lnTo>
                    <a:pt x="364" y="2850"/>
                  </a:lnTo>
                  <a:lnTo>
                    <a:pt x="316" y="2806"/>
                  </a:lnTo>
                  <a:lnTo>
                    <a:pt x="270" y="2755"/>
                  </a:lnTo>
                  <a:lnTo>
                    <a:pt x="227" y="2701"/>
                  </a:lnTo>
                  <a:lnTo>
                    <a:pt x="186" y="2639"/>
                  </a:lnTo>
                  <a:lnTo>
                    <a:pt x="149" y="2574"/>
                  </a:lnTo>
                  <a:lnTo>
                    <a:pt x="117" y="2505"/>
                  </a:lnTo>
                  <a:lnTo>
                    <a:pt x="89" y="2435"/>
                  </a:lnTo>
                  <a:lnTo>
                    <a:pt x="65" y="2362"/>
                  </a:lnTo>
                  <a:lnTo>
                    <a:pt x="45" y="2287"/>
                  </a:lnTo>
                  <a:lnTo>
                    <a:pt x="29" y="2211"/>
                  </a:lnTo>
                  <a:lnTo>
                    <a:pt x="17" y="2132"/>
                  </a:lnTo>
                  <a:lnTo>
                    <a:pt x="8" y="2054"/>
                  </a:lnTo>
                  <a:lnTo>
                    <a:pt x="3" y="1976"/>
                  </a:lnTo>
                  <a:lnTo>
                    <a:pt x="0" y="1896"/>
                  </a:lnTo>
                  <a:lnTo>
                    <a:pt x="1" y="1818"/>
                  </a:lnTo>
                  <a:lnTo>
                    <a:pt x="5" y="1739"/>
                  </a:lnTo>
                  <a:lnTo>
                    <a:pt x="10" y="1662"/>
                  </a:lnTo>
                  <a:lnTo>
                    <a:pt x="18" y="1586"/>
                  </a:lnTo>
                  <a:lnTo>
                    <a:pt x="28" y="1511"/>
                  </a:lnTo>
                  <a:lnTo>
                    <a:pt x="40" y="1438"/>
                  </a:lnTo>
                  <a:lnTo>
                    <a:pt x="55" y="1366"/>
                  </a:lnTo>
                  <a:lnTo>
                    <a:pt x="71" y="1298"/>
                  </a:lnTo>
                  <a:lnTo>
                    <a:pt x="87" y="1233"/>
                  </a:lnTo>
                  <a:lnTo>
                    <a:pt x="122" y="1120"/>
                  </a:lnTo>
                  <a:lnTo>
                    <a:pt x="160" y="1011"/>
                  </a:lnTo>
                  <a:lnTo>
                    <a:pt x="203" y="907"/>
                  </a:lnTo>
                  <a:lnTo>
                    <a:pt x="250" y="807"/>
                  </a:lnTo>
                  <a:lnTo>
                    <a:pt x="300" y="711"/>
                  </a:lnTo>
                  <a:lnTo>
                    <a:pt x="354" y="620"/>
                  </a:lnTo>
                  <a:lnTo>
                    <a:pt x="411" y="535"/>
                  </a:lnTo>
                  <a:lnTo>
                    <a:pt x="470" y="454"/>
                  </a:lnTo>
                  <a:lnTo>
                    <a:pt x="533" y="380"/>
                  </a:lnTo>
                  <a:lnTo>
                    <a:pt x="598" y="311"/>
                  </a:lnTo>
                  <a:lnTo>
                    <a:pt x="666" y="249"/>
                  </a:lnTo>
                  <a:lnTo>
                    <a:pt x="736" y="193"/>
                  </a:lnTo>
                  <a:lnTo>
                    <a:pt x="806" y="143"/>
                  </a:lnTo>
                  <a:lnTo>
                    <a:pt x="879" y="100"/>
                  </a:lnTo>
                  <a:lnTo>
                    <a:pt x="953" y="65"/>
                  </a:lnTo>
                  <a:lnTo>
                    <a:pt x="1028" y="37"/>
                  </a:lnTo>
                  <a:lnTo>
                    <a:pt x="1103" y="17"/>
                  </a:lnTo>
                  <a:lnTo>
                    <a:pt x="1181" y="5"/>
                  </a:lnTo>
                  <a:lnTo>
                    <a:pt x="1257" y="0"/>
                  </a:lnTo>
                  <a:close/>
                </a:path>
              </a:pathLst>
            </a:custGeom>
            <a:grpFill/>
            <a:ln w="0">
              <a:noFill/>
              <a:prstDash val="solid"/>
              <a:round/>
              <a:headEnd/>
              <a:tailEnd/>
            </a:ln>
          </p:spPr>
          <p:txBody>
            <a:bodyPr/>
            <a:lstStyle/>
            <a:p>
              <a:pPr>
                <a:defRPr/>
              </a:pPr>
              <a:endParaRPr lang="en-US" sz="1350" dirty="0">
                <a:solidFill>
                  <a:schemeClr val="bg2"/>
                </a:solidFill>
              </a:endParaRPr>
            </a:p>
          </p:txBody>
        </p:sp>
      </p:grpSp>
      <p:sp>
        <p:nvSpPr>
          <p:cNvPr id="128" name="TextBox 17">
            <a:extLst>
              <a:ext uri="{FF2B5EF4-FFF2-40B4-BE49-F238E27FC236}">
                <a16:creationId xmlns:a16="http://schemas.microsoft.com/office/drawing/2014/main" id="{69A94574-DB0F-4333-B942-A179046D002D}"/>
              </a:ext>
            </a:extLst>
          </p:cNvPr>
          <p:cNvSpPr txBox="1">
            <a:spLocks noChangeArrowheads="1"/>
          </p:cNvSpPr>
          <p:nvPr/>
        </p:nvSpPr>
        <p:spPr bwMode="auto">
          <a:xfrm>
            <a:off x="3376849" y="3857625"/>
            <a:ext cx="2403524" cy="369332"/>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solidFill>
                  <a:schemeClr val="bg2"/>
                </a:solidFill>
                <a:latin typeface="+mj-lt"/>
                <a:ea typeface="Raleway"/>
                <a:cs typeface="Raleway"/>
              </a:rPr>
              <a:t>Maria Theressa</a:t>
            </a:r>
          </a:p>
        </p:txBody>
      </p:sp>
      <p:sp>
        <p:nvSpPr>
          <p:cNvPr id="129" name="TextBox 18">
            <a:extLst>
              <a:ext uri="{FF2B5EF4-FFF2-40B4-BE49-F238E27FC236}">
                <a16:creationId xmlns:a16="http://schemas.microsoft.com/office/drawing/2014/main" id="{A9F639B8-6A62-4501-A7D1-1808E69EEB33}"/>
              </a:ext>
            </a:extLst>
          </p:cNvPr>
          <p:cNvSpPr txBox="1">
            <a:spLocks noChangeArrowheads="1"/>
          </p:cNvSpPr>
          <p:nvPr/>
        </p:nvSpPr>
        <p:spPr bwMode="auto">
          <a:xfrm>
            <a:off x="2295911" y="4137199"/>
            <a:ext cx="4565403" cy="545149"/>
          </a:xfrm>
          <a:prstGeom prst="rect">
            <a:avLst/>
          </a:prstGeom>
          <a:no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050">
                <a:solidFill>
                  <a:schemeClr val="bg2"/>
                </a:solidFill>
                <a:latin typeface="+mn-lt"/>
                <a:ea typeface="Raleway"/>
                <a:cs typeface="Raleway"/>
              </a:rPr>
              <a:t>Lorem ipsum dolor sit amet, consectetur adipiscing elit. Sed diam dui, bibendum id gravida et, bibendum nec justo. Phasellus luctus suscipit</a:t>
            </a:r>
          </a:p>
        </p:txBody>
      </p:sp>
      <p:grpSp>
        <p:nvGrpSpPr>
          <p:cNvPr id="3" name="Group 2">
            <a:extLst>
              <a:ext uri="{FF2B5EF4-FFF2-40B4-BE49-F238E27FC236}">
                <a16:creationId xmlns:a16="http://schemas.microsoft.com/office/drawing/2014/main" id="{D88C9C9D-D215-4BE9-9ABE-E71716BD5794}"/>
              </a:ext>
            </a:extLst>
          </p:cNvPr>
          <p:cNvGrpSpPr/>
          <p:nvPr/>
        </p:nvGrpSpPr>
        <p:grpSpPr>
          <a:xfrm>
            <a:off x="3928075" y="4726360"/>
            <a:ext cx="1233500" cy="205614"/>
            <a:chOff x="5237432" y="5158813"/>
            <a:chExt cx="1644667" cy="274152"/>
          </a:xfrm>
        </p:grpSpPr>
        <p:sp>
          <p:nvSpPr>
            <p:cNvPr id="130" name="Graphic 457" descr="Star">
              <a:extLst>
                <a:ext uri="{FF2B5EF4-FFF2-40B4-BE49-F238E27FC236}">
                  <a16:creationId xmlns:a16="http://schemas.microsoft.com/office/drawing/2014/main" id="{8E7CCAE6-B315-4B0B-ABBE-8AFA53FD0076}"/>
                </a:ext>
              </a:extLst>
            </p:cNvPr>
            <p:cNvSpPr/>
            <p:nvPr/>
          </p:nvSpPr>
          <p:spPr>
            <a:xfrm>
              <a:off x="5237432"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1" name="Graphic 457" descr="Star">
              <a:extLst>
                <a:ext uri="{FF2B5EF4-FFF2-40B4-BE49-F238E27FC236}">
                  <a16:creationId xmlns:a16="http://schemas.microsoft.com/office/drawing/2014/main" id="{A7EE93CD-DE4C-44F6-8DA7-761F2A2479DE}"/>
                </a:ext>
              </a:extLst>
            </p:cNvPr>
            <p:cNvSpPr/>
            <p:nvPr/>
          </p:nvSpPr>
          <p:spPr>
            <a:xfrm>
              <a:off x="558886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3" name="Graphic 457" descr="Star">
              <a:extLst>
                <a:ext uri="{FF2B5EF4-FFF2-40B4-BE49-F238E27FC236}">
                  <a16:creationId xmlns:a16="http://schemas.microsoft.com/office/drawing/2014/main" id="{97C0241B-EFA0-48F3-9A75-188FFC43B1DF}"/>
                </a:ext>
              </a:extLst>
            </p:cNvPr>
            <p:cNvSpPr/>
            <p:nvPr/>
          </p:nvSpPr>
          <p:spPr>
            <a:xfrm>
              <a:off x="5928025"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4" name="Graphic 457" descr="Star">
              <a:extLst>
                <a:ext uri="{FF2B5EF4-FFF2-40B4-BE49-F238E27FC236}">
                  <a16:creationId xmlns:a16="http://schemas.microsoft.com/office/drawing/2014/main" id="{8458F538-02A8-4A4A-BF12-478F5CFBF3AF}"/>
                </a:ext>
              </a:extLst>
            </p:cNvPr>
            <p:cNvSpPr/>
            <p:nvPr/>
          </p:nvSpPr>
          <p:spPr>
            <a:xfrm>
              <a:off x="626878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solidFill>
            <a:ln w="3274" cap="flat">
              <a:noFill/>
              <a:prstDash val="solid"/>
              <a:miter/>
            </a:ln>
          </p:spPr>
          <p:txBody>
            <a:bodyPr rtlCol="0" anchor="ctr"/>
            <a:lstStyle/>
            <a:p>
              <a:endParaRPr lang="en-ID" sz="1350">
                <a:solidFill>
                  <a:schemeClr val="bg2"/>
                </a:solidFill>
              </a:endParaRPr>
            </a:p>
          </p:txBody>
        </p:sp>
        <p:sp>
          <p:nvSpPr>
            <p:cNvPr id="135" name="Graphic 457" descr="Star">
              <a:extLst>
                <a:ext uri="{FF2B5EF4-FFF2-40B4-BE49-F238E27FC236}">
                  <a16:creationId xmlns:a16="http://schemas.microsoft.com/office/drawing/2014/main" id="{5C519DFC-5A90-460D-B3B0-118E6A062F37}"/>
                </a:ext>
              </a:extLst>
            </p:cNvPr>
            <p:cNvSpPr/>
            <p:nvPr/>
          </p:nvSpPr>
          <p:spPr>
            <a:xfrm>
              <a:off x="6607947" y="5158813"/>
              <a:ext cx="274152" cy="274152"/>
            </a:xfrm>
            <a:custGeom>
              <a:avLst/>
              <a:gdLst>
                <a:gd name="connsiteX0" fmla="*/ 263755 w 263755"/>
                <a:gd name="connsiteY0" fmla="*/ 98908 h 263755"/>
                <a:gd name="connsiteX1" fmla="*/ 164847 w 263755"/>
                <a:gd name="connsiteY1" fmla="*/ 98908 h 263755"/>
                <a:gd name="connsiteX2" fmla="*/ 131878 w 263755"/>
                <a:gd name="connsiteY2" fmla="*/ 0 h 263755"/>
                <a:gd name="connsiteX3" fmla="*/ 98908 w 263755"/>
                <a:gd name="connsiteY3" fmla="*/ 98908 h 263755"/>
                <a:gd name="connsiteX4" fmla="*/ 0 w 263755"/>
                <a:gd name="connsiteY4" fmla="*/ 98908 h 263755"/>
                <a:gd name="connsiteX5" fmla="*/ 75830 w 263755"/>
                <a:gd name="connsiteY5" fmla="*/ 164847 h 263755"/>
                <a:gd name="connsiteX6" fmla="*/ 46157 w 263755"/>
                <a:gd name="connsiteY6" fmla="*/ 263755 h 263755"/>
                <a:gd name="connsiteX7" fmla="*/ 131878 w 263755"/>
                <a:gd name="connsiteY7" fmla="*/ 204410 h 263755"/>
                <a:gd name="connsiteX8" fmla="*/ 217598 w 263755"/>
                <a:gd name="connsiteY8" fmla="*/ 263755 h 263755"/>
                <a:gd name="connsiteX9" fmla="*/ 187925 w 263755"/>
                <a:gd name="connsiteY9" fmla="*/ 164847 h 26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3755" h="263755">
                  <a:moveTo>
                    <a:pt x="263755" y="98908"/>
                  </a:moveTo>
                  <a:lnTo>
                    <a:pt x="164847" y="98908"/>
                  </a:lnTo>
                  <a:lnTo>
                    <a:pt x="131878" y="0"/>
                  </a:lnTo>
                  <a:lnTo>
                    <a:pt x="98908" y="98908"/>
                  </a:lnTo>
                  <a:lnTo>
                    <a:pt x="0" y="98908"/>
                  </a:lnTo>
                  <a:lnTo>
                    <a:pt x="75830" y="164847"/>
                  </a:lnTo>
                  <a:lnTo>
                    <a:pt x="46157" y="263755"/>
                  </a:lnTo>
                  <a:lnTo>
                    <a:pt x="131878" y="204410"/>
                  </a:lnTo>
                  <a:lnTo>
                    <a:pt x="217598" y="263755"/>
                  </a:lnTo>
                  <a:lnTo>
                    <a:pt x="187925" y="164847"/>
                  </a:lnTo>
                  <a:close/>
                </a:path>
              </a:pathLst>
            </a:custGeom>
            <a:solidFill>
              <a:schemeClr val="accent1">
                <a:lumMod val="40000"/>
                <a:lumOff val="60000"/>
              </a:schemeClr>
            </a:solidFill>
            <a:ln w="3274" cap="flat">
              <a:noFill/>
              <a:prstDash val="solid"/>
              <a:miter/>
            </a:ln>
          </p:spPr>
          <p:txBody>
            <a:bodyPr rtlCol="0" anchor="ctr"/>
            <a:lstStyle/>
            <a:p>
              <a:endParaRPr lang="en-ID" sz="1350">
                <a:solidFill>
                  <a:schemeClr val="bg2"/>
                </a:solidFill>
              </a:endParaRPr>
            </a:p>
          </p:txBody>
        </p:sp>
      </p:grpSp>
      <p:grpSp>
        <p:nvGrpSpPr>
          <p:cNvPr id="146" name="Group 145">
            <a:extLst>
              <a:ext uri="{FF2B5EF4-FFF2-40B4-BE49-F238E27FC236}">
                <a16:creationId xmlns:a16="http://schemas.microsoft.com/office/drawing/2014/main" id="{B289AC65-376E-42FB-B514-6F4EE4ACEA08}"/>
              </a:ext>
            </a:extLst>
          </p:cNvPr>
          <p:cNvGrpSpPr/>
          <p:nvPr/>
        </p:nvGrpSpPr>
        <p:grpSpPr>
          <a:xfrm>
            <a:off x="84606" y="81314"/>
            <a:ext cx="1471613" cy="1646534"/>
            <a:chOff x="112805" y="96964"/>
            <a:chExt cx="1962150" cy="2195378"/>
          </a:xfrm>
        </p:grpSpPr>
        <p:sp>
          <p:nvSpPr>
            <p:cNvPr id="148" name="Oval 32">
              <a:extLst>
                <a:ext uri="{FF2B5EF4-FFF2-40B4-BE49-F238E27FC236}">
                  <a16:creationId xmlns:a16="http://schemas.microsoft.com/office/drawing/2014/main" id="{7E130137-ABCD-4FD0-822D-E6CA94467CCF}"/>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9" name="Oval 33">
              <a:extLst>
                <a:ext uri="{FF2B5EF4-FFF2-40B4-BE49-F238E27FC236}">
                  <a16:creationId xmlns:a16="http://schemas.microsoft.com/office/drawing/2014/main" id="{6B5B9CAB-D8BA-4E0E-A028-6E2012B52E9C}"/>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0" name="Oval 34">
              <a:extLst>
                <a:ext uri="{FF2B5EF4-FFF2-40B4-BE49-F238E27FC236}">
                  <a16:creationId xmlns:a16="http://schemas.microsoft.com/office/drawing/2014/main" id="{0384508B-1164-4CBD-8D45-DAD8F72E5965}"/>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1" name="Oval 35">
              <a:extLst>
                <a:ext uri="{FF2B5EF4-FFF2-40B4-BE49-F238E27FC236}">
                  <a16:creationId xmlns:a16="http://schemas.microsoft.com/office/drawing/2014/main" id="{A2E9E7EF-E645-42A4-A58E-E152205ACA8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2" name="Oval 38">
              <a:extLst>
                <a:ext uri="{FF2B5EF4-FFF2-40B4-BE49-F238E27FC236}">
                  <a16:creationId xmlns:a16="http://schemas.microsoft.com/office/drawing/2014/main" id="{616F26AE-4909-4765-8554-42136E073CBD}"/>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3" name="Oval 39">
              <a:extLst>
                <a:ext uri="{FF2B5EF4-FFF2-40B4-BE49-F238E27FC236}">
                  <a16:creationId xmlns:a16="http://schemas.microsoft.com/office/drawing/2014/main" id="{4E62388B-9B19-4E61-8D7A-A14B12A7A44A}"/>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4" name="Oval 41">
              <a:extLst>
                <a:ext uri="{FF2B5EF4-FFF2-40B4-BE49-F238E27FC236}">
                  <a16:creationId xmlns:a16="http://schemas.microsoft.com/office/drawing/2014/main" id="{8127898C-CE52-44D4-AF34-30165C039951}"/>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5" name="Oval 33">
              <a:extLst>
                <a:ext uri="{FF2B5EF4-FFF2-40B4-BE49-F238E27FC236}">
                  <a16:creationId xmlns:a16="http://schemas.microsoft.com/office/drawing/2014/main" id="{FFCBCC72-7CFE-476E-B5F4-961811FFE179}"/>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6" name="Oval 34">
              <a:extLst>
                <a:ext uri="{FF2B5EF4-FFF2-40B4-BE49-F238E27FC236}">
                  <a16:creationId xmlns:a16="http://schemas.microsoft.com/office/drawing/2014/main" id="{5B1C7869-91A1-4540-BD90-13C2502E5C8E}"/>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7" name="Oval 39">
              <a:extLst>
                <a:ext uri="{FF2B5EF4-FFF2-40B4-BE49-F238E27FC236}">
                  <a16:creationId xmlns:a16="http://schemas.microsoft.com/office/drawing/2014/main" id="{BD313CA7-9C01-47E0-8B51-E6BC36BD98B4}"/>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8" name="Oval 41">
              <a:extLst>
                <a:ext uri="{FF2B5EF4-FFF2-40B4-BE49-F238E27FC236}">
                  <a16:creationId xmlns:a16="http://schemas.microsoft.com/office/drawing/2014/main" id="{5CBE1F07-92BB-4657-B560-08C775F72E99}"/>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9" name="Oval 32">
              <a:extLst>
                <a:ext uri="{FF2B5EF4-FFF2-40B4-BE49-F238E27FC236}">
                  <a16:creationId xmlns:a16="http://schemas.microsoft.com/office/drawing/2014/main" id="{FB31E71C-827C-4DC8-BDCC-DCAC0384EDFD}"/>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0" name="Oval 33">
              <a:extLst>
                <a:ext uri="{FF2B5EF4-FFF2-40B4-BE49-F238E27FC236}">
                  <a16:creationId xmlns:a16="http://schemas.microsoft.com/office/drawing/2014/main" id="{CAE20053-B66A-44AD-A88E-EE9720FB47E5}"/>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1" name="Oval 34">
              <a:extLst>
                <a:ext uri="{FF2B5EF4-FFF2-40B4-BE49-F238E27FC236}">
                  <a16:creationId xmlns:a16="http://schemas.microsoft.com/office/drawing/2014/main" id="{7FA46C16-2359-42BA-9895-5A23326D5F78}"/>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2" name="Oval 38">
              <a:extLst>
                <a:ext uri="{FF2B5EF4-FFF2-40B4-BE49-F238E27FC236}">
                  <a16:creationId xmlns:a16="http://schemas.microsoft.com/office/drawing/2014/main" id="{41798C5E-3352-448A-9D5C-673E89A446DB}"/>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3" name="Oval 41">
              <a:extLst>
                <a:ext uri="{FF2B5EF4-FFF2-40B4-BE49-F238E27FC236}">
                  <a16:creationId xmlns:a16="http://schemas.microsoft.com/office/drawing/2014/main" id="{2448B3AC-FFD5-4BA8-8D53-E70AD5BA3FDD}"/>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4" name="Oval 33">
              <a:extLst>
                <a:ext uri="{FF2B5EF4-FFF2-40B4-BE49-F238E27FC236}">
                  <a16:creationId xmlns:a16="http://schemas.microsoft.com/office/drawing/2014/main" id="{E5518773-F00C-42AA-91A0-F8A7A723CFAD}"/>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5" name="Oval 34">
              <a:extLst>
                <a:ext uri="{FF2B5EF4-FFF2-40B4-BE49-F238E27FC236}">
                  <a16:creationId xmlns:a16="http://schemas.microsoft.com/office/drawing/2014/main" id="{E3094CC7-B78A-4E1E-BD13-42EAFF7DEC52}"/>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6" name="Oval 41">
              <a:extLst>
                <a:ext uri="{FF2B5EF4-FFF2-40B4-BE49-F238E27FC236}">
                  <a16:creationId xmlns:a16="http://schemas.microsoft.com/office/drawing/2014/main" id="{75DE1612-2B72-4C26-A24C-2DCA21D677D5}"/>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67" name="Oval 41">
              <a:extLst>
                <a:ext uri="{FF2B5EF4-FFF2-40B4-BE49-F238E27FC236}">
                  <a16:creationId xmlns:a16="http://schemas.microsoft.com/office/drawing/2014/main" id="{7AC66CC8-25B9-4A7E-BC4E-8826A5E62DBA}"/>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68" name="Group 167">
            <a:extLst>
              <a:ext uri="{FF2B5EF4-FFF2-40B4-BE49-F238E27FC236}">
                <a16:creationId xmlns:a16="http://schemas.microsoft.com/office/drawing/2014/main" id="{2EB37E9B-3C97-4B4A-BE6B-BBD9AE0F811C}"/>
              </a:ext>
            </a:extLst>
          </p:cNvPr>
          <p:cNvGrpSpPr/>
          <p:nvPr/>
        </p:nvGrpSpPr>
        <p:grpSpPr>
          <a:xfrm>
            <a:off x="7858534" y="81395"/>
            <a:ext cx="1208312" cy="1149677"/>
            <a:chOff x="101237" y="97070"/>
            <a:chExt cx="1611082" cy="1532903"/>
          </a:xfrm>
        </p:grpSpPr>
        <p:sp>
          <p:nvSpPr>
            <p:cNvPr id="169" name="Oval 32">
              <a:extLst>
                <a:ext uri="{FF2B5EF4-FFF2-40B4-BE49-F238E27FC236}">
                  <a16:creationId xmlns:a16="http://schemas.microsoft.com/office/drawing/2014/main" id="{A2B7C521-6E7C-4AB6-8255-E968B032592B}"/>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0" name="Oval 33">
              <a:extLst>
                <a:ext uri="{FF2B5EF4-FFF2-40B4-BE49-F238E27FC236}">
                  <a16:creationId xmlns:a16="http://schemas.microsoft.com/office/drawing/2014/main" id="{7550D56D-A856-4F8F-8BB9-AF4A5177F162}"/>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1" name="Oval 34">
              <a:extLst>
                <a:ext uri="{FF2B5EF4-FFF2-40B4-BE49-F238E27FC236}">
                  <a16:creationId xmlns:a16="http://schemas.microsoft.com/office/drawing/2014/main" id="{AFD6A4E6-803C-4BC4-8980-8AD2F97AFA06}"/>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2" name="Oval 35">
              <a:extLst>
                <a:ext uri="{FF2B5EF4-FFF2-40B4-BE49-F238E27FC236}">
                  <a16:creationId xmlns:a16="http://schemas.microsoft.com/office/drawing/2014/main" id="{F79BDB91-3A98-4509-AC0B-5576B617FA3A}"/>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3" name="Oval 38">
              <a:extLst>
                <a:ext uri="{FF2B5EF4-FFF2-40B4-BE49-F238E27FC236}">
                  <a16:creationId xmlns:a16="http://schemas.microsoft.com/office/drawing/2014/main" id="{2177BDE0-BC0D-40D0-A5C6-4737B3729AC0}"/>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4" name="Oval 41">
              <a:extLst>
                <a:ext uri="{FF2B5EF4-FFF2-40B4-BE49-F238E27FC236}">
                  <a16:creationId xmlns:a16="http://schemas.microsoft.com/office/drawing/2014/main" id="{26F49055-8413-49B0-B716-E6D702F781E5}"/>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5" name="Oval 33">
              <a:extLst>
                <a:ext uri="{FF2B5EF4-FFF2-40B4-BE49-F238E27FC236}">
                  <a16:creationId xmlns:a16="http://schemas.microsoft.com/office/drawing/2014/main" id="{38A530CF-712B-4526-BAB5-7E3CC4D3B7DF}"/>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6" name="Oval 34">
              <a:extLst>
                <a:ext uri="{FF2B5EF4-FFF2-40B4-BE49-F238E27FC236}">
                  <a16:creationId xmlns:a16="http://schemas.microsoft.com/office/drawing/2014/main" id="{4CD8CE51-BFC9-46ED-A03F-0BEFBC6AC527}"/>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7" name="Oval 38">
              <a:extLst>
                <a:ext uri="{FF2B5EF4-FFF2-40B4-BE49-F238E27FC236}">
                  <a16:creationId xmlns:a16="http://schemas.microsoft.com/office/drawing/2014/main" id="{085A0177-45B7-4AC5-A973-4CBF0D0F1E2F}"/>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8" name="Oval 39">
              <a:extLst>
                <a:ext uri="{FF2B5EF4-FFF2-40B4-BE49-F238E27FC236}">
                  <a16:creationId xmlns:a16="http://schemas.microsoft.com/office/drawing/2014/main" id="{8CE89311-AED0-48C3-87AB-5D67F071529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79" name="Oval 41">
              <a:extLst>
                <a:ext uri="{FF2B5EF4-FFF2-40B4-BE49-F238E27FC236}">
                  <a16:creationId xmlns:a16="http://schemas.microsoft.com/office/drawing/2014/main" id="{66459112-E465-4DA8-AE94-15B157F5A782}"/>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0" name="Oval 32">
              <a:extLst>
                <a:ext uri="{FF2B5EF4-FFF2-40B4-BE49-F238E27FC236}">
                  <a16:creationId xmlns:a16="http://schemas.microsoft.com/office/drawing/2014/main" id="{DE998C88-291B-4466-9230-63BD222585E2}"/>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1" name="Oval 34">
              <a:extLst>
                <a:ext uri="{FF2B5EF4-FFF2-40B4-BE49-F238E27FC236}">
                  <a16:creationId xmlns:a16="http://schemas.microsoft.com/office/drawing/2014/main" id="{231268F3-7503-4E96-9557-E6E024261D0F}"/>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2" name="Oval 38">
              <a:extLst>
                <a:ext uri="{FF2B5EF4-FFF2-40B4-BE49-F238E27FC236}">
                  <a16:creationId xmlns:a16="http://schemas.microsoft.com/office/drawing/2014/main" id="{1DD154EA-0576-45F9-B871-1494ACAF5B3D}"/>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3" name="Oval 41">
              <a:extLst>
                <a:ext uri="{FF2B5EF4-FFF2-40B4-BE49-F238E27FC236}">
                  <a16:creationId xmlns:a16="http://schemas.microsoft.com/office/drawing/2014/main" id="{6EF41693-3971-41A2-BC1F-5BEB0080B46B}"/>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4" name="Oval 34">
              <a:extLst>
                <a:ext uri="{FF2B5EF4-FFF2-40B4-BE49-F238E27FC236}">
                  <a16:creationId xmlns:a16="http://schemas.microsoft.com/office/drawing/2014/main" id="{28A08D43-03FA-495D-AF8C-75A1E6C170C5}"/>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5" name="Oval 41">
              <a:extLst>
                <a:ext uri="{FF2B5EF4-FFF2-40B4-BE49-F238E27FC236}">
                  <a16:creationId xmlns:a16="http://schemas.microsoft.com/office/drawing/2014/main" id="{F2508426-12AB-4404-8F51-0507E6867D5B}"/>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86" name="Group 185">
            <a:extLst>
              <a:ext uri="{FF2B5EF4-FFF2-40B4-BE49-F238E27FC236}">
                <a16:creationId xmlns:a16="http://schemas.microsoft.com/office/drawing/2014/main" id="{1C97B3F0-E7EB-4819-B86C-F0DD2E68B758}"/>
              </a:ext>
            </a:extLst>
          </p:cNvPr>
          <p:cNvGrpSpPr/>
          <p:nvPr/>
        </p:nvGrpSpPr>
        <p:grpSpPr>
          <a:xfrm>
            <a:off x="4402707" y="505415"/>
            <a:ext cx="338587" cy="81413"/>
            <a:chOff x="5883321" y="1214724"/>
            <a:chExt cx="451449" cy="108550"/>
          </a:xfrm>
          <a:solidFill>
            <a:schemeClr val="accent1"/>
          </a:solidFill>
        </p:grpSpPr>
        <p:sp>
          <p:nvSpPr>
            <p:cNvPr id="187" name="Rectangle: Rounded Corners 186">
              <a:extLst>
                <a:ext uri="{FF2B5EF4-FFF2-40B4-BE49-F238E27FC236}">
                  <a16:creationId xmlns:a16="http://schemas.microsoft.com/office/drawing/2014/main" id="{6BECFC5C-D05E-4F66-8B66-C75C423AC30E}"/>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8" name="Rectangle: Rounded Corners 187">
              <a:extLst>
                <a:ext uri="{FF2B5EF4-FFF2-40B4-BE49-F238E27FC236}">
                  <a16:creationId xmlns:a16="http://schemas.microsoft.com/office/drawing/2014/main" id="{B01897B6-C339-48C5-9A68-1D76B0D95AF3}"/>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9" name="Rectangle: Rounded Corners 188">
              <a:extLst>
                <a:ext uri="{FF2B5EF4-FFF2-40B4-BE49-F238E27FC236}">
                  <a16:creationId xmlns:a16="http://schemas.microsoft.com/office/drawing/2014/main" id="{2A3E2E34-61D7-4886-BF18-A60C3333AF66}"/>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497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500"/>
                                        <p:tgtEl>
                                          <p:spTgt spid="1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fade">
                                      <p:cBhvr>
                                        <p:cTn id="16" dur="500"/>
                                        <p:tgtEl>
                                          <p:spTgt spid="168"/>
                                        </p:tgtEl>
                                      </p:cBhvr>
                                    </p:animEffect>
                                  </p:childTnLst>
                                </p:cTn>
                              </p:par>
                              <p:par>
                                <p:cTn id="17" presetID="10" presetClass="entr" presetSubtype="0" fill="hold"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fade">
                                      <p:cBhvr>
                                        <p:cTn id="19" dur="500"/>
                                        <p:tgtEl>
                                          <p:spTgt spid="12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500"/>
                                        <p:tgtEl>
                                          <p:spTgt spid="1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fade">
                                      <p:cBhvr>
                                        <p:cTn id="30" dur="500"/>
                                        <p:tgtEl>
                                          <p:spTgt spid="129"/>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fade">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8" grpId="0"/>
      <p:bldP spid="1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961DD26-E440-4430-A325-357F1D87E9FE}"/>
              </a:ext>
            </a:extLst>
          </p:cNvPr>
          <p:cNvGrpSpPr/>
          <p:nvPr/>
        </p:nvGrpSpPr>
        <p:grpSpPr>
          <a:xfrm rot="10800000" flipH="1">
            <a:off x="42562" y="95095"/>
            <a:ext cx="2000522" cy="1884155"/>
            <a:chOff x="12759182" y="535186"/>
            <a:chExt cx="2667362" cy="2512207"/>
          </a:xfrm>
        </p:grpSpPr>
        <p:sp>
          <p:nvSpPr>
            <p:cNvPr id="78" name="Oval 32">
              <a:extLst>
                <a:ext uri="{FF2B5EF4-FFF2-40B4-BE49-F238E27FC236}">
                  <a16:creationId xmlns:a16="http://schemas.microsoft.com/office/drawing/2014/main" id="{9B158974-B81F-4530-8375-0D1CCEE108C2}"/>
                </a:ext>
              </a:extLst>
            </p:cNvPr>
            <p:cNvSpPr/>
            <p:nvPr userDrawn="1"/>
          </p:nvSpPr>
          <p:spPr>
            <a:xfrm rot="10800000" flipH="1">
              <a:off x="13111788" y="15307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33">
              <a:extLst>
                <a:ext uri="{FF2B5EF4-FFF2-40B4-BE49-F238E27FC236}">
                  <a16:creationId xmlns:a16="http://schemas.microsoft.com/office/drawing/2014/main" id="{22E3FC5F-8456-4D31-877B-142F3DC478AA}"/>
                </a:ext>
              </a:extLst>
            </p:cNvPr>
            <p:cNvSpPr/>
            <p:nvPr userDrawn="1"/>
          </p:nvSpPr>
          <p:spPr>
            <a:xfrm rot="10800000" flipH="1">
              <a:off x="13111788"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34">
              <a:extLst>
                <a:ext uri="{FF2B5EF4-FFF2-40B4-BE49-F238E27FC236}">
                  <a16:creationId xmlns:a16="http://schemas.microsoft.com/office/drawing/2014/main" id="{F0729963-3705-45D7-9DBE-3B2E0F836155}"/>
                </a:ext>
              </a:extLst>
            </p:cNvPr>
            <p:cNvSpPr/>
            <p:nvPr userDrawn="1"/>
          </p:nvSpPr>
          <p:spPr>
            <a:xfrm rot="10800000" flipH="1">
              <a:off x="13111788" y="8670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35">
              <a:extLst>
                <a:ext uri="{FF2B5EF4-FFF2-40B4-BE49-F238E27FC236}">
                  <a16:creationId xmlns:a16="http://schemas.microsoft.com/office/drawing/2014/main" id="{0F5CC60B-480F-445C-8840-AE1AB3D8EDDD}"/>
                </a:ext>
              </a:extLst>
            </p:cNvPr>
            <p:cNvSpPr/>
            <p:nvPr userDrawn="1"/>
          </p:nvSpPr>
          <p:spPr>
            <a:xfrm rot="10800000" flipH="1">
              <a:off x="13111788" y="5351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38">
              <a:extLst>
                <a:ext uri="{FF2B5EF4-FFF2-40B4-BE49-F238E27FC236}">
                  <a16:creationId xmlns:a16="http://schemas.microsoft.com/office/drawing/2014/main" id="{D674FB66-4383-4670-8E5E-B2CAEBBD0B78}"/>
                </a:ext>
              </a:extLst>
            </p:cNvPr>
            <p:cNvSpPr/>
            <p:nvPr userDrawn="1"/>
          </p:nvSpPr>
          <p:spPr>
            <a:xfrm rot="10800000" flipH="1">
              <a:off x="12759182"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39">
              <a:extLst>
                <a:ext uri="{FF2B5EF4-FFF2-40B4-BE49-F238E27FC236}">
                  <a16:creationId xmlns:a16="http://schemas.microsoft.com/office/drawing/2014/main" id="{AA0197C8-400A-424C-91B5-F9A6AD5A4322}"/>
                </a:ext>
              </a:extLst>
            </p:cNvPr>
            <p:cNvSpPr/>
            <p:nvPr userDrawn="1"/>
          </p:nvSpPr>
          <p:spPr>
            <a:xfrm rot="10800000" flipH="1">
              <a:off x="12759182"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41">
              <a:extLst>
                <a:ext uri="{FF2B5EF4-FFF2-40B4-BE49-F238E27FC236}">
                  <a16:creationId xmlns:a16="http://schemas.microsoft.com/office/drawing/2014/main" id="{ABCEA395-DEE6-4972-ABF7-7A23A2C3DA9F}"/>
                </a:ext>
              </a:extLst>
            </p:cNvPr>
            <p:cNvSpPr/>
            <p:nvPr userDrawn="1"/>
          </p:nvSpPr>
          <p:spPr>
            <a:xfrm rot="10800000" flipH="1">
              <a:off x="12759182" y="5351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9C1E1427-C8D2-4BCD-8B42-A5F25AB8BBF1}"/>
                </a:ext>
              </a:extLst>
            </p:cNvPr>
            <p:cNvSpPr/>
            <p:nvPr/>
          </p:nvSpPr>
          <p:spPr>
            <a:xfrm rot="10800000" flipH="1">
              <a:off x="13817000" y="21945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33">
              <a:extLst>
                <a:ext uri="{FF2B5EF4-FFF2-40B4-BE49-F238E27FC236}">
                  <a16:creationId xmlns:a16="http://schemas.microsoft.com/office/drawing/2014/main" id="{16501668-5B38-438A-87BA-A812D5AA4C35}"/>
                </a:ext>
              </a:extLst>
            </p:cNvPr>
            <p:cNvSpPr/>
            <p:nvPr/>
          </p:nvSpPr>
          <p:spPr>
            <a:xfrm rot="10800000" flipH="1">
              <a:off x="13817000" y="18626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4">
              <a:extLst>
                <a:ext uri="{FF2B5EF4-FFF2-40B4-BE49-F238E27FC236}">
                  <a16:creationId xmlns:a16="http://schemas.microsoft.com/office/drawing/2014/main" id="{9D882DD0-E8F9-4C8E-AF2C-BB660FB440BB}"/>
                </a:ext>
              </a:extLst>
            </p:cNvPr>
            <p:cNvSpPr/>
            <p:nvPr/>
          </p:nvSpPr>
          <p:spPr>
            <a:xfrm rot="10800000" flipH="1">
              <a:off x="13817000" y="15307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8" name="Oval 35">
              <a:extLst>
                <a:ext uri="{FF2B5EF4-FFF2-40B4-BE49-F238E27FC236}">
                  <a16:creationId xmlns:a16="http://schemas.microsoft.com/office/drawing/2014/main" id="{5855AF62-A782-4B9E-9080-96BF70AA2F5C}"/>
                </a:ext>
              </a:extLst>
            </p:cNvPr>
            <p:cNvSpPr/>
            <p:nvPr/>
          </p:nvSpPr>
          <p:spPr>
            <a:xfrm rot="10800000" flipH="1">
              <a:off x="13817000" y="119892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8">
              <a:extLst>
                <a:ext uri="{FF2B5EF4-FFF2-40B4-BE49-F238E27FC236}">
                  <a16:creationId xmlns:a16="http://schemas.microsoft.com/office/drawing/2014/main" id="{D4C46A00-F20E-4F06-9B1C-EA314FBD5A4C}"/>
                </a:ext>
              </a:extLst>
            </p:cNvPr>
            <p:cNvSpPr/>
            <p:nvPr/>
          </p:nvSpPr>
          <p:spPr>
            <a:xfrm rot="10800000" flipH="1">
              <a:off x="13464394" y="21945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9">
              <a:extLst>
                <a:ext uri="{FF2B5EF4-FFF2-40B4-BE49-F238E27FC236}">
                  <a16:creationId xmlns:a16="http://schemas.microsoft.com/office/drawing/2014/main" id="{1B48B23D-45DF-4D11-ADDA-C03D8D62FCC9}"/>
                </a:ext>
              </a:extLst>
            </p:cNvPr>
            <p:cNvSpPr/>
            <p:nvPr/>
          </p:nvSpPr>
          <p:spPr>
            <a:xfrm rot="10800000" flipH="1">
              <a:off x="13464394" y="18626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E775AF7D-FA60-478C-8AB2-2DD30E0FEAA6}"/>
                </a:ext>
              </a:extLst>
            </p:cNvPr>
            <p:cNvSpPr/>
            <p:nvPr/>
          </p:nvSpPr>
          <p:spPr>
            <a:xfrm rot="10800000" flipH="1">
              <a:off x="13464394" y="11989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2">
              <a:extLst>
                <a:ext uri="{FF2B5EF4-FFF2-40B4-BE49-F238E27FC236}">
                  <a16:creationId xmlns:a16="http://schemas.microsoft.com/office/drawing/2014/main" id="{305FDEA0-02ED-4B14-85DA-3B6EF759F4C4}"/>
                </a:ext>
              </a:extLst>
            </p:cNvPr>
            <p:cNvSpPr/>
            <p:nvPr/>
          </p:nvSpPr>
          <p:spPr>
            <a:xfrm rot="10800000" flipH="1">
              <a:off x="14522212" y="15307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3">
              <a:extLst>
                <a:ext uri="{FF2B5EF4-FFF2-40B4-BE49-F238E27FC236}">
                  <a16:creationId xmlns:a16="http://schemas.microsoft.com/office/drawing/2014/main" id="{0BDC985B-72F9-4372-B703-30DF8B519183}"/>
                </a:ext>
              </a:extLst>
            </p:cNvPr>
            <p:cNvSpPr/>
            <p:nvPr/>
          </p:nvSpPr>
          <p:spPr>
            <a:xfrm rot="10800000" flipH="1">
              <a:off x="14522212"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4">
              <a:extLst>
                <a:ext uri="{FF2B5EF4-FFF2-40B4-BE49-F238E27FC236}">
                  <a16:creationId xmlns:a16="http://schemas.microsoft.com/office/drawing/2014/main" id="{1E1D9BED-6619-4445-A119-515F9305DB66}"/>
                </a:ext>
              </a:extLst>
            </p:cNvPr>
            <p:cNvSpPr/>
            <p:nvPr/>
          </p:nvSpPr>
          <p:spPr>
            <a:xfrm rot="10800000" flipH="1">
              <a:off x="14522212" y="8670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38">
              <a:extLst>
                <a:ext uri="{FF2B5EF4-FFF2-40B4-BE49-F238E27FC236}">
                  <a16:creationId xmlns:a16="http://schemas.microsoft.com/office/drawing/2014/main" id="{1D4800A0-4392-4AE4-80AC-95A98EA587ED}"/>
                </a:ext>
              </a:extLst>
            </p:cNvPr>
            <p:cNvSpPr/>
            <p:nvPr/>
          </p:nvSpPr>
          <p:spPr>
            <a:xfrm rot="10800000" flipH="1">
              <a:off x="14169606"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39">
              <a:extLst>
                <a:ext uri="{FF2B5EF4-FFF2-40B4-BE49-F238E27FC236}">
                  <a16:creationId xmlns:a16="http://schemas.microsoft.com/office/drawing/2014/main" id="{4A9B0B85-A070-45BC-BFE2-1555B7E912C2}"/>
                </a:ext>
              </a:extLst>
            </p:cNvPr>
            <p:cNvSpPr/>
            <p:nvPr/>
          </p:nvSpPr>
          <p:spPr>
            <a:xfrm rot="10800000" flipH="1">
              <a:off x="14169606" y="119891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41">
              <a:extLst>
                <a:ext uri="{FF2B5EF4-FFF2-40B4-BE49-F238E27FC236}">
                  <a16:creationId xmlns:a16="http://schemas.microsoft.com/office/drawing/2014/main" id="{0283089D-F104-40E4-93BE-6FA35621D0EF}"/>
                </a:ext>
              </a:extLst>
            </p:cNvPr>
            <p:cNvSpPr/>
            <p:nvPr/>
          </p:nvSpPr>
          <p:spPr>
            <a:xfrm rot="10800000" flipH="1">
              <a:off x="14169606" y="5351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32">
              <a:extLst>
                <a:ext uri="{FF2B5EF4-FFF2-40B4-BE49-F238E27FC236}">
                  <a16:creationId xmlns:a16="http://schemas.microsoft.com/office/drawing/2014/main" id="{79011E5F-3A8F-432C-AC0F-41A785DD292F}"/>
                </a:ext>
              </a:extLst>
            </p:cNvPr>
            <p:cNvSpPr/>
            <p:nvPr/>
          </p:nvSpPr>
          <p:spPr>
            <a:xfrm rot="10800000" flipH="1">
              <a:off x="15227424" y="219451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34">
              <a:extLst>
                <a:ext uri="{FF2B5EF4-FFF2-40B4-BE49-F238E27FC236}">
                  <a16:creationId xmlns:a16="http://schemas.microsoft.com/office/drawing/2014/main" id="{233F4A69-5416-4D8F-9D2F-4D2FA93C8323}"/>
                </a:ext>
              </a:extLst>
            </p:cNvPr>
            <p:cNvSpPr/>
            <p:nvPr/>
          </p:nvSpPr>
          <p:spPr>
            <a:xfrm rot="10800000" flipH="1">
              <a:off x="15227424" y="15307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39">
              <a:extLst>
                <a:ext uri="{FF2B5EF4-FFF2-40B4-BE49-F238E27FC236}">
                  <a16:creationId xmlns:a16="http://schemas.microsoft.com/office/drawing/2014/main" id="{40E2E18D-3EA4-449D-BB73-0075EB7610A0}"/>
                </a:ext>
              </a:extLst>
            </p:cNvPr>
            <p:cNvSpPr/>
            <p:nvPr/>
          </p:nvSpPr>
          <p:spPr>
            <a:xfrm rot="10800000" flipH="1">
              <a:off x="14874818" y="18626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41">
              <a:extLst>
                <a:ext uri="{FF2B5EF4-FFF2-40B4-BE49-F238E27FC236}">
                  <a16:creationId xmlns:a16="http://schemas.microsoft.com/office/drawing/2014/main" id="{AD01A119-D6C5-424E-BDF1-C5ADA152CB7A}"/>
                </a:ext>
              </a:extLst>
            </p:cNvPr>
            <p:cNvSpPr/>
            <p:nvPr/>
          </p:nvSpPr>
          <p:spPr>
            <a:xfrm rot="10800000" flipH="1">
              <a:off x="14874818" y="11989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3">
              <a:extLst>
                <a:ext uri="{FF2B5EF4-FFF2-40B4-BE49-F238E27FC236}">
                  <a16:creationId xmlns:a16="http://schemas.microsoft.com/office/drawing/2014/main" id="{1F227E19-3D77-406F-9402-44F138601649}"/>
                </a:ext>
              </a:extLst>
            </p:cNvPr>
            <p:cNvSpPr/>
            <p:nvPr/>
          </p:nvSpPr>
          <p:spPr>
            <a:xfrm rot="10800000" flipH="1">
              <a:off x="13111788" y="284827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4">
              <a:extLst>
                <a:ext uri="{FF2B5EF4-FFF2-40B4-BE49-F238E27FC236}">
                  <a16:creationId xmlns:a16="http://schemas.microsoft.com/office/drawing/2014/main" id="{1FB4F74B-8FD0-4E3B-91A2-5D4A4E743BBA}"/>
                </a:ext>
              </a:extLst>
            </p:cNvPr>
            <p:cNvSpPr/>
            <p:nvPr/>
          </p:nvSpPr>
          <p:spPr>
            <a:xfrm rot="10800000" flipH="1">
              <a:off x="13111788" y="251640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41">
              <a:extLst>
                <a:ext uri="{FF2B5EF4-FFF2-40B4-BE49-F238E27FC236}">
                  <a16:creationId xmlns:a16="http://schemas.microsoft.com/office/drawing/2014/main" id="{CD9DD9AF-8DC1-46C6-9181-AC5CECD28B31}"/>
                </a:ext>
              </a:extLst>
            </p:cNvPr>
            <p:cNvSpPr/>
            <p:nvPr/>
          </p:nvSpPr>
          <p:spPr>
            <a:xfrm rot="10800000" flipH="1">
              <a:off x="12759182" y="218454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33">
              <a:extLst>
                <a:ext uri="{FF2B5EF4-FFF2-40B4-BE49-F238E27FC236}">
                  <a16:creationId xmlns:a16="http://schemas.microsoft.com/office/drawing/2014/main" id="{E0BA2BE3-2C53-49D7-8E62-D6547CB8977B}"/>
                </a:ext>
              </a:extLst>
            </p:cNvPr>
            <p:cNvSpPr/>
            <p:nvPr/>
          </p:nvSpPr>
          <p:spPr>
            <a:xfrm rot="10800000" flipH="1">
              <a:off x="14522212" y="284827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4">
              <a:extLst>
                <a:ext uri="{FF2B5EF4-FFF2-40B4-BE49-F238E27FC236}">
                  <a16:creationId xmlns:a16="http://schemas.microsoft.com/office/drawing/2014/main" id="{8F075E7D-0905-4AA7-BCAC-3656EA9DAD5F}"/>
                </a:ext>
              </a:extLst>
            </p:cNvPr>
            <p:cNvSpPr/>
            <p:nvPr/>
          </p:nvSpPr>
          <p:spPr>
            <a:xfrm rot="10800000" flipH="1">
              <a:off x="14522212" y="251640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9">
              <a:extLst>
                <a:ext uri="{FF2B5EF4-FFF2-40B4-BE49-F238E27FC236}">
                  <a16:creationId xmlns:a16="http://schemas.microsoft.com/office/drawing/2014/main" id="{EE5BF408-02B9-49AD-8B8D-404797ADAF60}"/>
                </a:ext>
              </a:extLst>
            </p:cNvPr>
            <p:cNvSpPr/>
            <p:nvPr/>
          </p:nvSpPr>
          <p:spPr>
            <a:xfrm rot="10800000" flipH="1">
              <a:off x="14169606"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41">
              <a:extLst>
                <a:ext uri="{FF2B5EF4-FFF2-40B4-BE49-F238E27FC236}">
                  <a16:creationId xmlns:a16="http://schemas.microsoft.com/office/drawing/2014/main" id="{38E53725-9274-41F1-A405-05843C8030B3}"/>
                </a:ext>
              </a:extLst>
            </p:cNvPr>
            <p:cNvSpPr/>
            <p:nvPr/>
          </p:nvSpPr>
          <p:spPr>
            <a:xfrm rot="10800000" flipH="1">
              <a:off x="14169606" y="218453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41">
              <a:extLst>
                <a:ext uri="{FF2B5EF4-FFF2-40B4-BE49-F238E27FC236}">
                  <a16:creationId xmlns:a16="http://schemas.microsoft.com/office/drawing/2014/main" id="{205F8D81-411C-4E83-B698-459CBA85A064}"/>
                </a:ext>
              </a:extLst>
            </p:cNvPr>
            <p:cNvSpPr/>
            <p:nvPr/>
          </p:nvSpPr>
          <p:spPr>
            <a:xfrm rot="10800000" flipH="1">
              <a:off x="14874818" y="284827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110" name="Picture 109"/>
          <p:cNvPicPr>
            <a:picLocks noChangeAspect="1"/>
          </p:cNvPicPr>
          <p:nvPr/>
        </p:nvPicPr>
        <p:blipFill>
          <a:blip r:embed="rId2">
            <a:extLst>
              <a:ext uri="{28A0092B-C50C-407E-A947-70E740481C1C}">
                <a14:useLocalDpi xmlns:a14="http://schemas.microsoft.com/office/drawing/2010/main" val="0"/>
              </a:ext>
            </a:extLst>
          </a:blip>
          <a:srcRect l="4896" t="7222" r="44704" b="7318"/>
          <a:stretch>
            <a:fillRect/>
          </a:stretch>
        </p:blipFill>
        <p:spPr>
          <a:xfrm>
            <a:off x="447702" y="1228725"/>
            <a:ext cx="4608544" cy="4395612"/>
          </a:xfrm>
          <a:custGeom>
            <a:avLst/>
            <a:gdLst>
              <a:gd name="connsiteX0" fmla="*/ 3557278 w 4608544"/>
              <a:gd name="connsiteY0" fmla="*/ 3832821 h 4395612"/>
              <a:gd name="connsiteX1" fmla="*/ 3967235 w 4608544"/>
              <a:gd name="connsiteY1" fmla="*/ 3832821 h 4395612"/>
              <a:gd name="connsiteX2" fmla="*/ 4020909 w 4608544"/>
              <a:gd name="connsiteY2" fmla="*/ 3891214 h 4395612"/>
              <a:gd name="connsiteX3" fmla="*/ 4020909 w 4608544"/>
              <a:gd name="connsiteY3" fmla="*/ 4337219 h 4395612"/>
              <a:gd name="connsiteX4" fmla="*/ 3967235 w 4608544"/>
              <a:gd name="connsiteY4" fmla="*/ 4395612 h 4395612"/>
              <a:gd name="connsiteX5" fmla="*/ 3557278 w 4608544"/>
              <a:gd name="connsiteY5" fmla="*/ 4395612 h 4395612"/>
              <a:gd name="connsiteX6" fmla="*/ 3503604 w 4608544"/>
              <a:gd name="connsiteY6" fmla="*/ 4337219 h 4395612"/>
              <a:gd name="connsiteX7" fmla="*/ 3503604 w 4608544"/>
              <a:gd name="connsiteY7" fmla="*/ 3891214 h 4395612"/>
              <a:gd name="connsiteX8" fmla="*/ 3557278 w 4608544"/>
              <a:gd name="connsiteY8" fmla="*/ 3832821 h 4395612"/>
              <a:gd name="connsiteX9" fmla="*/ 2395888 w 4608544"/>
              <a:gd name="connsiteY9" fmla="*/ 3832821 h 4395612"/>
              <a:gd name="connsiteX10" fmla="*/ 2805845 w 4608544"/>
              <a:gd name="connsiteY10" fmla="*/ 3832821 h 4395612"/>
              <a:gd name="connsiteX11" fmla="*/ 2859519 w 4608544"/>
              <a:gd name="connsiteY11" fmla="*/ 3891214 h 4395612"/>
              <a:gd name="connsiteX12" fmla="*/ 2859519 w 4608544"/>
              <a:gd name="connsiteY12" fmla="*/ 4337219 h 4395612"/>
              <a:gd name="connsiteX13" fmla="*/ 2805845 w 4608544"/>
              <a:gd name="connsiteY13" fmla="*/ 4395612 h 4395612"/>
              <a:gd name="connsiteX14" fmla="*/ 2395888 w 4608544"/>
              <a:gd name="connsiteY14" fmla="*/ 4395612 h 4395612"/>
              <a:gd name="connsiteX15" fmla="*/ 2342214 w 4608544"/>
              <a:gd name="connsiteY15" fmla="*/ 4337219 h 4395612"/>
              <a:gd name="connsiteX16" fmla="*/ 2342214 w 4608544"/>
              <a:gd name="connsiteY16" fmla="*/ 3891214 h 4395612"/>
              <a:gd name="connsiteX17" fmla="*/ 2395888 w 4608544"/>
              <a:gd name="connsiteY17" fmla="*/ 3832821 h 4395612"/>
              <a:gd name="connsiteX18" fmla="*/ 1215990 w 4608544"/>
              <a:gd name="connsiteY18" fmla="*/ 3832821 h 4395612"/>
              <a:gd name="connsiteX19" fmla="*/ 1625946 w 4608544"/>
              <a:gd name="connsiteY19" fmla="*/ 3832821 h 4395612"/>
              <a:gd name="connsiteX20" fmla="*/ 1679620 w 4608544"/>
              <a:gd name="connsiteY20" fmla="*/ 3891214 h 4395612"/>
              <a:gd name="connsiteX21" fmla="*/ 1679620 w 4608544"/>
              <a:gd name="connsiteY21" fmla="*/ 4337219 h 4395612"/>
              <a:gd name="connsiteX22" fmla="*/ 1625946 w 4608544"/>
              <a:gd name="connsiteY22" fmla="*/ 4395612 h 4395612"/>
              <a:gd name="connsiteX23" fmla="*/ 1215990 w 4608544"/>
              <a:gd name="connsiteY23" fmla="*/ 4395612 h 4395612"/>
              <a:gd name="connsiteX24" fmla="*/ 1162316 w 4608544"/>
              <a:gd name="connsiteY24" fmla="*/ 4337219 h 4395612"/>
              <a:gd name="connsiteX25" fmla="*/ 1162316 w 4608544"/>
              <a:gd name="connsiteY25" fmla="*/ 3891214 h 4395612"/>
              <a:gd name="connsiteX26" fmla="*/ 1215990 w 4608544"/>
              <a:gd name="connsiteY26" fmla="*/ 3832821 h 4395612"/>
              <a:gd name="connsiteX27" fmla="*/ 53674 w 4608544"/>
              <a:gd name="connsiteY27" fmla="*/ 3832821 h 4395612"/>
              <a:gd name="connsiteX28" fmla="*/ 463631 w 4608544"/>
              <a:gd name="connsiteY28" fmla="*/ 3832821 h 4395612"/>
              <a:gd name="connsiteX29" fmla="*/ 517304 w 4608544"/>
              <a:gd name="connsiteY29" fmla="*/ 3891214 h 4395612"/>
              <a:gd name="connsiteX30" fmla="*/ 517304 w 4608544"/>
              <a:gd name="connsiteY30" fmla="*/ 4337219 h 4395612"/>
              <a:gd name="connsiteX31" fmla="*/ 464556 w 4608544"/>
              <a:gd name="connsiteY31" fmla="*/ 4395612 h 4395612"/>
              <a:gd name="connsiteX32" fmla="*/ 53674 w 4608544"/>
              <a:gd name="connsiteY32" fmla="*/ 4395612 h 4395612"/>
              <a:gd name="connsiteX33" fmla="*/ 0 w 4608544"/>
              <a:gd name="connsiteY33" fmla="*/ 4337219 h 4395612"/>
              <a:gd name="connsiteX34" fmla="*/ 0 w 4608544"/>
              <a:gd name="connsiteY34" fmla="*/ 3891214 h 4395612"/>
              <a:gd name="connsiteX35" fmla="*/ 53674 w 4608544"/>
              <a:gd name="connsiteY35" fmla="*/ 3832821 h 4395612"/>
              <a:gd name="connsiteX36" fmla="*/ 4144914 w 4608544"/>
              <a:gd name="connsiteY36" fmla="*/ 3177405 h 4395612"/>
              <a:gd name="connsiteX37" fmla="*/ 4554870 w 4608544"/>
              <a:gd name="connsiteY37" fmla="*/ 3177405 h 4395612"/>
              <a:gd name="connsiteX38" fmla="*/ 4608544 w 4608544"/>
              <a:gd name="connsiteY38" fmla="*/ 3235799 h 4395612"/>
              <a:gd name="connsiteX39" fmla="*/ 4608544 w 4608544"/>
              <a:gd name="connsiteY39" fmla="*/ 3681803 h 4395612"/>
              <a:gd name="connsiteX40" fmla="*/ 4554870 w 4608544"/>
              <a:gd name="connsiteY40" fmla="*/ 3740196 h 4395612"/>
              <a:gd name="connsiteX41" fmla="*/ 4144914 w 4608544"/>
              <a:gd name="connsiteY41" fmla="*/ 3740196 h 4395612"/>
              <a:gd name="connsiteX42" fmla="*/ 4091240 w 4608544"/>
              <a:gd name="connsiteY42" fmla="*/ 3681803 h 4395612"/>
              <a:gd name="connsiteX43" fmla="*/ 4091240 w 4608544"/>
              <a:gd name="connsiteY43" fmla="*/ 3235799 h 4395612"/>
              <a:gd name="connsiteX44" fmla="*/ 4144914 w 4608544"/>
              <a:gd name="connsiteY44" fmla="*/ 3177405 h 4395612"/>
              <a:gd name="connsiteX45" fmla="*/ 3557278 w 4608544"/>
              <a:gd name="connsiteY45" fmla="*/ 2553200 h 4395612"/>
              <a:gd name="connsiteX46" fmla="*/ 3967235 w 4608544"/>
              <a:gd name="connsiteY46" fmla="*/ 2553200 h 4395612"/>
              <a:gd name="connsiteX47" fmla="*/ 4020909 w 4608544"/>
              <a:gd name="connsiteY47" fmla="*/ 2611594 h 4395612"/>
              <a:gd name="connsiteX48" fmla="*/ 4020909 w 4608544"/>
              <a:gd name="connsiteY48" fmla="*/ 3057598 h 4395612"/>
              <a:gd name="connsiteX49" fmla="*/ 3967235 w 4608544"/>
              <a:gd name="connsiteY49" fmla="*/ 3115991 h 4395612"/>
              <a:gd name="connsiteX50" fmla="*/ 3557278 w 4608544"/>
              <a:gd name="connsiteY50" fmla="*/ 3115991 h 4395612"/>
              <a:gd name="connsiteX51" fmla="*/ 3503604 w 4608544"/>
              <a:gd name="connsiteY51" fmla="*/ 3057598 h 4395612"/>
              <a:gd name="connsiteX52" fmla="*/ 3503604 w 4608544"/>
              <a:gd name="connsiteY52" fmla="*/ 2611594 h 4395612"/>
              <a:gd name="connsiteX53" fmla="*/ 3557278 w 4608544"/>
              <a:gd name="connsiteY53" fmla="*/ 2553200 h 4395612"/>
              <a:gd name="connsiteX54" fmla="*/ 53675 w 4608544"/>
              <a:gd name="connsiteY54" fmla="*/ 2553200 h 4395612"/>
              <a:gd name="connsiteX55" fmla="*/ 463632 w 4608544"/>
              <a:gd name="connsiteY55" fmla="*/ 2553200 h 4395612"/>
              <a:gd name="connsiteX56" fmla="*/ 517306 w 4608544"/>
              <a:gd name="connsiteY56" fmla="*/ 2611594 h 4395612"/>
              <a:gd name="connsiteX57" fmla="*/ 517306 w 4608544"/>
              <a:gd name="connsiteY57" fmla="*/ 3057598 h 4395612"/>
              <a:gd name="connsiteX58" fmla="*/ 464558 w 4608544"/>
              <a:gd name="connsiteY58" fmla="*/ 3115991 h 4395612"/>
              <a:gd name="connsiteX59" fmla="*/ 53675 w 4608544"/>
              <a:gd name="connsiteY59" fmla="*/ 3115991 h 4395612"/>
              <a:gd name="connsiteX60" fmla="*/ 1 w 4608544"/>
              <a:gd name="connsiteY60" fmla="*/ 3057598 h 4395612"/>
              <a:gd name="connsiteX61" fmla="*/ 1 w 4608544"/>
              <a:gd name="connsiteY61" fmla="*/ 2611594 h 4395612"/>
              <a:gd name="connsiteX62" fmla="*/ 53675 w 4608544"/>
              <a:gd name="connsiteY62" fmla="*/ 2553200 h 4395612"/>
              <a:gd name="connsiteX63" fmla="*/ 4144914 w 4608544"/>
              <a:gd name="connsiteY63" fmla="*/ 1897785 h 4395612"/>
              <a:gd name="connsiteX64" fmla="*/ 4554870 w 4608544"/>
              <a:gd name="connsiteY64" fmla="*/ 1897785 h 4395612"/>
              <a:gd name="connsiteX65" fmla="*/ 4608544 w 4608544"/>
              <a:gd name="connsiteY65" fmla="*/ 1956178 h 4395612"/>
              <a:gd name="connsiteX66" fmla="*/ 4608544 w 4608544"/>
              <a:gd name="connsiteY66" fmla="*/ 2402182 h 4395612"/>
              <a:gd name="connsiteX67" fmla="*/ 4554870 w 4608544"/>
              <a:gd name="connsiteY67" fmla="*/ 2460576 h 4395612"/>
              <a:gd name="connsiteX68" fmla="*/ 4144914 w 4608544"/>
              <a:gd name="connsiteY68" fmla="*/ 2460576 h 4395612"/>
              <a:gd name="connsiteX69" fmla="*/ 4091240 w 4608544"/>
              <a:gd name="connsiteY69" fmla="*/ 2402182 h 4395612"/>
              <a:gd name="connsiteX70" fmla="*/ 4091240 w 4608544"/>
              <a:gd name="connsiteY70" fmla="*/ 1956178 h 4395612"/>
              <a:gd name="connsiteX71" fmla="*/ 4144914 w 4608544"/>
              <a:gd name="connsiteY71" fmla="*/ 1897785 h 4395612"/>
              <a:gd name="connsiteX72" fmla="*/ 3557278 w 4608544"/>
              <a:gd name="connsiteY72" fmla="*/ 1897785 h 4395612"/>
              <a:gd name="connsiteX73" fmla="*/ 3967235 w 4608544"/>
              <a:gd name="connsiteY73" fmla="*/ 1897785 h 4395612"/>
              <a:gd name="connsiteX74" fmla="*/ 4020909 w 4608544"/>
              <a:gd name="connsiteY74" fmla="*/ 1956178 h 4395612"/>
              <a:gd name="connsiteX75" fmla="*/ 4020909 w 4608544"/>
              <a:gd name="connsiteY75" fmla="*/ 2402182 h 4395612"/>
              <a:gd name="connsiteX76" fmla="*/ 3967235 w 4608544"/>
              <a:gd name="connsiteY76" fmla="*/ 2460576 h 4395612"/>
              <a:gd name="connsiteX77" fmla="*/ 3557278 w 4608544"/>
              <a:gd name="connsiteY77" fmla="*/ 2460576 h 4395612"/>
              <a:gd name="connsiteX78" fmla="*/ 3503604 w 4608544"/>
              <a:gd name="connsiteY78" fmla="*/ 2402182 h 4395612"/>
              <a:gd name="connsiteX79" fmla="*/ 3503604 w 4608544"/>
              <a:gd name="connsiteY79" fmla="*/ 1956178 h 4395612"/>
              <a:gd name="connsiteX80" fmla="*/ 3557278 w 4608544"/>
              <a:gd name="connsiteY80" fmla="*/ 1897785 h 4395612"/>
              <a:gd name="connsiteX81" fmla="*/ 53675 w 4608544"/>
              <a:gd name="connsiteY81" fmla="*/ 1897785 h 4395612"/>
              <a:gd name="connsiteX82" fmla="*/ 463632 w 4608544"/>
              <a:gd name="connsiteY82" fmla="*/ 1897785 h 4395612"/>
              <a:gd name="connsiteX83" fmla="*/ 517306 w 4608544"/>
              <a:gd name="connsiteY83" fmla="*/ 1956178 h 4395612"/>
              <a:gd name="connsiteX84" fmla="*/ 517306 w 4608544"/>
              <a:gd name="connsiteY84" fmla="*/ 2402182 h 4395612"/>
              <a:gd name="connsiteX85" fmla="*/ 464558 w 4608544"/>
              <a:gd name="connsiteY85" fmla="*/ 2460576 h 4395612"/>
              <a:gd name="connsiteX86" fmla="*/ 53675 w 4608544"/>
              <a:gd name="connsiteY86" fmla="*/ 2460576 h 4395612"/>
              <a:gd name="connsiteX87" fmla="*/ 2 w 4608544"/>
              <a:gd name="connsiteY87" fmla="*/ 2402182 h 4395612"/>
              <a:gd name="connsiteX88" fmla="*/ 2 w 4608544"/>
              <a:gd name="connsiteY88" fmla="*/ 1956178 h 4395612"/>
              <a:gd name="connsiteX89" fmla="*/ 53675 w 4608544"/>
              <a:gd name="connsiteY89" fmla="*/ 1897785 h 4395612"/>
              <a:gd name="connsiteX90" fmla="*/ 3557278 w 4608544"/>
              <a:gd name="connsiteY90" fmla="*/ 1265525 h 4395612"/>
              <a:gd name="connsiteX91" fmla="*/ 3967235 w 4608544"/>
              <a:gd name="connsiteY91" fmla="*/ 1265525 h 4395612"/>
              <a:gd name="connsiteX92" fmla="*/ 4020909 w 4608544"/>
              <a:gd name="connsiteY92" fmla="*/ 1323919 h 4395612"/>
              <a:gd name="connsiteX93" fmla="*/ 4020909 w 4608544"/>
              <a:gd name="connsiteY93" fmla="*/ 1769923 h 4395612"/>
              <a:gd name="connsiteX94" fmla="*/ 3967235 w 4608544"/>
              <a:gd name="connsiteY94" fmla="*/ 1828317 h 4395612"/>
              <a:gd name="connsiteX95" fmla="*/ 3557278 w 4608544"/>
              <a:gd name="connsiteY95" fmla="*/ 1828317 h 4395612"/>
              <a:gd name="connsiteX96" fmla="*/ 3503604 w 4608544"/>
              <a:gd name="connsiteY96" fmla="*/ 1769923 h 4395612"/>
              <a:gd name="connsiteX97" fmla="*/ 3503604 w 4608544"/>
              <a:gd name="connsiteY97" fmla="*/ 1323919 h 4395612"/>
              <a:gd name="connsiteX98" fmla="*/ 3557278 w 4608544"/>
              <a:gd name="connsiteY98" fmla="*/ 1265525 h 4395612"/>
              <a:gd name="connsiteX99" fmla="*/ 53675 w 4608544"/>
              <a:gd name="connsiteY99" fmla="*/ 632261 h 4395612"/>
              <a:gd name="connsiteX100" fmla="*/ 463632 w 4608544"/>
              <a:gd name="connsiteY100" fmla="*/ 632261 h 4395612"/>
              <a:gd name="connsiteX101" fmla="*/ 517306 w 4608544"/>
              <a:gd name="connsiteY101" fmla="*/ 690653 h 4395612"/>
              <a:gd name="connsiteX102" fmla="*/ 517306 w 4608544"/>
              <a:gd name="connsiteY102" fmla="*/ 1136657 h 4395612"/>
              <a:gd name="connsiteX103" fmla="*/ 464558 w 4608544"/>
              <a:gd name="connsiteY103" fmla="*/ 1196057 h 4395612"/>
              <a:gd name="connsiteX104" fmla="*/ 53675 w 4608544"/>
              <a:gd name="connsiteY104" fmla="*/ 1196057 h 4395612"/>
              <a:gd name="connsiteX105" fmla="*/ 2 w 4608544"/>
              <a:gd name="connsiteY105" fmla="*/ 1137664 h 4395612"/>
              <a:gd name="connsiteX106" fmla="*/ 2 w 4608544"/>
              <a:gd name="connsiteY106" fmla="*/ 690653 h 4395612"/>
              <a:gd name="connsiteX107" fmla="*/ 53675 w 4608544"/>
              <a:gd name="connsiteY107" fmla="*/ 632261 h 4395612"/>
              <a:gd name="connsiteX108" fmla="*/ 3557278 w 4608544"/>
              <a:gd name="connsiteY108" fmla="*/ 632260 h 4395612"/>
              <a:gd name="connsiteX109" fmla="*/ 3967235 w 4608544"/>
              <a:gd name="connsiteY109" fmla="*/ 632260 h 4395612"/>
              <a:gd name="connsiteX110" fmla="*/ 4020909 w 4608544"/>
              <a:gd name="connsiteY110" fmla="*/ 690653 h 4395612"/>
              <a:gd name="connsiteX111" fmla="*/ 4020909 w 4608544"/>
              <a:gd name="connsiteY111" fmla="*/ 1136657 h 4395612"/>
              <a:gd name="connsiteX112" fmla="*/ 3967235 w 4608544"/>
              <a:gd name="connsiteY112" fmla="*/ 1196057 h 4395612"/>
              <a:gd name="connsiteX113" fmla="*/ 3557278 w 4608544"/>
              <a:gd name="connsiteY113" fmla="*/ 1196057 h 4395612"/>
              <a:gd name="connsiteX114" fmla="*/ 3503604 w 4608544"/>
              <a:gd name="connsiteY114" fmla="*/ 1137664 h 4395612"/>
              <a:gd name="connsiteX115" fmla="*/ 3503604 w 4608544"/>
              <a:gd name="connsiteY115" fmla="*/ 690653 h 4395612"/>
              <a:gd name="connsiteX116" fmla="*/ 3557278 w 4608544"/>
              <a:gd name="connsiteY116" fmla="*/ 632260 h 4395612"/>
              <a:gd name="connsiteX117" fmla="*/ 4144914 w 4608544"/>
              <a:gd name="connsiteY117" fmla="*/ 632259 h 4395612"/>
              <a:gd name="connsiteX118" fmla="*/ 4554870 w 4608544"/>
              <a:gd name="connsiteY118" fmla="*/ 632259 h 4395612"/>
              <a:gd name="connsiteX119" fmla="*/ 4608544 w 4608544"/>
              <a:gd name="connsiteY119" fmla="*/ 690653 h 4395612"/>
              <a:gd name="connsiteX120" fmla="*/ 4608544 w 4608544"/>
              <a:gd name="connsiteY120" fmla="*/ 1136657 h 4395612"/>
              <a:gd name="connsiteX121" fmla="*/ 4554870 w 4608544"/>
              <a:gd name="connsiteY121" fmla="*/ 1196057 h 4395612"/>
              <a:gd name="connsiteX122" fmla="*/ 4144914 w 4608544"/>
              <a:gd name="connsiteY122" fmla="*/ 1196057 h 4395612"/>
              <a:gd name="connsiteX123" fmla="*/ 4091240 w 4608544"/>
              <a:gd name="connsiteY123" fmla="*/ 1137664 h 4395612"/>
              <a:gd name="connsiteX124" fmla="*/ 4091240 w 4608544"/>
              <a:gd name="connsiteY124" fmla="*/ 690653 h 4395612"/>
              <a:gd name="connsiteX125" fmla="*/ 4144914 w 4608544"/>
              <a:gd name="connsiteY125" fmla="*/ 632259 h 4395612"/>
              <a:gd name="connsiteX126" fmla="*/ 641310 w 4608544"/>
              <a:gd name="connsiteY126" fmla="*/ 629239 h 4395612"/>
              <a:gd name="connsiteX127" fmla="*/ 3392556 w 4608544"/>
              <a:gd name="connsiteY127" fmla="*/ 629239 h 4395612"/>
              <a:gd name="connsiteX128" fmla="*/ 3446230 w 4608544"/>
              <a:gd name="connsiteY128" fmla="*/ 687633 h 4395612"/>
              <a:gd name="connsiteX129" fmla="*/ 3446230 w 4608544"/>
              <a:gd name="connsiteY129" fmla="*/ 3680797 h 4395612"/>
              <a:gd name="connsiteX130" fmla="*/ 3393481 w 4608544"/>
              <a:gd name="connsiteY130" fmla="*/ 3740196 h 4395612"/>
              <a:gd name="connsiteX131" fmla="*/ 641310 w 4608544"/>
              <a:gd name="connsiteY131" fmla="*/ 3740196 h 4395612"/>
              <a:gd name="connsiteX132" fmla="*/ 587637 w 4608544"/>
              <a:gd name="connsiteY132" fmla="*/ 3681803 h 4395612"/>
              <a:gd name="connsiteX133" fmla="*/ 587637 w 4608544"/>
              <a:gd name="connsiteY133" fmla="*/ 687633 h 4395612"/>
              <a:gd name="connsiteX134" fmla="*/ 641310 w 4608544"/>
              <a:gd name="connsiteY134" fmla="*/ 629239 h 4395612"/>
              <a:gd name="connsiteX135" fmla="*/ 53675 w 4608544"/>
              <a:gd name="connsiteY135" fmla="*/ 2 h 4395612"/>
              <a:gd name="connsiteX136" fmla="*/ 463632 w 4608544"/>
              <a:gd name="connsiteY136" fmla="*/ 2 h 4395612"/>
              <a:gd name="connsiteX137" fmla="*/ 518231 w 4608544"/>
              <a:gd name="connsiteY137" fmla="*/ 58395 h 4395612"/>
              <a:gd name="connsiteX138" fmla="*/ 518231 w 4608544"/>
              <a:gd name="connsiteY138" fmla="*/ 504399 h 4395612"/>
              <a:gd name="connsiteX139" fmla="*/ 464558 w 4608544"/>
              <a:gd name="connsiteY139" fmla="*/ 563800 h 4395612"/>
              <a:gd name="connsiteX140" fmla="*/ 53675 w 4608544"/>
              <a:gd name="connsiteY140" fmla="*/ 563800 h 4395612"/>
              <a:gd name="connsiteX141" fmla="*/ 2 w 4608544"/>
              <a:gd name="connsiteY141" fmla="*/ 505406 h 4395612"/>
              <a:gd name="connsiteX142" fmla="*/ 2 w 4608544"/>
              <a:gd name="connsiteY142" fmla="*/ 58395 h 4395612"/>
              <a:gd name="connsiteX143" fmla="*/ 53675 w 4608544"/>
              <a:gd name="connsiteY143" fmla="*/ 2 h 4395612"/>
              <a:gd name="connsiteX144" fmla="*/ 2983524 w 4608544"/>
              <a:gd name="connsiteY144" fmla="*/ 1 h 4395612"/>
              <a:gd name="connsiteX145" fmla="*/ 3393481 w 4608544"/>
              <a:gd name="connsiteY145" fmla="*/ 1 h 4395612"/>
              <a:gd name="connsiteX146" fmla="*/ 3447154 w 4608544"/>
              <a:gd name="connsiteY146" fmla="*/ 58394 h 4395612"/>
              <a:gd name="connsiteX147" fmla="*/ 3447154 w 4608544"/>
              <a:gd name="connsiteY147" fmla="*/ 504399 h 4395612"/>
              <a:gd name="connsiteX148" fmla="*/ 3393481 w 4608544"/>
              <a:gd name="connsiteY148" fmla="*/ 563799 h 4395612"/>
              <a:gd name="connsiteX149" fmla="*/ 2983524 w 4608544"/>
              <a:gd name="connsiteY149" fmla="*/ 563799 h 4395612"/>
              <a:gd name="connsiteX150" fmla="*/ 2929850 w 4608544"/>
              <a:gd name="connsiteY150" fmla="*/ 505406 h 4395612"/>
              <a:gd name="connsiteX151" fmla="*/ 2929850 w 4608544"/>
              <a:gd name="connsiteY151" fmla="*/ 58394 h 4395612"/>
              <a:gd name="connsiteX152" fmla="*/ 2983524 w 4608544"/>
              <a:gd name="connsiteY152" fmla="*/ 1 h 4395612"/>
              <a:gd name="connsiteX153" fmla="*/ 2395888 w 4608544"/>
              <a:gd name="connsiteY153" fmla="*/ 1 h 4395612"/>
              <a:gd name="connsiteX154" fmla="*/ 2805845 w 4608544"/>
              <a:gd name="connsiteY154" fmla="*/ 1 h 4395612"/>
              <a:gd name="connsiteX155" fmla="*/ 2859519 w 4608544"/>
              <a:gd name="connsiteY155" fmla="*/ 58394 h 4395612"/>
              <a:gd name="connsiteX156" fmla="*/ 2859519 w 4608544"/>
              <a:gd name="connsiteY156" fmla="*/ 504399 h 4395612"/>
              <a:gd name="connsiteX157" fmla="*/ 2805845 w 4608544"/>
              <a:gd name="connsiteY157" fmla="*/ 563799 h 4395612"/>
              <a:gd name="connsiteX158" fmla="*/ 2395888 w 4608544"/>
              <a:gd name="connsiteY158" fmla="*/ 563799 h 4395612"/>
              <a:gd name="connsiteX159" fmla="*/ 2342214 w 4608544"/>
              <a:gd name="connsiteY159" fmla="*/ 505406 h 4395612"/>
              <a:gd name="connsiteX160" fmla="*/ 2342214 w 4608544"/>
              <a:gd name="connsiteY160" fmla="*/ 58394 h 4395612"/>
              <a:gd name="connsiteX161" fmla="*/ 2395888 w 4608544"/>
              <a:gd name="connsiteY161" fmla="*/ 1 h 4395612"/>
              <a:gd name="connsiteX162" fmla="*/ 1215990 w 4608544"/>
              <a:gd name="connsiteY162" fmla="*/ 1 h 4395612"/>
              <a:gd name="connsiteX163" fmla="*/ 1625947 w 4608544"/>
              <a:gd name="connsiteY163" fmla="*/ 1 h 4395612"/>
              <a:gd name="connsiteX164" fmla="*/ 1679620 w 4608544"/>
              <a:gd name="connsiteY164" fmla="*/ 58394 h 4395612"/>
              <a:gd name="connsiteX165" fmla="*/ 1679620 w 4608544"/>
              <a:gd name="connsiteY165" fmla="*/ 504399 h 4395612"/>
              <a:gd name="connsiteX166" fmla="*/ 1625947 w 4608544"/>
              <a:gd name="connsiteY166" fmla="*/ 563799 h 4395612"/>
              <a:gd name="connsiteX167" fmla="*/ 1215990 w 4608544"/>
              <a:gd name="connsiteY167" fmla="*/ 563799 h 4395612"/>
              <a:gd name="connsiteX168" fmla="*/ 1162316 w 4608544"/>
              <a:gd name="connsiteY168" fmla="*/ 505406 h 4395612"/>
              <a:gd name="connsiteX169" fmla="*/ 1162316 w 4608544"/>
              <a:gd name="connsiteY169" fmla="*/ 58394 h 4395612"/>
              <a:gd name="connsiteX170" fmla="*/ 1215990 w 4608544"/>
              <a:gd name="connsiteY170" fmla="*/ 1 h 4395612"/>
              <a:gd name="connsiteX171" fmla="*/ 641310 w 4608544"/>
              <a:gd name="connsiteY171" fmla="*/ 1 h 4395612"/>
              <a:gd name="connsiteX172" fmla="*/ 1051268 w 4608544"/>
              <a:gd name="connsiteY172" fmla="*/ 1 h 4395612"/>
              <a:gd name="connsiteX173" fmla="*/ 1104941 w 4608544"/>
              <a:gd name="connsiteY173" fmla="*/ 58394 h 4395612"/>
              <a:gd name="connsiteX174" fmla="*/ 1104941 w 4608544"/>
              <a:gd name="connsiteY174" fmla="*/ 504399 h 4395612"/>
              <a:gd name="connsiteX175" fmla="*/ 1052193 w 4608544"/>
              <a:gd name="connsiteY175" fmla="*/ 563800 h 4395612"/>
              <a:gd name="connsiteX176" fmla="*/ 641310 w 4608544"/>
              <a:gd name="connsiteY176" fmla="*/ 563800 h 4395612"/>
              <a:gd name="connsiteX177" fmla="*/ 587637 w 4608544"/>
              <a:gd name="connsiteY177" fmla="*/ 505406 h 4395612"/>
              <a:gd name="connsiteX178" fmla="*/ 587637 w 4608544"/>
              <a:gd name="connsiteY178" fmla="*/ 58394 h 4395612"/>
              <a:gd name="connsiteX179" fmla="*/ 641310 w 4608544"/>
              <a:gd name="connsiteY179" fmla="*/ 1 h 4395612"/>
              <a:gd name="connsiteX180" fmla="*/ 4144914 w 4608544"/>
              <a:gd name="connsiteY180" fmla="*/ 0 h 4395612"/>
              <a:gd name="connsiteX181" fmla="*/ 4554870 w 4608544"/>
              <a:gd name="connsiteY181" fmla="*/ 0 h 4395612"/>
              <a:gd name="connsiteX182" fmla="*/ 4608544 w 4608544"/>
              <a:gd name="connsiteY182" fmla="*/ 58393 h 4395612"/>
              <a:gd name="connsiteX183" fmla="*/ 4608544 w 4608544"/>
              <a:gd name="connsiteY183" fmla="*/ 504399 h 4395612"/>
              <a:gd name="connsiteX184" fmla="*/ 4554870 w 4608544"/>
              <a:gd name="connsiteY184" fmla="*/ 563799 h 4395612"/>
              <a:gd name="connsiteX185" fmla="*/ 4144914 w 4608544"/>
              <a:gd name="connsiteY185" fmla="*/ 563799 h 4395612"/>
              <a:gd name="connsiteX186" fmla="*/ 4091240 w 4608544"/>
              <a:gd name="connsiteY186" fmla="*/ 505405 h 4395612"/>
              <a:gd name="connsiteX187" fmla="*/ 4091240 w 4608544"/>
              <a:gd name="connsiteY187" fmla="*/ 58393 h 4395612"/>
              <a:gd name="connsiteX188" fmla="*/ 4144914 w 4608544"/>
              <a:gd name="connsiteY188" fmla="*/ 0 h 439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608544" h="4395612">
                <a:moveTo>
                  <a:pt x="3557278" y="3832821"/>
                </a:moveTo>
                <a:lnTo>
                  <a:pt x="3967235" y="3832821"/>
                </a:lnTo>
                <a:cubicBezTo>
                  <a:pt x="3996848" y="3832821"/>
                  <a:pt x="4020909" y="3858998"/>
                  <a:pt x="4020909" y="3891214"/>
                </a:cubicBezTo>
                <a:lnTo>
                  <a:pt x="4020909" y="4337219"/>
                </a:lnTo>
                <a:cubicBezTo>
                  <a:pt x="4020909" y="4369436"/>
                  <a:pt x="3996848" y="4395612"/>
                  <a:pt x="3967235" y="4395612"/>
                </a:cubicBezTo>
                <a:lnTo>
                  <a:pt x="3557278" y="4395612"/>
                </a:lnTo>
                <a:cubicBezTo>
                  <a:pt x="3527665" y="4395612"/>
                  <a:pt x="3503604" y="4369436"/>
                  <a:pt x="3503604" y="4337219"/>
                </a:cubicBezTo>
                <a:lnTo>
                  <a:pt x="3503604" y="3891214"/>
                </a:lnTo>
                <a:cubicBezTo>
                  <a:pt x="3503604" y="3858998"/>
                  <a:pt x="3527665" y="3832821"/>
                  <a:pt x="3557278" y="3832821"/>
                </a:cubicBezTo>
                <a:close/>
                <a:moveTo>
                  <a:pt x="2395888" y="3832821"/>
                </a:moveTo>
                <a:lnTo>
                  <a:pt x="2805845" y="3832821"/>
                </a:lnTo>
                <a:cubicBezTo>
                  <a:pt x="2835458" y="3832821"/>
                  <a:pt x="2859519" y="3858998"/>
                  <a:pt x="2859519" y="3891214"/>
                </a:cubicBezTo>
                <a:lnTo>
                  <a:pt x="2859519" y="4337219"/>
                </a:lnTo>
                <a:cubicBezTo>
                  <a:pt x="2859519" y="4369436"/>
                  <a:pt x="2835458" y="4395612"/>
                  <a:pt x="2805845" y="4395612"/>
                </a:cubicBezTo>
                <a:lnTo>
                  <a:pt x="2395888" y="4395612"/>
                </a:lnTo>
                <a:cubicBezTo>
                  <a:pt x="2366275" y="4395612"/>
                  <a:pt x="2342214" y="4369436"/>
                  <a:pt x="2342214" y="4337219"/>
                </a:cubicBezTo>
                <a:lnTo>
                  <a:pt x="2342214" y="3891214"/>
                </a:lnTo>
                <a:cubicBezTo>
                  <a:pt x="2342214" y="3858998"/>
                  <a:pt x="2366275" y="3832821"/>
                  <a:pt x="2395888" y="3832821"/>
                </a:cubicBezTo>
                <a:close/>
                <a:moveTo>
                  <a:pt x="1215990" y="3832821"/>
                </a:moveTo>
                <a:lnTo>
                  <a:pt x="1625946" y="3832821"/>
                </a:lnTo>
                <a:cubicBezTo>
                  <a:pt x="1655559" y="3832821"/>
                  <a:pt x="1679620" y="3858998"/>
                  <a:pt x="1679620" y="3891214"/>
                </a:cubicBezTo>
                <a:lnTo>
                  <a:pt x="1679620" y="4337219"/>
                </a:lnTo>
                <a:cubicBezTo>
                  <a:pt x="1679620" y="4369436"/>
                  <a:pt x="1655559" y="4395612"/>
                  <a:pt x="1625946" y="4395612"/>
                </a:cubicBezTo>
                <a:lnTo>
                  <a:pt x="1215990" y="4395612"/>
                </a:lnTo>
                <a:cubicBezTo>
                  <a:pt x="1186377" y="4395612"/>
                  <a:pt x="1162316" y="4369436"/>
                  <a:pt x="1162316" y="4337219"/>
                </a:cubicBezTo>
                <a:lnTo>
                  <a:pt x="1162316" y="3891214"/>
                </a:lnTo>
                <a:cubicBezTo>
                  <a:pt x="1162316" y="3858998"/>
                  <a:pt x="1186377" y="3832821"/>
                  <a:pt x="1215990" y="3832821"/>
                </a:cubicBezTo>
                <a:close/>
                <a:moveTo>
                  <a:pt x="53674" y="3832821"/>
                </a:moveTo>
                <a:lnTo>
                  <a:pt x="463631" y="3832821"/>
                </a:lnTo>
                <a:cubicBezTo>
                  <a:pt x="493244" y="3832821"/>
                  <a:pt x="517304" y="3858998"/>
                  <a:pt x="517304" y="3891214"/>
                </a:cubicBezTo>
                <a:lnTo>
                  <a:pt x="517304" y="4337219"/>
                </a:lnTo>
                <a:cubicBezTo>
                  <a:pt x="518230" y="4369436"/>
                  <a:pt x="494169" y="4395612"/>
                  <a:pt x="464556" y="4395612"/>
                </a:cubicBezTo>
                <a:lnTo>
                  <a:pt x="53674" y="4395612"/>
                </a:lnTo>
                <a:cubicBezTo>
                  <a:pt x="24061" y="4395612"/>
                  <a:pt x="0" y="4369436"/>
                  <a:pt x="0" y="4337219"/>
                </a:cubicBezTo>
                <a:lnTo>
                  <a:pt x="0" y="3891214"/>
                </a:lnTo>
                <a:cubicBezTo>
                  <a:pt x="0" y="3858998"/>
                  <a:pt x="24061" y="3832821"/>
                  <a:pt x="53674" y="3832821"/>
                </a:cubicBezTo>
                <a:close/>
                <a:moveTo>
                  <a:pt x="4144914" y="3177405"/>
                </a:moveTo>
                <a:lnTo>
                  <a:pt x="4554870" y="3177405"/>
                </a:lnTo>
                <a:cubicBezTo>
                  <a:pt x="4584483" y="3177405"/>
                  <a:pt x="4608544" y="3203582"/>
                  <a:pt x="4608544" y="3235799"/>
                </a:cubicBezTo>
                <a:lnTo>
                  <a:pt x="4608544" y="3681803"/>
                </a:lnTo>
                <a:cubicBezTo>
                  <a:pt x="4608544" y="3714020"/>
                  <a:pt x="4584483" y="3740196"/>
                  <a:pt x="4554870" y="3740196"/>
                </a:cubicBezTo>
                <a:lnTo>
                  <a:pt x="4144914" y="3740196"/>
                </a:lnTo>
                <a:cubicBezTo>
                  <a:pt x="4115301" y="3740196"/>
                  <a:pt x="4091240" y="3714020"/>
                  <a:pt x="4091240" y="3681803"/>
                </a:cubicBezTo>
                <a:lnTo>
                  <a:pt x="4091240" y="3235799"/>
                </a:lnTo>
                <a:cubicBezTo>
                  <a:pt x="4091240" y="3203582"/>
                  <a:pt x="4115301" y="3177405"/>
                  <a:pt x="4144914" y="3177405"/>
                </a:cubicBezTo>
                <a:close/>
                <a:moveTo>
                  <a:pt x="3557278" y="2553200"/>
                </a:moveTo>
                <a:lnTo>
                  <a:pt x="3967235" y="2553200"/>
                </a:lnTo>
                <a:cubicBezTo>
                  <a:pt x="3996848" y="2553200"/>
                  <a:pt x="4020909" y="2579377"/>
                  <a:pt x="4020909" y="2611594"/>
                </a:cubicBezTo>
                <a:lnTo>
                  <a:pt x="4020909" y="3057598"/>
                </a:lnTo>
                <a:cubicBezTo>
                  <a:pt x="4020909" y="3089815"/>
                  <a:pt x="3996848" y="3115991"/>
                  <a:pt x="3967235" y="3115991"/>
                </a:cubicBezTo>
                <a:lnTo>
                  <a:pt x="3557278" y="3115991"/>
                </a:lnTo>
                <a:cubicBezTo>
                  <a:pt x="3527665" y="3115991"/>
                  <a:pt x="3503604" y="3089815"/>
                  <a:pt x="3503604" y="3057598"/>
                </a:cubicBezTo>
                <a:lnTo>
                  <a:pt x="3503604" y="2611594"/>
                </a:lnTo>
                <a:cubicBezTo>
                  <a:pt x="3503604" y="2579377"/>
                  <a:pt x="3527665" y="2553200"/>
                  <a:pt x="3557278" y="2553200"/>
                </a:cubicBezTo>
                <a:close/>
                <a:moveTo>
                  <a:pt x="53675" y="2553200"/>
                </a:moveTo>
                <a:lnTo>
                  <a:pt x="463632" y="2553200"/>
                </a:lnTo>
                <a:cubicBezTo>
                  <a:pt x="493245" y="2553200"/>
                  <a:pt x="517306" y="2579377"/>
                  <a:pt x="517306" y="2611594"/>
                </a:cubicBezTo>
                <a:lnTo>
                  <a:pt x="517306" y="3057598"/>
                </a:lnTo>
                <a:cubicBezTo>
                  <a:pt x="518231" y="3089815"/>
                  <a:pt x="494171" y="3115991"/>
                  <a:pt x="464558" y="3115991"/>
                </a:cubicBezTo>
                <a:lnTo>
                  <a:pt x="53675" y="3115991"/>
                </a:lnTo>
                <a:cubicBezTo>
                  <a:pt x="24062" y="3115991"/>
                  <a:pt x="1" y="3089815"/>
                  <a:pt x="1" y="3057598"/>
                </a:cubicBezTo>
                <a:lnTo>
                  <a:pt x="1" y="2611594"/>
                </a:lnTo>
                <a:cubicBezTo>
                  <a:pt x="1" y="2579377"/>
                  <a:pt x="24062" y="2553200"/>
                  <a:pt x="53675" y="2553200"/>
                </a:cubicBezTo>
                <a:close/>
                <a:moveTo>
                  <a:pt x="4144914" y="1897785"/>
                </a:moveTo>
                <a:lnTo>
                  <a:pt x="4554870" y="1897785"/>
                </a:lnTo>
                <a:cubicBezTo>
                  <a:pt x="4584483" y="1897785"/>
                  <a:pt x="4608544" y="1923961"/>
                  <a:pt x="4608544" y="1956178"/>
                </a:cubicBezTo>
                <a:lnTo>
                  <a:pt x="4608544" y="2402182"/>
                </a:lnTo>
                <a:cubicBezTo>
                  <a:pt x="4608544" y="2433393"/>
                  <a:pt x="4584483" y="2460576"/>
                  <a:pt x="4554870" y="2460576"/>
                </a:cubicBezTo>
                <a:lnTo>
                  <a:pt x="4144914" y="2460576"/>
                </a:lnTo>
                <a:cubicBezTo>
                  <a:pt x="4115301" y="2460576"/>
                  <a:pt x="4091240" y="2434400"/>
                  <a:pt x="4091240" y="2402182"/>
                </a:cubicBezTo>
                <a:lnTo>
                  <a:pt x="4091240" y="1956178"/>
                </a:lnTo>
                <a:cubicBezTo>
                  <a:pt x="4091240" y="1923961"/>
                  <a:pt x="4115301" y="1897785"/>
                  <a:pt x="4144914" y="1897785"/>
                </a:cubicBezTo>
                <a:close/>
                <a:moveTo>
                  <a:pt x="3557278" y="1897785"/>
                </a:moveTo>
                <a:lnTo>
                  <a:pt x="3967235" y="1897785"/>
                </a:lnTo>
                <a:cubicBezTo>
                  <a:pt x="3996848" y="1897785"/>
                  <a:pt x="4020909" y="1923961"/>
                  <a:pt x="4020909" y="1956178"/>
                </a:cubicBezTo>
                <a:lnTo>
                  <a:pt x="4020909" y="2402182"/>
                </a:lnTo>
                <a:cubicBezTo>
                  <a:pt x="4020909" y="2433393"/>
                  <a:pt x="3996848" y="2460576"/>
                  <a:pt x="3967235" y="2460576"/>
                </a:cubicBezTo>
                <a:lnTo>
                  <a:pt x="3557278" y="2460576"/>
                </a:lnTo>
                <a:cubicBezTo>
                  <a:pt x="3527665" y="2460576"/>
                  <a:pt x="3503604" y="2434400"/>
                  <a:pt x="3503604" y="2402182"/>
                </a:cubicBezTo>
                <a:lnTo>
                  <a:pt x="3503604" y="1956178"/>
                </a:lnTo>
                <a:cubicBezTo>
                  <a:pt x="3503604" y="1923961"/>
                  <a:pt x="3527665" y="1897785"/>
                  <a:pt x="3557278" y="1897785"/>
                </a:cubicBezTo>
                <a:close/>
                <a:moveTo>
                  <a:pt x="53675" y="1897785"/>
                </a:moveTo>
                <a:lnTo>
                  <a:pt x="463632" y="1897785"/>
                </a:lnTo>
                <a:cubicBezTo>
                  <a:pt x="493245" y="1897785"/>
                  <a:pt x="517306" y="1923961"/>
                  <a:pt x="517306" y="1956178"/>
                </a:cubicBezTo>
                <a:lnTo>
                  <a:pt x="517306" y="2402182"/>
                </a:lnTo>
                <a:cubicBezTo>
                  <a:pt x="518231" y="2433393"/>
                  <a:pt x="494171" y="2460576"/>
                  <a:pt x="464558" y="2460576"/>
                </a:cubicBezTo>
                <a:lnTo>
                  <a:pt x="53675" y="2460576"/>
                </a:lnTo>
                <a:cubicBezTo>
                  <a:pt x="24062" y="2460576"/>
                  <a:pt x="2" y="2434400"/>
                  <a:pt x="2" y="2402182"/>
                </a:cubicBezTo>
                <a:lnTo>
                  <a:pt x="2" y="1956178"/>
                </a:lnTo>
                <a:cubicBezTo>
                  <a:pt x="2" y="1923961"/>
                  <a:pt x="24062" y="1897785"/>
                  <a:pt x="53675" y="1897785"/>
                </a:cubicBezTo>
                <a:close/>
                <a:moveTo>
                  <a:pt x="3557278" y="1265525"/>
                </a:moveTo>
                <a:lnTo>
                  <a:pt x="3967235" y="1265525"/>
                </a:lnTo>
                <a:cubicBezTo>
                  <a:pt x="3996848" y="1265525"/>
                  <a:pt x="4020909" y="1291702"/>
                  <a:pt x="4020909" y="1323919"/>
                </a:cubicBezTo>
                <a:lnTo>
                  <a:pt x="4020909" y="1769923"/>
                </a:lnTo>
                <a:cubicBezTo>
                  <a:pt x="4020909" y="1802141"/>
                  <a:pt x="3996848" y="1828317"/>
                  <a:pt x="3967235" y="1828317"/>
                </a:cubicBezTo>
                <a:lnTo>
                  <a:pt x="3557278" y="1828317"/>
                </a:lnTo>
                <a:cubicBezTo>
                  <a:pt x="3527665" y="1828317"/>
                  <a:pt x="3503604" y="1802141"/>
                  <a:pt x="3503604" y="1769923"/>
                </a:cubicBezTo>
                <a:lnTo>
                  <a:pt x="3503604" y="1323919"/>
                </a:lnTo>
                <a:cubicBezTo>
                  <a:pt x="3503604" y="1291702"/>
                  <a:pt x="3527665" y="1265525"/>
                  <a:pt x="3557278" y="1265525"/>
                </a:cubicBezTo>
                <a:close/>
                <a:moveTo>
                  <a:pt x="53675" y="632261"/>
                </a:moveTo>
                <a:lnTo>
                  <a:pt x="463632" y="632261"/>
                </a:lnTo>
                <a:cubicBezTo>
                  <a:pt x="493245" y="632261"/>
                  <a:pt x="517306" y="658437"/>
                  <a:pt x="517306" y="690653"/>
                </a:cubicBezTo>
                <a:lnTo>
                  <a:pt x="517306" y="1136657"/>
                </a:lnTo>
                <a:cubicBezTo>
                  <a:pt x="518231" y="1168875"/>
                  <a:pt x="494171" y="1196057"/>
                  <a:pt x="464558" y="1196057"/>
                </a:cubicBezTo>
                <a:lnTo>
                  <a:pt x="53675" y="1196057"/>
                </a:lnTo>
                <a:cubicBezTo>
                  <a:pt x="24062" y="1196057"/>
                  <a:pt x="2" y="1169881"/>
                  <a:pt x="2" y="1137664"/>
                </a:cubicBezTo>
                <a:lnTo>
                  <a:pt x="2" y="690653"/>
                </a:lnTo>
                <a:cubicBezTo>
                  <a:pt x="2" y="658437"/>
                  <a:pt x="24062" y="632261"/>
                  <a:pt x="53675" y="632261"/>
                </a:cubicBezTo>
                <a:close/>
                <a:moveTo>
                  <a:pt x="3557278" y="632260"/>
                </a:moveTo>
                <a:lnTo>
                  <a:pt x="3967235" y="632260"/>
                </a:lnTo>
                <a:cubicBezTo>
                  <a:pt x="3996848" y="632260"/>
                  <a:pt x="4020909" y="658437"/>
                  <a:pt x="4020909" y="690653"/>
                </a:cubicBezTo>
                <a:lnTo>
                  <a:pt x="4020909" y="1136657"/>
                </a:lnTo>
                <a:cubicBezTo>
                  <a:pt x="4020909" y="1168875"/>
                  <a:pt x="3996848" y="1196057"/>
                  <a:pt x="3967235" y="1196057"/>
                </a:cubicBezTo>
                <a:lnTo>
                  <a:pt x="3557278" y="1196057"/>
                </a:lnTo>
                <a:cubicBezTo>
                  <a:pt x="3527665" y="1196057"/>
                  <a:pt x="3503604" y="1169881"/>
                  <a:pt x="3503604" y="1137664"/>
                </a:cubicBezTo>
                <a:lnTo>
                  <a:pt x="3503604" y="690653"/>
                </a:lnTo>
                <a:cubicBezTo>
                  <a:pt x="3503604" y="658437"/>
                  <a:pt x="3527665" y="632260"/>
                  <a:pt x="3557278" y="632260"/>
                </a:cubicBezTo>
                <a:close/>
                <a:moveTo>
                  <a:pt x="4144914" y="632259"/>
                </a:moveTo>
                <a:lnTo>
                  <a:pt x="4554870" y="632259"/>
                </a:lnTo>
                <a:cubicBezTo>
                  <a:pt x="4584483" y="632259"/>
                  <a:pt x="4608544" y="658436"/>
                  <a:pt x="4608544" y="690653"/>
                </a:cubicBezTo>
                <a:lnTo>
                  <a:pt x="4608544" y="1136657"/>
                </a:lnTo>
                <a:cubicBezTo>
                  <a:pt x="4608544" y="1168875"/>
                  <a:pt x="4584483" y="1196057"/>
                  <a:pt x="4554870" y="1196057"/>
                </a:cubicBezTo>
                <a:lnTo>
                  <a:pt x="4144914" y="1196057"/>
                </a:lnTo>
                <a:cubicBezTo>
                  <a:pt x="4115301" y="1196057"/>
                  <a:pt x="4091240" y="1169881"/>
                  <a:pt x="4091240" y="1137664"/>
                </a:cubicBezTo>
                <a:lnTo>
                  <a:pt x="4091240" y="690653"/>
                </a:lnTo>
                <a:cubicBezTo>
                  <a:pt x="4091240" y="658436"/>
                  <a:pt x="4115301" y="632259"/>
                  <a:pt x="4144914" y="632259"/>
                </a:cubicBezTo>
                <a:close/>
                <a:moveTo>
                  <a:pt x="641310" y="629239"/>
                </a:moveTo>
                <a:lnTo>
                  <a:pt x="3392556" y="629239"/>
                </a:lnTo>
                <a:cubicBezTo>
                  <a:pt x="3422169" y="629239"/>
                  <a:pt x="3446230" y="655416"/>
                  <a:pt x="3446230" y="687633"/>
                </a:cubicBezTo>
                <a:lnTo>
                  <a:pt x="3446230" y="3680797"/>
                </a:lnTo>
                <a:cubicBezTo>
                  <a:pt x="3447155" y="3714020"/>
                  <a:pt x="3423094" y="3740196"/>
                  <a:pt x="3393481" y="3740196"/>
                </a:cubicBezTo>
                <a:lnTo>
                  <a:pt x="641310" y="3740196"/>
                </a:lnTo>
                <a:cubicBezTo>
                  <a:pt x="611697" y="3740196"/>
                  <a:pt x="587637" y="3714020"/>
                  <a:pt x="587637" y="3681803"/>
                </a:cubicBezTo>
                <a:lnTo>
                  <a:pt x="587637" y="687633"/>
                </a:lnTo>
                <a:cubicBezTo>
                  <a:pt x="587637" y="655416"/>
                  <a:pt x="611697" y="629239"/>
                  <a:pt x="641310" y="629239"/>
                </a:cubicBezTo>
                <a:close/>
                <a:moveTo>
                  <a:pt x="53675" y="2"/>
                </a:moveTo>
                <a:lnTo>
                  <a:pt x="463632" y="2"/>
                </a:lnTo>
                <a:cubicBezTo>
                  <a:pt x="494171" y="2"/>
                  <a:pt x="518231" y="26177"/>
                  <a:pt x="518231" y="58395"/>
                </a:cubicBezTo>
                <a:lnTo>
                  <a:pt x="518231" y="504399"/>
                </a:lnTo>
                <a:cubicBezTo>
                  <a:pt x="518231" y="537624"/>
                  <a:pt x="494171" y="563800"/>
                  <a:pt x="464558" y="563800"/>
                </a:cubicBezTo>
                <a:lnTo>
                  <a:pt x="53675" y="563800"/>
                </a:lnTo>
                <a:cubicBezTo>
                  <a:pt x="24062" y="563800"/>
                  <a:pt x="2" y="537624"/>
                  <a:pt x="2" y="505406"/>
                </a:cubicBezTo>
                <a:lnTo>
                  <a:pt x="2" y="58395"/>
                </a:lnTo>
                <a:cubicBezTo>
                  <a:pt x="2" y="26177"/>
                  <a:pt x="24062" y="2"/>
                  <a:pt x="53675" y="2"/>
                </a:cubicBezTo>
                <a:close/>
                <a:moveTo>
                  <a:pt x="2983524" y="1"/>
                </a:moveTo>
                <a:lnTo>
                  <a:pt x="3393481" y="1"/>
                </a:lnTo>
                <a:cubicBezTo>
                  <a:pt x="3423094" y="1"/>
                  <a:pt x="3447154" y="26177"/>
                  <a:pt x="3447154" y="58394"/>
                </a:cubicBezTo>
                <a:lnTo>
                  <a:pt x="3447154" y="504399"/>
                </a:lnTo>
                <a:cubicBezTo>
                  <a:pt x="3447154" y="537623"/>
                  <a:pt x="3423094" y="563799"/>
                  <a:pt x="3393481" y="563799"/>
                </a:cubicBezTo>
                <a:lnTo>
                  <a:pt x="2983524" y="563799"/>
                </a:lnTo>
                <a:cubicBezTo>
                  <a:pt x="2953911" y="563799"/>
                  <a:pt x="2929850" y="537623"/>
                  <a:pt x="2929850" y="505406"/>
                </a:cubicBezTo>
                <a:lnTo>
                  <a:pt x="2929850" y="58394"/>
                </a:lnTo>
                <a:cubicBezTo>
                  <a:pt x="2929850" y="26177"/>
                  <a:pt x="2953911" y="1"/>
                  <a:pt x="2983524" y="1"/>
                </a:cubicBezTo>
                <a:close/>
                <a:moveTo>
                  <a:pt x="2395888" y="1"/>
                </a:moveTo>
                <a:lnTo>
                  <a:pt x="2805845" y="1"/>
                </a:lnTo>
                <a:cubicBezTo>
                  <a:pt x="2835458" y="1"/>
                  <a:pt x="2859519" y="26177"/>
                  <a:pt x="2859519" y="58394"/>
                </a:cubicBezTo>
                <a:lnTo>
                  <a:pt x="2859519" y="504399"/>
                </a:lnTo>
                <a:cubicBezTo>
                  <a:pt x="2859519" y="537623"/>
                  <a:pt x="2835458" y="563799"/>
                  <a:pt x="2805845" y="563799"/>
                </a:cubicBezTo>
                <a:lnTo>
                  <a:pt x="2395888" y="563799"/>
                </a:lnTo>
                <a:cubicBezTo>
                  <a:pt x="2366275" y="563799"/>
                  <a:pt x="2342214" y="537623"/>
                  <a:pt x="2342214" y="505406"/>
                </a:cubicBezTo>
                <a:lnTo>
                  <a:pt x="2342214" y="58394"/>
                </a:lnTo>
                <a:cubicBezTo>
                  <a:pt x="2342214" y="26177"/>
                  <a:pt x="2366275" y="1"/>
                  <a:pt x="2395888" y="1"/>
                </a:cubicBezTo>
                <a:close/>
                <a:moveTo>
                  <a:pt x="1215990" y="1"/>
                </a:moveTo>
                <a:lnTo>
                  <a:pt x="1625947" y="1"/>
                </a:lnTo>
                <a:cubicBezTo>
                  <a:pt x="1655560" y="1"/>
                  <a:pt x="1679620" y="26177"/>
                  <a:pt x="1679620" y="58394"/>
                </a:cubicBezTo>
                <a:lnTo>
                  <a:pt x="1679620" y="504399"/>
                </a:lnTo>
                <a:cubicBezTo>
                  <a:pt x="1679620" y="537623"/>
                  <a:pt x="1655560" y="563799"/>
                  <a:pt x="1625947" y="563799"/>
                </a:cubicBezTo>
                <a:lnTo>
                  <a:pt x="1215990" y="563799"/>
                </a:lnTo>
                <a:cubicBezTo>
                  <a:pt x="1186377" y="563799"/>
                  <a:pt x="1162316" y="537623"/>
                  <a:pt x="1162316" y="505406"/>
                </a:cubicBezTo>
                <a:lnTo>
                  <a:pt x="1162316" y="58394"/>
                </a:lnTo>
                <a:cubicBezTo>
                  <a:pt x="1162316" y="26177"/>
                  <a:pt x="1186377" y="1"/>
                  <a:pt x="1215990" y="1"/>
                </a:cubicBezTo>
                <a:close/>
                <a:moveTo>
                  <a:pt x="641310" y="1"/>
                </a:moveTo>
                <a:lnTo>
                  <a:pt x="1051268" y="1"/>
                </a:lnTo>
                <a:cubicBezTo>
                  <a:pt x="1080881" y="1"/>
                  <a:pt x="1104941" y="26177"/>
                  <a:pt x="1104941" y="58394"/>
                </a:cubicBezTo>
                <a:lnTo>
                  <a:pt x="1104941" y="504399"/>
                </a:lnTo>
                <a:cubicBezTo>
                  <a:pt x="1105867" y="537623"/>
                  <a:pt x="1081806" y="563800"/>
                  <a:pt x="1052193" y="563800"/>
                </a:cubicBezTo>
                <a:lnTo>
                  <a:pt x="641310" y="563800"/>
                </a:lnTo>
                <a:cubicBezTo>
                  <a:pt x="611697" y="563800"/>
                  <a:pt x="587637" y="537623"/>
                  <a:pt x="587637" y="505406"/>
                </a:cubicBezTo>
                <a:lnTo>
                  <a:pt x="587637" y="58394"/>
                </a:lnTo>
                <a:cubicBezTo>
                  <a:pt x="587637" y="26177"/>
                  <a:pt x="611697" y="1"/>
                  <a:pt x="641310" y="1"/>
                </a:cubicBezTo>
                <a:close/>
                <a:moveTo>
                  <a:pt x="4144914" y="0"/>
                </a:moveTo>
                <a:lnTo>
                  <a:pt x="4554870" y="0"/>
                </a:lnTo>
                <a:cubicBezTo>
                  <a:pt x="4584483" y="0"/>
                  <a:pt x="4608544" y="26176"/>
                  <a:pt x="4608544" y="58393"/>
                </a:cubicBezTo>
                <a:lnTo>
                  <a:pt x="4608544" y="504399"/>
                </a:lnTo>
                <a:cubicBezTo>
                  <a:pt x="4608544" y="537622"/>
                  <a:pt x="4584483" y="563799"/>
                  <a:pt x="4554870" y="563799"/>
                </a:cubicBezTo>
                <a:lnTo>
                  <a:pt x="4144914" y="563799"/>
                </a:lnTo>
                <a:cubicBezTo>
                  <a:pt x="4115301" y="563799"/>
                  <a:pt x="4091240" y="537622"/>
                  <a:pt x="4091240" y="505405"/>
                </a:cubicBezTo>
                <a:lnTo>
                  <a:pt x="4091240" y="58393"/>
                </a:lnTo>
                <a:cubicBezTo>
                  <a:pt x="4091240" y="26176"/>
                  <a:pt x="4115301" y="0"/>
                  <a:pt x="4144914" y="0"/>
                </a:cubicBezTo>
                <a:close/>
              </a:path>
            </a:pathLst>
          </a:custGeom>
        </p:spPr>
      </p:pic>
      <p:sp>
        <p:nvSpPr>
          <p:cNvPr id="2" name="Title 1">
            <a:extLst>
              <a:ext uri="{FF2B5EF4-FFF2-40B4-BE49-F238E27FC236}">
                <a16:creationId xmlns:a16="http://schemas.microsoft.com/office/drawing/2014/main" id="{F55BA131-897F-4B7B-A812-E8D52485E984}"/>
              </a:ext>
            </a:extLst>
          </p:cNvPr>
          <p:cNvSpPr>
            <a:spLocks noGrp="1"/>
          </p:cNvSpPr>
          <p:nvPr>
            <p:ph type="title"/>
          </p:nvPr>
        </p:nvSpPr>
        <p:spPr/>
        <p:txBody>
          <a:bodyPr/>
          <a:lstStyle/>
          <a:p>
            <a:r>
              <a:rPr lang="en-ID"/>
              <a:t>Contact Us</a:t>
            </a:r>
          </a:p>
        </p:txBody>
      </p:sp>
      <p:sp>
        <p:nvSpPr>
          <p:cNvPr id="5" name="TextBox 4">
            <a:extLst>
              <a:ext uri="{FF2B5EF4-FFF2-40B4-BE49-F238E27FC236}">
                <a16:creationId xmlns:a16="http://schemas.microsoft.com/office/drawing/2014/main" id="{E3B70C60-11CE-4701-9A0B-F5746BC486B5}"/>
              </a:ext>
            </a:extLst>
          </p:cNvPr>
          <p:cNvSpPr txBox="1"/>
          <p:nvPr/>
        </p:nvSpPr>
        <p:spPr>
          <a:xfrm>
            <a:off x="5445581" y="2738955"/>
            <a:ext cx="2927885" cy="787523"/>
          </a:xfrm>
          <a:prstGeom prst="rect">
            <a:avLst/>
          </a:prstGeom>
          <a:noFill/>
        </p:spPr>
        <p:txBody>
          <a:bodyPr wrap="square" rtlCol="0">
            <a:spAutoFit/>
          </a:bodyPr>
          <a:lstStyle/>
          <a:p>
            <a:pPr algn="just">
              <a:lnSpc>
                <a:spcPct val="150000"/>
              </a:lnSpc>
            </a:pPr>
            <a:r>
              <a:rPr lang="en-US" sz="1050" dirty="0"/>
              <a:t>A wonderful serenity has taken possession of my entire soul, like these sweet mornings of spring which I enjoy with my whole </a:t>
            </a:r>
            <a:r>
              <a:rPr lang="en-US" sz="1050"/>
              <a:t>heart.</a:t>
            </a:r>
            <a:endParaRPr lang="en-US" sz="1050" dirty="0"/>
          </a:p>
        </p:txBody>
      </p:sp>
      <p:sp>
        <p:nvSpPr>
          <p:cNvPr id="6" name="TextBox 5">
            <a:extLst>
              <a:ext uri="{FF2B5EF4-FFF2-40B4-BE49-F238E27FC236}">
                <a16:creationId xmlns:a16="http://schemas.microsoft.com/office/drawing/2014/main" id="{121C9535-9B9A-4654-B8B6-783732B7579D}"/>
              </a:ext>
            </a:extLst>
          </p:cNvPr>
          <p:cNvSpPr txBox="1"/>
          <p:nvPr/>
        </p:nvSpPr>
        <p:spPr>
          <a:xfrm>
            <a:off x="6376050" y="4289699"/>
            <a:ext cx="1762614" cy="253916"/>
          </a:xfrm>
          <a:prstGeom prst="rect">
            <a:avLst/>
          </a:prstGeom>
          <a:noFill/>
        </p:spPr>
        <p:txBody>
          <a:bodyPr wrap="square" rtlCol="0">
            <a:spAutoFit/>
          </a:bodyPr>
          <a:lstStyle/>
          <a:p>
            <a:r>
              <a:rPr lang="en-US" sz="1050" dirty="0"/>
              <a:t>Broadwell Street, No.56</a:t>
            </a:r>
          </a:p>
        </p:txBody>
      </p:sp>
      <p:sp>
        <p:nvSpPr>
          <p:cNvPr id="7" name="TextBox 6">
            <a:extLst>
              <a:ext uri="{FF2B5EF4-FFF2-40B4-BE49-F238E27FC236}">
                <a16:creationId xmlns:a16="http://schemas.microsoft.com/office/drawing/2014/main" id="{730BDD45-AC1A-4641-8B34-DD4AA09F94DB}"/>
              </a:ext>
            </a:extLst>
          </p:cNvPr>
          <p:cNvSpPr txBox="1"/>
          <p:nvPr/>
        </p:nvSpPr>
        <p:spPr>
          <a:xfrm>
            <a:off x="6376050" y="3987429"/>
            <a:ext cx="1762614" cy="253916"/>
          </a:xfrm>
          <a:prstGeom prst="rect">
            <a:avLst/>
          </a:prstGeom>
          <a:noFill/>
        </p:spPr>
        <p:txBody>
          <a:bodyPr wrap="square" rtlCol="0">
            <a:spAutoFit/>
          </a:bodyPr>
          <a:lstStyle/>
          <a:p>
            <a:r>
              <a:rPr lang="en-US" sz="1050" dirty="0"/>
              <a:t>www.website.domain</a:t>
            </a:r>
          </a:p>
        </p:txBody>
      </p:sp>
      <p:sp>
        <p:nvSpPr>
          <p:cNvPr id="8" name="TextBox 7">
            <a:extLst>
              <a:ext uri="{FF2B5EF4-FFF2-40B4-BE49-F238E27FC236}">
                <a16:creationId xmlns:a16="http://schemas.microsoft.com/office/drawing/2014/main" id="{B93FDB7C-825B-48C0-AA7C-DFE08E71B53E}"/>
              </a:ext>
            </a:extLst>
          </p:cNvPr>
          <p:cNvSpPr txBox="1"/>
          <p:nvPr/>
        </p:nvSpPr>
        <p:spPr>
          <a:xfrm>
            <a:off x="6376050" y="3685162"/>
            <a:ext cx="1762614" cy="253916"/>
          </a:xfrm>
          <a:prstGeom prst="rect">
            <a:avLst/>
          </a:prstGeom>
          <a:noFill/>
        </p:spPr>
        <p:txBody>
          <a:bodyPr wrap="square" rtlCol="0">
            <a:spAutoFit/>
          </a:bodyPr>
          <a:lstStyle/>
          <a:p>
            <a:r>
              <a:rPr lang="en-US" sz="1050" dirty="0"/>
              <a:t>021-76543210</a:t>
            </a:r>
          </a:p>
        </p:txBody>
      </p:sp>
      <p:sp>
        <p:nvSpPr>
          <p:cNvPr id="9" name="TextBox 8">
            <a:extLst>
              <a:ext uri="{FF2B5EF4-FFF2-40B4-BE49-F238E27FC236}">
                <a16:creationId xmlns:a16="http://schemas.microsoft.com/office/drawing/2014/main" id="{7946B43E-F92A-47AD-A95D-7FBD23428FF5}"/>
              </a:ext>
            </a:extLst>
          </p:cNvPr>
          <p:cNvSpPr txBox="1"/>
          <p:nvPr/>
        </p:nvSpPr>
        <p:spPr>
          <a:xfrm>
            <a:off x="5445581" y="3673621"/>
            <a:ext cx="1424069" cy="276999"/>
          </a:xfrm>
          <a:prstGeom prst="rect">
            <a:avLst/>
          </a:prstGeom>
          <a:noFill/>
        </p:spPr>
        <p:txBody>
          <a:bodyPr wrap="square" rtlCol="0">
            <a:spAutoFit/>
          </a:bodyPr>
          <a:lstStyle/>
          <a:p>
            <a:r>
              <a:rPr lang="en-GB" sz="1200" dirty="0">
                <a:latin typeface="+mj-lt"/>
              </a:rPr>
              <a:t>Telephone:</a:t>
            </a:r>
            <a:endParaRPr lang="en-ID" sz="1200" dirty="0">
              <a:latin typeface="+mj-lt"/>
            </a:endParaRPr>
          </a:p>
        </p:txBody>
      </p:sp>
      <p:sp>
        <p:nvSpPr>
          <p:cNvPr id="10" name="TextBox 9">
            <a:extLst>
              <a:ext uri="{FF2B5EF4-FFF2-40B4-BE49-F238E27FC236}">
                <a16:creationId xmlns:a16="http://schemas.microsoft.com/office/drawing/2014/main" id="{43A2955B-B9B8-49D6-BA6A-1C3B2375C436}"/>
              </a:ext>
            </a:extLst>
          </p:cNvPr>
          <p:cNvSpPr txBox="1"/>
          <p:nvPr/>
        </p:nvSpPr>
        <p:spPr>
          <a:xfrm>
            <a:off x="5445581" y="3975891"/>
            <a:ext cx="1424069" cy="276999"/>
          </a:xfrm>
          <a:prstGeom prst="rect">
            <a:avLst/>
          </a:prstGeom>
          <a:noFill/>
        </p:spPr>
        <p:txBody>
          <a:bodyPr wrap="square" rtlCol="0">
            <a:spAutoFit/>
          </a:bodyPr>
          <a:lstStyle/>
          <a:p>
            <a:r>
              <a:rPr lang="en-GB" sz="1200" dirty="0">
                <a:latin typeface="+mj-lt"/>
              </a:rPr>
              <a:t>Website:</a:t>
            </a:r>
            <a:endParaRPr lang="en-ID" sz="1200" dirty="0">
              <a:latin typeface="+mj-lt"/>
            </a:endParaRPr>
          </a:p>
        </p:txBody>
      </p:sp>
      <p:sp>
        <p:nvSpPr>
          <p:cNvPr id="11" name="TextBox 10">
            <a:extLst>
              <a:ext uri="{FF2B5EF4-FFF2-40B4-BE49-F238E27FC236}">
                <a16:creationId xmlns:a16="http://schemas.microsoft.com/office/drawing/2014/main" id="{BF1E126F-31BD-43F9-BF6F-3A02897AA2D7}"/>
              </a:ext>
            </a:extLst>
          </p:cNvPr>
          <p:cNvSpPr txBox="1"/>
          <p:nvPr/>
        </p:nvSpPr>
        <p:spPr>
          <a:xfrm>
            <a:off x="5445581" y="4278161"/>
            <a:ext cx="1424069" cy="276999"/>
          </a:xfrm>
          <a:prstGeom prst="rect">
            <a:avLst/>
          </a:prstGeom>
          <a:noFill/>
        </p:spPr>
        <p:txBody>
          <a:bodyPr wrap="square" rtlCol="0">
            <a:spAutoFit/>
          </a:bodyPr>
          <a:lstStyle/>
          <a:p>
            <a:r>
              <a:rPr lang="en-GB" sz="1200" dirty="0">
                <a:latin typeface="+mj-lt"/>
              </a:rPr>
              <a:t>Address:</a:t>
            </a:r>
            <a:endParaRPr lang="en-ID" sz="1200" dirty="0">
              <a:latin typeface="+mj-lt"/>
            </a:endParaRPr>
          </a:p>
        </p:txBody>
      </p:sp>
      <p:sp>
        <p:nvSpPr>
          <p:cNvPr id="12" name="TextBox 11">
            <a:extLst>
              <a:ext uri="{FF2B5EF4-FFF2-40B4-BE49-F238E27FC236}">
                <a16:creationId xmlns:a16="http://schemas.microsoft.com/office/drawing/2014/main" id="{49ABE87C-9958-42BC-9825-C1021240C129}"/>
              </a:ext>
            </a:extLst>
          </p:cNvPr>
          <p:cNvSpPr txBox="1"/>
          <p:nvPr/>
        </p:nvSpPr>
        <p:spPr>
          <a:xfrm>
            <a:off x="6376053" y="4587871"/>
            <a:ext cx="1689263" cy="253916"/>
          </a:xfrm>
          <a:prstGeom prst="rect">
            <a:avLst/>
          </a:prstGeom>
          <a:noFill/>
        </p:spPr>
        <p:txBody>
          <a:bodyPr wrap="square" rtlCol="0">
            <a:spAutoFit/>
          </a:bodyPr>
          <a:lstStyle/>
          <a:p>
            <a:r>
              <a:rPr lang="en-US" sz="1050" dirty="0" err="1"/>
              <a:t>company@domain</a:t>
            </a:r>
            <a:endParaRPr lang="en-US" sz="1050" dirty="0"/>
          </a:p>
        </p:txBody>
      </p:sp>
      <p:sp>
        <p:nvSpPr>
          <p:cNvPr id="13" name="TextBox 12">
            <a:extLst>
              <a:ext uri="{FF2B5EF4-FFF2-40B4-BE49-F238E27FC236}">
                <a16:creationId xmlns:a16="http://schemas.microsoft.com/office/drawing/2014/main" id="{EB3EC294-955E-43BE-934A-47E71C83B014}"/>
              </a:ext>
            </a:extLst>
          </p:cNvPr>
          <p:cNvSpPr txBox="1"/>
          <p:nvPr/>
        </p:nvSpPr>
        <p:spPr>
          <a:xfrm>
            <a:off x="5445581" y="4576330"/>
            <a:ext cx="1424069" cy="276999"/>
          </a:xfrm>
          <a:prstGeom prst="rect">
            <a:avLst/>
          </a:prstGeom>
          <a:noFill/>
        </p:spPr>
        <p:txBody>
          <a:bodyPr wrap="square" rtlCol="0">
            <a:spAutoFit/>
          </a:bodyPr>
          <a:lstStyle/>
          <a:p>
            <a:r>
              <a:rPr lang="en-GB" sz="1200" dirty="0">
                <a:latin typeface="+mj-lt"/>
              </a:rPr>
              <a:t>Email:</a:t>
            </a:r>
            <a:endParaRPr lang="en-ID" sz="1200" dirty="0">
              <a:latin typeface="+mj-lt"/>
            </a:endParaRPr>
          </a:p>
        </p:txBody>
      </p:sp>
      <p:grpSp>
        <p:nvGrpSpPr>
          <p:cNvPr id="16" name="Group 15">
            <a:extLst>
              <a:ext uri="{FF2B5EF4-FFF2-40B4-BE49-F238E27FC236}">
                <a16:creationId xmlns:a16="http://schemas.microsoft.com/office/drawing/2014/main" id="{62152B54-4821-41FA-93FF-4092A7DCC6F7}"/>
              </a:ext>
            </a:extLst>
          </p:cNvPr>
          <p:cNvGrpSpPr/>
          <p:nvPr/>
        </p:nvGrpSpPr>
        <p:grpSpPr>
          <a:xfrm>
            <a:off x="2613587" y="2811373"/>
            <a:ext cx="417009" cy="625514"/>
            <a:chOff x="2564328" y="5760731"/>
            <a:chExt cx="332804" cy="499206"/>
          </a:xfrm>
        </p:grpSpPr>
        <p:sp>
          <p:nvSpPr>
            <p:cNvPr id="17" name="Oval 16">
              <a:extLst>
                <a:ext uri="{FF2B5EF4-FFF2-40B4-BE49-F238E27FC236}">
                  <a16:creationId xmlns:a16="http://schemas.microsoft.com/office/drawing/2014/main" id="{6C1C4680-C9D7-4B28-A060-EEECFAFE3CD3}"/>
                </a:ext>
              </a:extLst>
            </p:cNvPr>
            <p:cNvSpPr/>
            <p:nvPr/>
          </p:nvSpPr>
          <p:spPr>
            <a:xfrm>
              <a:off x="2636267" y="5821408"/>
              <a:ext cx="188926" cy="188926"/>
            </a:xfrm>
            <a:prstGeom prst="ellipse">
              <a:avLst/>
            </a:prstGeom>
            <a:solidFill>
              <a:schemeClr val="accent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Freeform 83">
              <a:extLst>
                <a:ext uri="{FF2B5EF4-FFF2-40B4-BE49-F238E27FC236}">
                  <a16:creationId xmlns:a16="http://schemas.microsoft.com/office/drawing/2014/main" id="{D7FC5ADC-022E-4F59-B2B8-D4708292F587}"/>
                </a:ext>
              </a:extLst>
            </p:cNvPr>
            <p:cNvSpPr>
              <a:spLocks noEditPoints="1"/>
            </p:cNvSpPr>
            <p:nvPr/>
          </p:nvSpPr>
          <p:spPr bwMode="auto">
            <a:xfrm>
              <a:off x="2564328" y="5760731"/>
              <a:ext cx="332804" cy="49920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2"/>
            </a:solidFill>
            <a:ln w="12700">
              <a:solidFill>
                <a:schemeClr val="bg2"/>
              </a:solid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0" name="Group 29">
            <a:extLst>
              <a:ext uri="{FF2B5EF4-FFF2-40B4-BE49-F238E27FC236}">
                <a16:creationId xmlns:a16="http://schemas.microsoft.com/office/drawing/2014/main" id="{BBCEA3F9-25E1-49B4-86E3-DB5A77C375C1}"/>
              </a:ext>
            </a:extLst>
          </p:cNvPr>
          <p:cNvGrpSpPr/>
          <p:nvPr/>
        </p:nvGrpSpPr>
        <p:grpSpPr>
          <a:xfrm rot="5400000">
            <a:off x="7506906" y="4916"/>
            <a:ext cx="1471613" cy="1646534"/>
            <a:chOff x="112805" y="96964"/>
            <a:chExt cx="1962150" cy="2195378"/>
          </a:xfrm>
        </p:grpSpPr>
        <p:sp>
          <p:nvSpPr>
            <p:cNvPr id="31" name="Oval 32">
              <a:extLst>
                <a:ext uri="{FF2B5EF4-FFF2-40B4-BE49-F238E27FC236}">
                  <a16:creationId xmlns:a16="http://schemas.microsoft.com/office/drawing/2014/main" id="{682AA40B-6E9E-4E53-9B28-117C75918EE3}"/>
                </a:ext>
              </a:extLst>
            </p:cNvPr>
            <p:cNvSpPr/>
            <p:nvPr userDrawn="1"/>
          </p:nvSpPr>
          <p:spPr>
            <a:xfrm rot="10800000" flipH="1">
              <a:off x="465411" y="109256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3">
              <a:extLst>
                <a:ext uri="{FF2B5EF4-FFF2-40B4-BE49-F238E27FC236}">
                  <a16:creationId xmlns:a16="http://schemas.microsoft.com/office/drawing/2014/main" id="{D429242A-7779-4634-94C9-FF6D572C3D7E}"/>
                </a:ext>
              </a:extLst>
            </p:cNvPr>
            <p:cNvSpPr/>
            <p:nvPr userDrawn="1"/>
          </p:nvSpPr>
          <p:spPr>
            <a:xfrm rot="10800000" flipH="1">
              <a:off x="465411"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4">
              <a:extLst>
                <a:ext uri="{FF2B5EF4-FFF2-40B4-BE49-F238E27FC236}">
                  <a16:creationId xmlns:a16="http://schemas.microsoft.com/office/drawing/2014/main" id="{99EAA7F2-DCC3-48DD-B973-EDCCDE836036}"/>
                </a:ext>
              </a:extLst>
            </p:cNvPr>
            <p:cNvSpPr/>
            <p:nvPr userDrawn="1"/>
          </p:nvSpPr>
          <p:spPr>
            <a:xfrm rot="10800000" flipH="1">
              <a:off x="465411" y="4288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5">
              <a:extLst>
                <a:ext uri="{FF2B5EF4-FFF2-40B4-BE49-F238E27FC236}">
                  <a16:creationId xmlns:a16="http://schemas.microsoft.com/office/drawing/2014/main" id="{17EF9BCA-C28B-4074-9198-928D5BABC3F8}"/>
                </a:ext>
              </a:extLst>
            </p:cNvPr>
            <p:cNvSpPr/>
            <p:nvPr userDrawn="1"/>
          </p:nvSpPr>
          <p:spPr>
            <a:xfrm rot="10800000" flipH="1">
              <a:off x="465411" y="9696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924146A5-EF49-47DD-A1E0-FACB5D046B50}"/>
                </a:ext>
              </a:extLst>
            </p:cNvPr>
            <p:cNvSpPr/>
            <p:nvPr userDrawn="1"/>
          </p:nvSpPr>
          <p:spPr>
            <a:xfrm rot="10800000" flipH="1">
              <a:off x="112805"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3F156135-18ED-41AF-ABEB-378D4636D103}"/>
                </a:ext>
              </a:extLst>
            </p:cNvPr>
            <p:cNvSpPr/>
            <p:nvPr userDrawn="1"/>
          </p:nvSpPr>
          <p:spPr>
            <a:xfrm rot="10800000" flipH="1">
              <a:off x="112805"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1">
              <a:extLst>
                <a:ext uri="{FF2B5EF4-FFF2-40B4-BE49-F238E27FC236}">
                  <a16:creationId xmlns:a16="http://schemas.microsoft.com/office/drawing/2014/main" id="{1368C99D-DE49-4BB3-97EC-7803F38AD880}"/>
                </a:ext>
              </a:extLst>
            </p:cNvPr>
            <p:cNvSpPr/>
            <p:nvPr userDrawn="1"/>
          </p:nvSpPr>
          <p:spPr>
            <a:xfrm rot="10800000" flipH="1">
              <a:off x="112805" y="9696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3">
              <a:extLst>
                <a:ext uri="{FF2B5EF4-FFF2-40B4-BE49-F238E27FC236}">
                  <a16:creationId xmlns:a16="http://schemas.microsoft.com/office/drawing/2014/main" id="{3D9A6239-B378-4AB1-B9AE-BCE8C23DB443}"/>
                </a:ext>
              </a:extLst>
            </p:cNvPr>
            <p:cNvSpPr/>
            <p:nvPr/>
          </p:nvSpPr>
          <p:spPr>
            <a:xfrm rot="10800000" flipH="1">
              <a:off x="1170623" y="142443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4">
              <a:extLst>
                <a:ext uri="{FF2B5EF4-FFF2-40B4-BE49-F238E27FC236}">
                  <a16:creationId xmlns:a16="http://schemas.microsoft.com/office/drawing/2014/main" id="{A756E1C2-9853-42BD-B312-5CEEDAF1C53C}"/>
                </a:ext>
              </a:extLst>
            </p:cNvPr>
            <p:cNvSpPr/>
            <p:nvPr/>
          </p:nvSpPr>
          <p:spPr>
            <a:xfrm rot="10800000" flipH="1">
              <a:off x="1170623" y="10925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9">
              <a:extLst>
                <a:ext uri="{FF2B5EF4-FFF2-40B4-BE49-F238E27FC236}">
                  <a16:creationId xmlns:a16="http://schemas.microsoft.com/office/drawing/2014/main" id="{8D8ECE3F-E21F-41B7-9EF8-5899B43881AC}"/>
                </a:ext>
              </a:extLst>
            </p:cNvPr>
            <p:cNvSpPr/>
            <p:nvPr/>
          </p:nvSpPr>
          <p:spPr>
            <a:xfrm rot="10800000" flipH="1">
              <a:off x="818017" y="142443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1">
              <a:extLst>
                <a:ext uri="{FF2B5EF4-FFF2-40B4-BE49-F238E27FC236}">
                  <a16:creationId xmlns:a16="http://schemas.microsoft.com/office/drawing/2014/main" id="{6356C9DA-334B-432C-81DC-D89AB7521941}"/>
                </a:ext>
              </a:extLst>
            </p:cNvPr>
            <p:cNvSpPr/>
            <p:nvPr/>
          </p:nvSpPr>
          <p:spPr>
            <a:xfrm rot="10800000" flipH="1">
              <a:off x="818017" y="760698"/>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2">
              <a:extLst>
                <a:ext uri="{FF2B5EF4-FFF2-40B4-BE49-F238E27FC236}">
                  <a16:creationId xmlns:a16="http://schemas.microsoft.com/office/drawing/2014/main" id="{41FD4329-80DB-406C-B2A4-C0A04C40014F}"/>
                </a:ext>
              </a:extLst>
            </p:cNvPr>
            <p:cNvSpPr/>
            <p:nvPr/>
          </p:nvSpPr>
          <p:spPr>
            <a:xfrm rot="10800000" flipH="1">
              <a:off x="1875835" y="109256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3">
              <a:extLst>
                <a:ext uri="{FF2B5EF4-FFF2-40B4-BE49-F238E27FC236}">
                  <a16:creationId xmlns:a16="http://schemas.microsoft.com/office/drawing/2014/main" id="{F2BCB380-3FDF-4314-9D42-7B86FF35DE5B}"/>
                </a:ext>
              </a:extLst>
            </p:cNvPr>
            <p:cNvSpPr/>
            <p:nvPr/>
          </p:nvSpPr>
          <p:spPr>
            <a:xfrm rot="10800000" flipH="1">
              <a:off x="1875835" y="76069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4">
              <a:extLst>
                <a:ext uri="{FF2B5EF4-FFF2-40B4-BE49-F238E27FC236}">
                  <a16:creationId xmlns:a16="http://schemas.microsoft.com/office/drawing/2014/main" id="{F61FE8E2-8830-48F6-A77A-A8018E561425}"/>
                </a:ext>
              </a:extLst>
            </p:cNvPr>
            <p:cNvSpPr/>
            <p:nvPr/>
          </p:nvSpPr>
          <p:spPr>
            <a:xfrm rot="10800000" flipH="1">
              <a:off x="1875835" y="428830"/>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45DBCC83-8A1B-44AD-99F9-8EAFF5C9E248}"/>
                </a:ext>
              </a:extLst>
            </p:cNvPr>
            <p:cNvSpPr/>
            <p:nvPr/>
          </p:nvSpPr>
          <p:spPr>
            <a:xfrm rot="10800000" flipH="1">
              <a:off x="1523229" y="109256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1">
              <a:extLst>
                <a:ext uri="{FF2B5EF4-FFF2-40B4-BE49-F238E27FC236}">
                  <a16:creationId xmlns:a16="http://schemas.microsoft.com/office/drawing/2014/main" id="{9DFE1F9C-8D3D-43B5-974F-C9529B95CB89}"/>
                </a:ext>
              </a:extLst>
            </p:cNvPr>
            <p:cNvSpPr/>
            <p:nvPr/>
          </p:nvSpPr>
          <p:spPr>
            <a:xfrm rot="10800000" flipH="1">
              <a:off x="1523229" y="9696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3">
              <a:extLst>
                <a:ext uri="{FF2B5EF4-FFF2-40B4-BE49-F238E27FC236}">
                  <a16:creationId xmlns:a16="http://schemas.microsoft.com/office/drawing/2014/main" id="{3D356835-FE28-4F23-9578-B554BA629F37}"/>
                </a:ext>
              </a:extLst>
            </p:cNvPr>
            <p:cNvSpPr/>
            <p:nvPr/>
          </p:nvSpPr>
          <p:spPr>
            <a:xfrm rot="10800000" flipH="1">
              <a:off x="465411" y="209322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4">
              <a:extLst>
                <a:ext uri="{FF2B5EF4-FFF2-40B4-BE49-F238E27FC236}">
                  <a16:creationId xmlns:a16="http://schemas.microsoft.com/office/drawing/2014/main" id="{294EE44C-E053-4994-A6FC-44953676A788}"/>
                </a:ext>
              </a:extLst>
            </p:cNvPr>
            <p:cNvSpPr/>
            <p:nvPr/>
          </p:nvSpPr>
          <p:spPr>
            <a:xfrm rot="10800000" flipH="1">
              <a:off x="465411" y="176135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2985B11C-AA0D-46AB-962A-0A4DC507B030}"/>
                </a:ext>
              </a:extLst>
            </p:cNvPr>
            <p:cNvSpPr/>
            <p:nvPr/>
          </p:nvSpPr>
          <p:spPr>
            <a:xfrm rot="10800000" flipH="1">
              <a:off x="112805" y="174631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41">
              <a:extLst>
                <a:ext uri="{FF2B5EF4-FFF2-40B4-BE49-F238E27FC236}">
                  <a16:creationId xmlns:a16="http://schemas.microsoft.com/office/drawing/2014/main" id="{2F0A219C-36F6-4860-934F-0AFF0D58312F}"/>
                </a:ext>
              </a:extLst>
            </p:cNvPr>
            <p:cNvSpPr/>
            <p:nvPr/>
          </p:nvSpPr>
          <p:spPr>
            <a:xfrm rot="10800000" flipH="1">
              <a:off x="1523229" y="174631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5" name="Group 54">
            <a:extLst>
              <a:ext uri="{FF2B5EF4-FFF2-40B4-BE49-F238E27FC236}">
                <a16:creationId xmlns:a16="http://schemas.microsoft.com/office/drawing/2014/main" id="{703C0C08-27A8-42CF-B22C-5A186B9E5249}"/>
              </a:ext>
            </a:extLst>
          </p:cNvPr>
          <p:cNvGrpSpPr/>
          <p:nvPr/>
        </p:nvGrpSpPr>
        <p:grpSpPr>
          <a:xfrm rot="5400000">
            <a:off x="7909093" y="5573830"/>
            <a:ext cx="1208312" cy="1149677"/>
            <a:chOff x="101237" y="97070"/>
            <a:chExt cx="1611082" cy="1532903"/>
          </a:xfrm>
        </p:grpSpPr>
        <p:sp>
          <p:nvSpPr>
            <p:cNvPr id="56" name="Oval 32">
              <a:extLst>
                <a:ext uri="{FF2B5EF4-FFF2-40B4-BE49-F238E27FC236}">
                  <a16:creationId xmlns:a16="http://schemas.microsoft.com/office/drawing/2014/main" id="{7C896D77-CF78-413C-9CAC-13CDBD82274F}"/>
                </a:ext>
              </a:extLst>
            </p:cNvPr>
            <p:cNvSpPr/>
            <p:nvPr userDrawn="1"/>
          </p:nvSpPr>
          <p:spPr>
            <a:xfrm rot="10800000" flipH="1">
              <a:off x="453843" y="1098986"/>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33">
              <a:extLst>
                <a:ext uri="{FF2B5EF4-FFF2-40B4-BE49-F238E27FC236}">
                  <a16:creationId xmlns:a16="http://schemas.microsoft.com/office/drawing/2014/main" id="{14C99760-2BA9-4238-9CCC-4E46545527BA}"/>
                </a:ext>
              </a:extLst>
            </p:cNvPr>
            <p:cNvSpPr/>
            <p:nvPr userDrawn="1"/>
          </p:nvSpPr>
          <p:spPr>
            <a:xfrm rot="10800000" flipH="1">
              <a:off x="453843"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4">
              <a:extLst>
                <a:ext uri="{FF2B5EF4-FFF2-40B4-BE49-F238E27FC236}">
                  <a16:creationId xmlns:a16="http://schemas.microsoft.com/office/drawing/2014/main" id="{A95CDA83-D1EC-435E-9406-3EC4E38DF92C}"/>
                </a:ext>
              </a:extLst>
            </p:cNvPr>
            <p:cNvSpPr/>
            <p:nvPr userDrawn="1"/>
          </p:nvSpPr>
          <p:spPr>
            <a:xfrm rot="10800000" flipH="1">
              <a:off x="453843"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5">
              <a:extLst>
                <a:ext uri="{FF2B5EF4-FFF2-40B4-BE49-F238E27FC236}">
                  <a16:creationId xmlns:a16="http://schemas.microsoft.com/office/drawing/2014/main" id="{4192F759-E27F-40C6-9461-C5C4B0E507C9}"/>
                </a:ext>
              </a:extLst>
            </p:cNvPr>
            <p:cNvSpPr/>
            <p:nvPr userDrawn="1"/>
          </p:nvSpPr>
          <p:spPr>
            <a:xfrm rot="10800000" flipH="1">
              <a:off x="453843" y="103387"/>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8">
              <a:extLst>
                <a:ext uri="{FF2B5EF4-FFF2-40B4-BE49-F238E27FC236}">
                  <a16:creationId xmlns:a16="http://schemas.microsoft.com/office/drawing/2014/main" id="{5F95F258-8EB4-458A-8A38-7CCF0B5F09A6}"/>
                </a:ext>
              </a:extLst>
            </p:cNvPr>
            <p:cNvSpPr/>
            <p:nvPr userDrawn="1"/>
          </p:nvSpPr>
          <p:spPr>
            <a:xfrm rot="10800000" flipH="1">
              <a:off x="101237"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7872B81D-2A71-4EFA-BEB1-CBB90D1256E4}"/>
                </a:ext>
              </a:extLst>
            </p:cNvPr>
            <p:cNvSpPr/>
            <p:nvPr userDrawn="1"/>
          </p:nvSpPr>
          <p:spPr>
            <a:xfrm rot="10800000" flipH="1">
              <a:off x="101237" y="103387"/>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552576DF-176B-4E02-989D-81BFC37A2C7C}"/>
                </a:ext>
              </a:extLst>
            </p:cNvPr>
            <p:cNvSpPr/>
            <p:nvPr/>
          </p:nvSpPr>
          <p:spPr>
            <a:xfrm rot="10800000" flipH="1">
              <a:off x="1159055" y="14308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DCB39378-2F19-4E8B-BBC7-F22FAEF3D860}"/>
                </a:ext>
              </a:extLst>
            </p:cNvPr>
            <p:cNvSpPr/>
            <p:nvPr/>
          </p:nvSpPr>
          <p:spPr>
            <a:xfrm rot="10800000" flipH="1">
              <a:off x="1159055" y="10989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E820C545-A40D-4EDD-9CD0-6D539CF190D5}"/>
                </a:ext>
              </a:extLst>
            </p:cNvPr>
            <p:cNvSpPr/>
            <p:nvPr/>
          </p:nvSpPr>
          <p:spPr>
            <a:xfrm rot="10800000" flipH="1">
              <a:off x="806449" y="43525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E3D5D8A0-F8D4-4805-B879-7762359E82F2}"/>
                </a:ext>
              </a:extLst>
            </p:cNvPr>
            <p:cNvSpPr/>
            <p:nvPr/>
          </p:nvSpPr>
          <p:spPr>
            <a:xfrm rot="10800000" flipH="1">
              <a:off x="806449" y="143085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A1B57AD0-7BD1-4BB1-B7B8-4FC34A93D2AC}"/>
                </a:ext>
              </a:extLst>
            </p:cNvPr>
            <p:cNvSpPr/>
            <p:nvPr/>
          </p:nvSpPr>
          <p:spPr>
            <a:xfrm rot="10800000" flipH="1">
              <a:off x="806449" y="76712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2">
              <a:extLst>
                <a:ext uri="{FF2B5EF4-FFF2-40B4-BE49-F238E27FC236}">
                  <a16:creationId xmlns:a16="http://schemas.microsoft.com/office/drawing/2014/main" id="{B9504FE5-9E15-4265-A44C-0F5E46C460B1}"/>
                </a:ext>
              </a:extLst>
            </p:cNvPr>
            <p:cNvSpPr/>
            <p:nvPr/>
          </p:nvSpPr>
          <p:spPr>
            <a:xfrm rot="10800000" flipH="1">
              <a:off x="1159054" y="109898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4">
              <a:extLst>
                <a:ext uri="{FF2B5EF4-FFF2-40B4-BE49-F238E27FC236}">
                  <a16:creationId xmlns:a16="http://schemas.microsoft.com/office/drawing/2014/main" id="{A095FE3A-3E4C-4748-8F5E-2A692DA6CD84}"/>
                </a:ext>
              </a:extLst>
            </p:cNvPr>
            <p:cNvSpPr/>
            <p:nvPr/>
          </p:nvSpPr>
          <p:spPr>
            <a:xfrm rot="10800000" flipH="1">
              <a:off x="1159054" y="43525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08E7E1D9-AC37-45F2-AE4B-5CE51229A041}"/>
                </a:ext>
              </a:extLst>
            </p:cNvPr>
            <p:cNvSpPr/>
            <p:nvPr/>
          </p:nvSpPr>
          <p:spPr>
            <a:xfrm rot="10800000" flipH="1">
              <a:off x="1513199" y="1098985"/>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41">
              <a:extLst>
                <a:ext uri="{FF2B5EF4-FFF2-40B4-BE49-F238E27FC236}">
                  <a16:creationId xmlns:a16="http://schemas.microsoft.com/office/drawing/2014/main" id="{413BAC29-FD40-4638-919B-62E84991089E}"/>
                </a:ext>
              </a:extLst>
            </p:cNvPr>
            <p:cNvSpPr/>
            <p:nvPr/>
          </p:nvSpPr>
          <p:spPr>
            <a:xfrm rot="10800000" flipH="1">
              <a:off x="806448" y="10338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4">
              <a:extLst>
                <a:ext uri="{FF2B5EF4-FFF2-40B4-BE49-F238E27FC236}">
                  <a16:creationId xmlns:a16="http://schemas.microsoft.com/office/drawing/2014/main" id="{8F29D4D4-5EB0-442D-A384-7DFF5363A2AC}"/>
                </a:ext>
              </a:extLst>
            </p:cNvPr>
            <p:cNvSpPr/>
            <p:nvPr/>
          </p:nvSpPr>
          <p:spPr>
            <a:xfrm rot="10800000" flipH="1">
              <a:off x="1511659" y="97070"/>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41">
              <a:extLst>
                <a:ext uri="{FF2B5EF4-FFF2-40B4-BE49-F238E27FC236}">
                  <a16:creationId xmlns:a16="http://schemas.microsoft.com/office/drawing/2014/main" id="{62186004-286A-47D2-A2CF-166FDA3B46CC}"/>
                </a:ext>
              </a:extLst>
            </p:cNvPr>
            <p:cNvSpPr/>
            <p:nvPr/>
          </p:nvSpPr>
          <p:spPr>
            <a:xfrm rot="10800000" flipH="1">
              <a:off x="1511659" y="76711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73" name="Group 72">
            <a:extLst>
              <a:ext uri="{FF2B5EF4-FFF2-40B4-BE49-F238E27FC236}">
                <a16:creationId xmlns:a16="http://schemas.microsoft.com/office/drawing/2014/main" id="{7EB28A64-0001-4E3F-AE13-C8B6C43DE40F}"/>
              </a:ext>
            </a:extLst>
          </p:cNvPr>
          <p:cNvGrpSpPr/>
          <p:nvPr/>
        </p:nvGrpSpPr>
        <p:grpSpPr>
          <a:xfrm>
            <a:off x="5555634" y="1833330"/>
            <a:ext cx="338587" cy="81413"/>
            <a:chOff x="5883321" y="1214724"/>
            <a:chExt cx="451449" cy="108550"/>
          </a:xfrm>
          <a:solidFill>
            <a:schemeClr val="accent1"/>
          </a:solidFill>
        </p:grpSpPr>
        <p:sp>
          <p:nvSpPr>
            <p:cNvPr id="74" name="Rectangle: Rounded Corners 73">
              <a:extLst>
                <a:ext uri="{FF2B5EF4-FFF2-40B4-BE49-F238E27FC236}">
                  <a16:creationId xmlns:a16="http://schemas.microsoft.com/office/drawing/2014/main" id="{0E883B23-3CB9-47FD-BC62-D91067C9D91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Rectangle: Rounded Corners 74">
              <a:extLst>
                <a:ext uri="{FF2B5EF4-FFF2-40B4-BE49-F238E27FC236}">
                  <a16:creationId xmlns:a16="http://schemas.microsoft.com/office/drawing/2014/main" id="{58D57042-DE27-437B-88BB-C290DE473ED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Rectangle: Rounded Corners 75">
              <a:extLst>
                <a:ext uri="{FF2B5EF4-FFF2-40B4-BE49-F238E27FC236}">
                  <a16:creationId xmlns:a16="http://schemas.microsoft.com/office/drawing/2014/main" id="{54873646-FD1A-426C-ABA6-E7DB456A950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3916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2500"/>
                            </p:stCondLst>
                            <p:childTnLst>
                              <p:par>
                                <p:cTn id="52" presetID="47"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53F-D5FB-4D0E-8B95-97B4302DFCA7}"/>
              </a:ext>
            </a:extLst>
          </p:cNvPr>
          <p:cNvSpPr>
            <a:spLocks noGrp="1"/>
          </p:cNvSpPr>
          <p:nvPr>
            <p:ph type="title"/>
          </p:nvPr>
        </p:nvSpPr>
        <p:spPr/>
        <p:txBody>
          <a:bodyPr/>
          <a:lstStyle/>
          <a:p>
            <a:r>
              <a:rPr lang="en-ID"/>
              <a:t>Table Of Content</a:t>
            </a:r>
          </a:p>
        </p:txBody>
      </p:sp>
      <p:pic>
        <p:nvPicPr>
          <p:cNvPr id="30" name="Picture Placeholder 2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593" b="2593"/>
          <a:stretch>
            <a:fillRect/>
          </a:stretch>
        </p:blipFill>
        <p:spPr/>
      </p:pic>
      <p:sp>
        <p:nvSpPr>
          <p:cNvPr id="28" name="Picture Placeholder 11">
            <a:extLst>
              <a:ext uri="{FF2B5EF4-FFF2-40B4-BE49-F238E27FC236}">
                <a16:creationId xmlns:a16="http://schemas.microsoft.com/office/drawing/2014/main" id="{81F922AB-01E1-4219-9445-5CE83E5BE8D3}"/>
              </a:ext>
            </a:extLst>
          </p:cNvPr>
          <p:cNvSpPr txBox="1">
            <a:spLocks/>
          </p:cNvSpPr>
          <p:nvPr/>
        </p:nvSpPr>
        <p:spPr>
          <a:xfrm rot="10800000">
            <a:off x="0" y="1981198"/>
            <a:ext cx="9144000" cy="4876799"/>
          </a:xfrm>
          <a:prstGeom prst="rect">
            <a:avLst/>
          </a:prstGeom>
          <a:solidFill>
            <a:schemeClr val="accent1">
              <a:lumMod val="50000"/>
              <a:alpha val="75000"/>
            </a:schemeClr>
          </a:solidFill>
        </p:spPr>
      </p:sp>
      <p:sp>
        <p:nvSpPr>
          <p:cNvPr id="3" name="Rectangle: Rounded Corners 2">
            <a:extLst>
              <a:ext uri="{FF2B5EF4-FFF2-40B4-BE49-F238E27FC236}">
                <a16:creationId xmlns:a16="http://schemas.microsoft.com/office/drawing/2014/main" id="{CDF64A1C-3FFD-4979-8DE3-EDD871C51ADA}"/>
              </a:ext>
            </a:extLst>
          </p:cNvPr>
          <p:cNvSpPr/>
          <p:nvPr/>
        </p:nvSpPr>
        <p:spPr>
          <a:xfrm>
            <a:off x="166669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Rounded Corners 3">
            <a:extLst>
              <a:ext uri="{FF2B5EF4-FFF2-40B4-BE49-F238E27FC236}">
                <a16:creationId xmlns:a16="http://schemas.microsoft.com/office/drawing/2014/main" id="{B5239AAB-538D-4F99-B487-BA43BCC5C36C}"/>
              </a:ext>
            </a:extLst>
          </p:cNvPr>
          <p:cNvSpPr/>
          <p:nvPr/>
        </p:nvSpPr>
        <p:spPr>
          <a:xfrm>
            <a:off x="4258164"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Rounded Corners 4">
            <a:extLst>
              <a:ext uri="{FF2B5EF4-FFF2-40B4-BE49-F238E27FC236}">
                <a16:creationId xmlns:a16="http://schemas.microsoft.com/office/drawing/2014/main" id="{DB756503-A1A6-4139-993A-D9452D978FAC}"/>
              </a:ext>
            </a:extLst>
          </p:cNvPr>
          <p:cNvSpPr/>
          <p:nvPr/>
        </p:nvSpPr>
        <p:spPr>
          <a:xfrm>
            <a:off x="6849633" y="2548342"/>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reeform 176">
            <a:extLst>
              <a:ext uri="{FF2B5EF4-FFF2-40B4-BE49-F238E27FC236}">
                <a16:creationId xmlns:a16="http://schemas.microsoft.com/office/drawing/2014/main" id="{7DFB14EB-8C1F-4B0A-8916-B9573BED2F28}"/>
              </a:ext>
            </a:extLst>
          </p:cNvPr>
          <p:cNvSpPr>
            <a:spLocks noChangeArrowheads="1"/>
          </p:cNvSpPr>
          <p:nvPr/>
        </p:nvSpPr>
        <p:spPr bwMode="auto">
          <a:xfrm>
            <a:off x="7059111" y="2706442"/>
            <a:ext cx="208721" cy="30859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7" name="Freeform 187">
            <a:extLst>
              <a:ext uri="{FF2B5EF4-FFF2-40B4-BE49-F238E27FC236}">
                <a16:creationId xmlns:a16="http://schemas.microsoft.com/office/drawing/2014/main" id="{E9367ED5-4AFC-41D6-911F-189EDF293695}"/>
              </a:ext>
            </a:extLst>
          </p:cNvPr>
          <p:cNvSpPr>
            <a:spLocks noChangeArrowheads="1"/>
          </p:cNvSpPr>
          <p:nvPr/>
        </p:nvSpPr>
        <p:spPr bwMode="auto">
          <a:xfrm>
            <a:off x="1826234" y="2710286"/>
            <a:ext cx="308597" cy="300915"/>
          </a:xfrm>
          <a:custGeom>
            <a:avLst/>
            <a:gdLst>
              <a:gd name="T0" fmla="*/ 111420 w 634"/>
              <a:gd name="T1" fmla="*/ 0 h 619"/>
              <a:gd name="T2" fmla="*/ 111420 w 634"/>
              <a:gd name="T3" fmla="*/ 0 h 619"/>
              <a:gd name="T4" fmla="*/ 0 w 634"/>
              <a:gd name="T5" fmla="*/ 95430 h 619"/>
              <a:gd name="T6" fmla="*/ 79689 w 634"/>
              <a:gd name="T7" fmla="*/ 190861 h 619"/>
              <a:gd name="T8" fmla="*/ 111420 w 634"/>
              <a:gd name="T9" fmla="*/ 222551 h 619"/>
              <a:gd name="T10" fmla="*/ 143152 w 634"/>
              <a:gd name="T11" fmla="*/ 190861 h 619"/>
              <a:gd name="T12" fmla="*/ 228249 w 634"/>
              <a:gd name="T13" fmla="*/ 95430 h 619"/>
              <a:gd name="T14" fmla="*/ 111420 w 634"/>
              <a:gd name="T15" fmla="*/ 0 h 619"/>
              <a:gd name="T16" fmla="*/ 138104 w 634"/>
              <a:gd name="T17" fmla="*/ 175016 h 619"/>
              <a:gd name="T18" fmla="*/ 138104 w 634"/>
              <a:gd name="T19" fmla="*/ 175016 h 619"/>
              <a:gd name="T20" fmla="*/ 121877 w 634"/>
              <a:gd name="T21" fmla="*/ 190861 h 619"/>
              <a:gd name="T22" fmla="*/ 111420 w 634"/>
              <a:gd name="T23" fmla="*/ 201664 h 619"/>
              <a:gd name="T24" fmla="*/ 90146 w 634"/>
              <a:gd name="T25" fmla="*/ 175016 h 619"/>
              <a:gd name="T26" fmla="*/ 15866 w 634"/>
              <a:gd name="T27" fmla="*/ 95430 h 619"/>
              <a:gd name="T28" fmla="*/ 111420 w 634"/>
              <a:gd name="T29" fmla="*/ 10803 h 619"/>
              <a:gd name="T30" fmla="*/ 212023 w 634"/>
              <a:gd name="T31" fmla="*/ 95430 h 619"/>
              <a:gd name="T32" fmla="*/ 138104 w 634"/>
              <a:gd name="T33" fmla="*/ 175016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2"/>
          </a:solidFill>
          <a:ln>
            <a:noFill/>
          </a:ln>
          <a:effectLst/>
        </p:spPr>
        <p:txBody>
          <a:bodyPr wrap="none" lIns="68573" tIns="34287" rIns="68573" bIns="34287" anchor="ctr"/>
          <a:lstStyle/>
          <a:p>
            <a:endParaRPr lang="en-US" sz="1350"/>
          </a:p>
        </p:txBody>
      </p:sp>
      <p:sp>
        <p:nvSpPr>
          <p:cNvPr id="8" name="Freeform 199">
            <a:extLst>
              <a:ext uri="{FF2B5EF4-FFF2-40B4-BE49-F238E27FC236}">
                <a16:creationId xmlns:a16="http://schemas.microsoft.com/office/drawing/2014/main" id="{D945F1CB-ED46-4A55-BB6A-DB9082B7D6B9}"/>
              </a:ext>
            </a:extLst>
          </p:cNvPr>
          <p:cNvSpPr>
            <a:spLocks noChangeArrowheads="1"/>
          </p:cNvSpPr>
          <p:nvPr/>
        </p:nvSpPr>
        <p:spPr bwMode="auto">
          <a:xfrm>
            <a:off x="4417704" y="2717329"/>
            <a:ext cx="308597" cy="2868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9" name="Rectangle: Rounded Corners 8">
            <a:extLst>
              <a:ext uri="{FF2B5EF4-FFF2-40B4-BE49-F238E27FC236}">
                <a16:creationId xmlns:a16="http://schemas.microsoft.com/office/drawing/2014/main" id="{B6495896-A0BA-4828-866B-A32CC8632A46}"/>
              </a:ext>
            </a:extLst>
          </p:cNvPr>
          <p:cNvSpPr/>
          <p:nvPr/>
        </p:nvSpPr>
        <p:spPr>
          <a:xfrm>
            <a:off x="166669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21883DF-BD13-4770-BBEA-FC766F99C43A}"/>
              </a:ext>
            </a:extLst>
          </p:cNvPr>
          <p:cNvSpPr/>
          <p:nvPr/>
        </p:nvSpPr>
        <p:spPr>
          <a:xfrm>
            <a:off x="4258164"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48C55516-5E83-4F7F-95A4-5D19A1418D6E}"/>
              </a:ext>
            </a:extLst>
          </p:cNvPr>
          <p:cNvSpPr/>
          <p:nvPr/>
        </p:nvSpPr>
        <p:spPr>
          <a:xfrm>
            <a:off x="6849633" y="4289096"/>
            <a:ext cx="627677" cy="62767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73">
            <a:extLst>
              <a:ext uri="{FF2B5EF4-FFF2-40B4-BE49-F238E27FC236}">
                <a16:creationId xmlns:a16="http://schemas.microsoft.com/office/drawing/2014/main" id="{F9F8EF2A-E9B9-4F02-AA8E-7DD778FBF10E}"/>
              </a:ext>
            </a:extLst>
          </p:cNvPr>
          <p:cNvSpPr>
            <a:spLocks noChangeArrowheads="1"/>
          </p:cNvSpPr>
          <p:nvPr/>
        </p:nvSpPr>
        <p:spPr bwMode="auto">
          <a:xfrm>
            <a:off x="7067434" y="4449116"/>
            <a:ext cx="192074" cy="30859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13" name="Freeform 203">
            <a:extLst>
              <a:ext uri="{FF2B5EF4-FFF2-40B4-BE49-F238E27FC236}">
                <a16:creationId xmlns:a16="http://schemas.microsoft.com/office/drawing/2014/main" id="{D0E1B4DC-D38C-4D5B-8486-C801CDD862A1}"/>
              </a:ext>
            </a:extLst>
          </p:cNvPr>
          <p:cNvSpPr>
            <a:spLocks noChangeArrowheads="1"/>
          </p:cNvSpPr>
          <p:nvPr/>
        </p:nvSpPr>
        <p:spPr bwMode="auto">
          <a:xfrm>
            <a:off x="4417704" y="4447198"/>
            <a:ext cx="308597" cy="308597"/>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14" name="Freeform 214">
            <a:extLst>
              <a:ext uri="{FF2B5EF4-FFF2-40B4-BE49-F238E27FC236}">
                <a16:creationId xmlns:a16="http://schemas.microsoft.com/office/drawing/2014/main" id="{65665E38-D95F-4E70-BD28-94652F34186E}"/>
              </a:ext>
            </a:extLst>
          </p:cNvPr>
          <p:cNvSpPr>
            <a:spLocks noChangeArrowheads="1"/>
          </p:cNvSpPr>
          <p:nvPr/>
        </p:nvSpPr>
        <p:spPr bwMode="auto">
          <a:xfrm>
            <a:off x="1847359" y="4458080"/>
            <a:ext cx="266342" cy="2996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
        <p:nvSpPr>
          <p:cNvPr id="15" name="TextBox 14">
            <a:extLst>
              <a:ext uri="{FF2B5EF4-FFF2-40B4-BE49-F238E27FC236}">
                <a16:creationId xmlns:a16="http://schemas.microsoft.com/office/drawing/2014/main" id="{B6A071A4-C888-4A0B-9F33-FCCEBFC9879B}"/>
              </a:ext>
            </a:extLst>
          </p:cNvPr>
          <p:cNvSpPr txBox="1"/>
          <p:nvPr/>
        </p:nvSpPr>
        <p:spPr>
          <a:xfrm>
            <a:off x="837530" y="341971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6" name="TextBox 15">
            <a:extLst>
              <a:ext uri="{FF2B5EF4-FFF2-40B4-BE49-F238E27FC236}">
                <a16:creationId xmlns:a16="http://schemas.microsoft.com/office/drawing/2014/main" id="{44F56D9D-E6E3-4CB0-A81A-DB7F2C31F766}"/>
              </a:ext>
            </a:extLst>
          </p:cNvPr>
          <p:cNvSpPr txBox="1"/>
          <p:nvPr/>
        </p:nvSpPr>
        <p:spPr>
          <a:xfrm>
            <a:off x="83753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7" name="TextBox 16">
            <a:extLst>
              <a:ext uri="{FF2B5EF4-FFF2-40B4-BE49-F238E27FC236}">
                <a16:creationId xmlns:a16="http://schemas.microsoft.com/office/drawing/2014/main" id="{52843976-BDB4-45C3-8FCC-3F9C79A727BD}"/>
              </a:ext>
            </a:extLst>
          </p:cNvPr>
          <p:cNvSpPr txBox="1"/>
          <p:nvPr/>
        </p:nvSpPr>
        <p:spPr>
          <a:xfrm>
            <a:off x="3429000" y="3415826"/>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18" name="TextBox 17">
            <a:extLst>
              <a:ext uri="{FF2B5EF4-FFF2-40B4-BE49-F238E27FC236}">
                <a16:creationId xmlns:a16="http://schemas.microsoft.com/office/drawing/2014/main" id="{D98260F1-62CA-4411-AB15-174F36C96846}"/>
              </a:ext>
            </a:extLst>
          </p:cNvPr>
          <p:cNvSpPr txBox="1"/>
          <p:nvPr/>
        </p:nvSpPr>
        <p:spPr>
          <a:xfrm>
            <a:off x="342900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19" name="TextBox 18">
            <a:extLst>
              <a:ext uri="{FF2B5EF4-FFF2-40B4-BE49-F238E27FC236}">
                <a16:creationId xmlns:a16="http://schemas.microsoft.com/office/drawing/2014/main" id="{BF7CA626-7BD3-483B-A7E4-F4D90D248810}"/>
              </a:ext>
            </a:extLst>
          </p:cNvPr>
          <p:cNvSpPr txBox="1"/>
          <p:nvPr/>
        </p:nvSpPr>
        <p:spPr>
          <a:xfrm>
            <a:off x="6020470" y="3411940"/>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0" name="TextBox 19">
            <a:extLst>
              <a:ext uri="{FF2B5EF4-FFF2-40B4-BE49-F238E27FC236}">
                <a16:creationId xmlns:a16="http://schemas.microsoft.com/office/drawing/2014/main" id="{98888FFF-63FC-46B3-A957-A705B6B09A60}"/>
              </a:ext>
            </a:extLst>
          </p:cNvPr>
          <p:cNvSpPr txBox="1"/>
          <p:nvPr/>
        </p:nvSpPr>
        <p:spPr>
          <a:xfrm>
            <a:off x="6020470" y="3202484"/>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1" name="TextBox 20">
            <a:extLst>
              <a:ext uri="{FF2B5EF4-FFF2-40B4-BE49-F238E27FC236}">
                <a16:creationId xmlns:a16="http://schemas.microsoft.com/office/drawing/2014/main" id="{9A2466E5-B39C-4389-BDFD-C59FAEC07A99}"/>
              </a:ext>
            </a:extLst>
          </p:cNvPr>
          <p:cNvSpPr txBox="1"/>
          <p:nvPr/>
        </p:nvSpPr>
        <p:spPr>
          <a:xfrm>
            <a:off x="837530" y="5150704"/>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2" name="TextBox 21">
            <a:extLst>
              <a:ext uri="{FF2B5EF4-FFF2-40B4-BE49-F238E27FC236}">
                <a16:creationId xmlns:a16="http://schemas.microsoft.com/office/drawing/2014/main" id="{2949A596-DF63-467D-A8B3-10FBCDA8D85B}"/>
              </a:ext>
            </a:extLst>
          </p:cNvPr>
          <p:cNvSpPr txBox="1"/>
          <p:nvPr/>
        </p:nvSpPr>
        <p:spPr>
          <a:xfrm>
            <a:off x="83753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3" name="TextBox 22">
            <a:extLst>
              <a:ext uri="{FF2B5EF4-FFF2-40B4-BE49-F238E27FC236}">
                <a16:creationId xmlns:a16="http://schemas.microsoft.com/office/drawing/2014/main" id="{C4C3CA93-7A1F-4577-BA93-ED526E780DC4}"/>
              </a:ext>
            </a:extLst>
          </p:cNvPr>
          <p:cNvSpPr txBox="1"/>
          <p:nvPr/>
        </p:nvSpPr>
        <p:spPr>
          <a:xfrm>
            <a:off x="3429000" y="5146818"/>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4" name="TextBox 23">
            <a:extLst>
              <a:ext uri="{FF2B5EF4-FFF2-40B4-BE49-F238E27FC236}">
                <a16:creationId xmlns:a16="http://schemas.microsoft.com/office/drawing/2014/main" id="{68A3177C-0591-458C-B0C9-0AB694BBC71D}"/>
              </a:ext>
            </a:extLst>
          </p:cNvPr>
          <p:cNvSpPr txBox="1"/>
          <p:nvPr/>
        </p:nvSpPr>
        <p:spPr>
          <a:xfrm>
            <a:off x="342900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sp>
        <p:nvSpPr>
          <p:cNvPr id="25" name="TextBox 24">
            <a:extLst>
              <a:ext uri="{FF2B5EF4-FFF2-40B4-BE49-F238E27FC236}">
                <a16:creationId xmlns:a16="http://schemas.microsoft.com/office/drawing/2014/main" id="{E1534216-7E83-438A-B22A-8577D682F511}"/>
              </a:ext>
            </a:extLst>
          </p:cNvPr>
          <p:cNvSpPr txBox="1"/>
          <p:nvPr/>
        </p:nvSpPr>
        <p:spPr>
          <a:xfrm>
            <a:off x="6020470" y="5142932"/>
            <a:ext cx="2286000" cy="545149"/>
          </a:xfrm>
          <a:prstGeom prst="rect">
            <a:avLst/>
          </a:prstGeom>
          <a:noFill/>
        </p:spPr>
        <p:txBody>
          <a:bodyPr wrap="square" rtlCol="0" anchor="ctr">
            <a:spAutoFit/>
          </a:bodyPr>
          <a:lstStyle/>
          <a:p>
            <a:pPr algn="ctr">
              <a:lnSpc>
                <a:spcPct val="150000"/>
              </a:lnSpc>
            </a:pPr>
            <a:r>
              <a:rPr lang="en-US" sz="1050" dirty="0">
                <a:solidFill>
                  <a:schemeClr val="bg2"/>
                </a:solidFill>
              </a:rPr>
              <a:t>Lorem ipsum dolor sit amet, consectetuer adipiscing elit</a:t>
            </a:r>
            <a:r>
              <a:rPr lang="en-US" sz="1050">
                <a:solidFill>
                  <a:schemeClr val="bg2"/>
                </a:solidFill>
              </a:rPr>
              <a:t>. </a:t>
            </a:r>
            <a:endParaRPr lang="en-US" sz="1050" dirty="0">
              <a:solidFill>
                <a:schemeClr val="bg2"/>
              </a:solidFill>
            </a:endParaRPr>
          </a:p>
        </p:txBody>
      </p:sp>
      <p:sp>
        <p:nvSpPr>
          <p:cNvPr id="26" name="TextBox 25">
            <a:extLst>
              <a:ext uri="{FF2B5EF4-FFF2-40B4-BE49-F238E27FC236}">
                <a16:creationId xmlns:a16="http://schemas.microsoft.com/office/drawing/2014/main" id="{7CF08AD7-3BAE-4D18-AA76-A12B7FF4A10C}"/>
              </a:ext>
            </a:extLst>
          </p:cNvPr>
          <p:cNvSpPr txBox="1"/>
          <p:nvPr/>
        </p:nvSpPr>
        <p:spPr>
          <a:xfrm>
            <a:off x="6020470" y="4933475"/>
            <a:ext cx="2286000" cy="276999"/>
          </a:xfrm>
          <a:prstGeom prst="rect">
            <a:avLst/>
          </a:prstGeom>
          <a:noFill/>
        </p:spPr>
        <p:txBody>
          <a:bodyPr wrap="square" rtlCol="0" anchor="ctr">
            <a:spAutoFit/>
          </a:bodyPr>
          <a:lstStyle/>
          <a:p>
            <a:pPr algn="ctr"/>
            <a:r>
              <a:rPr lang="en-US" sz="1200" dirty="0">
                <a:solidFill>
                  <a:schemeClr val="bg2"/>
                </a:solidFill>
                <a:latin typeface="+mj-lt"/>
              </a:rPr>
              <a:t>Written Statement</a:t>
            </a:r>
          </a:p>
        </p:txBody>
      </p:sp>
      <p:grpSp>
        <p:nvGrpSpPr>
          <p:cNvPr id="29" name="Group 28">
            <a:extLst>
              <a:ext uri="{FF2B5EF4-FFF2-40B4-BE49-F238E27FC236}">
                <a16:creationId xmlns:a16="http://schemas.microsoft.com/office/drawing/2014/main" id="{884E00BE-B2DB-4357-89EB-D9EFBD9CFB1F}"/>
              </a:ext>
            </a:extLst>
          </p:cNvPr>
          <p:cNvGrpSpPr/>
          <p:nvPr/>
        </p:nvGrpSpPr>
        <p:grpSpPr>
          <a:xfrm>
            <a:off x="82544" y="5627204"/>
            <a:ext cx="1190897" cy="1141868"/>
            <a:chOff x="-1815557" y="6858000"/>
            <a:chExt cx="1587863" cy="1522491"/>
          </a:xfrm>
        </p:grpSpPr>
        <p:sp>
          <p:nvSpPr>
            <p:cNvPr id="71" name="Oval 83">
              <a:extLst>
                <a:ext uri="{FF2B5EF4-FFF2-40B4-BE49-F238E27FC236}">
                  <a16:creationId xmlns:a16="http://schemas.microsoft.com/office/drawing/2014/main" id="{834AC62B-1FF1-47E0-A7A7-DCA42CFC303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5">
              <a:extLst>
                <a:ext uri="{FF2B5EF4-FFF2-40B4-BE49-F238E27FC236}">
                  <a16:creationId xmlns:a16="http://schemas.microsoft.com/office/drawing/2014/main" id="{153C7CA4-D72A-460B-BDDE-22022F3A268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6">
              <a:extLst>
                <a:ext uri="{FF2B5EF4-FFF2-40B4-BE49-F238E27FC236}">
                  <a16:creationId xmlns:a16="http://schemas.microsoft.com/office/drawing/2014/main" id="{68E96047-050F-4114-BD05-F72D22BF332C}"/>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7">
              <a:extLst>
                <a:ext uri="{FF2B5EF4-FFF2-40B4-BE49-F238E27FC236}">
                  <a16:creationId xmlns:a16="http://schemas.microsoft.com/office/drawing/2014/main" id="{8E863B9F-F278-42D3-8723-3217982A264E}"/>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8">
              <a:extLst>
                <a:ext uri="{FF2B5EF4-FFF2-40B4-BE49-F238E27FC236}">
                  <a16:creationId xmlns:a16="http://schemas.microsoft.com/office/drawing/2014/main" id="{BB819D28-64AD-4446-9574-9DC10B5825DC}"/>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90">
              <a:extLst>
                <a:ext uri="{FF2B5EF4-FFF2-40B4-BE49-F238E27FC236}">
                  <a16:creationId xmlns:a16="http://schemas.microsoft.com/office/drawing/2014/main" id="{9FE52777-F7BB-4A23-A4B0-ADC231069A07}"/>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3">
              <a:extLst>
                <a:ext uri="{FF2B5EF4-FFF2-40B4-BE49-F238E27FC236}">
                  <a16:creationId xmlns:a16="http://schemas.microsoft.com/office/drawing/2014/main" id="{0C343F11-52CE-49AA-B4A2-DFB1DF400CA4}"/>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4">
              <a:extLst>
                <a:ext uri="{FF2B5EF4-FFF2-40B4-BE49-F238E27FC236}">
                  <a16:creationId xmlns:a16="http://schemas.microsoft.com/office/drawing/2014/main" id="{0B26352A-7D13-476F-871C-2F634E25EA41}"/>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6">
              <a:extLst>
                <a:ext uri="{FF2B5EF4-FFF2-40B4-BE49-F238E27FC236}">
                  <a16:creationId xmlns:a16="http://schemas.microsoft.com/office/drawing/2014/main" id="{4415B770-D45A-4CC6-8BC1-7D0019430718}"/>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7">
              <a:extLst>
                <a:ext uri="{FF2B5EF4-FFF2-40B4-BE49-F238E27FC236}">
                  <a16:creationId xmlns:a16="http://schemas.microsoft.com/office/drawing/2014/main" id="{59CCCA39-5CB2-4884-AF5F-7A3288DDAF97}"/>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9">
              <a:extLst>
                <a:ext uri="{FF2B5EF4-FFF2-40B4-BE49-F238E27FC236}">
                  <a16:creationId xmlns:a16="http://schemas.microsoft.com/office/drawing/2014/main" id="{DEAAC3F1-2F71-47D0-80CD-830352CAADF7}"/>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7">
              <a:extLst>
                <a:ext uri="{FF2B5EF4-FFF2-40B4-BE49-F238E27FC236}">
                  <a16:creationId xmlns:a16="http://schemas.microsoft.com/office/drawing/2014/main" id="{808B472C-8DF0-49E4-A0F4-E5A1895E68EA}"/>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9">
              <a:extLst>
                <a:ext uri="{FF2B5EF4-FFF2-40B4-BE49-F238E27FC236}">
                  <a16:creationId xmlns:a16="http://schemas.microsoft.com/office/drawing/2014/main" id="{44C67875-8BDA-4EEA-99F8-E72208D84956}"/>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9" name="Group 88">
            <a:extLst>
              <a:ext uri="{FF2B5EF4-FFF2-40B4-BE49-F238E27FC236}">
                <a16:creationId xmlns:a16="http://schemas.microsoft.com/office/drawing/2014/main" id="{56068334-392C-4697-82BC-FA1ABF5B72D3}"/>
              </a:ext>
            </a:extLst>
          </p:cNvPr>
          <p:cNvGrpSpPr/>
          <p:nvPr/>
        </p:nvGrpSpPr>
        <p:grpSpPr>
          <a:xfrm rot="16200000" flipH="1">
            <a:off x="7900854" y="2089897"/>
            <a:ext cx="1190897" cy="1141868"/>
            <a:chOff x="-1815557" y="6858000"/>
            <a:chExt cx="1587863" cy="1522491"/>
          </a:xfrm>
        </p:grpSpPr>
        <p:sp>
          <p:nvSpPr>
            <p:cNvPr id="90" name="Oval 83">
              <a:extLst>
                <a:ext uri="{FF2B5EF4-FFF2-40B4-BE49-F238E27FC236}">
                  <a16:creationId xmlns:a16="http://schemas.microsoft.com/office/drawing/2014/main" id="{2862ECE8-42D2-4D40-9386-DFAB03050CFE}"/>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85">
              <a:extLst>
                <a:ext uri="{FF2B5EF4-FFF2-40B4-BE49-F238E27FC236}">
                  <a16:creationId xmlns:a16="http://schemas.microsoft.com/office/drawing/2014/main" id="{50D30184-EC3D-4F35-B333-03C1615DB8A4}"/>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6">
              <a:extLst>
                <a:ext uri="{FF2B5EF4-FFF2-40B4-BE49-F238E27FC236}">
                  <a16:creationId xmlns:a16="http://schemas.microsoft.com/office/drawing/2014/main" id="{13E784EE-D13B-4913-814C-931D73657613}"/>
                </a:ext>
              </a:extLst>
            </p:cNvPr>
            <p:cNvSpPr/>
            <p:nvPr userDrawn="1"/>
          </p:nvSpPr>
          <p:spPr>
            <a:xfrm rot="10800000">
              <a:off x="-1815557" y="71857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87">
              <a:extLst>
                <a:ext uri="{FF2B5EF4-FFF2-40B4-BE49-F238E27FC236}">
                  <a16:creationId xmlns:a16="http://schemas.microsoft.com/office/drawing/2014/main" id="{660B2160-91F1-4783-A474-2E9F71016307}"/>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88">
              <a:extLst>
                <a:ext uri="{FF2B5EF4-FFF2-40B4-BE49-F238E27FC236}">
                  <a16:creationId xmlns:a16="http://schemas.microsoft.com/office/drawing/2014/main" id="{CC499932-16F4-4FFB-A5E8-89F4422A0402}"/>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90">
              <a:extLst>
                <a:ext uri="{FF2B5EF4-FFF2-40B4-BE49-F238E27FC236}">
                  <a16:creationId xmlns:a16="http://schemas.microsoft.com/office/drawing/2014/main" id="{5E4CE324-56CE-401F-87FC-84816602E9C3}"/>
                </a:ext>
              </a:extLst>
            </p:cNvPr>
            <p:cNvSpPr/>
            <p:nvPr userDrawn="1"/>
          </p:nvSpPr>
          <p:spPr>
            <a:xfrm rot="10800000">
              <a:off x="-1462951" y="7185772"/>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83">
              <a:extLst>
                <a:ext uri="{FF2B5EF4-FFF2-40B4-BE49-F238E27FC236}">
                  <a16:creationId xmlns:a16="http://schemas.microsoft.com/office/drawing/2014/main" id="{4EEF6F09-6A74-43F5-A6FA-6C6B0662FF7C}"/>
                </a:ext>
              </a:extLst>
            </p:cNvPr>
            <p:cNvSpPr/>
            <p:nvPr/>
          </p:nvSpPr>
          <p:spPr>
            <a:xfrm rot="10800000">
              <a:off x="-1110345" y="785359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84">
              <a:extLst>
                <a:ext uri="{FF2B5EF4-FFF2-40B4-BE49-F238E27FC236}">
                  <a16:creationId xmlns:a16="http://schemas.microsoft.com/office/drawing/2014/main" id="{C56C3809-BA63-4765-92D5-E2A117ECC3A4}"/>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86">
              <a:extLst>
                <a:ext uri="{FF2B5EF4-FFF2-40B4-BE49-F238E27FC236}">
                  <a16:creationId xmlns:a16="http://schemas.microsoft.com/office/drawing/2014/main" id="{D60C5086-5945-44C9-B3D3-9E23F631F13C}"/>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87">
              <a:extLst>
                <a:ext uri="{FF2B5EF4-FFF2-40B4-BE49-F238E27FC236}">
                  <a16:creationId xmlns:a16="http://schemas.microsoft.com/office/drawing/2014/main" id="{00FAB03B-19B9-4FDB-934A-E9B63C2A86FC}"/>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0" name="Oval 89">
              <a:extLst>
                <a:ext uri="{FF2B5EF4-FFF2-40B4-BE49-F238E27FC236}">
                  <a16:creationId xmlns:a16="http://schemas.microsoft.com/office/drawing/2014/main" id="{6DE8D185-7032-4E3C-826C-675FCF4E12AC}"/>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87">
              <a:extLst>
                <a:ext uri="{FF2B5EF4-FFF2-40B4-BE49-F238E27FC236}">
                  <a16:creationId xmlns:a16="http://schemas.microsoft.com/office/drawing/2014/main" id="{61943E40-9453-444E-9B3E-C0A318B49004}"/>
                </a:ext>
              </a:extLst>
            </p:cNvPr>
            <p:cNvSpPr/>
            <p:nvPr/>
          </p:nvSpPr>
          <p:spPr>
            <a:xfrm rot="10800000">
              <a:off x="-426814"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89">
              <a:extLst>
                <a:ext uri="{FF2B5EF4-FFF2-40B4-BE49-F238E27FC236}">
                  <a16:creationId xmlns:a16="http://schemas.microsoft.com/office/drawing/2014/main" id="{A3569DA3-B1CD-4032-9330-193276941A40}"/>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7" name="Group 56">
            <a:extLst>
              <a:ext uri="{FF2B5EF4-FFF2-40B4-BE49-F238E27FC236}">
                <a16:creationId xmlns:a16="http://schemas.microsoft.com/office/drawing/2014/main" id="{84E3261B-3A37-4210-9CF3-CBD6B7B25EC9}"/>
              </a:ext>
            </a:extLst>
          </p:cNvPr>
          <p:cNvGrpSpPr/>
          <p:nvPr/>
        </p:nvGrpSpPr>
        <p:grpSpPr>
          <a:xfrm>
            <a:off x="4402709" y="557939"/>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19975B65-B09C-4E3F-8816-956D3EC82905}"/>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32594AFD-B540-4040-BE1C-722D817E939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2E64CE44-C18D-48D5-80C5-4D5C7C61483D}"/>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8954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1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grpId="0" nodeType="withEffect">
                                  <p:stCondLst>
                                    <p:cond delay="150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150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150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150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par>
                                <p:cTn id="81" presetID="10" presetClass="entr" presetSubtype="0" fill="hold" grpId="0" nodeType="withEffect">
                                  <p:stCondLst>
                                    <p:cond delay="175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par>
                                <p:cTn id="84" presetID="10" presetClass="entr" presetSubtype="0" fill="hold" grpId="0" nodeType="withEffect">
                                  <p:stCondLst>
                                    <p:cond delay="175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500"/>
                                        <p:tgtEl>
                                          <p:spTgt spid="12"/>
                                        </p:tgtEl>
                                      </p:cBhvr>
                                    </p:animEffect>
                                  </p:childTnLst>
                                </p:cTn>
                              </p:par>
                              <p:par>
                                <p:cTn id="87" presetID="10" presetClass="entr" presetSubtype="0" fill="hold" grpId="0" nodeType="withEffect">
                                  <p:stCondLst>
                                    <p:cond delay="175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par>
                                <p:cTn id="90" presetID="10" presetClass="entr" presetSubtype="0" fill="hold" grpId="0" nodeType="withEffect">
                                  <p:stCondLst>
                                    <p:cond delay="1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6" name="Rectangle 5">
            <a:extLst>
              <a:ext uri="{FF2B5EF4-FFF2-40B4-BE49-F238E27FC236}">
                <a16:creationId xmlns:a16="http://schemas.microsoft.com/office/drawing/2014/main" id="{CA8C4BE6-DA31-413F-AC04-8FB2690284D1}"/>
              </a:ext>
            </a:extLst>
          </p:cNvPr>
          <p:cNvSpPr/>
          <p:nvPr/>
        </p:nvSpPr>
        <p:spPr>
          <a:xfrm>
            <a:off x="0" y="0"/>
            <a:ext cx="9144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Title 2">
            <a:extLst>
              <a:ext uri="{FF2B5EF4-FFF2-40B4-BE49-F238E27FC236}">
                <a16:creationId xmlns:a16="http://schemas.microsoft.com/office/drawing/2014/main" id="{836B587A-0B22-47FF-9935-267331A788C3}"/>
              </a:ext>
            </a:extLst>
          </p:cNvPr>
          <p:cNvSpPr>
            <a:spLocks noGrp="1"/>
          </p:cNvSpPr>
          <p:nvPr>
            <p:ph type="title"/>
          </p:nvPr>
        </p:nvSpPr>
        <p:spPr>
          <a:xfrm>
            <a:off x="628650" y="2695575"/>
            <a:ext cx="7886700" cy="1466850"/>
          </a:xfrm>
        </p:spPr>
        <p:txBody>
          <a:bodyPr/>
          <a:lstStyle/>
          <a:p>
            <a:r>
              <a:rPr lang="en-ID">
                <a:solidFill>
                  <a:schemeClr val="bg2"/>
                </a:solidFill>
              </a:rPr>
              <a:t>Thank You </a:t>
            </a:r>
            <a:br>
              <a:rPr lang="en-ID">
                <a:solidFill>
                  <a:schemeClr val="bg2"/>
                </a:solidFill>
              </a:rPr>
            </a:br>
            <a:r>
              <a:rPr lang="en-ID">
                <a:solidFill>
                  <a:schemeClr val="bg2"/>
                </a:solidFill>
              </a:rPr>
              <a:t>See You next Time</a:t>
            </a:r>
          </a:p>
        </p:txBody>
      </p:sp>
      <p:grpSp>
        <p:nvGrpSpPr>
          <p:cNvPr id="24" name="Group 23">
            <a:extLst>
              <a:ext uri="{FF2B5EF4-FFF2-40B4-BE49-F238E27FC236}">
                <a16:creationId xmlns:a16="http://schemas.microsoft.com/office/drawing/2014/main" id="{46051563-1F34-4A64-8FC1-6A61B400CC4F}"/>
              </a:ext>
            </a:extLst>
          </p:cNvPr>
          <p:cNvGrpSpPr/>
          <p:nvPr/>
        </p:nvGrpSpPr>
        <p:grpSpPr>
          <a:xfrm>
            <a:off x="7053265" y="4911758"/>
            <a:ext cx="2000522" cy="1884155"/>
            <a:chOff x="9447895" y="72105"/>
            <a:chExt cx="2667362" cy="2512207"/>
          </a:xfrm>
        </p:grpSpPr>
        <p:sp>
          <p:nvSpPr>
            <p:cNvPr id="25" name="Oval 32">
              <a:extLst>
                <a:ext uri="{FF2B5EF4-FFF2-40B4-BE49-F238E27FC236}">
                  <a16:creationId xmlns:a16="http://schemas.microsoft.com/office/drawing/2014/main" id="{6DBBCB14-A5C3-432C-90DA-265BCE04258D}"/>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33">
              <a:extLst>
                <a:ext uri="{FF2B5EF4-FFF2-40B4-BE49-F238E27FC236}">
                  <a16:creationId xmlns:a16="http://schemas.microsoft.com/office/drawing/2014/main" id="{3018A880-2407-46CF-AE18-AA5DCB01B47D}"/>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34">
              <a:extLst>
                <a:ext uri="{FF2B5EF4-FFF2-40B4-BE49-F238E27FC236}">
                  <a16:creationId xmlns:a16="http://schemas.microsoft.com/office/drawing/2014/main" id="{F4A770F4-7F11-4AE6-957A-74AF840CEA19}"/>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35">
              <a:extLst>
                <a:ext uri="{FF2B5EF4-FFF2-40B4-BE49-F238E27FC236}">
                  <a16:creationId xmlns:a16="http://schemas.microsoft.com/office/drawing/2014/main" id="{B94F6AF8-EBA9-4553-9F55-83CEDC21B7F6}"/>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38">
              <a:extLst>
                <a:ext uri="{FF2B5EF4-FFF2-40B4-BE49-F238E27FC236}">
                  <a16:creationId xmlns:a16="http://schemas.microsoft.com/office/drawing/2014/main" id="{B493D8EC-C199-4AE6-8D78-1D0073CA0D06}"/>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39">
              <a:extLst>
                <a:ext uri="{FF2B5EF4-FFF2-40B4-BE49-F238E27FC236}">
                  <a16:creationId xmlns:a16="http://schemas.microsoft.com/office/drawing/2014/main" id="{3A77C5C0-18BF-4106-B81C-0C95A853C9B9}"/>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41">
              <a:extLst>
                <a:ext uri="{FF2B5EF4-FFF2-40B4-BE49-F238E27FC236}">
                  <a16:creationId xmlns:a16="http://schemas.microsoft.com/office/drawing/2014/main" id="{6EEEA806-B4A0-4473-9DE6-EEED5980455F}"/>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32">
              <a:extLst>
                <a:ext uri="{FF2B5EF4-FFF2-40B4-BE49-F238E27FC236}">
                  <a16:creationId xmlns:a16="http://schemas.microsoft.com/office/drawing/2014/main" id="{BC076EF3-36C4-4554-A1F9-E4032565C610}"/>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3">
              <a:extLst>
                <a:ext uri="{FF2B5EF4-FFF2-40B4-BE49-F238E27FC236}">
                  <a16:creationId xmlns:a16="http://schemas.microsoft.com/office/drawing/2014/main" id="{191430AE-023D-4503-9D6B-BAB2DC1A7EE0}"/>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4">
              <a:extLst>
                <a:ext uri="{FF2B5EF4-FFF2-40B4-BE49-F238E27FC236}">
                  <a16:creationId xmlns:a16="http://schemas.microsoft.com/office/drawing/2014/main" id="{276C55BC-BB00-440B-AAFD-7449EB7A72A4}"/>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35">
              <a:extLst>
                <a:ext uri="{FF2B5EF4-FFF2-40B4-BE49-F238E27FC236}">
                  <a16:creationId xmlns:a16="http://schemas.microsoft.com/office/drawing/2014/main" id="{486E60DF-B6DD-4D65-8C24-1FACD3A5D0A4}"/>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8">
              <a:extLst>
                <a:ext uri="{FF2B5EF4-FFF2-40B4-BE49-F238E27FC236}">
                  <a16:creationId xmlns:a16="http://schemas.microsoft.com/office/drawing/2014/main" id="{8B8D7421-CDD7-434D-B0C7-9EF6AF2E0490}"/>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9">
              <a:extLst>
                <a:ext uri="{FF2B5EF4-FFF2-40B4-BE49-F238E27FC236}">
                  <a16:creationId xmlns:a16="http://schemas.microsoft.com/office/drawing/2014/main" id="{37CC7DCC-6E3A-4FB0-97E4-3BC704450B54}"/>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1">
              <a:extLst>
                <a:ext uri="{FF2B5EF4-FFF2-40B4-BE49-F238E27FC236}">
                  <a16:creationId xmlns:a16="http://schemas.microsoft.com/office/drawing/2014/main" id="{10725FC5-7076-4B78-B3C3-53A71B8B2C95}"/>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2">
              <a:extLst>
                <a:ext uri="{FF2B5EF4-FFF2-40B4-BE49-F238E27FC236}">
                  <a16:creationId xmlns:a16="http://schemas.microsoft.com/office/drawing/2014/main" id="{0B64601F-752E-410A-AA32-85AE27AEC973}"/>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3">
              <a:extLst>
                <a:ext uri="{FF2B5EF4-FFF2-40B4-BE49-F238E27FC236}">
                  <a16:creationId xmlns:a16="http://schemas.microsoft.com/office/drawing/2014/main" id="{F1355292-226E-40AD-B8BE-1538C10169DB}"/>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4">
              <a:extLst>
                <a:ext uri="{FF2B5EF4-FFF2-40B4-BE49-F238E27FC236}">
                  <a16:creationId xmlns:a16="http://schemas.microsoft.com/office/drawing/2014/main" id="{9CE2E039-1630-47E9-8796-143C1F7D9285}"/>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38">
              <a:extLst>
                <a:ext uri="{FF2B5EF4-FFF2-40B4-BE49-F238E27FC236}">
                  <a16:creationId xmlns:a16="http://schemas.microsoft.com/office/drawing/2014/main" id="{D7701FF1-13F2-4877-B5BE-47CFDC8C07B9}"/>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9">
              <a:extLst>
                <a:ext uri="{FF2B5EF4-FFF2-40B4-BE49-F238E27FC236}">
                  <a16:creationId xmlns:a16="http://schemas.microsoft.com/office/drawing/2014/main" id="{3E5C29CC-A452-401C-BE98-297DFC8D508E}"/>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41">
              <a:extLst>
                <a:ext uri="{FF2B5EF4-FFF2-40B4-BE49-F238E27FC236}">
                  <a16:creationId xmlns:a16="http://schemas.microsoft.com/office/drawing/2014/main" id="{6299CDBC-B07A-4A3C-B186-E89895F0A445}"/>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2">
              <a:extLst>
                <a:ext uri="{FF2B5EF4-FFF2-40B4-BE49-F238E27FC236}">
                  <a16:creationId xmlns:a16="http://schemas.microsoft.com/office/drawing/2014/main" id="{F6624CF9-3612-4713-9BDB-875CFD480416}"/>
                </a:ext>
              </a:extLst>
            </p:cNvPr>
            <p:cNvSpPr/>
            <p:nvPr/>
          </p:nvSpPr>
          <p:spPr>
            <a:xfrm rot="10800000">
              <a:off x="9447895" y="1731437"/>
              <a:ext cx="199120" cy="199120"/>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4">
              <a:extLst>
                <a:ext uri="{FF2B5EF4-FFF2-40B4-BE49-F238E27FC236}">
                  <a16:creationId xmlns:a16="http://schemas.microsoft.com/office/drawing/2014/main" id="{8A8B66AA-5362-4B8D-B9BF-718F0975D32A}"/>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F37B20C6-07B6-4856-B1CE-660C25203CA4}"/>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F59F5196-3BE2-428A-865E-8394FBA568F4}"/>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3">
              <a:extLst>
                <a:ext uri="{FF2B5EF4-FFF2-40B4-BE49-F238E27FC236}">
                  <a16:creationId xmlns:a16="http://schemas.microsoft.com/office/drawing/2014/main" id="{B58EA422-9449-4D35-AA64-7838EA11FEEC}"/>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CBF35E72-46D7-4321-8E03-31704D865310}"/>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41">
              <a:extLst>
                <a:ext uri="{FF2B5EF4-FFF2-40B4-BE49-F238E27FC236}">
                  <a16:creationId xmlns:a16="http://schemas.microsoft.com/office/drawing/2014/main" id="{1A4B4450-6040-4B99-9CE7-AF90F9700E9D}"/>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4396D620-BD17-46E2-AB77-180CF1B7FBBF}"/>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F368C47-7501-4B28-A48A-790E42CC8B1A}"/>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9">
              <a:extLst>
                <a:ext uri="{FF2B5EF4-FFF2-40B4-BE49-F238E27FC236}">
                  <a16:creationId xmlns:a16="http://schemas.microsoft.com/office/drawing/2014/main" id="{152F28E8-D80B-47B3-A11F-D8D68D65E10A}"/>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3A73716E-1576-4E02-98FC-021807227D33}"/>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41">
              <a:extLst>
                <a:ext uri="{FF2B5EF4-FFF2-40B4-BE49-F238E27FC236}">
                  <a16:creationId xmlns:a16="http://schemas.microsoft.com/office/drawing/2014/main" id="{F1BD3F50-FD09-414D-9818-BAA7D14BE484}"/>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6" name="Group 65">
            <a:extLst>
              <a:ext uri="{FF2B5EF4-FFF2-40B4-BE49-F238E27FC236}">
                <a16:creationId xmlns:a16="http://schemas.microsoft.com/office/drawing/2014/main" id="{A87F0EBF-082B-4D8F-88B1-4DC0F53EB4CA}"/>
              </a:ext>
            </a:extLst>
          </p:cNvPr>
          <p:cNvGrpSpPr/>
          <p:nvPr/>
        </p:nvGrpSpPr>
        <p:grpSpPr>
          <a:xfrm>
            <a:off x="79329" y="65830"/>
            <a:ext cx="1455352" cy="1141868"/>
            <a:chOff x="76743" y="5259308"/>
            <a:chExt cx="1940469" cy="1522491"/>
          </a:xfrm>
        </p:grpSpPr>
        <p:sp>
          <p:nvSpPr>
            <p:cNvPr id="67" name="Oval 83">
              <a:extLst>
                <a:ext uri="{FF2B5EF4-FFF2-40B4-BE49-F238E27FC236}">
                  <a16:creationId xmlns:a16="http://schemas.microsoft.com/office/drawing/2014/main" id="{56309471-394A-4EBD-A4C1-6F871BBCF051}"/>
                </a:ext>
              </a:extLst>
            </p:cNvPr>
            <p:cNvSpPr/>
            <p:nvPr userDrawn="1"/>
          </p:nvSpPr>
          <p:spPr>
            <a:xfrm rot="10800000">
              <a:off x="76743"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5">
              <a:extLst>
                <a:ext uri="{FF2B5EF4-FFF2-40B4-BE49-F238E27FC236}">
                  <a16:creationId xmlns:a16="http://schemas.microsoft.com/office/drawing/2014/main" id="{22EF20FD-E872-49C7-BBC9-7EBC17BB2136}"/>
                </a:ext>
              </a:extLst>
            </p:cNvPr>
            <p:cNvSpPr/>
            <p:nvPr userDrawn="1"/>
          </p:nvSpPr>
          <p:spPr>
            <a:xfrm rot="10800000">
              <a:off x="76743"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6">
              <a:extLst>
                <a:ext uri="{FF2B5EF4-FFF2-40B4-BE49-F238E27FC236}">
                  <a16:creationId xmlns:a16="http://schemas.microsoft.com/office/drawing/2014/main" id="{10B169F1-0214-409D-9D7A-12D67F7AA437}"/>
                </a:ext>
              </a:extLst>
            </p:cNvPr>
            <p:cNvSpPr/>
            <p:nvPr userDrawn="1"/>
          </p:nvSpPr>
          <p:spPr>
            <a:xfrm rot="10800000">
              <a:off x="76743" y="558708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7">
              <a:extLst>
                <a:ext uri="{FF2B5EF4-FFF2-40B4-BE49-F238E27FC236}">
                  <a16:creationId xmlns:a16="http://schemas.microsoft.com/office/drawing/2014/main" id="{F733947D-0E76-46F0-BEEE-A1D426C0E3E5}"/>
                </a:ext>
              </a:extLst>
            </p:cNvPr>
            <p:cNvSpPr/>
            <p:nvPr userDrawn="1"/>
          </p:nvSpPr>
          <p:spPr>
            <a:xfrm rot="10800000">
              <a:off x="429349" y="65826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8">
              <a:extLst>
                <a:ext uri="{FF2B5EF4-FFF2-40B4-BE49-F238E27FC236}">
                  <a16:creationId xmlns:a16="http://schemas.microsoft.com/office/drawing/2014/main" id="{CD0AB588-E916-4BA2-BD40-7E53702089A5}"/>
                </a:ext>
              </a:extLst>
            </p:cNvPr>
            <p:cNvSpPr/>
            <p:nvPr userDrawn="1"/>
          </p:nvSpPr>
          <p:spPr>
            <a:xfrm rot="10800000">
              <a:off x="429349" y="625081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9">
              <a:extLst>
                <a:ext uri="{FF2B5EF4-FFF2-40B4-BE49-F238E27FC236}">
                  <a16:creationId xmlns:a16="http://schemas.microsoft.com/office/drawing/2014/main" id="{2787B792-B47F-4633-B13D-22CC3E5808C0}"/>
                </a:ext>
              </a:extLst>
            </p:cNvPr>
            <p:cNvSpPr/>
            <p:nvPr userDrawn="1"/>
          </p:nvSpPr>
          <p:spPr>
            <a:xfrm rot="10800000">
              <a:off x="429349" y="59189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90">
              <a:extLst>
                <a:ext uri="{FF2B5EF4-FFF2-40B4-BE49-F238E27FC236}">
                  <a16:creationId xmlns:a16="http://schemas.microsoft.com/office/drawing/2014/main" id="{951BB8F7-5CB3-409C-AA05-0855773002F4}"/>
                </a:ext>
              </a:extLst>
            </p:cNvPr>
            <p:cNvSpPr/>
            <p:nvPr userDrawn="1"/>
          </p:nvSpPr>
          <p:spPr>
            <a:xfrm rot="10800000">
              <a:off x="429349" y="55870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3">
              <a:extLst>
                <a:ext uri="{FF2B5EF4-FFF2-40B4-BE49-F238E27FC236}">
                  <a16:creationId xmlns:a16="http://schemas.microsoft.com/office/drawing/2014/main" id="{9F93F54B-6E70-42A7-8CF1-561BD4DF80D7}"/>
                </a:ext>
              </a:extLst>
            </p:cNvPr>
            <p:cNvSpPr/>
            <p:nvPr/>
          </p:nvSpPr>
          <p:spPr>
            <a:xfrm rot="10800000">
              <a:off x="781955" y="625490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4">
              <a:extLst>
                <a:ext uri="{FF2B5EF4-FFF2-40B4-BE49-F238E27FC236}">
                  <a16:creationId xmlns:a16="http://schemas.microsoft.com/office/drawing/2014/main" id="{1EB0840D-9DD7-4A92-9CDD-E224AB414ABA}"/>
                </a:ext>
              </a:extLst>
            </p:cNvPr>
            <p:cNvSpPr/>
            <p:nvPr/>
          </p:nvSpPr>
          <p:spPr>
            <a:xfrm rot="10800000">
              <a:off x="781955" y="59230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85">
              <a:extLst>
                <a:ext uri="{FF2B5EF4-FFF2-40B4-BE49-F238E27FC236}">
                  <a16:creationId xmlns:a16="http://schemas.microsoft.com/office/drawing/2014/main" id="{A0019CFE-FB10-48EB-ADFE-123D8BFDA367}"/>
                </a:ext>
              </a:extLst>
            </p:cNvPr>
            <p:cNvSpPr/>
            <p:nvPr/>
          </p:nvSpPr>
          <p:spPr>
            <a:xfrm rot="10800000">
              <a:off x="781955"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6">
              <a:extLst>
                <a:ext uri="{FF2B5EF4-FFF2-40B4-BE49-F238E27FC236}">
                  <a16:creationId xmlns:a16="http://schemas.microsoft.com/office/drawing/2014/main" id="{CE412326-836E-4FB8-84B0-D6DE7FD4776B}"/>
                </a:ext>
              </a:extLst>
            </p:cNvPr>
            <p:cNvSpPr/>
            <p:nvPr/>
          </p:nvSpPr>
          <p:spPr>
            <a:xfrm rot="10800000">
              <a:off x="781955" y="525930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7">
              <a:extLst>
                <a:ext uri="{FF2B5EF4-FFF2-40B4-BE49-F238E27FC236}">
                  <a16:creationId xmlns:a16="http://schemas.microsoft.com/office/drawing/2014/main" id="{1DA6A443-2D91-4352-B4F8-9A279EE0A93E}"/>
                </a:ext>
              </a:extLst>
            </p:cNvPr>
            <p:cNvSpPr/>
            <p:nvPr/>
          </p:nvSpPr>
          <p:spPr>
            <a:xfrm rot="10800000">
              <a:off x="1134561"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9">
              <a:extLst>
                <a:ext uri="{FF2B5EF4-FFF2-40B4-BE49-F238E27FC236}">
                  <a16:creationId xmlns:a16="http://schemas.microsoft.com/office/drawing/2014/main" id="{35CD191C-D8A4-4E56-A6B1-EB877248EDD7}"/>
                </a:ext>
              </a:extLst>
            </p:cNvPr>
            <p:cNvSpPr/>
            <p:nvPr/>
          </p:nvSpPr>
          <p:spPr>
            <a:xfrm rot="10800000">
              <a:off x="1134561" y="559117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90">
              <a:extLst>
                <a:ext uri="{FF2B5EF4-FFF2-40B4-BE49-F238E27FC236}">
                  <a16:creationId xmlns:a16="http://schemas.microsoft.com/office/drawing/2014/main" id="{805ECBA7-F2A7-4DF4-B447-AF78859B0AD0}"/>
                </a:ext>
              </a:extLst>
            </p:cNvPr>
            <p:cNvSpPr/>
            <p:nvPr/>
          </p:nvSpPr>
          <p:spPr>
            <a:xfrm rot="10800000">
              <a:off x="1134561" y="525930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EEB85A03-E78F-49F7-8A64-5CAD255538E6}"/>
                </a:ext>
              </a:extLst>
            </p:cNvPr>
            <p:cNvSpPr/>
            <p:nvPr/>
          </p:nvSpPr>
          <p:spPr>
            <a:xfrm rot="10800000">
              <a:off x="1465486" y="65826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8C4B5A56-0811-44DE-B162-844D92157F08}"/>
                </a:ext>
              </a:extLst>
            </p:cNvPr>
            <p:cNvSpPr/>
            <p:nvPr/>
          </p:nvSpPr>
          <p:spPr>
            <a:xfrm rot="10800000">
              <a:off x="1465486" y="591894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83">
              <a:extLst>
                <a:ext uri="{FF2B5EF4-FFF2-40B4-BE49-F238E27FC236}">
                  <a16:creationId xmlns:a16="http://schemas.microsoft.com/office/drawing/2014/main" id="{2E7BE891-F421-4AF1-A7A3-617D9396F669}"/>
                </a:ext>
              </a:extLst>
            </p:cNvPr>
            <p:cNvSpPr/>
            <p:nvPr/>
          </p:nvSpPr>
          <p:spPr>
            <a:xfrm rot="10800000">
              <a:off x="1818092" y="625490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85">
              <a:extLst>
                <a:ext uri="{FF2B5EF4-FFF2-40B4-BE49-F238E27FC236}">
                  <a16:creationId xmlns:a16="http://schemas.microsoft.com/office/drawing/2014/main" id="{86F77A73-591E-4765-8F92-810C652277CC}"/>
                </a:ext>
              </a:extLst>
            </p:cNvPr>
            <p:cNvSpPr/>
            <p:nvPr/>
          </p:nvSpPr>
          <p:spPr>
            <a:xfrm rot="10800000">
              <a:off x="1818092" y="559117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3" name="Group 92">
            <a:extLst>
              <a:ext uri="{FF2B5EF4-FFF2-40B4-BE49-F238E27FC236}">
                <a16:creationId xmlns:a16="http://schemas.microsoft.com/office/drawing/2014/main" id="{734C2AA7-1C11-4096-9262-24DD6931FB49}"/>
              </a:ext>
            </a:extLst>
          </p:cNvPr>
          <p:cNvGrpSpPr/>
          <p:nvPr/>
        </p:nvGrpSpPr>
        <p:grpSpPr>
          <a:xfrm>
            <a:off x="757577" y="2564796"/>
            <a:ext cx="602271" cy="144815"/>
            <a:chOff x="5883321" y="1214724"/>
            <a:chExt cx="451449" cy="108550"/>
          </a:xfrm>
        </p:grpSpPr>
        <p:sp>
          <p:nvSpPr>
            <p:cNvPr id="94" name="Rectangle: Rounded Corners 93">
              <a:extLst>
                <a:ext uri="{FF2B5EF4-FFF2-40B4-BE49-F238E27FC236}">
                  <a16:creationId xmlns:a16="http://schemas.microsoft.com/office/drawing/2014/main" id="{F7175E54-E8BF-4875-A578-DFD988361D0C}"/>
                </a:ext>
              </a:extLst>
            </p:cNvPr>
            <p:cNvSpPr/>
            <p:nvPr/>
          </p:nvSpPr>
          <p:spPr>
            <a:xfrm>
              <a:off x="6054771" y="1214725"/>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Rectangle: Rounded Corners 94">
              <a:extLst>
                <a:ext uri="{FF2B5EF4-FFF2-40B4-BE49-F238E27FC236}">
                  <a16:creationId xmlns:a16="http://schemas.microsoft.com/office/drawing/2014/main" id="{50A9530B-4F0A-4ABC-9E87-62661631BA02}"/>
                </a:ext>
              </a:extLst>
            </p:cNvPr>
            <p:cNvSpPr/>
            <p:nvPr/>
          </p:nvSpPr>
          <p:spPr>
            <a:xfrm>
              <a:off x="62262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Rectangle: Rounded Corners 95">
              <a:extLst>
                <a:ext uri="{FF2B5EF4-FFF2-40B4-BE49-F238E27FC236}">
                  <a16:creationId xmlns:a16="http://schemas.microsoft.com/office/drawing/2014/main" id="{BB5B678A-4D1A-486E-B062-FA5391782CF7}"/>
                </a:ext>
              </a:extLst>
            </p:cNvPr>
            <p:cNvSpPr/>
            <p:nvPr/>
          </p:nvSpPr>
          <p:spPr>
            <a:xfrm>
              <a:off x="5883321" y="1214724"/>
              <a:ext cx="108549" cy="108549"/>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740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par>
                                <p:cTn id="12" presetID="10" presetClass="entr" presetSubtype="0" fill="hold"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500" r="12500"/>
          <a:stretch>
            <a:fillRect/>
          </a:stretch>
        </p:blipFill>
        <p:spPr/>
      </p:pic>
      <p:sp>
        <p:nvSpPr>
          <p:cNvPr id="36" name="Picture Placeholder 11">
            <a:extLst>
              <a:ext uri="{FF2B5EF4-FFF2-40B4-BE49-F238E27FC236}">
                <a16:creationId xmlns:a16="http://schemas.microsoft.com/office/drawing/2014/main" id="{75C57792-1680-46D8-A288-ED08AC0FC4CB}"/>
              </a:ext>
            </a:extLst>
          </p:cNvPr>
          <p:cNvSpPr txBox="1">
            <a:spLocks/>
          </p:cNvSpPr>
          <p:nvPr/>
        </p:nvSpPr>
        <p:spPr>
          <a:xfrm rot="10800000">
            <a:off x="0" y="-2"/>
            <a:ext cx="9144000" cy="6858001"/>
          </a:xfrm>
          <a:prstGeom prst="rect">
            <a:avLst/>
          </a:prstGeom>
          <a:solidFill>
            <a:schemeClr val="accent1">
              <a:lumMod val="50000"/>
              <a:alpha val="75000"/>
            </a:schemeClr>
          </a:solidFill>
        </p:spPr>
      </p:sp>
      <p:sp>
        <p:nvSpPr>
          <p:cNvPr id="10" name="Rectangle 9">
            <a:extLst>
              <a:ext uri="{FF2B5EF4-FFF2-40B4-BE49-F238E27FC236}">
                <a16:creationId xmlns:a16="http://schemas.microsoft.com/office/drawing/2014/main" id="{BF1647AF-41D7-41FA-A191-83DC8DAFA3EF}"/>
              </a:ext>
            </a:extLst>
          </p:cNvPr>
          <p:cNvSpPr/>
          <p:nvPr/>
        </p:nvSpPr>
        <p:spPr>
          <a:xfrm>
            <a:off x="2286000" y="2563379"/>
            <a:ext cx="4572000" cy="1754326"/>
          </a:xfrm>
          <a:prstGeom prst="rect">
            <a:avLst/>
          </a:prstGeom>
        </p:spPr>
        <p:txBody>
          <a:bodyPr>
            <a:spAutoFit/>
          </a:bodyPr>
          <a:lstStyle/>
          <a:p>
            <a:pPr algn="ctr"/>
            <a:r>
              <a:rPr lang="en-US" sz="2700">
                <a:solidFill>
                  <a:schemeClr val="bg2"/>
                </a:solidFill>
                <a:latin typeface="+mj-lt"/>
              </a:rPr>
              <a:t>There are no secrets to success. It is the result of preparation, hard work, and learning from failure.</a:t>
            </a:r>
            <a:endParaRPr lang="en-ID" sz="2700">
              <a:solidFill>
                <a:schemeClr val="bg2"/>
              </a:solidFill>
              <a:latin typeface="+mj-lt"/>
            </a:endParaRPr>
          </a:p>
        </p:txBody>
      </p:sp>
      <p:grpSp>
        <p:nvGrpSpPr>
          <p:cNvPr id="22" name="Group 21">
            <a:extLst>
              <a:ext uri="{FF2B5EF4-FFF2-40B4-BE49-F238E27FC236}">
                <a16:creationId xmlns:a16="http://schemas.microsoft.com/office/drawing/2014/main" id="{55DD450E-5E40-4E41-A76F-C31E29B852D7}"/>
              </a:ext>
            </a:extLst>
          </p:cNvPr>
          <p:cNvGrpSpPr/>
          <p:nvPr/>
        </p:nvGrpSpPr>
        <p:grpSpPr>
          <a:xfrm rot="16200000" flipH="1">
            <a:off x="7921638" y="66893"/>
            <a:ext cx="1190897" cy="1141868"/>
            <a:chOff x="-1815557" y="6858000"/>
            <a:chExt cx="1587863" cy="1522491"/>
          </a:xfrm>
        </p:grpSpPr>
        <p:sp>
          <p:nvSpPr>
            <p:cNvPr id="23" name="Oval 83">
              <a:extLst>
                <a:ext uri="{FF2B5EF4-FFF2-40B4-BE49-F238E27FC236}">
                  <a16:creationId xmlns:a16="http://schemas.microsoft.com/office/drawing/2014/main" id="{019CC699-915A-4285-8717-863EE9E83AC1}"/>
                </a:ext>
              </a:extLst>
            </p:cNvPr>
            <p:cNvSpPr/>
            <p:nvPr userDrawn="1"/>
          </p:nvSpPr>
          <p:spPr>
            <a:xfrm rot="10800000">
              <a:off x="-1815557" y="81813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4" name="Oval 85">
              <a:extLst>
                <a:ext uri="{FF2B5EF4-FFF2-40B4-BE49-F238E27FC236}">
                  <a16:creationId xmlns:a16="http://schemas.microsoft.com/office/drawing/2014/main" id="{4F4AF782-4B11-4DF6-A4D7-93E5A5AE55B6}"/>
                </a:ext>
              </a:extLst>
            </p:cNvPr>
            <p:cNvSpPr/>
            <p:nvPr userDrawn="1"/>
          </p:nvSpPr>
          <p:spPr>
            <a:xfrm rot="10800000">
              <a:off x="-1815557"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 name="Oval 86">
              <a:extLst>
                <a:ext uri="{FF2B5EF4-FFF2-40B4-BE49-F238E27FC236}">
                  <a16:creationId xmlns:a16="http://schemas.microsoft.com/office/drawing/2014/main" id="{C88F68E5-F3C5-41FB-9C2B-7CD7AE17F8AE}"/>
                </a:ext>
              </a:extLst>
            </p:cNvPr>
            <p:cNvSpPr/>
            <p:nvPr userDrawn="1"/>
          </p:nvSpPr>
          <p:spPr>
            <a:xfrm rot="10800000">
              <a:off x="-1815557" y="71857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 name="Oval 87">
              <a:extLst>
                <a:ext uri="{FF2B5EF4-FFF2-40B4-BE49-F238E27FC236}">
                  <a16:creationId xmlns:a16="http://schemas.microsoft.com/office/drawing/2014/main" id="{3770AD5A-DB25-4EAF-BD64-23E10051A25F}"/>
                </a:ext>
              </a:extLst>
            </p:cNvPr>
            <p:cNvSpPr/>
            <p:nvPr userDrawn="1"/>
          </p:nvSpPr>
          <p:spPr>
            <a:xfrm rot="10800000">
              <a:off x="-1462951" y="818137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Oval 88">
              <a:extLst>
                <a:ext uri="{FF2B5EF4-FFF2-40B4-BE49-F238E27FC236}">
                  <a16:creationId xmlns:a16="http://schemas.microsoft.com/office/drawing/2014/main" id="{8AAF59D4-16E6-43C8-8ABD-270FB0EB7C7A}"/>
                </a:ext>
              </a:extLst>
            </p:cNvPr>
            <p:cNvSpPr/>
            <p:nvPr userDrawn="1"/>
          </p:nvSpPr>
          <p:spPr>
            <a:xfrm rot="10800000">
              <a:off x="-1462951" y="78495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Oval 90">
              <a:extLst>
                <a:ext uri="{FF2B5EF4-FFF2-40B4-BE49-F238E27FC236}">
                  <a16:creationId xmlns:a16="http://schemas.microsoft.com/office/drawing/2014/main" id="{9A6F1424-8C04-4EB2-A99D-6EAE94AD4BD6}"/>
                </a:ext>
              </a:extLst>
            </p:cNvPr>
            <p:cNvSpPr/>
            <p:nvPr userDrawn="1"/>
          </p:nvSpPr>
          <p:spPr>
            <a:xfrm rot="10800000">
              <a:off x="-1462951" y="718577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83">
              <a:extLst>
                <a:ext uri="{FF2B5EF4-FFF2-40B4-BE49-F238E27FC236}">
                  <a16:creationId xmlns:a16="http://schemas.microsoft.com/office/drawing/2014/main" id="{B1E7C9A0-A8F4-4FF0-8176-56D878AFA1DA}"/>
                </a:ext>
              </a:extLst>
            </p:cNvPr>
            <p:cNvSpPr/>
            <p:nvPr/>
          </p:nvSpPr>
          <p:spPr>
            <a:xfrm rot="10800000">
              <a:off x="-1110345" y="785359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84">
              <a:extLst>
                <a:ext uri="{FF2B5EF4-FFF2-40B4-BE49-F238E27FC236}">
                  <a16:creationId xmlns:a16="http://schemas.microsoft.com/office/drawing/2014/main" id="{208DF25A-C8D7-4B0D-97E2-AEF887A7F27D}"/>
                </a:ext>
              </a:extLst>
            </p:cNvPr>
            <p:cNvSpPr/>
            <p:nvPr/>
          </p:nvSpPr>
          <p:spPr>
            <a:xfrm rot="10800000">
              <a:off x="-1110345" y="752173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86">
              <a:extLst>
                <a:ext uri="{FF2B5EF4-FFF2-40B4-BE49-F238E27FC236}">
                  <a16:creationId xmlns:a16="http://schemas.microsoft.com/office/drawing/2014/main" id="{4606EECC-866A-48EE-AF9B-72533D014544}"/>
                </a:ext>
              </a:extLst>
            </p:cNvPr>
            <p:cNvSpPr/>
            <p:nvPr/>
          </p:nvSpPr>
          <p:spPr>
            <a:xfrm rot="10800000">
              <a:off x="-1110345" y="685800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2" name="Oval 87">
              <a:extLst>
                <a:ext uri="{FF2B5EF4-FFF2-40B4-BE49-F238E27FC236}">
                  <a16:creationId xmlns:a16="http://schemas.microsoft.com/office/drawing/2014/main" id="{D80386E8-371E-4A8E-AE29-9A70BC382DDF}"/>
                </a:ext>
              </a:extLst>
            </p:cNvPr>
            <p:cNvSpPr/>
            <p:nvPr/>
          </p:nvSpPr>
          <p:spPr>
            <a:xfrm rot="10800000">
              <a:off x="-757739" y="785359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89">
              <a:extLst>
                <a:ext uri="{FF2B5EF4-FFF2-40B4-BE49-F238E27FC236}">
                  <a16:creationId xmlns:a16="http://schemas.microsoft.com/office/drawing/2014/main" id="{A4745DED-0F0C-4177-A295-A8DC0B2CE8BB}"/>
                </a:ext>
              </a:extLst>
            </p:cNvPr>
            <p:cNvSpPr/>
            <p:nvPr/>
          </p:nvSpPr>
          <p:spPr>
            <a:xfrm rot="10800000">
              <a:off x="-757739" y="718986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87">
              <a:extLst>
                <a:ext uri="{FF2B5EF4-FFF2-40B4-BE49-F238E27FC236}">
                  <a16:creationId xmlns:a16="http://schemas.microsoft.com/office/drawing/2014/main" id="{7AC15980-16DA-4A8A-887E-E2672B9FE3B9}"/>
                </a:ext>
              </a:extLst>
            </p:cNvPr>
            <p:cNvSpPr/>
            <p:nvPr/>
          </p:nvSpPr>
          <p:spPr>
            <a:xfrm rot="10800000">
              <a:off x="-426814" y="818137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89">
              <a:extLst>
                <a:ext uri="{FF2B5EF4-FFF2-40B4-BE49-F238E27FC236}">
                  <a16:creationId xmlns:a16="http://schemas.microsoft.com/office/drawing/2014/main" id="{D967A5DB-D776-46A0-BFCF-15B50B325DDB}"/>
                </a:ext>
              </a:extLst>
            </p:cNvPr>
            <p:cNvSpPr/>
            <p:nvPr/>
          </p:nvSpPr>
          <p:spPr>
            <a:xfrm rot="10800000">
              <a:off x="-426814" y="75176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7" name="Group 36">
            <a:extLst>
              <a:ext uri="{FF2B5EF4-FFF2-40B4-BE49-F238E27FC236}">
                <a16:creationId xmlns:a16="http://schemas.microsoft.com/office/drawing/2014/main" id="{F1C01D7F-AAB7-4B68-86A3-2706C3451B5C}"/>
              </a:ext>
            </a:extLst>
          </p:cNvPr>
          <p:cNvGrpSpPr/>
          <p:nvPr/>
        </p:nvGrpSpPr>
        <p:grpSpPr>
          <a:xfrm flipH="1">
            <a:off x="56128" y="4899444"/>
            <a:ext cx="2000522" cy="1884155"/>
            <a:chOff x="9447895" y="72105"/>
            <a:chExt cx="2667362" cy="2512207"/>
          </a:xfrm>
        </p:grpSpPr>
        <p:sp>
          <p:nvSpPr>
            <p:cNvPr id="38" name="Oval 32">
              <a:extLst>
                <a:ext uri="{FF2B5EF4-FFF2-40B4-BE49-F238E27FC236}">
                  <a16:creationId xmlns:a16="http://schemas.microsoft.com/office/drawing/2014/main" id="{F9EE19B8-DB83-478C-B2B6-60B28EE19858}"/>
                </a:ext>
              </a:extLst>
            </p:cNvPr>
            <p:cNvSpPr/>
            <p:nvPr userDrawn="1"/>
          </p:nvSpPr>
          <p:spPr>
            <a:xfrm rot="10800000">
              <a:off x="11563531"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3">
              <a:extLst>
                <a:ext uri="{FF2B5EF4-FFF2-40B4-BE49-F238E27FC236}">
                  <a16:creationId xmlns:a16="http://schemas.microsoft.com/office/drawing/2014/main" id="{A17DE624-A2FB-42F1-9F5B-61B2037F7F37}"/>
                </a:ext>
              </a:extLst>
            </p:cNvPr>
            <p:cNvSpPr/>
            <p:nvPr userDrawn="1"/>
          </p:nvSpPr>
          <p:spPr>
            <a:xfrm rot="10800000">
              <a:off x="11563531"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4">
              <a:extLst>
                <a:ext uri="{FF2B5EF4-FFF2-40B4-BE49-F238E27FC236}">
                  <a16:creationId xmlns:a16="http://schemas.microsoft.com/office/drawing/2014/main" id="{B082D8D7-C662-4082-99EE-C36F593BD631}"/>
                </a:ext>
              </a:extLst>
            </p:cNvPr>
            <p:cNvSpPr/>
            <p:nvPr userDrawn="1"/>
          </p:nvSpPr>
          <p:spPr>
            <a:xfrm rot="10800000">
              <a:off x="11563531" y="4039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35">
              <a:extLst>
                <a:ext uri="{FF2B5EF4-FFF2-40B4-BE49-F238E27FC236}">
                  <a16:creationId xmlns:a16="http://schemas.microsoft.com/office/drawing/2014/main" id="{D9010969-9B88-442C-9C6F-8D9571A7ACE3}"/>
                </a:ext>
              </a:extLst>
            </p:cNvPr>
            <p:cNvSpPr/>
            <p:nvPr userDrawn="1"/>
          </p:nvSpPr>
          <p:spPr>
            <a:xfrm rot="10800000">
              <a:off x="11563531" y="7210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38">
              <a:extLst>
                <a:ext uri="{FF2B5EF4-FFF2-40B4-BE49-F238E27FC236}">
                  <a16:creationId xmlns:a16="http://schemas.microsoft.com/office/drawing/2014/main" id="{D4A05114-6FCA-4BCE-928B-6DEAF75F43F8}"/>
                </a:ext>
              </a:extLst>
            </p:cNvPr>
            <p:cNvSpPr/>
            <p:nvPr userDrawn="1"/>
          </p:nvSpPr>
          <p:spPr>
            <a:xfrm rot="10800000">
              <a:off x="11916137" y="106770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39">
              <a:extLst>
                <a:ext uri="{FF2B5EF4-FFF2-40B4-BE49-F238E27FC236}">
                  <a16:creationId xmlns:a16="http://schemas.microsoft.com/office/drawing/2014/main" id="{4F78F0CE-A384-4136-A5B3-1041FE0A8D53}"/>
                </a:ext>
              </a:extLst>
            </p:cNvPr>
            <p:cNvSpPr/>
            <p:nvPr userDrawn="1"/>
          </p:nvSpPr>
          <p:spPr>
            <a:xfrm rot="10800000">
              <a:off x="11916137"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1">
              <a:extLst>
                <a:ext uri="{FF2B5EF4-FFF2-40B4-BE49-F238E27FC236}">
                  <a16:creationId xmlns:a16="http://schemas.microsoft.com/office/drawing/2014/main" id="{65734A70-2C05-49F7-988A-93201DF77D28}"/>
                </a:ext>
              </a:extLst>
            </p:cNvPr>
            <p:cNvSpPr/>
            <p:nvPr userDrawn="1"/>
          </p:nvSpPr>
          <p:spPr>
            <a:xfrm rot="10800000">
              <a:off x="11916137" y="7210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32">
              <a:extLst>
                <a:ext uri="{FF2B5EF4-FFF2-40B4-BE49-F238E27FC236}">
                  <a16:creationId xmlns:a16="http://schemas.microsoft.com/office/drawing/2014/main" id="{5438088C-BEF9-4BD4-A3E7-E5C6EFCDE3B4}"/>
                </a:ext>
              </a:extLst>
            </p:cNvPr>
            <p:cNvSpPr/>
            <p:nvPr/>
          </p:nvSpPr>
          <p:spPr>
            <a:xfrm rot="10800000">
              <a:off x="10858319" y="17314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33">
              <a:extLst>
                <a:ext uri="{FF2B5EF4-FFF2-40B4-BE49-F238E27FC236}">
                  <a16:creationId xmlns:a16="http://schemas.microsoft.com/office/drawing/2014/main" id="{58A89D0C-0F45-4936-9C9B-BE5A9A517ED6}"/>
                </a:ext>
              </a:extLst>
            </p:cNvPr>
            <p:cNvSpPr/>
            <p:nvPr/>
          </p:nvSpPr>
          <p:spPr>
            <a:xfrm rot="10800000">
              <a:off x="10858319"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34">
              <a:extLst>
                <a:ext uri="{FF2B5EF4-FFF2-40B4-BE49-F238E27FC236}">
                  <a16:creationId xmlns:a16="http://schemas.microsoft.com/office/drawing/2014/main" id="{180AF4BA-3AF0-4AE6-9014-0C9BEAEAAF40}"/>
                </a:ext>
              </a:extLst>
            </p:cNvPr>
            <p:cNvSpPr/>
            <p:nvPr/>
          </p:nvSpPr>
          <p:spPr>
            <a:xfrm rot="10800000">
              <a:off x="10858319" y="10677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35">
              <a:extLst>
                <a:ext uri="{FF2B5EF4-FFF2-40B4-BE49-F238E27FC236}">
                  <a16:creationId xmlns:a16="http://schemas.microsoft.com/office/drawing/2014/main" id="{1D417ED5-090E-4985-84B1-F56E5B6989AF}"/>
                </a:ext>
              </a:extLst>
            </p:cNvPr>
            <p:cNvSpPr/>
            <p:nvPr/>
          </p:nvSpPr>
          <p:spPr>
            <a:xfrm rot="10800000">
              <a:off x="10858319" y="73583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38">
              <a:extLst>
                <a:ext uri="{FF2B5EF4-FFF2-40B4-BE49-F238E27FC236}">
                  <a16:creationId xmlns:a16="http://schemas.microsoft.com/office/drawing/2014/main" id="{BEABF465-2AD5-4D21-87AE-A30FCC853AE7}"/>
                </a:ext>
              </a:extLst>
            </p:cNvPr>
            <p:cNvSpPr/>
            <p:nvPr/>
          </p:nvSpPr>
          <p:spPr>
            <a:xfrm rot="10800000">
              <a:off x="11210925" y="1731438"/>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39">
              <a:extLst>
                <a:ext uri="{FF2B5EF4-FFF2-40B4-BE49-F238E27FC236}">
                  <a16:creationId xmlns:a16="http://schemas.microsoft.com/office/drawing/2014/main" id="{1A954C84-64B7-485E-8285-9798232E8062}"/>
                </a:ext>
              </a:extLst>
            </p:cNvPr>
            <p:cNvSpPr/>
            <p:nvPr/>
          </p:nvSpPr>
          <p:spPr>
            <a:xfrm rot="10800000">
              <a:off x="11210925" y="139957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41">
              <a:extLst>
                <a:ext uri="{FF2B5EF4-FFF2-40B4-BE49-F238E27FC236}">
                  <a16:creationId xmlns:a16="http://schemas.microsoft.com/office/drawing/2014/main" id="{0DDB3C65-3845-4C30-8067-38B85F2002C2}"/>
                </a:ext>
              </a:extLst>
            </p:cNvPr>
            <p:cNvSpPr/>
            <p:nvPr/>
          </p:nvSpPr>
          <p:spPr>
            <a:xfrm rot="10800000">
              <a:off x="11210925" y="73583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32">
              <a:extLst>
                <a:ext uri="{FF2B5EF4-FFF2-40B4-BE49-F238E27FC236}">
                  <a16:creationId xmlns:a16="http://schemas.microsoft.com/office/drawing/2014/main" id="{1CA949D5-D3F5-4EA6-A1C4-95286770C4F8}"/>
                </a:ext>
              </a:extLst>
            </p:cNvPr>
            <p:cNvSpPr/>
            <p:nvPr/>
          </p:nvSpPr>
          <p:spPr>
            <a:xfrm rot="10800000">
              <a:off x="10153107" y="1067704"/>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33">
              <a:extLst>
                <a:ext uri="{FF2B5EF4-FFF2-40B4-BE49-F238E27FC236}">
                  <a16:creationId xmlns:a16="http://schemas.microsoft.com/office/drawing/2014/main" id="{1FEA1766-5CC0-4286-A6CC-327ADD24B623}"/>
                </a:ext>
              </a:extLst>
            </p:cNvPr>
            <p:cNvSpPr/>
            <p:nvPr/>
          </p:nvSpPr>
          <p:spPr>
            <a:xfrm rot="10800000">
              <a:off x="10153107"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34">
              <a:extLst>
                <a:ext uri="{FF2B5EF4-FFF2-40B4-BE49-F238E27FC236}">
                  <a16:creationId xmlns:a16="http://schemas.microsoft.com/office/drawing/2014/main" id="{1ED52D91-13C5-44D1-B458-B8D0B5C67F1A}"/>
                </a:ext>
              </a:extLst>
            </p:cNvPr>
            <p:cNvSpPr/>
            <p:nvPr/>
          </p:nvSpPr>
          <p:spPr>
            <a:xfrm rot="10800000">
              <a:off x="10153107" y="4039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38">
              <a:extLst>
                <a:ext uri="{FF2B5EF4-FFF2-40B4-BE49-F238E27FC236}">
                  <a16:creationId xmlns:a16="http://schemas.microsoft.com/office/drawing/2014/main" id="{E1DD55C3-1D72-49C2-B841-434E1105F4BD}"/>
                </a:ext>
              </a:extLst>
            </p:cNvPr>
            <p:cNvSpPr/>
            <p:nvPr/>
          </p:nvSpPr>
          <p:spPr>
            <a:xfrm rot="10800000">
              <a:off x="10505713"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39">
              <a:extLst>
                <a:ext uri="{FF2B5EF4-FFF2-40B4-BE49-F238E27FC236}">
                  <a16:creationId xmlns:a16="http://schemas.microsoft.com/office/drawing/2014/main" id="{C630157F-3581-49F7-B35D-BA6C480E36FB}"/>
                </a:ext>
              </a:extLst>
            </p:cNvPr>
            <p:cNvSpPr/>
            <p:nvPr/>
          </p:nvSpPr>
          <p:spPr>
            <a:xfrm rot="10800000">
              <a:off x="10505713"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41">
              <a:extLst>
                <a:ext uri="{FF2B5EF4-FFF2-40B4-BE49-F238E27FC236}">
                  <a16:creationId xmlns:a16="http://schemas.microsoft.com/office/drawing/2014/main" id="{B23C87AF-6758-43B7-8721-08A15E328057}"/>
                </a:ext>
              </a:extLst>
            </p:cNvPr>
            <p:cNvSpPr/>
            <p:nvPr/>
          </p:nvSpPr>
          <p:spPr>
            <a:xfrm rot="10800000">
              <a:off x="10505713" y="7210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32">
              <a:extLst>
                <a:ext uri="{FF2B5EF4-FFF2-40B4-BE49-F238E27FC236}">
                  <a16:creationId xmlns:a16="http://schemas.microsoft.com/office/drawing/2014/main" id="{7EE6AB37-E088-40CC-B79E-2E7BDD0AB068}"/>
                </a:ext>
              </a:extLst>
            </p:cNvPr>
            <p:cNvSpPr/>
            <p:nvPr/>
          </p:nvSpPr>
          <p:spPr>
            <a:xfrm rot="10800000">
              <a:off x="9447895" y="173143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34">
              <a:extLst>
                <a:ext uri="{FF2B5EF4-FFF2-40B4-BE49-F238E27FC236}">
                  <a16:creationId xmlns:a16="http://schemas.microsoft.com/office/drawing/2014/main" id="{B5761158-B4E4-4ADE-8889-C56EAF6D12FC}"/>
                </a:ext>
              </a:extLst>
            </p:cNvPr>
            <p:cNvSpPr/>
            <p:nvPr/>
          </p:nvSpPr>
          <p:spPr>
            <a:xfrm rot="10800000">
              <a:off x="9447895" y="106770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39">
              <a:extLst>
                <a:ext uri="{FF2B5EF4-FFF2-40B4-BE49-F238E27FC236}">
                  <a16:creationId xmlns:a16="http://schemas.microsoft.com/office/drawing/2014/main" id="{1E51658E-26DE-4244-BCC1-B2BD893C7317}"/>
                </a:ext>
              </a:extLst>
            </p:cNvPr>
            <p:cNvSpPr/>
            <p:nvPr/>
          </p:nvSpPr>
          <p:spPr>
            <a:xfrm rot="10800000">
              <a:off x="9800501" y="139957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41">
              <a:extLst>
                <a:ext uri="{FF2B5EF4-FFF2-40B4-BE49-F238E27FC236}">
                  <a16:creationId xmlns:a16="http://schemas.microsoft.com/office/drawing/2014/main" id="{D347CB3B-2AE4-43F9-B0A0-DD42FE22B3FA}"/>
                </a:ext>
              </a:extLst>
            </p:cNvPr>
            <p:cNvSpPr/>
            <p:nvPr/>
          </p:nvSpPr>
          <p:spPr>
            <a:xfrm rot="10800000">
              <a:off x="9800501" y="73583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3">
              <a:extLst>
                <a:ext uri="{FF2B5EF4-FFF2-40B4-BE49-F238E27FC236}">
                  <a16:creationId xmlns:a16="http://schemas.microsoft.com/office/drawing/2014/main" id="{E199A4A3-172C-47D7-8BC6-51CA8731474E}"/>
                </a:ext>
              </a:extLst>
            </p:cNvPr>
            <p:cNvSpPr/>
            <p:nvPr/>
          </p:nvSpPr>
          <p:spPr>
            <a:xfrm rot="10800000">
              <a:off x="11563531" y="2385192"/>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4">
              <a:extLst>
                <a:ext uri="{FF2B5EF4-FFF2-40B4-BE49-F238E27FC236}">
                  <a16:creationId xmlns:a16="http://schemas.microsoft.com/office/drawing/2014/main" id="{4830B58E-86E9-49D8-908D-1CB94C190FE7}"/>
                </a:ext>
              </a:extLst>
            </p:cNvPr>
            <p:cNvSpPr/>
            <p:nvPr/>
          </p:nvSpPr>
          <p:spPr>
            <a:xfrm rot="10800000">
              <a:off x="11563531" y="2053325"/>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41">
              <a:extLst>
                <a:ext uri="{FF2B5EF4-FFF2-40B4-BE49-F238E27FC236}">
                  <a16:creationId xmlns:a16="http://schemas.microsoft.com/office/drawing/2014/main" id="{BE8351C6-CBE9-4F9B-ABFD-B33BB577F195}"/>
                </a:ext>
              </a:extLst>
            </p:cNvPr>
            <p:cNvSpPr/>
            <p:nvPr/>
          </p:nvSpPr>
          <p:spPr>
            <a:xfrm rot="10800000">
              <a:off x="11916137" y="1721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3">
              <a:extLst>
                <a:ext uri="{FF2B5EF4-FFF2-40B4-BE49-F238E27FC236}">
                  <a16:creationId xmlns:a16="http://schemas.microsoft.com/office/drawing/2014/main" id="{A9A1ECA9-F645-4CC2-954A-A9FDA4AAC22B}"/>
                </a:ext>
              </a:extLst>
            </p:cNvPr>
            <p:cNvSpPr/>
            <p:nvPr/>
          </p:nvSpPr>
          <p:spPr>
            <a:xfrm rot="10800000">
              <a:off x="10153107" y="238519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34">
              <a:extLst>
                <a:ext uri="{FF2B5EF4-FFF2-40B4-BE49-F238E27FC236}">
                  <a16:creationId xmlns:a16="http://schemas.microsoft.com/office/drawing/2014/main" id="{5F1C95EE-10A5-46A2-8F0C-FA390B690DE1}"/>
                </a:ext>
              </a:extLst>
            </p:cNvPr>
            <p:cNvSpPr/>
            <p:nvPr/>
          </p:nvSpPr>
          <p:spPr>
            <a:xfrm rot="10800000">
              <a:off x="10153107" y="2053324"/>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39">
              <a:extLst>
                <a:ext uri="{FF2B5EF4-FFF2-40B4-BE49-F238E27FC236}">
                  <a16:creationId xmlns:a16="http://schemas.microsoft.com/office/drawing/2014/main" id="{A0F092C8-FEE6-4285-B877-93CD4A2135CB}"/>
                </a:ext>
              </a:extLst>
            </p:cNvPr>
            <p:cNvSpPr/>
            <p:nvPr/>
          </p:nvSpPr>
          <p:spPr>
            <a:xfrm rot="10800000">
              <a:off x="10505713"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41">
              <a:extLst>
                <a:ext uri="{FF2B5EF4-FFF2-40B4-BE49-F238E27FC236}">
                  <a16:creationId xmlns:a16="http://schemas.microsoft.com/office/drawing/2014/main" id="{42A5DE96-FC40-472A-8C3A-7FE4E0F84109}"/>
                </a:ext>
              </a:extLst>
            </p:cNvPr>
            <p:cNvSpPr/>
            <p:nvPr/>
          </p:nvSpPr>
          <p:spPr>
            <a:xfrm rot="10800000">
              <a:off x="10505713" y="1721458"/>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41">
              <a:extLst>
                <a:ext uri="{FF2B5EF4-FFF2-40B4-BE49-F238E27FC236}">
                  <a16:creationId xmlns:a16="http://schemas.microsoft.com/office/drawing/2014/main" id="{425CEF40-8CCD-45A0-94BC-BC677C166D67}"/>
                </a:ext>
              </a:extLst>
            </p:cNvPr>
            <p:cNvSpPr/>
            <p:nvPr/>
          </p:nvSpPr>
          <p:spPr>
            <a:xfrm rot="10800000">
              <a:off x="9800501" y="238519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0088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560BAB-3FC5-47AF-9384-7C5B889DD05C}"/>
              </a:ext>
            </a:extLst>
          </p:cNvPr>
          <p:cNvGrpSpPr/>
          <p:nvPr/>
        </p:nvGrpSpPr>
        <p:grpSpPr>
          <a:xfrm rot="10800000">
            <a:off x="6902195" y="5071778"/>
            <a:ext cx="2185515" cy="1714754"/>
            <a:chOff x="13018043" y="4738083"/>
            <a:chExt cx="1940469" cy="1522491"/>
          </a:xfrm>
        </p:grpSpPr>
        <p:sp>
          <p:nvSpPr>
            <p:cNvPr id="51" name="Oval 83">
              <a:extLst>
                <a:ext uri="{FF2B5EF4-FFF2-40B4-BE49-F238E27FC236}">
                  <a16:creationId xmlns:a16="http://schemas.microsoft.com/office/drawing/2014/main" id="{87C555B2-F17A-4F14-AEE7-DBEA6872A3A7}"/>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CA30C267-3527-4B31-956E-7EBB5389E958}"/>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6EF26F57-0E72-4BEB-9E7D-0E0013609B2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6F6356AD-C612-4D14-B0D1-CD2DAA845735}"/>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8">
              <a:extLst>
                <a:ext uri="{FF2B5EF4-FFF2-40B4-BE49-F238E27FC236}">
                  <a16:creationId xmlns:a16="http://schemas.microsoft.com/office/drawing/2014/main" id="{A73F6A38-A5DD-4BB5-9648-0E855C7C30A8}"/>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B088CEFB-8C48-4955-9235-4990566964B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90">
              <a:extLst>
                <a:ext uri="{FF2B5EF4-FFF2-40B4-BE49-F238E27FC236}">
                  <a16:creationId xmlns:a16="http://schemas.microsoft.com/office/drawing/2014/main" id="{FFA55568-9353-45D4-BBAF-AC965E34E628}"/>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3">
              <a:extLst>
                <a:ext uri="{FF2B5EF4-FFF2-40B4-BE49-F238E27FC236}">
                  <a16:creationId xmlns:a16="http://schemas.microsoft.com/office/drawing/2014/main" id="{FB958727-B26A-4EC2-A878-776F69F95E5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84">
              <a:extLst>
                <a:ext uri="{FF2B5EF4-FFF2-40B4-BE49-F238E27FC236}">
                  <a16:creationId xmlns:a16="http://schemas.microsoft.com/office/drawing/2014/main" id="{19950D0A-E10C-4F5E-B5E5-9DA10BFA8473}"/>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85">
              <a:extLst>
                <a:ext uri="{FF2B5EF4-FFF2-40B4-BE49-F238E27FC236}">
                  <a16:creationId xmlns:a16="http://schemas.microsoft.com/office/drawing/2014/main" id="{6AF0E722-9A5D-4027-AC00-BE09BC04D678}"/>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86">
              <a:extLst>
                <a:ext uri="{FF2B5EF4-FFF2-40B4-BE49-F238E27FC236}">
                  <a16:creationId xmlns:a16="http://schemas.microsoft.com/office/drawing/2014/main" id="{05FD8818-766B-4827-B19F-5406D2258B88}"/>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87">
              <a:extLst>
                <a:ext uri="{FF2B5EF4-FFF2-40B4-BE49-F238E27FC236}">
                  <a16:creationId xmlns:a16="http://schemas.microsoft.com/office/drawing/2014/main" id="{EF5BF55F-5B3D-4E63-A4A9-867BF7B41863}"/>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89">
              <a:extLst>
                <a:ext uri="{FF2B5EF4-FFF2-40B4-BE49-F238E27FC236}">
                  <a16:creationId xmlns:a16="http://schemas.microsoft.com/office/drawing/2014/main" id="{B413C03F-B070-46C1-8F69-AE60E4378490}"/>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90">
              <a:extLst>
                <a:ext uri="{FF2B5EF4-FFF2-40B4-BE49-F238E27FC236}">
                  <a16:creationId xmlns:a16="http://schemas.microsoft.com/office/drawing/2014/main" id="{B121DD79-C6A8-498B-90CD-75F567E6C5B4}"/>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87">
              <a:extLst>
                <a:ext uri="{FF2B5EF4-FFF2-40B4-BE49-F238E27FC236}">
                  <a16:creationId xmlns:a16="http://schemas.microsoft.com/office/drawing/2014/main" id="{962BBC8F-BE11-44AD-AFF1-BD4F7225C25B}"/>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89">
              <a:extLst>
                <a:ext uri="{FF2B5EF4-FFF2-40B4-BE49-F238E27FC236}">
                  <a16:creationId xmlns:a16="http://schemas.microsoft.com/office/drawing/2014/main" id="{677B2840-2069-4723-8783-C380747AD5D1}"/>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83">
              <a:extLst>
                <a:ext uri="{FF2B5EF4-FFF2-40B4-BE49-F238E27FC236}">
                  <a16:creationId xmlns:a16="http://schemas.microsoft.com/office/drawing/2014/main" id="{A5C2C4DB-1BD4-4360-853A-0177DC482867}"/>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5">
              <a:extLst>
                <a:ext uri="{FF2B5EF4-FFF2-40B4-BE49-F238E27FC236}">
                  <a16:creationId xmlns:a16="http://schemas.microsoft.com/office/drawing/2014/main" id="{8B4D3245-97DF-4793-AB0A-87EC5DD57DBE}"/>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1">
            <a:extLst>
              <a:ext uri="{FF2B5EF4-FFF2-40B4-BE49-F238E27FC236}">
                <a16:creationId xmlns:a16="http://schemas.microsoft.com/office/drawing/2014/main" id="{A2AB9D32-22AC-43D2-B34A-2E73C4154ABD}"/>
              </a:ext>
            </a:extLst>
          </p:cNvPr>
          <p:cNvSpPr>
            <a:spLocks noGrp="1"/>
          </p:cNvSpPr>
          <p:nvPr>
            <p:ph type="title"/>
          </p:nvPr>
        </p:nvSpPr>
        <p:spPr/>
        <p:txBody>
          <a:bodyPr/>
          <a:lstStyle/>
          <a:p>
            <a:r>
              <a:rPr lang="en-ID"/>
              <a:t>We Build Best </a:t>
            </a:r>
            <a:br>
              <a:rPr lang="en-ID"/>
            </a:br>
            <a:r>
              <a:rPr lang="en-ID"/>
              <a:t>Structure</a:t>
            </a:r>
          </a:p>
        </p:txBody>
      </p:sp>
      <p:sp>
        <p:nvSpPr>
          <p:cNvPr id="56" name="Rectangle 55">
            <a:extLst>
              <a:ext uri="{FF2B5EF4-FFF2-40B4-BE49-F238E27FC236}">
                <a16:creationId xmlns:a16="http://schemas.microsoft.com/office/drawing/2014/main" id="{72A2B0AA-CB0A-4D39-BE5F-04ED49E41755}"/>
              </a:ext>
            </a:extLst>
          </p:cNvPr>
          <p:cNvSpPr/>
          <p:nvPr/>
        </p:nvSpPr>
        <p:spPr>
          <a:xfrm>
            <a:off x="4493680" y="2457902"/>
            <a:ext cx="3480278" cy="1514645"/>
          </a:xfrm>
          <a:prstGeom prst="rect">
            <a:avLst/>
          </a:prstGeom>
        </p:spPr>
        <p:txBody>
          <a:bodyPr wrap="square">
            <a:spAutoFit/>
          </a:bodyPr>
          <a:lstStyle/>
          <a:p>
            <a:pPr algn="just">
              <a:lnSpc>
                <a:spcPct val="150000"/>
              </a:lnSpc>
            </a:pPr>
            <a:r>
              <a:rPr lang="en-US" sz="105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dolor sit amet.</a:t>
            </a:r>
            <a:endParaRPr lang="en-US" altLang="en-US" sz="1050">
              <a:ea typeface="Raleway"/>
              <a:cs typeface="Raleway"/>
            </a:endParaRPr>
          </a:p>
        </p:txBody>
      </p:sp>
      <p:grpSp>
        <p:nvGrpSpPr>
          <p:cNvPr id="25" name="Group 24">
            <a:extLst>
              <a:ext uri="{FF2B5EF4-FFF2-40B4-BE49-F238E27FC236}">
                <a16:creationId xmlns:a16="http://schemas.microsoft.com/office/drawing/2014/main" id="{C64207A2-9EBE-4412-8C51-2A31F5D89006}"/>
              </a:ext>
            </a:extLst>
          </p:cNvPr>
          <p:cNvGrpSpPr/>
          <p:nvPr/>
        </p:nvGrpSpPr>
        <p:grpSpPr>
          <a:xfrm>
            <a:off x="4493683" y="1446515"/>
            <a:ext cx="338587" cy="81413"/>
            <a:chOff x="5883321" y="1214724"/>
            <a:chExt cx="451449" cy="108550"/>
          </a:xfrm>
          <a:solidFill>
            <a:schemeClr val="accent1"/>
          </a:solidFill>
        </p:grpSpPr>
        <p:sp>
          <p:nvSpPr>
            <p:cNvPr id="26" name="Rectangle: Rounded Corners 25">
              <a:extLst>
                <a:ext uri="{FF2B5EF4-FFF2-40B4-BE49-F238E27FC236}">
                  <a16:creationId xmlns:a16="http://schemas.microsoft.com/office/drawing/2014/main" id="{1A73412B-FB3D-40D1-9EE0-085DB21F9BD0}"/>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7" name="Rectangle: Rounded Corners 26">
              <a:extLst>
                <a:ext uri="{FF2B5EF4-FFF2-40B4-BE49-F238E27FC236}">
                  <a16:creationId xmlns:a16="http://schemas.microsoft.com/office/drawing/2014/main" id="{6B888984-792C-4EA4-A6B3-A6ACD47E270A}"/>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 name="Rectangle: Rounded Corners 27">
              <a:extLst>
                <a:ext uri="{FF2B5EF4-FFF2-40B4-BE49-F238E27FC236}">
                  <a16:creationId xmlns:a16="http://schemas.microsoft.com/office/drawing/2014/main" id="{A93F3016-5BBC-49F3-8C5A-F048452C81C8}"/>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rcRect l="8710" t="5758" r="46742" b="24420"/>
          <a:stretch>
            <a:fillRect/>
          </a:stretch>
        </p:blipFill>
        <p:spPr>
          <a:xfrm>
            <a:off x="84032" y="100804"/>
            <a:ext cx="4073453" cy="3591302"/>
          </a:xfrm>
          <a:custGeom>
            <a:avLst/>
            <a:gdLst>
              <a:gd name="connsiteX0" fmla="*/ 3001828 w 4073453"/>
              <a:gd name="connsiteY0" fmla="*/ 3112828 h 3591302"/>
              <a:gd name="connsiteX1" fmla="*/ 3348789 w 4073453"/>
              <a:gd name="connsiteY1" fmla="*/ 3112828 h 3591302"/>
              <a:gd name="connsiteX2" fmla="*/ 3435531 w 4073453"/>
              <a:gd name="connsiteY2" fmla="*/ 3192575 h 3591302"/>
              <a:gd name="connsiteX3" fmla="*/ 3435531 w 4073453"/>
              <a:gd name="connsiteY3" fmla="*/ 3511555 h 3591302"/>
              <a:gd name="connsiteX4" fmla="*/ 3348789 w 4073453"/>
              <a:gd name="connsiteY4" fmla="*/ 3591302 h 3591302"/>
              <a:gd name="connsiteX5" fmla="*/ 3001828 w 4073453"/>
              <a:gd name="connsiteY5" fmla="*/ 3591302 h 3591302"/>
              <a:gd name="connsiteX6" fmla="*/ 2915086 w 4073453"/>
              <a:gd name="connsiteY6" fmla="*/ 3511555 h 3591302"/>
              <a:gd name="connsiteX7" fmla="*/ 2915086 w 4073453"/>
              <a:gd name="connsiteY7" fmla="*/ 3192575 h 3591302"/>
              <a:gd name="connsiteX8" fmla="*/ 3001828 w 4073453"/>
              <a:gd name="connsiteY8" fmla="*/ 3112828 h 3591302"/>
              <a:gd name="connsiteX9" fmla="*/ 1808928 w 4073453"/>
              <a:gd name="connsiteY9" fmla="*/ 3112828 h 3591302"/>
              <a:gd name="connsiteX10" fmla="*/ 2155889 w 4073453"/>
              <a:gd name="connsiteY10" fmla="*/ 3112828 h 3591302"/>
              <a:gd name="connsiteX11" fmla="*/ 2242631 w 4073453"/>
              <a:gd name="connsiteY11" fmla="*/ 3192575 h 3591302"/>
              <a:gd name="connsiteX12" fmla="*/ 2242631 w 4073453"/>
              <a:gd name="connsiteY12" fmla="*/ 3511555 h 3591302"/>
              <a:gd name="connsiteX13" fmla="*/ 2155889 w 4073453"/>
              <a:gd name="connsiteY13" fmla="*/ 3591302 h 3591302"/>
              <a:gd name="connsiteX14" fmla="*/ 1808928 w 4073453"/>
              <a:gd name="connsiteY14" fmla="*/ 3591302 h 3591302"/>
              <a:gd name="connsiteX15" fmla="*/ 1722185 w 4073453"/>
              <a:gd name="connsiteY15" fmla="*/ 3511555 h 3591302"/>
              <a:gd name="connsiteX16" fmla="*/ 1722185 w 4073453"/>
              <a:gd name="connsiteY16" fmla="*/ 3192575 h 3591302"/>
              <a:gd name="connsiteX17" fmla="*/ 1808928 w 4073453"/>
              <a:gd name="connsiteY17" fmla="*/ 3112828 h 3591302"/>
              <a:gd name="connsiteX18" fmla="*/ 3639750 w 4073453"/>
              <a:gd name="connsiteY18" fmla="*/ 2567657 h 3591302"/>
              <a:gd name="connsiteX19" fmla="*/ 3986711 w 4073453"/>
              <a:gd name="connsiteY19" fmla="*/ 2567657 h 3591302"/>
              <a:gd name="connsiteX20" fmla="*/ 4073453 w 4073453"/>
              <a:gd name="connsiteY20" fmla="*/ 2647404 h 3591302"/>
              <a:gd name="connsiteX21" fmla="*/ 4073453 w 4073453"/>
              <a:gd name="connsiteY21" fmla="*/ 2966385 h 3591302"/>
              <a:gd name="connsiteX22" fmla="*/ 3986711 w 4073453"/>
              <a:gd name="connsiteY22" fmla="*/ 3046131 h 3591302"/>
              <a:gd name="connsiteX23" fmla="*/ 3639750 w 4073453"/>
              <a:gd name="connsiteY23" fmla="*/ 3046131 h 3591302"/>
              <a:gd name="connsiteX24" fmla="*/ 3553008 w 4073453"/>
              <a:gd name="connsiteY24" fmla="*/ 2966385 h 3591302"/>
              <a:gd name="connsiteX25" fmla="*/ 3553008 w 4073453"/>
              <a:gd name="connsiteY25" fmla="*/ 2647404 h 3591302"/>
              <a:gd name="connsiteX26" fmla="*/ 3639750 w 4073453"/>
              <a:gd name="connsiteY26" fmla="*/ 2567657 h 3591302"/>
              <a:gd name="connsiteX27" fmla="*/ 2363906 w 4073453"/>
              <a:gd name="connsiteY27" fmla="*/ 2560848 h 3591302"/>
              <a:gd name="connsiteX28" fmla="*/ 2710867 w 4073453"/>
              <a:gd name="connsiteY28" fmla="*/ 2560848 h 3591302"/>
              <a:gd name="connsiteX29" fmla="*/ 2797610 w 4073453"/>
              <a:gd name="connsiteY29" fmla="*/ 2640594 h 3591302"/>
              <a:gd name="connsiteX30" fmla="*/ 2797610 w 4073453"/>
              <a:gd name="connsiteY30" fmla="*/ 2959575 h 3591302"/>
              <a:gd name="connsiteX31" fmla="*/ 2710867 w 4073453"/>
              <a:gd name="connsiteY31" fmla="*/ 3039322 h 3591302"/>
              <a:gd name="connsiteX32" fmla="*/ 2363906 w 4073453"/>
              <a:gd name="connsiteY32" fmla="*/ 3039322 h 3591302"/>
              <a:gd name="connsiteX33" fmla="*/ 2277164 w 4073453"/>
              <a:gd name="connsiteY33" fmla="*/ 2959575 h 3591302"/>
              <a:gd name="connsiteX34" fmla="*/ 2277164 w 4073453"/>
              <a:gd name="connsiteY34" fmla="*/ 2640594 h 3591302"/>
              <a:gd name="connsiteX35" fmla="*/ 2363906 w 4073453"/>
              <a:gd name="connsiteY35" fmla="*/ 2560848 h 3591302"/>
              <a:gd name="connsiteX36" fmla="*/ 724665 w 4073453"/>
              <a:gd name="connsiteY36" fmla="*/ 2558950 h 3591302"/>
              <a:gd name="connsiteX37" fmla="*/ 1071627 w 4073453"/>
              <a:gd name="connsiteY37" fmla="*/ 2558950 h 3591302"/>
              <a:gd name="connsiteX38" fmla="*/ 1158369 w 4073453"/>
              <a:gd name="connsiteY38" fmla="*/ 2638697 h 3591302"/>
              <a:gd name="connsiteX39" fmla="*/ 1158369 w 4073453"/>
              <a:gd name="connsiteY39" fmla="*/ 2957678 h 3591302"/>
              <a:gd name="connsiteX40" fmla="*/ 1071627 w 4073453"/>
              <a:gd name="connsiteY40" fmla="*/ 3037425 h 3591302"/>
              <a:gd name="connsiteX41" fmla="*/ 724665 w 4073453"/>
              <a:gd name="connsiteY41" fmla="*/ 3037425 h 3591302"/>
              <a:gd name="connsiteX42" fmla="*/ 637923 w 4073453"/>
              <a:gd name="connsiteY42" fmla="*/ 2957678 h 3591302"/>
              <a:gd name="connsiteX43" fmla="*/ 637923 w 4073453"/>
              <a:gd name="connsiteY43" fmla="*/ 2638697 h 3591302"/>
              <a:gd name="connsiteX44" fmla="*/ 724665 w 4073453"/>
              <a:gd name="connsiteY44" fmla="*/ 2558950 h 3591302"/>
              <a:gd name="connsiteX45" fmla="*/ 3001828 w 4073453"/>
              <a:gd name="connsiteY45" fmla="*/ 2015677 h 3591302"/>
              <a:gd name="connsiteX46" fmla="*/ 3348789 w 4073453"/>
              <a:gd name="connsiteY46" fmla="*/ 2015677 h 3591302"/>
              <a:gd name="connsiteX47" fmla="*/ 3435531 w 4073453"/>
              <a:gd name="connsiteY47" fmla="*/ 2095424 h 3591302"/>
              <a:gd name="connsiteX48" fmla="*/ 3435531 w 4073453"/>
              <a:gd name="connsiteY48" fmla="*/ 2414404 h 3591302"/>
              <a:gd name="connsiteX49" fmla="*/ 3348789 w 4073453"/>
              <a:gd name="connsiteY49" fmla="*/ 2494151 h 3591302"/>
              <a:gd name="connsiteX50" fmla="*/ 3001828 w 4073453"/>
              <a:gd name="connsiteY50" fmla="*/ 2494151 h 3591302"/>
              <a:gd name="connsiteX51" fmla="*/ 2915086 w 4073453"/>
              <a:gd name="connsiteY51" fmla="*/ 2414404 h 3591302"/>
              <a:gd name="connsiteX52" fmla="*/ 2915086 w 4073453"/>
              <a:gd name="connsiteY52" fmla="*/ 2095424 h 3591302"/>
              <a:gd name="connsiteX53" fmla="*/ 3001828 w 4073453"/>
              <a:gd name="connsiteY53" fmla="*/ 2015677 h 3591302"/>
              <a:gd name="connsiteX54" fmla="*/ 86742 w 4073453"/>
              <a:gd name="connsiteY54" fmla="*/ 2006970 h 3591302"/>
              <a:gd name="connsiteX55" fmla="*/ 433704 w 4073453"/>
              <a:gd name="connsiteY55" fmla="*/ 2006970 h 3591302"/>
              <a:gd name="connsiteX56" fmla="*/ 520446 w 4073453"/>
              <a:gd name="connsiteY56" fmla="*/ 2086717 h 3591302"/>
              <a:gd name="connsiteX57" fmla="*/ 520446 w 4073453"/>
              <a:gd name="connsiteY57" fmla="*/ 2405698 h 3591302"/>
              <a:gd name="connsiteX58" fmla="*/ 433704 w 4073453"/>
              <a:gd name="connsiteY58" fmla="*/ 2485445 h 3591302"/>
              <a:gd name="connsiteX59" fmla="*/ 86742 w 4073453"/>
              <a:gd name="connsiteY59" fmla="*/ 2485445 h 3591302"/>
              <a:gd name="connsiteX60" fmla="*/ 0 w 4073453"/>
              <a:gd name="connsiteY60" fmla="*/ 2405698 h 3591302"/>
              <a:gd name="connsiteX61" fmla="*/ 0 w 4073453"/>
              <a:gd name="connsiteY61" fmla="*/ 2086717 h 3591302"/>
              <a:gd name="connsiteX62" fmla="*/ 86742 w 4073453"/>
              <a:gd name="connsiteY62" fmla="*/ 2006970 h 3591302"/>
              <a:gd name="connsiteX63" fmla="*/ 717833 w 4073453"/>
              <a:gd name="connsiteY63" fmla="*/ 489904 h 3591302"/>
              <a:gd name="connsiteX64" fmla="*/ 2726537 w 4073453"/>
              <a:gd name="connsiteY64" fmla="*/ 489904 h 3591302"/>
              <a:gd name="connsiteX65" fmla="*/ 2806447 w 4073453"/>
              <a:gd name="connsiteY65" fmla="*/ 563369 h 3591302"/>
              <a:gd name="connsiteX66" fmla="*/ 2806447 w 4073453"/>
              <a:gd name="connsiteY66" fmla="*/ 2410082 h 3591302"/>
              <a:gd name="connsiteX67" fmla="*/ 2726537 w 4073453"/>
              <a:gd name="connsiteY67" fmla="*/ 2483547 h 3591302"/>
              <a:gd name="connsiteX68" fmla="*/ 717833 w 4073453"/>
              <a:gd name="connsiteY68" fmla="*/ 2483547 h 3591302"/>
              <a:gd name="connsiteX69" fmla="*/ 637923 w 4073453"/>
              <a:gd name="connsiteY69" fmla="*/ 2410082 h 3591302"/>
              <a:gd name="connsiteX70" fmla="*/ 637923 w 4073453"/>
              <a:gd name="connsiteY70" fmla="*/ 563369 h 3591302"/>
              <a:gd name="connsiteX71" fmla="*/ 717833 w 4073453"/>
              <a:gd name="connsiteY71" fmla="*/ 489904 h 3591302"/>
              <a:gd name="connsiteX72" fmla="*/ 3001828 w 4073453"/>
              <a:gd name="connsiteY72" fmla="*/ 470917 h 3591302"/>
              <a:gd name="connsiteX73" fmla="*/ 3348789 w 4073453"/>
              <a:gd name="connsiteY73" fmla="*/ 470917 h 3591302"/>
              <a:gd name="connsiteX74" fmla="*/ 3435531 w 4073453"/>
              <a:gd name="connsiteY74" fmla="*/ 550663 h 3591302"/>
              <a:gd name="connsiteX75" fmla="*/ 3435531 w 4073453"/>
              <a:gd name="connsiteY75" fmla="*/ 869644 h 3591302"/>
              <a:gd name="connsiteX76" fmla="*/ 3348789 w 4073453"/>
              <a:gd name="connsiteY76" fmla="*/ 949391 h 3591302"/>
              <a:gd name="connsiteX77" fmla="*/ 3001828 w 4073453"/>
              <a:gd name="connsiteY77" fmla="*/ 949391 h 3591302"/>
              <a:gd name="connsiteX78" fmla="*/ 2915086 w 4073453"/>
              <a:gd name="connsiteY78" fmla="*/ 869644 h 3591302"/>
              <a:gd name="connsiteX79" fmla="*/ 2915086 w 4073453"/>
              <a:gd name="connsiteY79" fmla="*/ 550663 h 3591302"/>
              <a:gd name="connsiteX80" fmla="*/ 3001828 w 4073453"/>
              <a:gd name="connsiteY80" fmla="*/ 470917 h 3591302"/>
              <a:gd name="connsiteX81" fmla="*/ 86744 w 4073453"/>
              <a:gd name="connsiteY81" fmla="*/ 0 h 3591302"/>
              <a:gd name="connsiteX82" fmla="*/ 433705 w 4073453"/>
              <a:gd name="connsiteY82" fmla="*/ 0 h 3591302"/>
              <a:gd name="connsiteX83" fmla="*/ 520447 w 4073453"/>
              <a:gd name="connsiteY83" fmla="*/ 79747 h 3591302"/>
              <a:gd name="connsiteX84" fmla="*/ 520447 w 4073453"/>
              <a:gd name="connsiteY84" fmla="*/ 398728 h 3591302"/>
              <a:gd name="connsiteX85" fmla="*/ 433705 w 4073453"/>
              <a:gd name="connsiteY85" fmla="*/ 478475 h 3591302"/>
              <a:gd name="connsiteX86" fmla="*/ 86744 w 4073453"/>
              <a:gd name="connsiteY86" fmla="*/ 478475 h 3591302"/>
              <a:gd name="connsiteX87" fmla="*/ 1 w 4073453"/>
              <a:gd name="connsiteY87" fmla="*/ 398728 h 3591302"/>
              <a:gd name="connsiteX88" fmla="*/ 1 w 4073453"/>
              <a:gd name="connsiteY88" fmla="*/ 79747 h 3591302"/>
              <a:gd name="connsiteX89" fmla="*/ 86744 w 4073453"/>
              <a:gd name="connsiteY89" fmla="*/ 0 h 35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73453" h="3591302">
                <a:moveTo>
                  <a:pt x="3001828" y="3112828"/>
                </a:moveTo>
                <a:lnTo>
                  <a:pt x="3348789" y="3112828"/>
                </a:lnTo>
                <a:cubicBezTo>
                  <a:pt x="3396696" y="3112828"/>
                  <a:pt x="3435531" y="3148532"/>
                  <a:pt x="3435531" y="3192575"/>
                </a:cubicBezTo>
                <a:lnTo>
                  <a:pt x="3435531" y="3511555"/>
                </a:lnTo>
                <a:cubicBezTo>
                  <a:pt x="3435531" y="3555598"/>
                  <a:pt x="3396696" y="3591302"/>
                  <a:pt x="3348789" y="3591302"/>
                </a:cubicBezTo>
                <a:lnTo>
                  <a:pt x="3001828" y="3591302"/>
                </a:lnTo>
                <a:cubicBezTo>
                  <a:pt x="2953922" y="3591302"/>
                  <a:pt x="2915086" y="3555598"/>
                  <a:pt x="2915086" y="3511555"/>
                </a:cubicBezTo>
                <a:lnTo>
                  <a:pt x="2915086" y="3192575"/>
                </a:lnTo>
                <a:cubicBezTo>
                  <a:pt x="2915086" y="3148532"/>
                  <a:pt x="2953922" y="3112828"/>
                  <a:pt x="3001828" y="3112828"/>
                </a:cubicBezTo>
                <a:close/>
                <a:moveTo>
                  <a:pt x="1808928" y="3112828"/>
                </a:moveTo>
                <a:lnTo>
                  <a:pt x="2155889" y="3112828"/>
                </a:lnTo>
                <a:cubicBezTo>
                  <a:pt x="2203795" y="3112828"/>
                  <a:pt x="2242631" y="3148532"/>
                  <a:pt x="2242631" y="3192575"/>
                </a:cubicBezTo>
                <a:lnTo>
                  <a:pt x="2242631" y="3511555"/>
                </a:lnTo>
                <a:cubicBezTo>
                  <a:pt x="2242631" y="3555598"/>
                  <a:pt x="2203795" y="3591302"/>
                  <a:pt x="2155889" y="3591302"/>
                </a:cubicBezTo>
                <a:lnTo>
                  <a:pt x="1808928" y="3591302"/>
                </a:lnTo>
                <a:cubicBezTo>
                  <a:pt x="1761021" y="3591302"/>
                  <a:pt x="1722185" y="3555598"/>
                  <a:pt x="1722185" y="3511555"/>
                </a:cubicBezTo>
                <a:lnTo>
                  <a:pt x="1722185" y="3192575"/>
                </a:lnTo>
                <a:cubicBezTo>
                  <a:pt x="1722185" y="3148532"/>
                  <a:pt x="1761021" y="3112828"/>
                  <a:pt x="1808928" y="3112828"/>
                </a:cubicBezTo>
                <a:close/>
                <a:moveTo>
                  <a:pt x="3639750" y="2567657"/>
                </a:moveTo>
                <a:lnTo>
                  <a:pt x="3986711" y="2567657"/>
                </a:lnTo>
                <a:cubicBezTo>
                  <a:pt x="4034617" y="2567657"/>
                  <a:pt x="4073453" y="2603361"/>
                  <a:pt x="4073453" y="2647404"/>
                </a:cubicBezTo>
                <a:lnTo>
                  <a:pt x="4073453" y="2966385"/>
                </a:lnTo>
                <a:cubicBezTo>
                  <a:pt x="4073453" y="3010427"/>
                  <a:pt x="4034617" y="3046131"/>
                  <a:pt x="3986711" y="3046131"/>
                </a:cubicBezTo>
                <a:lnTo>
                  <a:pt x="3639750" y="3046131"/>
                </a:lnTo>
                <a:cubicBezTo>
                  <a:pt x="3591843" y="3046131"/>
                  <a:pt x="3553008" y="3010427"/>
                  <a:pt x="3553008" y="2966385"/>
                </a:cubicBezTo>
                <a:lnTo>
                  <a:pt x="3553008" y="2647404"/>
                </a:lnTo>
                <a:cubicBezTo>
                  <a:pt x="3553008" y="2603361"/>
                  <a:pt x="3591843" y="2567657"/>
                  <a:pt x="3639750" y="2567657"/>
                </a:cubicBezTo>
                <a:close/>
                <a:moveTo>
                  <a:pt x="2363906" y="2560848"/>
                </a:moveTo>
                <a:lnTo>
                  <a:pt x="2710867" y="2560848"/>
                </a:lnTo>
                <a:cubicBezTo>
                  <a:pt x="2758773" y="2560848"/>
                  <a:pt x="2797610" y="2596551"/>
                  <a:pt x="2797610" y="2640594"/>
                </a:cubicBezTo>
                <a:lnTo>
                  <a:pt x="2797610" y="2959575"/>
                </a:lnTo>
                <a:cubicBezTo>
                  <a:pt x="2797610" y="3003618"/>
                  <a:pt x="2758773" y="3039322"/>
                  <a:pt x="2710867" y="3039322"/>
                </a:cubicBezTo>
                <a:lnTo>
                  <a:pt x="2363906" y="3039322"/>
                </a:lnTo>
                <a:cubicBezTo>
                  <a:pt x="2316000" y="3039322"/>
                  <a:pt x="2277164" y="3003618"/>
                  <a:pt x="2277164" y="2959575"/>
                </a:cubicBezTo>
                <a:lnTo>
                  <a:pt x="2277164" y="2640594"/>
                </a:lnTo>
                <a:cubicBezTo>
                  <a:pt x="2277164" y="2596551"/>
                  <a:pt x="2316000" y="2560848"/>
                  <a:pt x="2363906" y="2560848"/>
                </a:cubicBezTo>
                <a:close/>
                <a:moveTo>
                  <a:pt x="724665" y="2558950"/>
                </a:moveTo>
                <a:lnTo>
                  <a:pt x="1071627" y="2558950"/>
                </a:lnTo>
                <a:cubicBezTo>
                  <a:pt x="1119533" y="2558950"/>
                  <a:pt x="1158369" y="2594654"/>
                  <a:pt x="1158369" y="2638697"/>
                </a:cubicBezTo>
                <a:lnTo>
                  <a:pt x="1158369" y="2957678"/>
                </a:lnTo>
                <a:cubicBezTo>
                  <a:pt x="1158369" y="3001721"/>
                  <a:pt x="1119533" y="3037425"/>
                  <a:pt x="1071627" y="3037425"/>
                </a:cubicBezTo>
                <a:lnTo>
                  <a:pt x="724665" y="3037425"/>
                </a:lnTo>
                <a:cubicBezTo>
                  <a:pt x="676759" y="3037425"/>
                  <a:pt x="637923" y="3001721"/>
                  <a:pt x="637923" y="2957678"/>
                </a:cubicBezTo>
                <a:lnTo>
                  <a:pt x="637923" y="2638697"/>
                </a:lnTo>
                <a:cubicBezTo>
                  <a:pt x="637923" y="2594654"/>
                  <a:pt x="676759" y="2558950"/>
                  <a:pt x="724665" y="2558950"/>
                </a:cubicBezTo>
                <a:close/>
                <a:moveTo>
                  <a:pt x="3001828" y="2015677"/>
                </a:moveTo>
                <a:lnTo>
                  <a:pt x="3348789" y="2015677"/>
                </a:lnTo>
                <a:cubicBezTo>
                  <a:pt x="3396696" y="2015677"/>
                  <a:pt x="3435531" y="2051381"/>
                  <a:pt x="3435531" y="2095424"/>
                </a:cubicBezTo>
                <a:lnTo>
                  <a:pt x="3435531" y="2414404"/>
                </a:lnTo>
                <a:cubicBezTo>
                  <a:pt x="3435531" y="2458447"/>
                  <a:pt x="3396696" y="2494151"/>
                  <a:pt x="3348789" y="2494151"/>
                </a:cubicBezTo>
                <a:lnTo>
                  <a:pt x="3001828" y="2494151"/>
                </a:lnTo>
                <a:cubicBezTo>
                  <a:pt x="2953922" y="2494151"/>
                  <a:pt x="2915086" y="2458447"/>
                  <a:pt x="2915086" y="2414404"/>
                </a:cubicBezTo>
                <a:lnTo>
                  <a:pt x="2915086" y="2095424"/>
                </a:lnTo>
                <a:cubicBezTo>
                  <a:pt x="2915086" y="2051381"/>
                  <a:pt x="2953922" y="2015677"/>
                  <a:pt x="3001828" y="2015677"/>
                </a:cubicBezTo>
                <a:close/>
                <a:moveTo>
                  <a:pt x="86742" y="2006970"/>
                </a:moveTo>
                <a:lnTo>
                  <a:pt x="433704" y="2006970"/>
                </a:lnTo>
                <a:cubicBezTo>
                  <a:pt x="481610" y="2006970"/>
                  <a:pt x="520446" y="2042674"/>
                  <a:pt x="520446" y="2086717"/>
                </a:cubicBezTo>
                <a:lnTo>
                  <a:pt x="520446" y="2405698"/>
                </a:lnTo>
                <a:cubicBezTo>
                  <a:pt x="520446" y="2449741"/>
                  <a:pt x="481610" y="2485445"/>
                  <a:pt x="433704" y="2485445"/>
                </a:cubicBezTo>
                <a:lnTo>
                  <a:pt x="86742" y="2485445"/>
                </a:lnTo>
                <a:cubicBezTo>
                  <a:pt x="38836" y="2485445"/>
                  <a:pt x="0" y="2449741"/>
                  <a:pt x="0" y="2405698"/>
                </a:cubicBezTo>
                <a:lnTo>
                  <a:pt x="0" y="2086717"/>
                </a:lnTo>
                <a:cubicBezTo>
                  <a:pt x="0" y="2042674"/>
                  <a:pt x="38836" y="2006970"/>
                  <a:pt x="86742" y="2006970"/>
                </a:cubicBezTo>
                <a:close/>
                <a:moveTo>
                  <a:pt x="717833" y="489904"/>
                </a:moveTo>
                <a:lnTo>
                  <a:pt x="2726537" y="489904"/>
                </a:lnTo>
                <a:cubicBezTo>
                  <a:pt x="2770670" y="489904"/>
                  <a:pt x="2806447" y="522795"/>
                  <a:pt x="2806447" y="563369"/>
                </a:cubicBezTo>
                <a:lnTo>
                  <a:pt x="2806447" y="2410082"/>
                </a:lnTo>
                <a:cubicBezTo>
                  <a:pt x="2806447" y="2450656"/>
                  <a:pt x="2770670" y="2483547"/>
                  <a:pt x="2726537" y="2483547"/>
                </a:cubicBezTo>
                <a:lnTo>
                  <a:pt x="717833" y="2483547"/>
                </a:lnTo>
                <a:cubicBezTo>
                  <a:pt x="673700" y="2483547"/>
                  <a:pt x="637923" y="2450656"/>
                  <a:pt x="637923" y="2410082"/>
                </a:cubicBezTo>
                <a:lnTo>
                  <a:pt x="637923" y="563369"/>
                </a:lnTo>
                <a:cubicBezTo>
                  <a:pt x="637923" y="522795"/>
                  <a:pt x="673700" y="489904"/>
                  <a:pt x="717833" y="489904"/>
                </a:cubicBezTo>
                <a:close/>
                <a:moveTo>
                  <a:pt x="3001828" y="470917"/>
                </a:moveTo>
                <a:lnTo>
                  <a:pt x="3348789" y="470917"/>
                </a:lnTo>
                <a:cubicBezTo>
                  <a:pt x="3396696" y="470917"/>
                  <a:pt x="3435531" y="506620"/>
                  <a:pt x="3435531" y="550663"/>
                </a:cubicBezTo>
                <a:lnTo>
                  <a:pt x="3435531" y="869644"/>
                </a:lnTo>
                <a:cubicBezTo>
                  <a:pt x="3435531" y="913687"/>
                  <a:pt x="3396696" y="949391"/>
                  <a:pt x="3348789" y="949391"/>
                </a:cubicBezTo>
                <a:lnTo>
                  <a:pt x="3001828" y="949391"/>
                </a:lnTo>
                <a:cubicBezTo>
                  <a:pt x="2953922" y="949391"/>
                  <a:pt x="2915086" y="913687"/>
                  <a:pt x="2915086" y="869644"/>
                </a:cubicBezTo>
                <a:lnTo>
                  <a:pt x="2915086" y="550663"/>
                </a:lnTo>
                <a:cubicBezTo>
                  <a:pt x="2915086" y="506620"/>
                  <a:pt x="2953922" y="470917"/>
                  <a:pt x="3001828" y="470917"/>
                </a:cubicBezTo>
                <a:close/>
                <a:moveTo>
                  <a:pt x="86744" y="0"/>
                </a:moveTo>
                <a:lnTo>
                  <a:pt x="433705" y="0"/>
                </a:lnTo>
                <a:cubicBezTo>
                  <a:pt x="481611" y="0"/>
                  <a:pt x="520447" y="35704"/>
                  <a:pt x="520447" y="79747"/>
                </a:cubicBezTo>
                <a:lnTo>
                  <a:pt x="520447" y="398728"/>
                </a:lnTo>
                <a:cubicBezTo>
                  <a:pt x="520447" y="442771"/>
                  <a:pt x="481611" y="478475"/>
                  <a:pt x="433705" y="478475"/>
                </a:cubicBezTo>
                <a:lnTo>
                  <a:pt x="86744" y="478475"/>
                </a:lnTo>
                <a:cubicBezTo>
                  <a:pt x="38837" y="478475"/>
                  <a:pt x="1" y="442771"/>
                  <a:pt x="1" y="398728"/>
                </a:cubicBezTo>
                <a:lnTo>
                  <a:pt x="1" y="79747"/>
                </a:lnTo>
                <a:cubicBezTo>
                  <a:pt x="1" y="35704"/>
                  <a:pt x="38837" y="0"/>
                  <a:pt x="86744" y="0"/>
                </a:cubicBezTo>
                <a:close/>
              </a:path>
            </a:pathLst>
          </a:custGeom>
        </p:spPr>
      </p:pic>
    </p:spTree>
    <p:extLst>
      <p:ext uri="{BB962C8B-B14F-4D97-AF65-F5344CB8AC3E}">
        <p14:creationId xmlns:p14="http://schemas.microsoft.com/office/powerpoint/2010/main" val="13664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left)">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a:xfrm>
            <a:off x="0" y="9525"/>
            <a:ext cx="4572000" cy="6858000"/>
          </a:xfrm>
        </p:spPr>
      </p:pic>
      <p:sp>
        <p:nvSpPr>
          <p:cNvPr id="4" name="Picture Placeholder 1">
            <a:extLst>
              <a:ext uri="{FF2B5EF4-FFF2-40B4-BE49-F238E27FC236}">
                <a16:creationId xmlns:a16="http://schemas.microsoft.com/office/drawing/2014/main" id="{B5A1CF95-70DA-48D5-BAC2-6E3E979605FA}"/>
              </a:ext>
            </a:extLst>
          </p:cNvPr>
          <p:cNvSpPr txBox="1">
            <a:spLocks/>
          </p:cNvSpPr>
          <p:nvPr/>
        </p:nvSpPr>
        <p:spPr>
          <a:xfrm>
            <a:off x="-2" y="0"/>
            <a:ext cx="4572002" cy="6858000"/>
          </a:xfrm>
          <a:prstGeom prst="rect">
            <a:avLst/>
          </a:prstGeom>
          <a:solidFill>
            <a:schemeClr val="accent1">
              <a:lumMod val="50000"/>
              <a:alpha val="65000"/>
            </a:schemeClr>
          </a:solidFill>
        </p:spPr>
      </p:sp>
      <p:sp>
        <p:nvSpPr>
          <p:cNvPr id="3" name="Title 2">
            <a:extLst>
              <a:ext uri="{FF2B5EF4-FFF2-40B4-BE49-F238E27FC236}">
                <a16:creationId xmlns:a16="http://schemas.microsoft.com/office/drawing/2014/main" id="{6AAD7CDC-64C0-48A3-B061-199569F6E07E}"/>
              </a:ext>
            </a:extLst>
          </p:cNvPr>
          <p:cNvSpPr>
            <a:spLocks noGrp="1"/>
          </p:cNvSpPr>
          <p:nvPr>
            <p:ph type="title"/>
          </p:nvPr>
        </p:nvSpPr>
        <p:spPr/>
        <p:txBody>
          <a:bodyPr/>
          <a:lstStyle/>
          <a:p>
            <a:r>
              <a:rPr lang="en-ID">
                <a:solidFill>
                  <a:schemeClr val="bg2"/>
                </a:solidFill>
              </a:rPr>
              <a:t>Our Vision</a:t>
            </a:r>
          </a:p>
        </p:txBody>
      </p:sp>
      <p:sp>
        <p:nvSpPr>
          <p:cNvPr id="11" name="Rectangle 10">
            <a:extLst>
              <a:ext uri="{FF2B5EF4-FFF2-40B4-BE49-F238E27FC236}">
                <a16:creationId xmlns:a16="http://schemas.microsoft.com/office/drawing/2014/main" id="{40C65576-667D-41E0-9B51-1E526868F3D8}"/>
              </a:ext>
            </a:extLst>
          </p:cNvPr>
          <p:cNvSpPr/>
          <p:nvPr/>
        </p:nvSpPr>
        <p:spPr>
          <a:xfrm>
            <a:off x="495388" y="3155758"/>
            <a:ext cx="3026606" cy="1514645"/>
          </a:xfrm>
          <a:prstGeom prst="rect">
            <a:avLst/>
          </a:prstGeom>
        </p:spPr>
        <p:txBody>
          <a:bodyPr wrap="square">
            <a:spAutoFit/>
          </a:bodyPr>
          <a:lstStyle/>
          <a:p>
            <a:pPr algn="just">
              <a:lnSpc>
                <a:spcPct val="150000"/>
              </a:lnSpc>
            </a:pPr>
            <a:r>
              <a:rPr lang="en-US" sz="1050">
                <a:solidFill>
                  <a:schemeClr val="bg2"/>
                </a:solidFill>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050">
              <a:solidFill>
                <a:schemeClr val="bg2"/>
              </a:solidFill>
              <a:ea typeface="Raleway"/>
              <a:cs typeface="Raleway"/>
            </a:endParaRPr>
          </a:p>
        </p:txBody>
      </p:sp>
      <p:sp>
        <p:nvSpPr>
          <p:cNvPr id="12" name="Rectangle: Rounded Corners 11">
            <a:extLst>
              <a:ext uri="{FF2B5EF4-FFF2-40B4-BE49-F238E27FC236}">
                <a16:creationId xmlns:a16="http://schemas.microsoft.com/office/drawing/2014/main" id="{40EF1695-6BD6-4904-A11F-F562511D52B6}"/>
              </a:ext>
            </a:extLst>
          </p:cNvPr>
          <p:cNvSpPr/>
          <p:nvPr/>
        </p:nvSpPr>
        <p:spPr>
          <a:xfrm>
            <a:off x="4133850"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3" name="Rectangle: Rounded Corners 12">
            <a:extLst>
              <a:ext uri="{FF2B5EF4-FFF2-40B4-BE49-F238E27FC236}">
                <a16:creationId xmlns:a16="http://schemas.microsoft.com/office/drawing/2014/main" id="{5DE57990-67C1-47D1-9BA1-998BC2E5F35A}"/>
              </a:ext>
            </a:extLst>
          </p:cNvPr>
          <p:cNvSpPr/>
          <p:nvPr/>
        </p:nvSpPr>
        <p:spPr>
          <a:xfrm>
            <a:off x="4133850"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Rectangle: Rounded Corners 13">
            <a:extLst>
              <a:ext uri="{FF2B5EF4-FFF2-40B4-BE49-F238E27FC236}">
                <a16:creationId xmlns:a16="http://schemas.microsoft.com/office/drawing/2014/main" id="{16664B5D-CE07-4524-A32E-26200CA6A496}"/>
              </a:ext>
            </a:extLst>
          </p:cNvPr>
          <p:cNvSpPr/>
          <p:nvPr/>
        </p:nvSpPr>
        <p:spPr>
          <a:xfrm>
            <a:off x="4133850"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5" name="TextBox 14">
            <a:extLst>
              <a:ext uri="{FF2B5EF4-FFF2-40B4-BE49-F238E27FC236}">
                <a16:creationId xmlns:a16="http://schemas.microsoft.com/office/drawing/2014/main" id="{EF04CE81-D477-484D-B5DA-EDD291CE38B1}"/>
              </a:ext>
            </a:extLst>
          </p:cNvPr>
          <p:cNvSpPr txBox="1"/>
          <p:nvPr/>
        </p:nvSpPr>
        <p:spPr>
          <a:xfrm>
            <a:off x="5274571" y="1909894"/>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11BFED4-29AA-4F5E-80F6-31F58BA40F0F}"/>
              </a:ext>
            </a:extLst>
          </p:cNvPr>
          <p:cNvSpPr txBox="1"/>
          <p:nvPr/>
        </p:nvSpPr>
        <p:spPr>
          <a:xfrm>
            <a:off x="5274572" y="1691374"/>
            <a:ext cx="1611017" cy="300082"/>
          </a:xfrm>
          <a:prstGeom prst="rect">
            <a:avLst/>
          </a:prstGeom>
          <a:noFill/>
        </p:spPr>
        <p:txBody>
          <a:bodyPr wrap="square">
            <a:spAutoFit/>
          </a:bodyPr>
          <a:lstStyle/>
          <a:p>
            <a:pPr>
              <a:defRPr/>
            </a:pPr>
            <a:r>
              <a:rPr lang="en-US" sz="1350">
                <a:latin typeface="+mj-lt"/>
              </a:rPr>
              <a:t>Description</a:t>
            </a:r>
          </a:p>
        </p:txBody>
      </p:sp>
      <p:sp>
        <p:nvSpPr>
          <p:cNvPr id="19" name="TextBox 18">
            <a:extLst>
              <a:ext uri="{FF2B5EF4-FFF2-40B4-BE49-F238E27FC236}">
                <a16:creationId xmlns:a16="http://schemas.microsoft.com/office/drawing/2014/main" id="{56CB42A8-C87F-47A2-AC05-A41CDAD0ED37}"/>
              </a:ext>
            </a:extLst>
          </p:cNvPr>
          <p:cNvSpPr txBox="1"/>
          <p:nvPr/>
        </p:nvSpPr>
        <p:spPr>
          <a:xfrm>
            <a:off x="5274571" y="323620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0" name="TextBox 19">
            <a:extLst>
              <a:ext uri="{FF2B5EF4-FFF2-40B4-BE49-F238E27FC236}">
                <a16:creationId xmlns:a16="http://schemas.microsoft.com/office/drawing/2014/main" id="{55BD816C-B943-40BE-AF62-4431295DC154}"/>
              </a:ext>
            </a:extLst>
          </p:cNvPr>
          <p:cNvSpPr txBox="1"/>
          <p:nvPr/>
        </p:nvSpPr>
        <p:spPr>
          <a:xfrm>
            <a:off x="5274572" y="3017686"/>
            <a:ext cx="1611017" cy="300082"/>
          </a:xfrm>
          <a:prstGeom prst="rect">
            <a:avLst/>
          </a:prstGeom>
          <a:noFill/>
        </p:spPr>
        <p:txBody>
          <a:bodyPr wrap="square">
            <a:spAutoFit/>
          </a:bodyPr>
          <a:lstStyle/>
          <a:p>
            <a:pPr>
              <a:defRPr/>
            </a:pPr>
            <a:r>
              <a:rPr lang="en-US" sz="1350">
                <a:latin typeface="+mj-lt"/>
              </a:rPr>
              <a:t>Description</a:t>
            </a:r>
          </a:p>
        </p:txBody>
      </p:sp>
      <p:sp>
        <p:nvSpPr>
          <p:cNvPr id="21" name="TextBox 20">
            <a:extLst>
              <a:ext uri="{FF2B5EF4-FFF2-40B4-BE49-F238E27FC236}">
                <a16:creationId xmlns:a16="http://schemas.microsoft.com/office/drawing/2014/main" id="{451B8138-35E4-428E-B729-DF2D778809C5}"/>
              </a:ext>
            </a:extLst>
          </p:cNvPr>
          <p:cNvSpPr txBox="1"/>
          <p:nvPr/>
        </p:nvSpPr>
        <p:spPr>
          <a:xfrm>
            <a:off x="5274571" y="4580416"/>
            <a:ext cx="2726432" cy="609847"/>
          </a:xfrm>
          <a:prstGeom prst="rect">
            <a:avLst/>
          </a:prstGeom>
          <a:noFill/>
        </p:spPr>
        <p:txBody>
          <a:bodyPr wrap="square" rtlCol="0">
            <a:spAutoFit/>
          </a:bodyPr>
          <a:lstStyle/>
          <a:p>
            <a:pPr>
              <a:lnSpc>
                <a:spcPct val="150000"/>
              </a:lnSpc>
            </a:pPr>
            <a:r>
              <a:rPr lang="en-US" altLang="en-US" sz="1200">
                <a:ea typeface="Raleway"/>
                <a:cs typeface="Raleway"/>
              </a:rPr>
              <a:t>Lorem ipsum dolor sit amet, consectetur adipiscing elit. Sed</a:t>
            </a:r>
          </a:p>
        </p:txBody>
      </p:sp>
      <p:sp>
        <p:nvSpPr>
          <p:cNvPr id="22" name="TextBox 21">
            <a:extLst>
              <a:ext uri="{FF2B5EF4-FFF2-40B4-BE49-F238E27FC236}">
                <a16:creationId xmlns:a16="http://schemas.microsoft.com/office/drawing/2014/main" id="{9F4FB9AD-DF93-486F-951D-9BE2A39A7895}"/>
              </a:ext>
            </a:extLst>
          </p:cNvPr>
          <p:cNvSpPr txBox="1"/>
          <p:nvPr/>
        </p:nvSpPr>
        <p:spPr>
          <a:xfrm>
            <a:off x="5274572" y="4361895"/>
            <a:ext cx="1611017" cy="300082"/>
          </a:xfrm>
          <a:prstGeom prst="rect">
            <a:avLst/>
          </a:prstGeom>
          <a:noFill/>
        </p:spPr>
        <p:txBody>
          <a:bodyPr wrap="square">
            <a:spAutoFit/>
          </a:bodyPr>
          <a:lstStyle/>
          <a:p>
            <a:pPr>
              <a:defRPr/>
            </a:pPr>
            <a:r>
              <a:rPr lang="en-US" sz="1350">
                <a:latin typeface="+mj-lt"/>
              </a:rPr>
              <a:t>Description</a:t>
            </a:r>
          </a:p>
        </p:txBody>
      </p:sp>
      <p:grpSp>
        <p:nvGrpSpPr>
          <p:cNvPr id="60" name="Group 59">
            <a:extLst>
              <a:ext uri="{FF2B5EF4-FFF2-40B4-BE49-F238E27FC236}">
                <a16:creationId xmlns:a16="http://schemas.microsoft.com/office/drawing/2014/main" id="{C4E15B28-165F-4D88-B0A8-381358134892}"/>
              </a:ext>
            </a:extLst>
          </p:cNvPr>
          <p:cNvGrpSpPr/>
          <p:nvPr/>
        </p:nvGrpSpPr>
        <p:grpSpPr>
          <a:xfrm>
            <a:off x="573748" y="2492061"/>
            <a:ext cx="338587" cy="81413"/>
            <a:chOff x="5883321" y="1214724"/>
            <a:chExt cx="451449" cy="108550"/>
          </a:xfrm>
          <a:solidFill>
            <a:schemeClr val="bg2"/>
          </a:solidFill>
        </p:grpSpPr>
        <p:sp>
          <p:nvSpPr>
            <p:cNvPr id="61" name="Rectangle: Rounded Corners 60">
              <a:extLst>
                <a:ext uri="{FF2B5EF4-FFF2-40B4-BE49-F238E27FC236}">
                  <a16:creationId xmlns:a16="http://schemas.microsoft.com/office/drawing/2014/main" id="{1EA9B3B5-9131-4FB2-B0D6-95D79C969BDA}"/>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Rectangle: Rounded Corners 61">
              <a:extLst>
                <a:ext uri="{FF2B5EF4-FFF2-40B4-BE49-F238E27FC236}">
                  <a16:creationId xmlns:a16="http://schemas.microsoft.com/office/drawing/2014/main" id="{4F02A049-7F3B-48C5-9D3A-C1599AE5F23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Rectangle: Rounded Corners 62">
              <a:extLst>
                <a:ext uri="{FF2B5EF4-FFF2-40B4-BE49-F238E27FC236}">
                  <a16:creationId xmlns:a16="http://schemas.microsoft.com/office/drawing/2014/main" id="{F9A69295-808F-434C-B7C4-FB892F4BF92E}"/>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 name="Group 4">
            <a:extLst>
              <a:ext uri="{FF2B5EF4-FFF2-40B4-BE49-F238E27FC236}">
                <a16:creationId xmlns:a16="http://schemas.microsoft.com/office/drawing/2014/main" id="{7BD96C16-0878-45E3-A3E2-DAF35B7EFF82}"/>
              </a:ext>
            </a:extLst>
          </p:cNvPr>
          <p:cNvGrpSpPr/>
          <p:nvPr/>
        </p:nvGrpSpPr>
        <p:grpSpPr>
          <a:xfrm>
            <a:off x="56128" y="5433302"/>
            <a:ext cx="2000522" cy="1386355"/>
            <a:chOff x="74838" y="4938627"/>
            <a:chExt cx="2667362" cy="1848473"/>
          </a:xfrm>
        </p:grpSpPr>
        <p:sp>
          <p:nvSpPr>
            <p:cNvPr id="65" name="Oval 32">
              <a:extLst>
                <a:ext uri="{FF2B5EF4-FFF2-40B4-BE49-F238E27FC236}">
                  <a16:creationId xmlns:a16="http://schemas.microsoft.com/office/drawing/2014/main" id="{1893F209-D6FC-4694-919F-53A6F372CD47}"/>
                </a:ext>
              </a:extLst>
            </p:cNvPr>
            <p:cNvSpPr/>
            <p:nvPr userDrawn="1"/>
          </p:nvSpPr>
          <p:spPr>
            <a:xfrm rot="10800000" flipH="1">
              <a:off x="427444"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8">
              <a:extLst>
                <a:ext uri="{FF2B5EF4-FFF2-40B4-BE49-F238E27FC236}">
                  <a16:creationId xmlns:a16="http://schemas.microsoft.com/office/drawing/2014/main" id="{701EF680-DC5A-4F44-88D6-CF257612CB56}"/>
                </a:ext>
              </a:extLst>
            </p:cNvPr>
            <p:cNvSpPr/>
            <p:nvPr userDrawn="1"/>
          </p:nvSpPr>
          <p:spPr>
            <a:xfrm rot="10800000" flipH="1">
              <a:off x="74838" y="527049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9">
              <a:extLst>
                <a:ext uri="{FF2B5EF4-FFF2-40B4-BE49-F238E27FC236}">
                  <a16:creationId xmlns:a16="http://schemas.microsoft.com/office/drawing/2014/main" id="{0B55EB3B-84E7-4FCB-8D72-8F54BE24DCB3}"/>
                </a:ext>
              </a:extLst>
            </p:cNvPr>
            <p:cNvSpPr/>
            <p:nvPr userDrawn="1"/>
          </p:nvSpPr>
          <p:spPr>
            <a:xfrm rot="10800000" flipH="1">
              <a:off x="74838" y="493862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33">
              <a:extLst>
                <a:ext uri="{FF2B5EF4-FFF2-40B4-BE49-F238E27FC236}">
                  <a16:creationId xmlns:a16="http://schemas.microsoft.com/office/drawing/2014/main" id="{4E7AA459-0EA7-4C05-85B6-D00D2685EDEE}"/>
                </a:ext>
              </a:extLst>
            </p:cNvPr>
            <p:cNvSpPr/>
            <p:nvPr/>
          </p:nvSpPr>
          <p:spPr>
            <a:xfrm rot="10800000" flipH="1">
              <a:off x="1132656"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34">
              <a:extLst>
                <a:ext uri="{FF2B5EF4-FFF2-40B4-BE49-F238E27FC236}">
                  <a16:creationId xmlns:a16="http://schemas.microsoft.com/office/drawing/2014/main" id="{D2634D83-9E3D-4E64-864F-7EA21881A913}"/>
                </a:ext>
              </a:extLst>
            </p:cNvPr>
            <p:cNvSpPr/>
            <p:nvPr/>
          </p:nvSpPr>
          <p:spPr>
            <a:xfrm rot="10800000" flipH="1">
              <a:off x="1132656" y="527049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38">
              <a:extLst>
                <a:ext uri="{FF2B5EF4-FFF2-40B4-BE49-F238E27FC236}">
                  <a16:creationId xmlns:a16="http://schemas.microsoft.com/office/drawing/2014/main" id="{DB84AF82-2C27-4D08-A064-08F3F37B0AD7}"/>
                </a:ext>
              </a:extLst>
            </p:cNvPr>
            <p:cNvSpPr/>
            <p:nvPr/>
          </p:nvSpPr>
          <p:spPr>
            <a:xfrm rot="10800000" flipH="1">
              <a:off x="780050" y="5934226"/>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39">
              <a:extLst>
                <a:ext uri="{FF2B5EF4-FFF2-40B4-BE49-F238E27FC236}">
                  <a16:creationId xmlns:a16="http://schemas.microsoft.com/office/drawing/2014/main" id="{A0066933-695F-404D-81E9-2F73B78436E4}"/>
                </a:ext>
              </a:extLst>
            </p:cNvPr>
            <p:cNvSpPr/>
            <p:nvPr/>
          </p:nvSpPr>
          <p:spPr>
            <a:xfrm rot="10800000" flipH="1">
              <a:off x="780050" y="5602360"/>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2">
              <a:extLst>
                <a:ext uri="{FF2B5EF4-FFF2-40B4-BE49-F238E27FC236}">
                  <a16:creationId xmlns:a16="http://schemas.microsoft.com/office/drawing/2014/main" id="{43AAB442-F8CE-46C9-9849-C1B7B231DBD7}"/>
                </a:ext>
              </a:extLst>
            </p:cNvPr>
            <p:cNvSpPr/>
            <p:nvPr/>
          </p:nvSpPr>
          <p:spPr>
            <a:xfrm rot="10800000" flipH="1">
              <a:off x="2543080" y="5934225"/>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39">
              <a:extLst>
                <a:ext uri="{FF2B5EF4-FFF2-40B4-BE49-F238E27FC236}">
                  <a16:creationId xmlns:a16="http://schemas.microsoft.com/office/drawing/2014/main" id="{1B982DBC-D417-4074-948E-ED77F5FDE7C0}"/>
                </a:ext>
              </a:extLst>
            </p:cNvPr>
            <p:cNvSpPr/>
            <p:nvPr/>
          </p:nvSpPr>
          <p:spPr>
            <a:xfrm rot="10800000" flipH="1">
              <a:off x="2190474" y="5602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33">
              <a:extLst>
                <a:ext uri="{FF2B5EF4-FFF2-40B4-BE49-F238E27FC236}">
                  <a16:creationId xmlns:a16="http://schemas.microsoft.com/office/drawing/2014/main" id="{0A3E1EC2-57A2-44CA-9F4C-31B8A88B769C}"/>
                </a:ext>
              </a:extLst>
            </p:cNvPr>
            <p:cNvSpPr/>
            <p:nvPr/>
          </p:nvSpPr>
          <p:spPr>
            <a:xfrm rot="10800000" flipH="1">
              <a:off x="427444" y="6587980"/>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34">
              <a:extLst>
                <a:ext uri="{FF2B5EF4-FFF2-40B4-BE49-F238E27FC236}">
                  <a16:creationId xmlns:a16="http://schemas.microsoft.com/office/drawing/2014/main" id="{AFC7D874-1042-46B9-8EB2-D82B27A4DC6B}"/>
                </a:ext>
              </a:extLst>
            </p:cNvPr>
            <p:cNvSpPr/>
            <p:nvPr/>
          </p:nvSpPr>
          <p:spPr>
            <a:xfrm rot="10800000" flipH="1">
              <a:off x="427444" y="625611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41">
              <a:extLst>
                <a:ext uri="{FF2B5EF4-FFF2-40B4-BE49-F238E27FC236}">
                  <a16:creationId xmlns:a16="http://schemas.microsoft.com/office/drawing/2014/main" id="{F9946FD7-6597-4EB6-843A-5F081C11159E}"/>
                </a:ext>
              </a:extLst>
            </p:cNvPr>
            <p:cNvSpPr/>
            <p:nvPr/>
          </p:nvSpPr>
          <p:spPr>
            <a:xfrm rot="10800000" flipH="1">
              <a:off x="74838" y="5924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33">
              <a:extLst>
                <a:ext uri="{FF2B5EF4-FFF2-40B4-BE49-F238E27FC236}">
                  <a16:creationId xmlns:a16="http://schemas.microsoft.com/office/drawing/2014/main" id="{70A245A4-F443-4A8B-AC4D-9CA3283A7E16}"/>
                </a:ext>
              </a:extLst>
            </p:cNvPr>
            <p:cNvSpPr/>
            <p:nvPr/>
          </p:nvSpPr>
          <p:spPr>
            <a:xfrm rot="10800000" flipH="1">
              <a:off x="1837868" y="658797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34">
              <a:extLst>
                <a:ext uri="{FF2B5EF4-FFF2-40B4-BE49-F238E27FC236}">
                  <a16:creationId xmlns:a16="http://schemas.microsoft.com/office/drawing/2014/main" id="{856ACD65-7319-4A5D-AAD9-13639D3FA503}"/>
                </a:ext>
              </a:extLst>
            </p:cNvPr>
            <p:cNvSpPr/>
            <p:nvPr/>
          </p:nvSpPr>
          <p:spPr>
            <a:xfrm rot="10800000" flipH="1">
              <a:off x="1837868" y="6256112"/>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4" name="Oval 39">
              <a:extLst>
                <a:ext uri="{FF2B5EF4-FFF2-40B4-BE49-F238E27FC236}">
                  <a16:creationId xmlns:a16="http://schemas.microsoft.com/office/drawing/2014/main" id="{E06F2491-90EA-4BE8-8A17-C8E91AB356FE}"/>
                </a:ext>
              </a:extLst>
            </p:cNvPr>
            <p:cNvSpPr/>
            <p:nvPr/>
          </p:nvSpPr>
          <p:spPr>
            <a:xfrm rot="10800000" flipH="1">
              <a:off x="1485262"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5" name="Oval 41">
              <a:extLst>
                <a:ext uri="{FF2B5EF4-FFF2-40B4-BE49-F238E27FC236}">
                  <a16:creationId xmlns:a16="http://schemas.microsoft.com/office/drawing/2014/main" id="{8D8BA511-DC13-4FCB-9778-212EF9C1A7B7}"/>
                </a:ext>
              </a:extLst>
            </p:cNvPr>
            <p:cNvSpPr/>
            <p:nvPr/>
          </p:nvSpPr>
          <p:spPr>
            <a:xfrm rot="10800000" flipH="1">
              <a:off x="1485262" y="5924246"/>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6" name="Oval 41">
              <a:extLst>
                <a:ext uri="{FF2B5EF4-FFF2-40B4-BE49-F238E27FC236}">
                  <a16:creationId xmlns:a16="http://schemas.microsoft.com/office/drawing/2014/main" id="{07258EEB-94F7-4E3A-8396-A4674030DC2D}"/>
                </a:ext>
              </a:extLst>
            </p:cNvPr>
            <p:cNvSpPr/>
            <p:nvPr/>
          </p:nvSpPr>
          <p:spPr>
            <a:xfrm rot="10800000" flipH="1">
              <a:off x="2190474" y="658797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 name="Group 5">
            <a:extLst>
              <a:ext uri="{FF2B5EF4-FFF2-40B4-BE49-F238E27FC236}">
                <a16:creationId xmlns:a16="http://schemas.microsoft.com/office/drawing/2014/main" id="{B4A14368-0519-4AF7-BEC1-0FDA34381C92}"/>
              </a:ext>
            </a:extLst>
          </p:cNvPr>
          <p:cNvGrpSpPr/>
          <p:nvPr/>
        </p:nvGrpSpPr>
        <p:grpSpPr>
          <a:xfrm>
            <a:off x="69823" y="75655"/>
            <a:ext cx="1635254" cy="942704"/>
            <a:chOff x="93095" y="105641"/>
            <a:chExt cx="2180339" cy="1256938"/>
          </a:xfrm>
        </p:grpSpPr>
        <p:sp>
          <p:nvSpPr>
            <p:cNvPr id="101" name="Oval 34">
              <a:extLst>
                <a:ext uri="{FF2B5EF4-FFF2-40B4-BE49-F238E27FC236}">
                  <a16:creationId xmlns:a16="http://schemas.microsoft.com/office/drawing/2014/main" id="{E486BE2B-98D1-4D9E-AD5F-E3FA66938A0D}"/>
                </a:ext>
              </a:extLst>
            </p:cNvPr>
            <p:cNvSpPr/>
            <p:nvPr userDrawn="1"/>
          </p:nvSpPr>
          <p:spPr>
            <a:xfrm rot="5400000" flipH="1">
              <a:off x="424961"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35">
              <a:extLst>
                <a:ext uri="{FF2B5EF4-FFF2-40B4-BE49-F238E27FC236}">
                  <a16:creationId xmlns:a16="http://schemas.microsoft.com/office/drawing/2014/main" id="{685E9E09-A6CE-4BAD-9E65-AAD2A7834782}"/>
                </a:ext>
              </a:extLst>
            </p:cNvPr>
            <p:cNvSpPr/>
            <p:nvPr userDrawn="1"/>
          </p:nvSpPr>
          <p:spPr>
            <a:xfrm rot="5400000" flipH="1">
              <a:off x="93095" y="8108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38">
              <a:extLst>
                <a:ext uri="{FF2B5EF4-FFF2-40B4-BE49-F238E27FC236}">
                  <a16:creationId xmlns:a16="http://schemas.microsoft.com/office/drawing/2014/main" id="{577D5AC1-B145-4879-807A-29EB2D1F1601}"/>
                </a:ext>
              </a:extLst>
            </p:cNvPr>
            <p:cNvSpPr/>
            <p:nvPr userDrawn="1"/>
          </p:nvSpPr>
          <p:spPr>
            <a:xfrm rot="5400000" flipH="1">
              <a:off x="1088694" y="11634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39">
              <a:extLst>
                <a:ext uri="{FF2B5EF4-FFF2-40B4-BE49-F238E27FC236}">
                  <a16:creationId xmlns:a16="http://schemas.microsoft.com/office/drawing/2014/main" id="{8FD01CD3-9DE2-47D9-BB80-B5691CBD3957}"/>
                </a:ext>
              </a:extLst>
            </p:cNvPr>
            <p:cNvSpPr/>
            <p:nvPr userDrawn="1"/>
          </p:nvSpPr>
          <p:spPr>
            <a:xfrm rot="5400000" flipH="1">
              <a:off x="75682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41">
              <a:extLst>
                <a:ext uri="{FF2B5EF4-FFF2-40B4-BE49-F238E27FC236}">
                  <a16:creationId xmlns:a16="http://schemas.microsoft.com/office/drawing/2014/main" id="{0E90B73F-58B4-4B40-9853-2F5DB58C990C}"/>
                </a:ext>
              </a:extLst>
            </p:cNvPr>
            <p:cNvSpPr/>
            <p:nvPr userDrawn="1"/>
          </p:nvSpPr>
          <p:spPr>
            <a:xfrm rot="5400000" flipH="1">
              <a:off x="93095"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Oval 33">
              <a:extLst>
                <a:ext uri="{FF2B5EF4-FFF2-40B4-BE49-F238E27FC236}">
                  <a16:creationId xmlns:a16="http://schemas.microsoft.com/office/drawing/2014/main" id="{1FD8D18B-75B0-4221-A79D-742585172B19}"/>
                </a:ext>
              </a:extLst>
            </p:cNvPr>
            <p:cNvSpPr/>
            <p:nvPr/>
          </p:nvSpPr>
          <p:spPr>
            <a:xfrm rot="5400000" flipH="1">
              <a:off x="1420561"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Oval 34">
              <a:extLst>
                <a:ext uri="{FF2B5EF4-FFF2-40B4-BE49-F238E27FC236}">
                  <a16:creationId xmlns:a16="http://schemas.microsoft.com/office/drawing/2014/main" id="{6254BED5-4651-477B-A3C7-C8DE9972D042}"/>
                </a:ext>
              </a:extLst>
            </p:cNvPr>
            <p:cNvSpPr/>
            <p:nvPr/>
          </p:nvSpPr>
          <p:spPr>
            <a:xfrm rot="5400000" flipH="1">
              <a:off x="1088694" y="1056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8" name="Oval 35">
              <a:extLst>
                <a:ext uri="{FF2B5EF4-FFF2-40B4-BE49-F238E27FC236}">
                  <a16:creationId xmlns:a16="http://schemas.microsoft.com/office/drawing/2014/main" id="{B362A4EB-9B7C-4298-8C86-BE1580B1C5C2}"/>
                </a:ext>
              </a:extLst>
            </p:cNvPr>
            <p:cNvSpPr/>
            <p:nvPr/>
          </p:nvSpPr>
          <p:spPr>
            <a:xfrm rot="5400000" flipH="1">
              <a:off x="756828" y="1056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9" name="Oval 38">
              <a:extLst>
                <a:ext uri="{FF2B5EF4-FFF2-40B4-BE49-F238E27FC236}">
                  <a16:creationId xmlns:a16="http://schemas.microsoft.com/office/drawing/2014/main" id="{909B7DD1-50A3-4EF5-AE64-F64C38054835}"/>
                </a:ext>
              </a:extLst>
            </p:cNvPr>
            <p:cNvSpPr/>
            <p:nvPr/>
          </p:nvSpPr>
          <p:spPr>
            <a:xfrm rot="5400000" flipH="1">
              <a:off x="1752427" y="4582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39">
              <a:extLst>
                <a:ext uri="{FF2B5EF4-FFF2-40B4-BE49-F238E27FC236}">
                  <a16:creationId xmlns:a16="http://schemas.microsoft.com/office/drawing/2014/main" id="{1A8EA0D0-F120-4B07-85F0-AE13CE947153}"/>
                </a:ext>
              </a:extLst>
            </p:cNvPr>
            <p:cNvSpPr/>
            <p:nvPr/>
          </p:nvSpPr>
          <p:spPr>
            <a:xfrm rot="5400000" flipH="1">
              <a:off x="1420561"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41">
              <a:extLst>
                <a:ext uri="{FF2B5EF4-FFF2-40B4-BE49-F238E27FC236}">
                  <a16:creationId xmlns:a16="http://schemas.microsoft.com/office/drawing/2014/main" id="{53C9485E-7281-459C-8FCA-EE0EF1F9ADEF}"/>
                </a:ext>
              </a:extLst>
            </p:cNvPr>
            <p:cNvSpPr/>
            <p:nvPr/>
          </p:nvSpPr>
          <p:spPr>
            <a:xfrm rot="5400000" flipH="1">
              <a:off x="756828" y="4582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34">
              <a:extLst>
                <a:ext uri="{FF2B5EF4-FFF2-40B4-BE49-F238E27FC236}">
                  <a16:creationId xmlns:a16="http://schemas.microsoft.com/office/drawing/2014/main" id="{2C07838E-09DD-441E-8152-A6D3CDA9E08E}"/>
                </a:ext>
              </a:extLst>
            </p:cNvPr>
            <p:cNvSpPr/>
            <p:nvPr/>
          </p:nvSpPr>
          <p:spPr>
            <a:xfrm rot="5400000" flipH="1">
              <a:off x="2074314" y="8108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41">
              <a:extLst>
                <a:ext uri="{FF2B5EF4-FFF2-40B4-BE49-F238E27FC236}">
                  <a16:creationId xmlns:a16="http://schemas.microsoft.com/office/drawing/2014/main" id="{39ECB71B-9BCE-4E7B-A8D3-A9608606367A}"/>
                </a:ext>
              </a:extLst>
            </p:cNvPr>
            <p:cNvSpPr/>
            <p:nvPr/>
          </p:nvSpPr>
          <p:spPr>
            <a:xfrm rot="5400000" flipH="1">
              <a:off x="1742448" y="11634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99">
            <a:extLst>
              <a:ext uri="{FF2B5EF4-FFF2-40B4-BE49-F238E27FC236}">
                <a16:creationId xmlns:a16="http://schemas.microsoft.com/office/drawing/2014/main" id="{48B0A620-D404-4E74-A7BD-8E005890DBDD}"/>
              </a:ext>
            </a:extLst>
          </p:cNvPr>
          <p:cNvSpPr>
            <a:spLocks noChangeArrowheads="1"/>
          </p:cNvSpPr>
          <p:nvPr/>
        </p:nvSpPr>
        <p:spPr bwMode="auto">
          <a:xfrm>
            <a:off x="4362704" y="1900372"/>
            <a:ext cx="418593" cy="389066"/>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203">
            <a:extLst>
              <a:ext uri="{FF2B5EF4-FFF2-40B4-BE49-F238E27FC236}">
                <a16:creationId xmlns:a16="http://schemas.microsoft.com/office/drawing/2014/main" id="{F0BAB4CC-77A1-45E1-A079-E38F8AF3DE40}"/>
              </a:ext>
            </a:extLst>
          </p:cNvPr>
          <p:cNvSpPr>
            <a:spLocks noChangeArrowheads="1"/>
          </p:cNvSpPr>
          <p:nvPr/>
        </p:nvSpPr>
        <p:spPr bwMode="auto">
          <a:xfrm>
            <a:off x="4362704" y="3192320"/>
            <a:ext cx="418593" cy="418593"/>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14">
            <a:extLst>
              <a:ext uri="{FF2B5EF4-FFF2-40B4-BE49-F238E27FC236}">
                <a16:creationId xmlns:a16="http://schemas.microsoft.com/office/drawing/2014/main" id="{C54066CC-F99A-4DD6-B3E4-2C90F9949E91}"/>
              </a:ext>
            </a:extLst>
          </p:cNvPr>
          <p:cNvSpPr>
            <a:spLocks noChangeArrowheads="1"/>
          </p:cNvSpPr>
          <p:nvPr/>
        </p:nvSpPr>
        <p:spPr bwMode="auto">
          <a:xfrm>
            <a:off x="4391363" y="4559879"/>
            <a:ext cx="361277" cy="406434"/>
          </a:xfrm>
          <a:custGeom>
            <a:avLst/>
            <a:gdLst>
              <a:gd name="T0" fmla="*/ 149157 w 545"/>
              <a:gd name="T1" fmla="*/ 131958 h 619"/>
              <a:gd name="T2" fmla="*/ 42720 w 545"/>
              <a:gd name="T3" fmla="*/ 137337 h 619"/>
              <a:gd name="T4" fmla="*/ 149157 w 545"/>
              <a:gd name="T5" fmla="*/ 147736 h 619"/>
              <a:gd name="T6" fmla="*/ 149157 w 545"/>
              <a:gd name="T7" fmla="*/ 131958 h 619"/>
              <a:gd name="T8" fmla="*/ 149157 w 545"/>
              <a:gd name="T9" fmla="*/ 168892 h 619"/>
              <a:gd name="T10" fmla="*/ 42720 w 545"/>
              <a:gd name="T11" fmla="*/ 174271 h 619"/>
              <a:gd name="T12" fmla="*/ 149157 w 545"/>
              <a:gd name="T13" fmla="*/ 179649 h 619"/>
              <a:gd name="T14" fmla="*/ 149157 w 545"/>
              <a:gd name="T15" fmla="*/ 168892 h 619"/>
              <a:gd name="T16" fmla="*/ 170517 w 545"/>
              <a:gd name="T17" fmla="*/ 26535 h 619"/>
              <a:gd name="T18" fmla="*/ 149157 w 545"/>
              <a:gd name="T19" fmla="*/ 10399 h 619"/>
              <a:gd name="T20" fmla="*/ 95938 w 545"/>
              <a:gd name="T21" fmla="*/ 0 h 619"/>
              <a:gd name="T22" fmla="*/ 47788 w 545"/>
              <a:gd name="T23" fmla="*/ 10399 h 619"/>
              <a:gd name="T24" fmla="*/ 26428 w 545"/>
              <a:gd name="T25" fmla="*/ 26535 h 619"/>
              <a:gd name="T26" fmla="*/ 0 w 545"/>
              <a:gd name="T27" fmla="*/ 195427 h 619"/>
              <a:gd name="T28" fmla="*/ 170517 w 545"/>
              <a:gd name="T29" fmla="*/ 221603 h 619"/>
              <a:gd name="T30" fmla="*/ 196945 w 545"/>
              <a:gd name="T31" fmla="*/ 52711 h 619"/>
              <a:gd name="T32" fmla="*/ 64080 w 545"/>
              <a:gd name="T33" fmla="*/ 26535 h 619"/>
              <a:gd name="T34" fmla="*/ 80009 w 545"/>
              <a:gd name="T35" fmla="*/ 26535 h 619"/>
              <a:gd name="T36" fmla="*/ 117298 w 545"/>
              <a:gd name="T37" fmla="*/ 26535 h 619"/>
              <a:gd name="T38" fmla="*/ 133227 w 545"/>
              <a:gd name="T39" fmla="*/ 52711 h 619"/>
              <a:gd name="T40" fmla="*/ 64080 w 545"/>
              <a:gd name="T41" fmla="*/ 26535 h 619"/>
              <a:gd name="T42" fmla="*/ 181016 w 545"/>
              <a:gd name="T43" fmla="*/ 195427 h 619"/>
              <a:gd name="T44" fmla="*/ 26428 w 545"/>
              <a:gd name="T45" fmla="*/ 211205 h 619"/>
              <a:gd name="T46" fmla="*/ 10499 w 545"/>
              <a:gd name="T47" fmla="*/ 52711 h 619"/>
              <a:gd name="T48" fmla="*/ 47788 w 545"/>
              <a:gd name="T49" fmla="*/ 42313 h 619"/>
              <a:gd name="T50" fmla="*/ 149157 w 545"/>
              <a:gd name="T51" fmla="*/ 68848 h 619"/>
              <a:gd name="T52" fmla="*/ 170517 w 545"/>
              <a:gd name="T53" fmla="*/ 42313 h 619"/>
              <a:gd name="T54" fmla="*/ 181016 w 545"/>
              <a:gd name="T55" fmla="*/ 195427 h 619"/>
              <a:gd name="T56" fmla="*/ 149157 w 545"/>
              <a:gd name="T57" fmla="*/ 95024 h 619"/>
              <a:gd name="T58" fmla="*/ 42720 w 545"/>
              <a:gd name="T59" fmla="*/ 105782 h 619"/>
              <a:gd name="T60" fmla="*/ 149157 w 545"/>
              <a:gd name="T61" fmla="*/ 110802 h 619"/>
              <a:gd name="T62" fmla="*/ 149157 w 545"/>
              <a:gd name="T63" fmla="*/ 95024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87984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2"/>
                                        </p:tgtEl>
                                        <p:attrNameLst>
                                          <p:attrName>style.visibility</p:attrName>
                                        </p:attrNameLst>
                                      </p:cBhvr>
                                      <p:to>
                                        <p:strVal val="visible"/>
                                      </p:to>
                                    </p:set>
                                    <p:animEffect transition="in" filter="fade">
                                      <p:cBhvr>
                                        <p:cTn id="46" dur="500"/>
                                        <p:tgtEl>
                                          <p:spTgt spid="82"/>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3"/>
                                        </p:tgtEl>
                                        <p:attrNameLst>
                                          <p:attrName>style.visibility</p:attrName>
                                        </p:attrNameLst>
                                      </p:cBhvr>
                                      <p:to>
                                        <p:strVal val="visible"/>
                                      </p:to>
                                    </p:set>
                                    <p:animEffect transition="in" filter="fade">
                                      <p:cBhvr>
                                        <p:cTn id="60" dur="500"/>
                                        <p:tgtEl>
                                          <p:spTgt spid="83"/>
                                        </p:tgtEl>
                                      </p:cBhvr>
                                    </p:animEffect>
                                  </p:childTnLst>
                                </p:cTn>
                              </p:par>
                            </p:childTnLst>
                          </p:cTn>
                        </p:par>
                        <p:par>
                          <p:cTn id="61" fill="hold">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animBg="1"/>
      <p:bldP spid="13" grpId="0" animBg="1"/>
      <p:bldP spid="14" grpId="0" animBg="1"/>
      <p:bldP spid="15" grpId="0"/>
      <p:bldP spid="16" grpId="0"/>
      <p:bldP spid="19" grpId="0"/>
      <p:bldP spid="20" grpId="0"/>
      <p:bldP spid="21" grpId="0"/>
      <p:bldP spid="22" grpId="0"/>
      <p:bldP spid="81" grpId="0" animBg="1"/>
      <p:bldP spid="82" grpId="0" animBg="1"/>
      <p:bldP spid="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1250" r="31250"/>
          <a:stretch>
            <a:fillRect/>
          </a:stretch>
        </p:blipFill>
        <p:spPr/>
      </p:pic>
      <p:sp>
        <p:nvSpPr>
          <p:cNvPr id="3" name="Title 2">
            <a:extLst>
              <a:ext uri="{FF2B5EF4-FFF2-40B4-BE49-F238E27FC236}">
                <a16:creationId xmlns:a16="http://schemas.microsoft.com/office/drawing/2014/main" id="{35697B0D-20C0-4EF1-B5DA-4C6ADF460DDC}"/>
              </a:ext>
            </a:extLst>
          </p:cNvPr>
          <p:cNvSpPr>
            <a:spLocks noGrp="1"/>
          </p:cNvSpPr>
          <p:nvPr>
            <p:ph type="title"/>
          </p:nvPr>
        </p:nvSpPr>
        <p:spPr/>
        <p:txBody>
          <a:bodyPr/>
          <a:lstStyle/>
          <a:p>
            <a:r>
              <a:rPr lang="en-ID"/>
              <a:t>Our Mission</a:t>
            </a:r>
          </a:p>
        </p:txBody>
      </p:sp>
      <p:sp>
        <p:nvSpPr>
          <p:cNvPr id="7" name="Picture Placeholder 1">
            <a:extLst>
              <a:ext uri="{FF2B5EF4-FFF2-40B4-BE49-F238E27FC236}">
                <a16:creationId xmlns:a16="http://schemas.microsoft.com/office/drawing/2014/main" id="{623D9F91-F47B-431E-A45B-B779549082A7}"/>
              </a:ext>
            </a:extLst>
          </p:cNvPr>
          <p:cNvSpPr txBox="1">
            <a:spLocks/>
          </p:cNvSpPr>
          <p:nvPr/>
        </p:nvSpPr>
        <p:spPr>
          <a:xfrm flipH="1">
            <a:off x="4572001" y="0"/>
            <a:ext cx="4572002" cy="6858000"/>
          </a:xfrm>
          <a:prstGeom prst="rect">
            <a:avLst/>
          </a:prstGeom>
          <a:solidFill>
            <a:schemeClr val="accent1">
              <a:lumMod val="50000"/>
              <a:alpha val="65000"/>
            </a:schemeClr>
          </a:solidFill>
        </p:spPr>
      </p:sp>
      <p:sp>
        <p:nvSpPr>
          <p:cNvPr id="4" name="Rectangle 3">
            <a:extLst>
              <a:ext uri="{FF2B5EF4-FFF2-40B4-BE49-F238E27FC236}">
                <a16:creationId xmlns:a16="http://schemas.microsoft.com/office/drawing/2014/main" id="{547D0078-8009-4F8A-9574-20721603B129}"/>
              </a:ext>
            </a:extLst>
          </p:cNvPr>
          <p:cNvSpPr/>
          <p:nvPr/>
        </p:nvSpPr>
        <p:spPr>
          <a:xfrm>
            <a:off x="352425" y="2570078"/>
            <a:ext cx="3429000" cy="1717843"/>
          </a:xfrm>
          <a:prstGeom prst="rect">
            <a:avLst/>
          </a:prstGeom>
        </p:spPr>
        <p:txBody>
          <a:bodyPr wrap="square">
            <a:spAutoFit/>
          </a:bodyPr>
          <a:lstStyle/>
          <a:p>
            <a:pPr algn="just">
              <a:lnSpc>
                <a:spcPct val="150000"/>
              </a:lnSpc>
            </a:pPr>
            <a:r>
              <a:rPr lang="en-US" sz="1200">
                <a:ea typeface="Times New Roman" panose="02020603050405020304" pitchFamily="18" charset="0"/>
                <a:cs typeface="Raleway" panose="020B0503030101060003" pitchFamily="34" charset="0"/>
              </a:rPr>
              <a:t>Lorem ipsum dolor sit amet, consectetur adipiscing elit. Aenean sit amet ultrices sem. Donec non elit eu tellus lacinia imperdiet Lorem ipsum dolor sit amet, consectetur adipiscing elit. Aenean sit amet ultrices sem. Donec non elit eu tellus lacinia imperdiet lorem ipsum sit amet.</a:t>
            </a:r>
            <a:endParaRPr lang="en-US" altLang="en-US" sz="1200">
              <a:ea typeface="Raleway"/>
              <a:cs typeface="Raleway"/>
            </a:endParaRPr>
          </a:p>
        </p:txBody>
      </p:sp>
      <p:sp>
        <p:nvSpPr>
          <p:cNvPr id="8" name="Rectangle: Rounded Corners 7">
            <a:extLst>
              <a:ext uri="{FF2B5EF4-FFF2-40B4-BE49-F238E27FC236}">
                <a16:creationId xmlns:a16="http://schemas.microsoft.com/office/drawing/2014/main" id="{39EAC032-49EC-4EC5-A3DF-09FE9714E0A2}"/>
              </a:ext>
            </a:extLst>
          </p:cNvPr>
          <p:cNvSpPr/>
          <p:nvPr/>
        </p:nvSpPr>
        <p:spPr>
          <a:xfrm>
            <a:off x="5038725" y="1656754"/>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 name="Rectangle: Rounded Corners 8">
            <a:extLst>
              <a:ext uri="{FF2B5EF4-FFF2-40B4-BE49-F238E27FC236}">
                <a16:creationId xmlns:a16="http://schemas.microsoft.com/office/drawing/2014/main" id="{079DE0F4-5DEE-4EE4-88A6-41C9B0DB6096}"/>
              </a:ext>
            </a:extLst>
          </p:cNvPr>
          <p:cNvSpPr/>
          <p:nvPr/>
        </p:nvSpPr>
        <p:spPr>
          <a:xfrm>
            <a:off x="5038725" y="296346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 name="Rectangle: Rounded Corners 9">
            <a:extLst>
              <a:ext uri="{FF2B5EF4-FFF2-40B4-BE49-F238E27FC236}">
                <a16:creationId xmlns:a16="http://schemas.microsoft.com/office/drawing/2014/main" id="{43AECE0E-0FE8-4D95-94F3-97E6D10EA145}"/>
              </a:ext>
            </a:extLst>
          </p:cNvPr>
          <p:cNvSpPr/>
          <p:nvPr/>
        </p:nvSpPr>
        <p:spPr>
          <a:xfrm>
            <a:off x="5038725" y="4324946"/>
            <a:ext cx="876300" cy="8763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 name="TextBox 10">
            <a:extLst>
              <a:ext uri="{FF2B5EF4-FFF2-40B4-BE49-F238E27FC236}">
                <a16:creationId xmlns:a16="http://schemas.microsoft.com/office/drawing/2014/main" id="{8CA19AB6-347A-45CD-951F-2AEA67231925}"/>
              </a:ext>
            </a:extLst>
          </p:cNvPr>
          <p:cNvSpPr txBox="1"/>
          <p:nvPr/>
        </p:nvSpPr>
        <p:spPr>
          <a:xfrm>
            <a:off x="6179446" y="1909894"/>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2" name="TextBox 11">
            <a:extLst>
              <a:ext uri="{FF2B5EF4-FFF2-40B4-BE49-F238E27FC236}">
                <a16:creationId xmlns:a16="http://schemas.microsoft.com/office/drawing/2014/main" id="{2ED0D960-3F1C-44D6-8D97-5FFCC56955AC}"/>
              </a:ext>
            </a:extLst>
          </p:cNvPr>
          <p:cNvSpPr txBox="1"/>
          <p:nvPr/>
        </p:nvSpPr>
        <p:spPr>
          <a:xfrm>
            <a:off x="6179447" y="1691374"/>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3" name="TextBox 12">
            <a:extLst>
              <a:ext uri="{FF2B5EF4-FFF2-40B4-BE49-F238E27FC236}">
                <a16:creationId xmlns:a16="http://schemas.microsoft.com/office/drawing/2014/main" id="{F92A22F6-08BD-46BD-801E-401F67E4C585}"/>
              </a:ext>
            </a:extLst>
          </p:cNvPr>
          <p:cNvSpPr txBox="1"/>
          <p:nvPr/>
        </p:nvSpPr>
        <p:spPr>
          <a:xfrm>
            <a:off x="6179446" y="323620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4" name="TextBox 13">
            <a:extLst>
              <a:ext uri="{FF2B5EF4-FFF2-40B4-BE49-F238E27FC236}">
                <a16:creationId xmlns:a16="http://schemas.microsoft.com/office/drawing/2014/main" id="{FC876518-2C66-42F5-B79F-A1CB6D06BEBE}"/>
              </a:ext>
            </a:extLst>
          </p:cNvPr>
          <p:cNvSpPr txBox="1"/>
          <p:nvPr/>
        </p:nvSpPr>
        <p:spPr>
          <a:xfrm>
            <a:off x="6179447" y="3017686"/>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sp>
        <p:nvSpPr>
          <p:cNvPr id="15" name="TextBox 14">
            <a:extLst>
              <a:ext uri="{FF2B5EF4-FFF2-40B4-BE49-F238E27FC236}">
                <a16:creationId xmlns:a16="http://schemas.microsoft.com/office/drawing/2014/main" id="{91C5F82A-FB43-4E67-ABE9-BC81F147225C}"/>
              </a:ext>
            </a:extLst>
          </p:cNvPr>
          <p:cNvSpPr txBox="1"/>
          <p:nvPr/>
        </p:nvSpPr>
        <p:spPr>
          <a:xfrm>
            <a:off x="6179446" y="4580416"/>
            <a:ext cx="2726432" cy="609847"/>
          </a:xfrm>
          <a:prstGeom prst="rect">
            <a:avLst/>
          </a:prstGeom>
          <a:noFill/>
        </p:spPr>
        <p:txBody>
          <a:bodyPr wrap="square" rtlCol="0">
            <a:spAutoFit/>
          </a:bodyPr>
          <a:lstStyle/>
          <a:p>
            <a:pPr>
              <a:lnSpc>
                <a:spcPct val="150000"/>
              </a:lnSpc>
            </a:pPr>
            <a:r>
              <a:rPr lang="en-US" altLang="en-US" sz="1200">
                <a:solidFill>
                  <a:schemeClr val="bg2"/>
                </a:solidFill>
                <a:ea typeface="Raleway"/>
                <a:cs typeface="Raleway"/>
              </a:rPr>
              <a:t>Lorem ipsum dolor sit amet, consectetur adipiscing elit. Sed</a:t>
            </a:r>
          </a:p>
        </p:txBody>
      </p:sp>
      <p:sp>
        <p:nvSpPr>
          <p:cNvPr id="16" name="TextBox 15">
            <a:extLst>
              <a:ext uri="{FF2B5EF4-FFF2-40B4-BE49-F238E27FC236}">
                <a16:creationId xmlns:a16="http://schemas.microsoft.com/office/drawing/2014/main" id="{CEEBE1F9-24AB-4892-8FA8-71D7A81583B8}"/>
              </a:ext>
            </a:extLst>
          </p:cNvPr>
          <p:cNvSpPr txBox="1"/>
          <p:nvPr/>
        </p:nvSpPr>
        <p:spPr>
          <a:xfrm>
            <a:off x="6179447" y="4361895"/>
            <a:ext cx="1611017" cy="300082"/>
          </a:xfrm>
          <a:prstGeom prst="rect">
            <a:avLst/>
          </a:prstGeom>
          <a:noFill/>
        </p:spPr>
        <p:txBody>
          <a:bodyPr wrap="square">
            <a:spAutoFit/>
          </a:bodyPr>
          <a:lstStyle/>
          <a:p>
            <a:pPr>
              <a:defRPr/>
            </a:pPr>
            <a:r>
              <a:rPr lang="en-US" sz="1350">
                <a:solidFill>
                  <a:schemeClr val="bg2"/>
                </a:solidFill>
                <a:latin typeface="+mj-lt"/>
              </a:rPr>
              <a:t>Description</a:t>
            </a:r>
          </a:p>
        </p:txBody>
      </p:sp>
      <p:grpSp>
        <p:nvGrpSpPr>
          <p:cNvPr id="55" name="Group 54">
            <a:extLst>
              <a:ext uri="{FF2B5EF4-FFF2-40B4-BE49-F238E27FC236}">
                <a16:creationId xmlns:a16="http://schemas.microsoft.com/office/drawing/2014/main" id="{91F25ADA-11B9-4E3C-80FE-E84FE6A167F0}"/>
              </a:ext>
            </a:extLst>
          </p:cNvPr>
          <p:cNvGrpSpPr/>
          <p:nvPr/>
        </p:nvGrpSpPr>
        <p:grpSpPr>
          <a:xfrm>
            <a:off x="468836" y="1957725"/>
            <a:ext cx="338587" cy="81413"/>
            <a:chOff x="5883321" y="1214724"/>
            <a:chExt cx="451449" cy="108550"/>
          </a:xfrm>
          <a:solidFill>
            <a:schemeClr val="accent1"/>
          </a:solidFill>
        </p:grpSpPr>
        <p:sp>
          <p:nvSpPr>
            <p:cNvPr id="56" name="Rectangle: Rounded Corners 55">
              <a:extLst>
                <a:ext uri="{FF2B5EF4-FFF2-40B4-BE49-F238E27FC236}">
                  <a16:creationId xmlns:a16="http://schemas.microsoft.com/office/drawing/2014/main" id="{8207ECA7-B13E-42D6-954A-80CAD6A36F19}"/>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Rectangle: Rounded Corners 56">
              <a:extLst>
                <a:ext uri="{FF2B5EF4-FFF2-40B4-BE49-F238E27FC236}">
                  <a16:creationId xmlns:a16="http://schemas.microsoft.com/office/drawing/2014/main" id="{0DA15E93-A7DB-4A28-95FB-B22ED2F294C9}"/>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Rectangle: Rounded Corners 57">
              <a:extLst>
                <a:ext uri="{FF2B5EF4-FFF2-40B4-BE49-F238E27FC236}">
                  <a16:creationId xmlns:a16="http://schemas.microsoft.com/office/drawing/2014/main" id="{E22CC8A8-E201-47B7-84B8-892F83E66C39}"/>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2" name="Group 1">
            <a:extLst>
              <a:ext uri="{FF2B5EF4-FFF2-40B4-BE49-F238E27FC236}">
                <a16:creationId xmlns:a16="http://schemas.microsoft.com/office/drawing/2014/main" id="{69626C7C-3935-4C37-8E1C-969FB65DDAB8}"/>
              </a:ext>
            </a:extLst>
          </p:cNvPr>
          <p:cNvGrpSpPr/>
          <p:nvPr/>
        </p:nvGrpSpPr>
        <p:grpSpPr>
          <a:xfrm>
            <a:off x="7464832" y="54841"/>
            <a:ext cx="1635254" cy="942704"/>
            <a:chOff x="9953107" y="67541"/>
            <a:chExt cx="2180339" cy="1256938"/>
          </a:xfrm>
        </p:grpSpPr>
        <p:sp>
          <p:nvSpPr>
            <p:cNvPr id="60" name="Oval 32">
              <a:extLst>
                <a:ext uri="{FF2B5EF4-FFF2-40B4-BE49-F238E27FC236}">
                  <a16:creationId xmlns:a16="http://schemas.microsoft.com/office/drawing/2014/main" id="{8BCE2469-D7B6-4C50-BBDD-CAD0A1569E25}"/>
                </a:ext>
              </a:extLst>
            </p:cNvPr>
            <p:cNvSpPr/>
            <p:nvPr userDrawn="1"/>
          </p:nvSpPr>
          <p:spPr>
            <a:xfrm rot="16200000" flipH="1">
              <a:off x="1093872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1" name="Oval 33">
              <a:extLst>
                <a:ext uri="{FF2B5EF4-FFF2-40B4-BE49-F238E27FC236}">
                  <a16:creationId xmlns:a16="http://schemas.microsoft.com/office/drawing/2014/main" id="{8565B740-DBE2-4F40-B077-8674605EDDEC}"/>
                </a:ext>
              </a:extLst>
            </p:cNvPr>
            <p:cNvSpPr/>
            <p:nvPr userDrawn="1"/>
          </p:nvSpPr>
          <p:spPr>
            <a:xfrm rot="16200000" flipH="1">
              <a:off x="11270593"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34">
              <a:extLst>
                <a:ext uri="{FF2B5EF4-FFF2-40B4-BE49-F238E27FC236}">
                  <a16:creationId xmlns:a16="http://schemas.microsoft.com/office/drawing/2014/main" id="{789B14A4-3559-471A-A67E-B545E893D180}"/>
                </a:ext>
              </a:extLst>
            </p:cNvPr>
            <p:cNvSpPr/>
            <p:nvPr userDrawn="1"/>
          </p:nvSpPr>
          <p:spPr>
            <a:xfrm rot="16200000" flipH="1">
              <a:off x="11602460"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35">
              <a:extLst>
                <a:ext uri="{FF2B5EF4-FFF2-40B4-BE49-F238E27FC236}">
                  <a16:creationId xmlns:a16="http://schemas.microsoft.com/office/drawing/2014/main" id="{7E936E64-687F-4B57-9970-3043CE63D884}"/>
                </a:ext>
              </a:extLst>
            </p:cNvPr>
            <p:cNvSpPr/>
            <p:nvPr userDrawn="1"/>
          </p:nvSpPr>
          <p:spPr>
            <a:xfrm rot="16200000" flipH="1">
              <a:off x="11934326" y="420147"/>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38">
              <a:extLst>
                <a:ext uri="{FF2B5EF4-FFF2-40B4-BE49-F238E27FC236}">
                  <a16:creationId xmlns:a16="http://schemas.microsoft.com/office/drawing/2014/main" id="{FC3A5E02-A632-4BD0-947D-60F1A4C489FE}"/>
                </a:ext>
              </a:extLst>
            </p:cNvPr>
            <p:cNvSpPr/>
            <p:nvPr userDrawn="1"/>
          </p:nvSpPr>
          <p:spPr>
            <a:xfrm rot="16200000" flipH="1">
              <a:off x="10938727" y="67541"/>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39">
              <a:extLst>
                <a:ext uri="{FF2B5EF4-FFF2-40B4-BE49-F238E27FC236}">
                  <a16:creationId xmlns:a16="http://schemas.microsoft.com/office/drawing/2014/main" id="{9D4B093D-4424-4B9D-BF35-325EB75BBE9B}"/>
                </a:ext>
              </a:extLst>
            </p:cNvPr>
            <p:cNvSpPr/>
            <p:nvPr userDrawn="1"/>
          </p:nvSpPr>
          <p:spPr>
            <a:xfrm rot="16200000" flipH="1">
              <a:off x="1127059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41">
              <a:extLst>
                <a:ext uri="{FF2B5EF4-FFF2-40B4-BE49-F238E27FC236}">
                  <a16:creationId xmlns:a16="http://schemas.microsoft.com/office/drawing/2014/main" id="{B8C8B6C7-9F5D-41A9-8B87-CB85D84659FF}"/>
                </a:ext>
              </a:extLst>
            </p:cNvPr>
            <p:cNvSpPr/>
            <p:nvPr userDrawn="1"/>
          </p:nvSpPr>
          <p:spPr>
            <a:xfrm rot="16200000" flipH="1">
              <a:off x="11934326"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33">
              <a:extLst>
                <a:ext uri="{FF2B5EF4-FFF2-40B4-BE49-F238E27FC236}">
                  <a16:creationId xmlns:a16="http://schemas.microsoft.com/office/drawing/2014/main" id="{5EC30D1C-887E-432C-96E4-79E72483A596}"/>
                </a:ext>
              </a:extLst>
            </p:cNvPr>
            <p:cNvSpPr/>
            <p:nvPr/>
          </p:nvSpPr>
          <p:spPr>
            <a:xfrm rot="16200000" flipH="1">
              <a:off x="10606860"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34">
              <a:extLst>
                <a:ext uri="{FF2B5EF4-FFF2-40B4-BE49-F238E27FC236}">
                  <a16:creationId xmlns:a16="http://schemas.microsoft.com/office/drawing/2014/main" id="{27CED9CC-A4B1-4E02-9930-B4B80EFC253B}"/>
                </a:ext>
              </a:extLst>
            </p:cNvPr>
            <p:cNvSpPr/>
            <p:nvPr/>
          </p:nvSpPr>
          <p:spPr>
            <a:xfrm rot="16200000" flipH="1">
              <a:off x="10938727" y="1125359"/>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35">
              <a:extLst>
                <a:ext uri="{FF2B5EF4-FFF2-40B4-BE49-F238E27FC236}">
                  <a16:creationId xmlns:a16="http://schemas.microsoft.com/office/drawing/2014/main" id="{1CD478B1-A60B-476A-B223-1819D5D53C9F}"/>
                </a:ext>
              </a:extLst>
            </p:cNvPr>
            <p:cNvSpPr/>
            <p:nvPr/>
          </p:nvSpPr>
          <p:spPr>
            <a:xfrm rot="16200000" flipH="1">
              <a:off x="11270593" y="1125359"/>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38">
              <a:extLst>
                <a:ext uri="{FF2B5EF4-FFF2-40B4-BE49-F238E27FC236}">
                  <a16:creationId xmlns:a16="http://schemas.microsoft.com/office/drawing/2014/main" id="{4DA946AE-7824-4AA7-A126-CF126C9840E9}"/>
                </a:ext>
              </a:extLst>
            </p:cNvPr>
            <p:cNvSpPr/>
            <p:nvPr/>
          </p:nvSpPr>
          <p:spPr>
            <a:xfrm rot="16200000" flipH="1">
              <a:off x="10274994" y="772753"/>
              <a:ext cx="199120" cy="199120"/>
            </a:xfrm>
            <a:prstGeom prst="round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39">
              <a:extLst>
                <a:ext uri="{FF2B5EF4-FFF2-40B4-BE49-F238E27FC236}">
                  <a16:creationId xmlns:a16="http://schemas.microsoft.com/office/drawing/2014/main" id="{ED8F4948-6460-4F5B-ADF5-48C5ADCDF76F}"/>
                </a:ext>
              </a:extLst>
            </p:cNvPr>
            <p:cNvSpPr/>
            <p:nvPr/>
          </p:nvSpPr>
          <p:spPr>
            <a:xfrm rot="16200000" flipH="1">
              <a:off x="10606860"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41">
              <a:extLst>
                <a:ext uri="{FF2B5EF4-FFF2-40B4-BE49-F238E27FC236}">
                  <a16:creationId xmlns:a16="http://schemas.microsoft.com/office/drawing/2014/main" id="{066B7F01-39CD-43DC-BF6E-E7F6A2761316}"/>
                </a:ext>
              </a:extLst>
            </p:cNvPr>
            <p:cNvSpPr/>
            <p:nvPr/>
          </p:nvSpPr>
          <p:spPr>
            <a:xfrm rot="16200000" flipH="1">
              <a:off x="11270593" y="772753"/>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34">
              <a:extLst>
                <a:ext uri="{FF2B5EF4-FFF2-40B4-BE49-F238E27FC236}">
                  <a16:creationId xmlns:a16="http://schemas.microsoft.com/office/drawing/2014/main" id="{61192C54-BA28-44E1-BC3F-7DEE28156628}"/>
                </a:ext>
              </a:extLst>
            </p:cNvPr>
            <p:cNvSpPr/>
            <p:nvPr/>
          </p:nvSpPr>
          <p:spPr>
            <a:xfrm rot="16200000" flipH="1">
              <a:off x="9953107" y="420147"/>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41">
              <a:extLst>
                <a:ext uri="{FF2B5EF4-FFF2-40B4-BE49-F238E27FC236}">
                  <a16:creationId xmlns:a16="http://schemas.microsoft.com/office/drawing/2014/main" id="{5D757894-4E03-40E0-8CD6-CEB080F51118}"/>
                </a:ext>
              </a:extLst>
            </p:cNvPr>
            <p:cNvSpPr/>
            <p:nvPr/>
          </p:nvSpPr>
          <p:spPr>
            <a:xfrm rot="16200000" flipH="1">
              <a:off x="10284973" y="67541"/>
              <a:ext cx="199120" cy="199120"/>
            </a:xfrm>
            <a:prstGeom prst="roundRect">
              <a:avLst/>
            </a:prstGeom>
            <a:solidFill>
              <a:schemeClr val="bg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08" name="Group 107">
            <a:extLst>
              <a:ext uri="{FF2B5EF4-FFF2-40B4-BE49-F238E27FC236}">
                <a16:creationId xmlns:a16="http://schemas.microsoft.com/office/drawing/2014/main" id="{3D9590EC-4791-42B0-AC72-A068DC7EB25E}"/>
              </a:ext>
            </a:extLst>
          </p:cNvPr>
          <p:cNvGrpSpPr/>
          <p:nvPr/>
        </p:nvGrpSpPr>
        <p:grpSpPr>
          <a:xfrm>
            <a:off x="82739" y="5598155"/>
            <a:ext cx="1528260" cy="1199072"/>
            <a:chOff x="13018043" y="4738083"/>
            <a:chExt cx="1940469" cy="1522491"/>
          </a:xfrm>
        </p:grpSpPr>
        <p:sp>
          <p:nvSpPr>
            <p:cNvPr id="109" name="Oval 83">
              <a:extLst>
                <a:ext uri="{FF2B5EF4-FFF2-40B4-BE49-F238E27FC236}">
                  <a16:creationId xmlns:a16="http://schemas.microsoft.com/office/drawing/2014/main" id="{B2699CB2-5703-4487-853E-B2E01E27500B}"/>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0" name="Oval 85">
              <a:extLst>
                <a:ext uri="{FF2B5EF4-FFF2-40B4-BE49-F238E27FC236}">
                  <a16:creationId xmlns:a16="http://schemas.microsoft.com/office/drawing/2014/main" id="{E2EBDF93-39A7-4719-ABAF-BF9ACF708F7F}"/>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1" name="Oval 86">
              <a:extLst>
                <a:ext uri="{FF2B5EF4-FFF2-40B4-BE49-F238E27FC236}">
                  <a16:creationId xmlns:a16="http://schemas.microsoft.com/office/drawing/2014/main" id="{E34067F1-E4AA-4EED-A9AB-CB87FDD7BABE}"/>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2" name="Oval 87">
              <a:extLst>
                <a:ext uri="{FF2B5EF4-FFF2-40B4-BE49-F238E27FC236}">
                  <a16:creationId xmlns:a16="http://schemas.microsoft.com/office/drawing/2014/main" id="{4369867A-D9CE-4C73-B320-03F574C03386}"/>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3" name="Oval 88">
              <a:extLst>
                <a:ext uri="{FF2B5EF4-FFF2-40B4-BE49-F238E27FC236}">
                  <a16:creationId xmlns:a16="http://schemas.microsoft.com/office/drawing/2014/main" id="{88ACAD84-1C89-4F12-926F-018B79874EA6}"/>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4" name="Oval 89">
              <a:extLst>
                <a:ext uri="{FF2B5EF4-FFF2-40B4-BE49-F238E27FC236}">
                  <a16:creationId xmlns:a16="http://schemas.microsoft.com/office/drawing/2014/main" id="{C6F1023F-50F2-4B5E-9CB0-89FC6664AC03}"/>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5" name="Oval 90">
              <a:extLst>
                <a:ext uri="{FF2B5EF4-FFF2-40B4-BE49-F238E27FC236}">
                  <a16:creationId xmlns:a16="http://schemas.microsoft.com/office/drawing/2014/main" id="{D0F2718F-0454-4748-96AE-68F963EF37F5}"/>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6" name="Oval 83">
              <a:extLst>
                <a:ext uri="{FF2B5EF4-FFF2-40B4-BE49-F238E27FC236}">
                  <a16:creationId xmlns:a16="http://schemas.microsoft.com/office/drawing/2014/main" id="{C3D54170-A533-4A6B-B100-EDCB8DD48D75}"/>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7" name="Oval 84">
              <a:extLst>
                <a:ext uri="{FF2B5EF4-FFF2-40B4-BE49-F238E27FC236}">
                  <a16:creationId xmlns:a16="http://schemas.microsoft.com/office/drawing/2014/main" id="{B637EA67-2A0B-462A-9E4A-F797E335C470}"/>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8" name="Oval 85">
              <a:extLst>
                <a:ext uri="{FF2B5EF4-FFF2-40B4-BE49-F238E27FC236}">
                  <a16:creationId xmlns:a16="http://schemas.microsoft.com/office/drawing/2014/main" id="{EF22A3E9-BD60-45DD-A165-7BC1B2EFD3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19" name="Oval 86">
              <a:extLst>
                <a:ext uri="{FF2B5EF4-FFF2-40B4-BE49-F238E27FC236}">
                  <a16:creationId xmlns:a16="http://schemas.microsoft.com/office/drawing/2014/main" id="{548A436F-2720-444F-9C8D-376A5464EF9F}"/>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0" name="Oval 87">
              <a:extLst>
                <a:ext uri="{FF2B5EF4-FFF2-40B4-BE49-F238E27FC236}">
                  <a16:creationId xmlns:a16="http://schemas.microsoft.com/office/drawing/2014/main" id="{1991D8E6-E4F3-4B1E-93C6-861A8D05F2E5}"/>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1" name="Oval 89">
              <a:extLst>
                <a:ext uri="{FF2B5EF4-FFF2-40B4-BE49-F238E27FC236}">
                  <a16:creationId xmlns:a16="http://schemas.microsoft.com/office/drawing/2014/main" id="{7163F16E-24F7-4D99-99A4-53CC7A9DDF0A}"/>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2" name="Oval 90">
              <a:extLst>
                <a:ext uri="{FF2B5EF4-FFF2-40B4-BE49-F238E27FC236}">
                  <a16:creationId xmlns:a16="http://schemas.microsoft.com/office/drawing/2014/main" id="{040852EA-2103-4D4D-8994-7A8F3D55F747}"/>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3" name="Oval 87">
              <a:extLst>
                <a:ext uri="{FF2B5EF4-FFF2-40B4-BE49-F238E27FC236}">
                  <a16:creationId xmlns:a16="http://schemas.microsoft.com/office/drawing/2014/main" id="{5751882C-3403-4025-BA36-AD22E76D9BF4}"/>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4" name="Oval 89">
              <a:extLst>
                <a:ext uri="{FF2B5EF4-FFF2-40B4-BE49-F238E27FC236}">
                  <a16:creationId xmlns:a16="http://schemas.microsoft.com/office/drawing/2014/main" id="{DE5A5326-6C87-42CF-A1BB-7C91B285B850}"/>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5" name="Oval 83">
              <a:extLst>
                <a:ext uri="{FF2B5EF4-FFF2-40B4-BE49-F238E27FC236}">
                  <a16:creationId xmlns:a16="http://schemas.microsoft.com/office/drawing/2014/main" id="{5DECC394-A27D-43F8-92FE-839A7C838C8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6" name="Oval 85">
              <a:extLst>
                <a:ext uri="{FF2B5EF4-FFF2-40B4-BE49-F238E27FC236}">
                  <a16:creationId xmlns:a16="http://schemas.microsoft.com/office/drawing/2014/main" id="{F2F91186-0A85-4E94-97D3-BC49481087B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1" name="Freeform 176">
            <a:extLst>
              <a:ext uri="{FF2B5EF4-FFF2-40B4-BE49-F238E27FC236}">
                <a16:creationId xmlns:a16="http://schemas.microsoft.com/office/drawing/2014/main" id="{8A2C0757-BD74-4189-B9C2-07F6DE5E9782}"/>
              </a:ext>
            </a:extLst>
          </p:cNvPr>
          <p:cNvSpPr>
            <a:spLocks noChangeArrowheads="1"/>
          </p:cNvSpPr>
          <p:nvPr/>
        </p:nvSpPr>
        <p:spPr bwMode="auto">
          <a:xfrm>
            <a:off x="5310182" y="1848445"/>
            <a:ext cx="333387" cy="492918"/>
          </a:xfrm>
          <a:custGeom>
            <a:avLst/>
            <a:gdLst>
              <a:gd name="T0" fmla="*/ 127887 w 428"/>
              <a:gd name="T1" fmla="*/ 116825 h 634"/>
              <a:gd name="T2" fmla="*/ 127887 w 428"/>
              <a:gd name="T3" fmla="*/ 116825 h 634"/>
              <a:gd name="T4" fmla="*/ 143783 w 428"/>
              <a:gd name="T5" fmla="*/ 68869 h 634"/>
              <a:gd name="T6" fmla="*/ 79839 w 428"/>
              <a:gd name="T7" fmla="*/ 0 h 634"/>
              <a:gd name="T8" fmla="*/ 16257 w 428"/>
              <a:gd name="T9" fmla="*/ 68869 h 634"/>
              <a:gd name="T10" fmla="*/ 26734 w 428"/>
              <a:gd name="T11" fmla="*/ 116825 h 634"/>
              <a:gd name="T12" fmla="*/ 0 w 428"/>
              <a:gd name="T13" fmla="*/ 153964 h 634"/>
              <a:gd name="T14" fmla="*/ 0 w 428"/>
              <a:gd name="T15" fmla="*/ 185694 h 634"/>
              <a:gd name="T16" fmla="*/ 42629 w 428"/>
              <a:gd name="T17" fmla="*/ 228241 h 634"/>
              <a:gd name="T18" fmla="*/ 111631 w 428"/>
              <a:gd name="T19" fmla="*/ 228241 h 634"/>
              <a:gd name="T20" fmla="*/ 154260 w 428"/>
              <a:gd name="T21" fmla="*/ 185694 h 634"/>
              <a:gd name="T22" fmla="*/ 154260 w 428"/>
              <a:gd name="T23" fmla="*/ 153964 h 634"/>
              <a:gd name="T24" fmla="*/ 127887 w 428"/>
              <a:gd name="T25" fmla="*/ 116825 h 634"/>
              <a:gd name="T26" fmla="*/ 26734 w 428"/>
              <a:gd name="T27" fmla="*/ 68869 h 634"/>
              <a:gd name="T28" fmla="*/ 26734 w 428"/>
              <a:gd name="T29" fmla="*/ 68869 h 634"/>
              <a:gd name="T30" fmla="*/ 79839 w 428"/>
              <a:gd name="T31" fmla="*/ 15865 h 634"/>
              <a:gd name="T32" fmla="*/ 127887 w 428"/>
              <a:gd name="T33" fmla="*/ 68869 h 634"/>
              <a:gd name="T34" fmla="*/ 79839 w 428"/>
              <a:gd name="T35" fmla="*/ 127282 h 634"/>
              <a:gd name="T36" fmla="*/ 26734 w 428"/>
              <a:gd name="T37" fmla="*/ 68869 h 634"/>
              <a:gd name="T38" fmla="*/ 143783 w 428"/>
              <a:gd name="T39" fmla="*/ 180646 h 634"/>
              <a:gd name="T40" fmla="*/ 143783 w 428"/>
              <a:gd name="T41" fmla="*/ 180646 h 634"/>
              <a:gd name="T42" fmla="*/ 106573 w 428"/>
              <a:gd name="T43" fmla="*/ 212376 h 634"/>
              <a:gd name="T44" fmla="*/ 48048 w 428"/>
              <a:gd name="T45" fmla="*/ 212376 h 634"/>
              <a:gd name="T46" fmla="*/ 16257 w 428"/>
              <a:gd name="T47" fmla="*/ 180646 h 634"/>
              <a:gd name="T48" fmla="*/ 16257 w 428"/>
              <a:gd name="T49" fmla="*/ 159372 h 634"/>
              <a:gd name="T50" fmla="*/ 42629 w 428"/>
              <a:gd name="T51" fmla="*/ 127282 h 634"/>
              <a:gd name="T52" fmla="*/ 79839 w 428"/>
              <a:gd name="T53" fmla="*/ 143507 h 634"/>
              <a:gd name="T54" fmla="*/ 117411 w 428"/>
              <a:gd name="T55" fmla="*/ 127282 h 634"/>
              <a:gd name="T56" fmla="*/ 143783 w 428"/>
              <a:gd name="T57" fmla="*/ 159372 h 634"/>
              <a:gd name="T58" fmla="*/ 143783 w 428"/>
              <a:gd name="T59" fmla="*/ 180646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2"/>
          </a:solidFill>
          <a:ln>
            <a:noFill/>
          </a:ln>
          <a:effectLst/>
        </p:spPr>
        <p:txBody>
          <a:bodyPr wrap="none" lIns="68573" tIns="34287" rIns="68573" bIns="34287" anchor="ctr"/>
          <a:lstStyle/>
          <a:p>
            <a:endParaRPr lang="en-US" sz="1350"/>
          </a:p>
        </p:txBody>
      </p:sp>
      <p:sp>
        <p:nvSpPr>
          <p:cNvPr id="82" name="Freeform 173">
            <a:extLst>
              <a:ext uri="{FF2B5EF4-FFF2-40B4-BE49-F238E27FC236}">
                <a16:creationId xmlns:a16="http://schemas.microsoft.com/office/drawing/2014/main" id="{AA1BC534-709A-471F-AC58-DF4AA55F32E3}"/>
              </a:ext>
            </a:extLst>
          </p:cNvPr>
          <p:cNvSpPr>
            <a:spLocks noChangeArrowheads="1"/>
          </p:cNvSpPr>
          <p:nvPr/>
        </p:nvSpPr>
        <p:spPr bwMode="auto">
          <a:xfrm>
            <a:off x="5323477" y="3155157"/>
            <a:ext cx="306798" cy="492918"/>
          </a:xfrm>
          <a:custGeom>
            <a:avLst/>
            <a:gdLst>
              <a:gd name="T0" fmla="*/ 73462 w 399"/>
              <a:gd name="T1" fmla="*/ 143507 h 634"/>
              <a:gd name="T2" fmla="*/ 73462 w 399"/>
              <a:gd name="T3" fmla="*/ 143507 h 634"/>
              <a:gd name="T4" fmla="*/ 63121 w 399"/>
              <a:gd name="T5" fmla="*/ 148555 h 634"/>
              <a:gd name="T6" fmla="*/ 63121 w 399"/>
              <a:gd name="T7" fmla="*/ 175237 h 634"/>
              <a:gd name="T8" fmla="*/ 73462 w 399"/>
              <a:gd name="T9" fmla="*/ 185694 h 634"/>
              <a:gd name="T10" fmla="*/ 78812 w 399"/>
              <a:gd name="T11" fmla="*/ 175237 h 634"/>
              <a:gd name="T12" fmla="*/ 78812 w 399"/>
              <a:gd name="T13" fmla="*/ 148555 h 634"/>
              <a:gd name="T14" fmla="*/ 73462 w 399"/>
              <a:gd name="T15" fmla="*/ 143507 h 634"/>
              <a:gd name="T16" fmla="*/ 125885 w 399"/>
              <a:gd name="T17" fmla="*/ 111416 h 634"/>
              <a:gd name="T18" fmla="*/ 125885 w 399"/>
              <a:gd name="T19" fmla="*/ 111416 h 634"/>
              <a:gd name="T20" fmla="*/ 125885 w 399"/>
              <a:gd name="T21" fmla="*/ 58412 h 634"/>
              <a:gd name="T22" fmla="*/ 73462 w 399"/>
              <a:gd name="T23" fmla="*/ 0 h 634"/>
              <a:gd name="T24" fmla="*/ 15691 w 399"/>
              <a:gd name="T25" fmla="*/ 58412 h 634"/>
              <a:gd name="T26" fmla="*/ 15691 w 399"/>
              <a:gd name="T27" fmla="*/ 111416 h 634"/>
              <a:gd name="T28" fmla="*/ 0 w 399"/>
              <a:gd name="T29" fmla="*/ 153964 h 634"/>
              <a:gd name="T30" fmla="*/ 73462 w 399"/>
              <a:gd name="T31" fmla="*/ 228241 h 634"/>
              <a:gd name="T32" fmla="*/ 141932 w 399"/>
              <a:gd name="T33" fmla="*/ 153964 h 634"/>
              <a:gd name="T34" fmla="*/ 125885 w 399"/>
              <a:gd name="T35" fmla="*/ 111416 h 634"/>
              <a:gd name="T36" fmla="*/ 31739 w 399"/>
              <a:gd name="T37" fmla="*/ 58412 h 634"/>
              <a:gd name="T38" fmla="*/ 31739 w 399"/>
              <a:gd name="T39" fmla="*/ 58412 h 634"/>
              <a:gd name="T40" fmla="*/ 73462 w 399"/>
              <a:gd name="T41" fmla="*/ 15865 h 634"/>
              <a:gd name="T42" fmla="*/ 115543 w 399"/>
              <a:gd name="T43" fmla="*/ 58412 h 634"/>
              <a:gd name="T44" fmla="*/ 115543 w 399"/>
              <a:gd name="T45" fmla="*/ 100960 h 634"/>
              <a:gd name="T46" fmla="*/ 73462 w 399"/>
              <a:gd name="T47" fmla="*/ 85095 h 634"/>
              <a:gd name="T48" fmla="*/ 31739 w 399"/>
              <a:gd name="T49" fmla="*/ 100960 h 634"/>
              <a:gd name="T50" fmla="*/ 31739 w 399"/>
              <a:gd name="T51" fmla="*/ 58412 h 634"/>
              <a:gd name="T52" fmla="*/ 73462 w 399"/>
              <a:gd name="T53" fmla="*/ 212376 h 634"/>
              <a:gd name="T54" fmla="*/ 73462 w 399"/>
              <a:gd name="T55" fmla="*/ 212376 h 634"/>
              <a:gd name="T56" fmla="*/ 15691 w 399"/>
              <a:gd name="T57" fmla="*/ 153964 h 634"/>
              <a:gd name="T58" fmla="*/ 73462 w 399"/>
              <a:gd name="T59" fmla="*/ 100960 h 634"/>
              <a:gd name="T60" fmla="*/ 125885 w 399"/>
              <a:gd name="T61" fmla="*/ 153964 h 634"/>
              <a:gd name="T62" fmla="*/ 73462 w 399"/>
              <a:gd name="T63" fmla="*/ 212376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2"/>
          </a:solidFill>
          <a:ln>
            <a:noFill/>
          </a:ln>
          <a:effectLst/>
        </p:spPr>
        <p:txBody>
          <a:bodyPr wrap="none" lIns="68573" tIns="34287" rIns="68573" bIns="34287" anchor="ctr"/>
          <a:lstStyle/>
          <a:p>
            <a:endParaRPr lang="en-US" sz="1350"/>
          </a:p>
        </p:txBody>
      </p:sp>
      <p:sp>
        <p:nvSpPr>
          <p:cNvPr id="83" name="Freeform 203">
            <a:extLst>
              <a:ext uri="{FF2B5EF4-FFF2-40B4-BE49-F238E27FC236}">
                <a16:creationId xmlns:a16="http://schemas.microsoft.com/office/drawing/2014/main" id="{0DF9BC31-61E4-4651-8FBF-394ACA4F448E}"/>
              </a:ext>
            </a:extLst>
          </p:cNvPr>
          <p:cNvSpPr>
            <a:spLocks noChangeArrowheads="1"/>
          </p:cNvSpPr>
          <p:nvPr/>
        </p:nvSpPr>
        <p:spPr bwMode="auto">
          <a:xfrm>
            <a:off x="5230417" y="4516638"/>
            <a:ext cx="492918" cy="492918"/>
          </a:xfrm>
          <a:custGeom>
            <a:avLst/>
            <a:gdLst>
              <a:gd name="T0" fmla="*/ 106372 w 634"/>
              <a:gd name="T1" fmla="*/ 0 h 634"/>
              <a:gd name="T2" fmla="*/ 106372 w 634"/>
              <a:gd name="T3" fmla="*/ 0 h 634"/>
              <a:gd name="T4" fmla="*/ 95915 w 634"/>
              <a:gd name="T5" fmla="*/ 0 h 634"/>
              <a:gd name="T6" fmla="*/ 95915 w 634"/>
              <a:gd name="T7" fmla="*/ 21274 h 634"/>
              <a:gd name="T8" fmla="*/ 0 w 634"/>
              <a:gd name="T9" fmla="*/ 122234 h 634"/>
              <a:gd name="T10" fmla="*/ 106372 w 634"/>
              <a:gd name="T11" fmla="*/ 228241 h 634"/>
              <a:gd name="T12" fmla="*/ 196518 w 634"/>
              <a:gd name="T13" fmla="*/ 164420 h 634"/>
              <a:gd name="T14" fmla="*/ 212384 w 634"/>
              <a:gd name="T15" fmla="*/ 169829 h 634"/>
              <a:gd name="T16" fmla="*/ 228249 w 634"/>
              <a:gd name="T17" fmla="*/ 116825 h 634"/>
              <a:gd name="T18" fmla="*/ 106372 w 634"/>
              <a:gd name="T19" fmla="*/ 0 h 634"/>
              <a:gd name="T20" fmla="*/ 106372 w 634"/>
              <a:gd name="T21" fmla="*/ 212376 h 634"/>
              <a:gd name="T22" fmla="*/ 106372 w 634"/>
              <a:gd name="T23" fmla="*/ 212376 h 634"/>
              <a:gd name="T24" fmla="*/ 16226 w 634"/>
              <a:gd name="T25" fmla="*/ 122234 h 634"/>
              <a:gd name="T26" fmla="*/ 95915 w 634"/>
              <a:gd name="T27" fmla="*/ 37139 h 634"/>
              <a:gd name="T28" fmla="*/ 95915 w 634"/>
              <a:gd name="T29" fmla="*/ 132690 h 634"/>
              <a:gd name="T30" fmla="*/ 186061 w 634"/>
              <a:gd name="T31" fmla="*/ 159372 h 634"/>
              <a:gd name="T32" fmla="*/ 106372 w 634"/>
              <a:gd name="T33" fmla="*/ 212376 h 634"/>
              <a:gd name="T34" fmla="*/ 201927 w 634"/>
              <a:gd name="T35" fmla="*/ 153964 h 634"/>
              <a:gd name="T36" fmla="*/ 201927 w 634"/>
              <a:gd name="T37" fmla="*/ 153964 h 634"/>
              <a:gd name="T38" fmla="*/ 106372 w 634"/>
              <a:gd name="T39" fmla="*/ 122234 h 634"/>
              <a:gd name="T40" fmla="*/ 106372 w 634"/>
              <a:gd name="T41" fmla="*/ 15865 h 634"/>
              <a:gd name="T42" fmla="*/ 212384 w 634"/>
              <a:gd name="T43" fmla="*/ 116825 h 634"/>
              <a:gd name="T44" fmla="*/ 201927 w 634"/>
              <a:gd name="T45" fmla="*/ 153964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2"/>
          </a:solidFill>
          <a:ln>
            <a:noFill/>
          </a:ln>
          <a:effectLst/>
        </p:spPr>
        <p:txBody>
          <a:bodyPr wrap="none" lIns="68573" tIns="34287" rIns="68573" bIns="34287" anchor="ctr"/>
          <a:lstStyle/>
          <a:p>
            <a:endParaRPr lang="en-US" sz="1350"/>
          </a:p>
        </p:txBody>
      </p:sp>
    </p:spTree>
    <p:extLst>
      <p:ext uri="{BB962C8B-B14F-4D97-AF65-F5344CB8AC3E}">
        <p14:creationId xmlns:p14="http://schemas.microsoft.com/office/powerpoint/2010/main" val="159664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fade">
                                      <p:cBhvr>
                                        <p:cTn id="45" dur="500"/>
                                        <p:tgtEl>
                                          <p:spTgt spid="82"/>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9" grpId="0" animBg="1"/>
      <p:bldP spid="10" grpId="0" animBg="1"/>
      <p:bldP spid="11" grpId="0"/>
      <p:bldP spid="12" grpId="0"/>
      <p:bldP spid="13" grpId="0"/>
      <p:bldP spid="14" grpId="0"/>
      <p:bldP spid="15" grpId="0"/>
      <p:bldP spid="16" grpId="0"/>
      <p:bldP spid="81" grpId="0" animBg="1"/>
      <p:bldP spid="82"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D73CD85-94FC-493C-B1A2-908A1B408F86}"/>
              </a:ext>
            </a:extLst>
          </p:cNvPr>
          <p:cNvGrpSpPr/>
          <p:nvPr/>
        </p:nvGrpSpPr>
        <p:grpSpPr>
          <a:xfrm>
            <a:off x="8379870" y="66435"/>
            <a:ext cx="1528260" cy="1199072"/>
            <a:chOff x="13018043" y="4738083"/>
            <a:chExt cx="1940469" cy="1522491"/>
          </a:xfrm>
        </p:grpSpPr>
        <p:sp>
          <p:nvSpPr>
            <p:cNvPr id="38" name="Oval 83">
              <a:extLst>
                <a:ext uri="{FF2B5EF4-FFF2-40B4-BE49-F238E27FC236}">
                  <a16:creationId xmlns:a16="http://schemas.microsoft.com/office/drawing/2014/main" id="{67784E55-3740-4781-BFA4-1A7A43AC710C}"/>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85">
              <a:extLst>
                <a:ext uri="{FF2B5EF4-FFF2-40B4-BE49-F238E27FC236}">
                  <a16:creationId xmlns:a16="http://schemas.microsoft.com/office/drawing/2014/main" id="{EA96A6C3-969A-49EC-9EA5-793A32B96317}"/>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86">
              <a:extLst>
                <a:ext uri="{FF2B5EF4-FFF2-40B4-BE49-F238E27FC236}">
                  <a16:creationId xmlns:a16="http://schemas.microsoft.com/office/drawing/2014/main" id="{3EF393DE-4457-4132-8E5C-C7DE86EF3030}"/>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7">
              <a:extLst>
                <a:ext uri="{FF2B5EF4-FFF2-40B4-BE49-F238E27FC236}">
                  <a16:creationId xmlns:a16="http://schemas.microsoft.com/office/drawing/2014/main" id="{79B07EE8-8D15-430D-9FE2-9DCCC56560EF}"/>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8">
              <a:extLst>
                <a:ext uri="{FF2B5EF4-FFF2-40B4-BE49-F238E27FC236}">
                  <a16:creationId xmlns:a16="http://schemas.microsoft.com/office/drawing/2014/main" id="{EB4C58B2-86D9-4388-A367-9B019C01884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9">
              <a:extLst>
                <a:ext uri="{FF2B5EF4-FFF2-40B4-BE49-F238E27FC236}">
                  <a16:creationId xmlns:a16="http://schemas.microsoft.com/office/drawing/2014/main" id="{FC0E463B-CAFE-4B7A-A36D-0C411B3C24C5}"/>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90">
              <a:extLst>
                <a:ext uri="{FF2B5EF4-FFF2-40B4-BE49-F238E27FC236}">
                  <a16:creationId xmlns:a16="http://schemas.microsoft.com/office/drawing/2014/main" id="{CBA5FF4E-E36B-4D67-845F-7C6C51567249}"/>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3">
              <a:extLst>
                <a:ext uri="{FF2B5EF4-FFF2-40B4-BE49-F238E27FC236}">
                  <a16:creationId xmlns:a16="http://schemas.microsoft.com/office/drawing/2014/main" id="{5118C35A-2BC3-414E-8E37-67D2BF0F7AC1}"/>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84">
              <a:extLst>
                <a:ext uri="{FF2B5EF4-FFF2-40B4-BE49-F238E27FC236}">
                  <a16:creationId xmlns:a16="http://schemas.microsoft.com/office/drawing/2014/main" id="{9F366C81-90B5-4759-8ADA-771E2809B35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85">
              <a:extLst>
                <a:ext uri="{FF2B5EF4-FFF2-40B4-BE49-F238E27FC236}">
                  <a16:creationId xmlns:a16="http://schemas.microsoft.com/office/drawing/2014/main" id="{0FC243AE-E545-4158-85A2-F080619F1E1E}"/>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86">
              <a:extLst>
                <a:ext uri="{FF2B5EF4-FFF2-40B4-BE49-F238E27FC236}">
                  <a16:creationId xmlns:a16="http://schemas.microsoft.com/office/drawing/2014/main" id="{391B1608-C1AE-4D9A-B15E-0AA0DC78BDEE}"/>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7">
              <a:extLst>
                <a:ext uri="{FF2B5EF4-FFF2-40B4-BE49-F238E27FC236}">
                  <a16:creationId xmlns:a16="http://schemas.microsoft.com/office/drawing/2014/main" id="{ADD790D9-8E92-4C33-8BF7-A5DC9D2D91EF}"/>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9">
              <a:extLst>
                <a:ext uri="{FF2B5EF4-FFF2-40B4-BE49-F238E27FC236}">
                  <a16:creationId xmlns:a16="http://schemas.microsoft.com/office/drawing/2014/main" id="{5E02DB80-18FB-4CF3-83E0-27F7DD3518DC}"/>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90">
              <a:extLst>
                <a:ext uri="{FF2B5EF4-FFF2-40B4-BE49-F238E27FC236}">
                  <a16:creationId xmlns:a16="http://schemas.microsoft.com/office/drawing/2014/main" id="{A00E0D0D-6884-4DA4-B50C-7BF87DE8C1AC}"/>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7">
              <a:extLst>
                <a:ext uri="{FF2B5EF4-FFF2-40B4-BE49-F238E27FC236}">
                  <a16:creationId xmlns:a16="http://schemas.microsoft.com/office/drawing/2014/main" id="{19AC57B9-3471-4AAF-AEE8-A77B1F9DCC70}"/>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9">
              <a:extLst>
                <a:ext uri="{FF2B5EF4-FFF2-40B4-BE49-F238E27FC236}">
                  <a16:creationId xmlns:a16="http://schemas.microsoft.com/office/drawing/2014/main" id="{A7FF2A30-1F70-4D3A-8004-6FEDCE5151C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3">
              <a:extLst>
                <a:ext uri="{FF2B5EF4-FFF2-40B4-BE49-F238E27FC236}">
                  <a16:creationId xmlns:a16="http://schemas.microsoft.com/office/drawing/2014/main" id="{E31E916A-D121-4966-B74A-22892D323C5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85">
              <a:extLst>
                <a:ext uri="{FF2B5EF4-FFF2-40B4-BE49-F238E27FC236}">
                  <a16:creationId xmlns:a16="http://schemas.microsoft.com/office/drawing/2014/main" id="{2FBC9CE3-E15E-40A2-9289-269A0C6ABBCC}"/>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9" name="Group 68">
            <a:extLst>
              <a:ext uri="{FF2B5EF4-FFF2-40B4-BE49-F238E27FC236}">
                <a16:creationId xmlns:a16="http://schemas.microsoft.com/office/drawing/2014/main" id="{59151259-E4C6-4224-9DBB-1FAE31A20D7E}"/>
              </a:ext>
            </a:extLst>
          </p:cNvPr>
          <p:cNvGrpSpPr/>
          <p:nvPr/>
        </p:nvGrpSpPr>
        <p:grpSpPr>
          <a:xfrm rot="10800000">
            <a:off x="7530830" y="5564884"/>
            <a:ext cx="1528260" cy="1199072"/>
            <a:chOff x="13018043" y="4738083"/>
            <a:chExt cx="1940469" cy="1522491"/>
          </a:xfrm>
        </p:grpSpPr>
        <p:sp>
          <p:nvSpPr>
            <p:cNvPr id="70" name="Oval 83">
              <a:extLst>
                <a:ext uri="{FF2B5EF4-FFF2-40B4-BE49-F238E27FC236}">
                  <a16:creationId xmlns:a16="http://schemas.microsoft.com/office/drawing/2014/main" id="{41EE336C-30F2-4051-B134-AA689AB0E8F1}"/>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82F0CD45-9DA3-4901-A859-236D6EA4C3AE}"/>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EE55B0B5-7EE8-4B72-B273-16313D2CB63D}"/>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87">
              <a:extLst>
                <a:ext uri="{FF2B5EF4-FFF2-40B4-BE49-F238E27FC236}">
                  <a16:creationId xmlns:a16="http://schemas.microsoft.com/office/drawing/2014/main" id="{E1B70EE2-FE24-4DCB-9104-CC1594C349DB}"/>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8">
              <a:extLst>
                <a:ext uri="{FF2B5EF4-FFF2-40B4-BE49-F238E27FC236}">
                  <a16:creationId xmlns:a16="http://schemas.microsoft.com/office/drawing/2014/main" id="{1C324ED1-FDD5-4EF0-94FA-9C602A6FCD0E}"/>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89">
              <a:extLst>
                <a:ext uri="{FF2B5EF4-FFF2-40B4-BE49-F238E27FC236}">
                  <a16:creationId xmlns:a16="http://schemas.microsoft.com/office/drawing/2014/main" id="{ABF4435A-586D-4C7C-A062-2C8B61ED0E0F}"/>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90">
              <a:extLst>
                <a:ext uri="{FF2B5EF4-FFF2-40B4-BE49-F238E27FC236}">
                  <a16:creationId xmlns:a16="http://schemas.microsoft.com/office/drawing/2014/main" id="{B3A49A2F-6B0C-4C1C-B61D-44A5C94442B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3">
              <a:extLst>
                <a:ext uri="{FF2B5EF4-FFF2-40B4-BE49-F238E27FC236}">
                  <a16:creationId xmlns:a16="http://schemas.microsoft.com/office/drawing/2014/main" id="{C9FDA2A4-D000-4A22-BF0C-4E0724CEC0B0}"/>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84">
              <a:extLst>
                <a:ext uri="{FF2B5EF4-FFF2-40B4-BE49-F238E27FC236}">
                  <a16:creationId xmlns:a16="http://schemas.microsoft.com/office/drawing/2014/main" id="{2B863936-1983-4B53-A4C3-E4EA34106E5C}"/>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E6B89A8A-89BD-4C09-83DA-62DDCA8B7285}"/>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86">
              <a:extLst>
                <a:ext uri="{FF2B5EF4-FFF2-40B4-BE49-F238E27FC236}">
                  <a16:creationId xmlns:a16="http://schemas.microsoft.com/office/drawing/2014/main" id="{065DD3FD-1031-4C56-B1AD-C177A0641D7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7">
              <a:extLst>
                <a:ext uri="{FF2B5EF4-FFF2-40B4-BE49-F238E27FC236}">
                  <a16:creationId xmlns:a16="http://schemas.microsoft.com/office/drawing/2014/main" id="{6966310A-7806-48D5-BDE7-D6E2556464BB}"/>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Oval 89">
              <a:extLst>
                <a:ext uri="{FF2B5EF4-FFF2-40B4-BE49-F238E27FC236}">
                  <a16:creationId xmlns:a16="http://schemas.microsoft.com/office/drawing/2014/main" id="{00FA5D53-96BB-4D57-B93C-3ADE1071D03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Oval 90">
              <a:extLst>
                <a:ext uri="{FF2B5EF4-FFF2-40B4-BE49-F238E27FC236}">
                  <a16:creationId xmlns:a16="http://schemas.microsoft.com/office/drawing/2014/main" id="{8FE3FFFA-6357-41CC-B3CD-BF7280D86741}"/>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Oval 87">
              <a:extLst>
                <a:ext uri="{FF2B5EF4-FFF2-40B4-BE49-F238E27FC236}">
                  <a16:creationId xmlns:a16="http://schemas.microsoft.com/office/drawing/2014/main" id="{909C3BFA-8D5C-4BD5-B8FF-6B569FA4D912}"/>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9">
              <a:extLst>
                <a:ext uri="{FF2B5EF4-FFF2-40B4-BE49-F238E27FC236}">
                  <a16:creationId xmlns:a16="http://schemas.microsoft.com/office/drawing/2014/main" id="{28645204-3F67-4226-A336-5800B9A32EA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3">
              <a:extLst>
                <a:ext uri="{FF2B5EF4-FFF2-40B4-BE49-F238E27FC236}">
                  <a16:creationId xmlns:a16="http://schemas.microsoft.com/office/drawing/2014/main" id="{617DB301-76F3-4338-B5B4-9B766EBC81AE}"/>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5">
              <a:extLst>
                <a:ext uri="{FF2B5EF4-FFF2-40B4-BE49-F238E27FC236}">
                  <a16:creationId xmlns:a16="http://schemas.microsoft.com/office/drawing/2014/main" id="{F1FEE4D0-4029-4835-A761-CB0C1F95DFDB}"/>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cxnSp>
        <p:nvCxnSpPr>
          <p:cNvPr id="289" name="Straight Connector 288">
            <a:extLst>
              <a:ext uri="{FF2B5EF4-FFF2-40B4-BE49-F238E27FC236}">
                <a16:creationId xmlns:a16="http://schemas.microsoft.com/office/drawing/2014/main" id="{D22B8417-3967-4384-AE92-C73A38ECE5E6}"/>
              </a:ext>
            </a:extLst>
          </p:cNvPr>
          <p:cNvCxnSpPr>
            <a:cxnSpLocks/>
          </p:cNvCxnSpPr>
          <p:nvPr/>
        </p:nvCxnSpPr>
        <p:spPr>
          <a:xfrm>
            <a:off x="1902602" y="3663684"/>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599BFD1-FE2C-4B4B-B868-2BD02E607297}"/>
              </a:ext>
            </a:extLst>
          </p:cNvPr>
          <p:cNvCxnSpPr>
            <a:cxnSpLocks/>
          </p:cNvCxnSpPr>
          <p:nvPr/>
        </p:nvCxnSpPr>
        <p:spPr>
          <a:xfrm>
            <a:off x="1902602" y="5318257"/>
            <a:ext cx="0" cy="169232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6F2E80-51D1-40D8-97E7-D8896BD29C2A}"/>
              </a:ext>
            </a:extLst>
          </p:cNvPr>
          <p:cNvSpPr>
            <a:spLocks noGrp="1"/>
          </p:cNvSpPr>
          <p:nvPr>
            <p:ph type="title"/>
          </p:nvPr>
        </p:nvSpPr>
        <p:spPr/>
        <p:txBody>
          <a:bodyPr/>
          <a:lstStyle/>
          <a:p>
            <a:r>
              <a:rPr lang="en-ID"/>
              <a:t>Time Line</a:t>
            </a:r>
          </a:p>
        </p:txBody>
      </p:sp>
      <p:grpSp>
        <p:nvGrpSpPr>
          <p:cNvPr id="57" name="Group 56">
            <a:extLst>
              <a:ext uri="{FF2B5EF4-FFF2-40B4-BE49-F238E27FC236}">
                <a16:creationId xmlns:a16="http://schemas.microsoft.com/office/drawing/2014/main" id="{763A4F87-CD25-4769-9299-E99DCE660068}"/>
              </a:ext>
            </a:extLst>
          </p:cNvPr>
          <p:cNvGrpSpPr/>
          <p:nvPr/>
        </p:nvGrpSpPr>
        <p:grpSpPr>
          <a:xfrm>
            <a:off x="438017" y="545241"/>
            <a:ext cx="338587" cy="81413"/>
            <a:chOff x="5883321" y="1214724"/>
            <a:chExt cx="451449" cy="108550"/>
          </a:xfrm>
          <a:solidFill>
            <a:schemeClr val="accent1"/>
          </a:solidFill>
        </p:grpSpPr>
        <p:sp>
          <p:nvSpPr>
            <p:cNvPr id="58" name="Rectangle: Rounded Corners 57">
              <a:extLst>
                <a:ext uri="{FF2B5EF4-FFF2-40B4-BE49-F238E27FC236}">
                  <a16:creationId xmlns:a16="http://schemas.microsoft.com/office/drawing/2014/main" id="{725D54F6-5007-4CBD-BB11-005704E0E024}"/>
                </a:ext>
              </a:extLst>
            </p:cNvPr>
            <p:cNvSpPr/>
            <p:nvPr/>
          </p:nvSpPr>
          <p:spPr>
            <a:xfrm>
              <a:off x="6054771" y="1214725"/>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Rectangle: Rounded Corners 58">
              <a:extLst>
                <a:ext uri="{FF2B5EF4-FFF2-40B4-BE49-F238E27FC236}">
                  <a16:creationId xmlns:a16="http://schemas.microsoft.com/office/drawing/2014/main" id="{B9AE3D8C-6FB1-4929-8CDE-A36D14BF0CCF}"/>
                </a:ext>
              </a:extLst>
            </p:cNvPr>
            <p:cNvSpPr/>
            <p:nvPr/>
          </p:nvSpPr>
          <p:spPr>
            <a:xfrm>
              <a:off x="62262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Rectangle: Rounded Corners 59">
              <a:extLst>
                <a:ext uri="{FF2B5EF4-FFF2-40B4-BE49-F238E27FC236}">
                  <a16:creationId xmlns:a16="http://schemas.microsoft.com/office/drawing/2014/main" id="{E0389DEC-C792-40C5-B6F4-74DF93E40E1C}"/>
                </a:ext>
              </a:extLst>
            </p:cNvPr>
            <p:cNvSpPr/>
            <p:nvPr/>
          </p:nvSpPr>
          <p:spPr>
            <a:xfrm>
              <a:off x="5883321" y="1214724"/>
              <a:ext cx="108549" cy="10854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0" name="Rectangle: Rounded Corners 279">
            <a:extLst>
              <a:ext uri="{FF2B5EF4-FFF2-40B4-BE49-F238E27FC236}">
                <a16:creationId xmlns:a16="http://schemas.microsoft.com/office/drawing/2014/main" id="{6B0E26D7-FBC9-4B36-8215-9156502B16AF}"/>
              </a:ext>
            </a:extLst>
          </p:cNvPr>
          <p:cNvSpPr/>
          <p:nvPr/>
        </p:nvSpPr>
        <p:spPr>
          <a:xfrm>
            <a:off x="1516487" y="3006937"/>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1" name="TextBox 280">
            <a:extLst>
              <a:ext uri="{FF2B5EF4-FFF2-40B4-BE49-F238E27FC236}">
                <a16:creationId xmlns:a16="http://schemas.microsoft.com/office/drawing/2014/main" id="{7AB022D4-6F74-4FF7-BDE3-34B6FC2353BA}"/>
              </a:ext>
            </a:extLst>
          </p:cNvPr>
          <p:cNvSpPr txBox="1"/>
          <p:nvPr/>
        </p:nvSpPr>
        <p:spPr>
          <a:xfrm>
            <a:off x="517846" y="3233487"/>
            <a:ext cx="929144" cy="323165"/>
          </a:xfrm>
          <a:prstGeom prst="rect">
            <a:avLst/>
          </a:prstGeom>
          <a:noFill/>
        </p:spPr>
        <p:txBody>
          <a:bodyPr wrap="square">
            <a:spAutoFit/>
          </a:bodyPr>
          <a:lstStyle/>
          <a:p>
            <a:pPr algn="ctr">
              <a:defRPr/>
            </a:pPr>
            <a:r>
              <a:rPr lang="en-US" sz="1500">
                <a:latin typeface="+mj-lt"/>
              </a:rPr>
              <a:t>1999</a:t>
            </a:r>
          </a:p>
        </p:txBody>
      </p:sp>
      <p:sp>
        <p:nvSpPr>
          <p:cNvPr id="282" name="TextBox 281">
            <a:extLst>
              <a:ext uri="{FF2B5EF4-FFF2-40B4-BE49-F238E27FC236}">
                <a16:creationId xmlns:a16="http://schemas.microsoft.com/office/drawing/2014/main" id="{22237E53-035F-4D79-956F-FC24E9F64DB7}"/>
              </a:ext>
            </a:extLst>
          </p:cNvPr>
          <p:cNvSpPr txBox="1"/>
          <p:nvPr/>
        </p:nvSpPr>
        <p:spPr>
          <a:xfrm>
            <a:off x="2455669" y="3175006"/>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3" name="TextBox 282">
            <a:extLst>
              <a:ext uri="{FF2B5EF4-FFF2-40B4-BE49-F238E27FC236}">
                <a16:creationId xmlns:a16="http://schemas.microsoft.com/office/drawing/2014/main" id="{4D60EBBE-223E-44D3-ADFF-8632FF6C1FF6}"/>
              </a:ext>
            </a:extLst>
          </p:cNvPr>
          <p:cNvSpPr txBox="1"/>
          <p:nvPr/>
        </p:nvSpPr>
        <p:spPr>
          <a:xfrm>
            <a:off x="2455671" y="2956487"/>
            <a:ext cx="1611017" cy="300082"/>
          </a:xfrm>
          <a:prstGeom prst="rect">
            <a:avLst/>
          </a:prstGeom>
          <a:noFill/>
        </p:spPr>
        <p:txBody>
          <a:bodyPr wrap="square">
            <a:spAutoFit/>
          </a:bodyPr>
          <a:lstStyle/>
          <a:p>
            <a:pPr>
              <a:defRPr/>
            </a:pPr>
            <a:r>
              <a:rPr lang="en-US" sz="1350">
                <a:latin typeface="+mj-lt"/>
              </a:rPr>
              <a:t>Description</a:t>
            </a:r>
          </a:p>
        </p:txBody>
      </p:sp>
      <p:sp>
        <p:nvSpPr>
          <p:cNvPr id="284" name="Rectangle: Rounded Corners 283">
            <a:extLst>
              <a:ext uri="{FF2B5EF4-FFF2-40B4-BE49-F238E27FC236}">
                <a16:creationId xmlns:a16="http://schemas.microsoft.com/office/drawing/2014/main" id="{8E836A1B-31A9-4D32-8AF2-F289AC93888F}"/>
              </a:ext>
            </a:extLst>
          </p:cNvPr>
          <p:cNvSpPr/>
          <p:nvPr/>
        </p:nvSpPr>
        <p:spPr>
          <a:xfrm>
            <a:off x="1516487" y="4725129"/>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85" name="TextBox 284">
            <a:extLst>
              <a:ext uri="{FF2B5EF4-FFF2-40B4-BE49-F238E27FC236}">
                <a16:creationId xmlns:a16="http://schemas.microsoft.com/office/drawing/2014/main" id="{8746903D-CCC6-4061-8ADD-8C5C874FFC6C}"/>
              </a:ext>
            </a:extLst>
          </p:cNvPr>
          <p:cNvSpPr txBox="1"/>
          <p:nvPr/>
        </p:nvSpPr>
        <p:spPr>
          <a:xfrm>
            <a:off x="517846" y="4951678"/>
            <a:ext cx="929144" cy="323165"/>
          </a:xfrm>
          <a:prstGeom prst="rect">
            <a:avLst/>
          </a:prstGeom>
          <a:noFill/>
        </p:spPr>
        <p:txBody>
          <a:bodyPr wrap="square">
            <a:spAutoFit/>
          </a:bodyPr>
          <a:lstStyle/>
          <a:p>
            <a:pPr algn="ctr">
              <a:defRPr/>
            </a:pPr>
            <a:r>
              <a:rPr lang="en-US" sz="1500">
                <a:latin typeface="+mj-lt"/>
              </a:rPr>
              <a:t>2005</a:t>
            </a:r>
          </a:p>
        </p:txBody>
      </p:sp>
      <p:sp>
        <p:nvSpPr>
          <p:cNvPr id="286" name="TextBox 285">
            <a:extLst>
              <a:ext uri="{FF2B5EF4-FFF2-40B4-BE49-F238E27FC236}">
                <a16:creationId xmlns:a16="http://schemas.microsoft.com/office/drawing/2014/main" id="{1FCEA0FA-B29F-48D5-995C-DC726B944F80}"/>
              </a:ext>
            </a:extLst>
          </p:cNvPr>
          <p:cNvSpPr txBox="1"/>
          <p:nvPr/>
        </p:nvSpPr>
        <p:spPr>
          <a:xfrm>
            <a:off x="2455669" y="4893197"/>
            <a:ext cx="2277735"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87" name="TextBox 286">
            <a:extLst>
              <a:ext uri="{FF2B5EF4-FFF2-40B4-BE49-F238E27FC236}">
                <a16:creationId xmlns:a16="http://schemas.microsoft.com/office/drawing/2014/main" id="{B47EEABC-225D-4726-91EC-485795F3E66C}"/>
              </a:ext>
            </a:extLst>
          </p:cNvPr>
          <p:cNvSpPr txBox="1"/>
          <p:nvPr/>
        </p:nvSpPr>
        <p:spPr>
          <a:xfrm>
            <a:off x="2455671" y="4674679"/>
            <a:ext cx="1611017" cy="300082"/>
          </a:xfrm>
          <a:prstGeom prst="rect">
            <a:avLst/>
          </a:prstGeom>
          <a:noFill/>
        </p:spPr>
        <p:txBody>
          <a:bodyPr wrap="square">
            <a:spAutoFit/>
          </a:bodyPr>
          <a:lstStyle/>
          <a:p>
            <a:pPr>
              <a:defRPr/>
            </a:pPr>
            <a:r>
              <a:rPr lang="en-US" sz="1350">
                <a:latin typeface="+mj-lt"/>
              </a:rPr>
              <a:t>Description</a:t>
            </a:r>
          </a:p>
        </p:txBody>
      </p:sp>
      <p:grpSp>
        <p:nvGrpSpPr>
          <p:cNvPr id="61" name="Group 60">
            <a:extLst>
              <a:ext uri="{FF2B5EF4-FFF2-40B4-BE49-F238E27FC236}">
                <a16:creationId xmlns:a16="http://schemas.microsoft.com/office/drawing/2014/main" id="{3F44DE3F-D31B-499E-BE27-86BDAB0BE1CA}"/>
              </a:ext>
            </a:extLst>
          </p:cNvPr>
          <p:cNvGrpSpPr/>
          <p:nvPr/>
        </p:nvGrpSpPr>
        <p:grpSpPr>
          <a:xfrm>
            <a:off x="1758983" y="3186641"/>
            <a:ext cx="287241" cy="412827"/>
            <a:chOff x="9132888" y="2062163"/>
            <a:chExt cx="341312" cy="490537"/>
          </a:xfrm>
          <a:solidFill>
            <a:schemeClr val="bg2"/>
          </a:solidFill>
        </p:grpSpPr>
        <p:sp>
          <p:nvSpPr>
            <p:cNvPr id="62" name="Freeform 326">
              <a:extLst>
                <a:ext uri="{FF2B5EF4-FFF2-40B4-BE49-F238E27FC236}">
                  <a16:creationId xmlns:a16="http://schemas.microsoft.com/office/drawing/2014/main" id="{D633A69A-EE13-4C10-A963-D8EE4530D74E}"/>
                </a:ext>
              </a:extLst>
            </p:cNvPr>
            <p:cNvSpPr>
              <a:spLocks noEditPoints="1"/>
            </p:cNvSpPr>
            <p:nvPr/>
          </p:nvSpPr>
          <p:spPr bwMode="auto">
            <a:xfrm>
              <a:off x="9132888" y="2062163"/>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Freeform 327">
              <a:extLst>
                <a:ext uri="{FF2B5EF4-FFF2-40B4-BE49-F238E27FC236}">
                  <a16:creationId xmlns:a16="http://schemas.microsoft.com/office/drawing/2014/main" id="{2A8B4B49-667C-4A54-AFCA-AB53DD37EEDB}"/>
                </a:ext>
              </a:extLst>
            </p:cNvPr>
            <p:cNvSpPr>
              <a:spLocks/>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4" name="Group 63">
            <a:extLst>
              <a:ext uri="{FF2B5EF4-FFF2-40B4-BE49-F238E27FC236}">
                <a16:creationId xmlns:a16="http://schemas.microsoft.com/office/drawing/2014/main" id="{D3377B5B-20AD-4AAF-ADBD-8E8A7B9D46F5}"/>
              </a:ext>
            </a:extLst>
          </p:cNvPr>
          <p:cNvGrpSpPr/>
          <p:nvPr/>
        </p:nvGrpSpPr>
        <p:grpSpPr>
          <a:xfrm>
            <a:off x="1696371" y="4904236"/>
            <a:ext cx="412464" cy="414021"/>
            <a:chOff x="1298575" y="588963"/>
            <a:chExt cx="420688" cy="422275"/>
          </a:xfrm>
          <a:solidFill>
            <a:schemeClr val="bg2"/>
          </a:solidFill>
        </p:grpSpPr>
        <p:sp>
          <p:nvSpPr>
            <p:cNvPr id="65" name="Freeform 9">
              <a:extLst>
                <a:ext uri="{FF2B5EF4-FFF2-40B4-BE49-F238E27FC236}">
                  <a16:creationId xmlns:a16="http://schemas.microsoft.com/office/drawing/2014/main" id="{08CC3AFD-5004-4A3B-8BAF-5FB2C960AB59}"/>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6" name="Freeform 10">
              <a:extLst>
                <a:ext uri="{FF2B5EF4-FFF2-40B4-BE49-F238E27FC236}">
                  <a16:creationId xmlns:a16="http://schemas.microsoft.com/office/drawing/2014/main" id="{55264FBB-50ED-4EB9-B2B0-C26F6A2FB4E6}"/>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11">
              <a:extLst>
                <a:ext uri="{FF2B5EF4-FFF2-40B4-BE49-F238E27FC236}">
                  <a16:creationId xmlns:a16="http://schemas.microsoft.com/office/drawing/2014/main" id="{FE08B6EE-A91A-4F14-BD48-785B6DF2C258}"/>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8" name="Picture 67"/>
          <p:cNvPicPr>
            <a:picLocks noChangeAspect="1"/>
          </p:cNvPicPr>
          <p:nvPr/>
        </p:nvPicPr>
        <p:blipFill>
          <a:blip r:embed="rId2">
            <a:extLst>
              <a:ext uri="{28A0092B-C50C-407E-A947-70E740481C1C}">
                <a14:useLocalDpi xmlns:a14="http://schemas.microsoft.com/office/drawing/2010/main" val="0"/>
              </a:ext>
            </a:extLst>
          </a:blip>
          <a:srcRect l="41901" t="6625" r="29931" b="7269"/>
          <a:stretch>
            <a:fillRect/>
          </a:stretch>
        </p:blipFill>
        <p:spPr>
          <a:xfrm>
            <a:off x="4966697" y="140546"/>
            <a:ext cx="3824879" cy="6576910"/>
          </a:xfrm>
          <a:custGeom>
            <a:avLst/>
            <a:gdLst>
              <a:gd name="connsiteX0" fmla="*/ 3310445 w 3824879"/>
              <a:gd name="connsiteY0" fmla="*/ 5990921 h 6576910"/>
              <a:gd name="connsiteX1" fmla="*/ 3765324 w 3824879"/>
              <a:gd name="connsiteY1" fmla="*/ 5990921 h 6576910"/>
              <a:gd name="connsiteX2" fmla="*/ 3824879 w 3824879"/>
              <a:gd name="connsiteY2" fmla="*/ 6051722 h 6576910"/>
              <a:gd name="connsiteX3" fmla="*/ 3824879 w 3824879"/>
              <a:gd name="connsiteY3" fmla="*/ 6516110 h 6576910"/>
              <a:gd name="connsiteX4" fmla="*/ 3765324 w 3824879"/>
              <a:gd name="connsiteY4" fmla="*/ 6576910 h 6576910"/>
              <a:gd name="connsiteX5" fmla="*/ 3310445 w 3824879"/>
              <a:gd name="connsiteY5" fmla="*/ 6576910 h 6576910"/>
              <a:gd name="connsiteX6" fmla="*/ 3250891 w 3824879"/>
              <a:gd name="connsiteY6" fmla="*/ 6516110 h 6576910"/>
              <a:gd name="connsiteX7" fmla="*/ 3250891 w 3824879"/>
              <a:gd name="connsiteY7" fmla="*/ 6051722 h 6576910"/>
              <a:gd name="connsiteX8" fmla="*/ 3310445 w 3824879"/>
              <a:gd name="connsiteY8" fmla="*/ 5990921 h 6576910"/>
              <a:gd name="connsiteX9" fmla="*/ 2658419 w 3824879"/>
              <a:gd name="connsiteY9" fmla="*/ 5990921 h 6576910"/>
              <a:gd name="connsiteX10" fmla="*/ 3113298 w 3824879"/>
              <a:gd name="connsiteY10" fmla="*/ 5990921 h 6576910"/>
              <a:gd name="connsiteX11" fmla="*/ 3172853 w 3824879"/>
              <a:gd name="connsiteY11" fmla="*/ 6051722 h 6576910"/>
              <a:gd name="connsiteX12" fmla="*/ 3172853 w 3824879"/>
              <a:gd name="connsiteY12" fmla="*/ 6516110 h 6576910"/>
              <a:gd name="connsiteX13" fmla="*/ 3113298 w 3824879"/>
              <a:gd name="connsiteY13" fmla="*/ 6576910 h 6576910"/>
              <a:gd name="connsiteX14" fmla="*/ 2658419 w 3824879"/>
              <a:gd name="connsiteY14" fmla="*/ 6576910 h 6576910"/>
              <a:gd name="connsiteX15" fmla="*/ 2598864 w 3824879"/>
              <a:gd name="connsiteY15" fmla="*/ 6516110 h 6576910"/>
              <a:gd name="connsiteX16" fmla="*/ 2598864 w 3824879"/>
              <a:gd name="connsiteY16" fmla="*/ 6051722 h 6576910"/>
              <a:gd name="connsiteX17" fmla="*/ 2658419 w 3824879"/>
              <a:gd name="connsiteY17" fmla="*/ 5990921 h 6576910"/>
              <a:gd name="connsiteX18" fmla="*/ 2001258 w 3824879"/>
              <a:gd name="connsiteY18" fmla="*/ 5990921 h 6576910"/>
              <a:gd name="connsiteX19" fmla="*/ 2456137 w 3824879"/>
              <a:gd name="connsiteY19" fmla="*/ 5990921 h 6576910"/>
              <a:gd name="connsiteX20" fmla="*/ 2515691 w 3824879"/>
              <a:gd name="connsiteY20" fmla="*/ 6051722 h 6576910"/>
              <a:gd name="connsiteX21" fmla="*/ 2515691 w 3824879"/>
              <a:gd name="connsiteY21" fmla="*/ 6516110 h 6576910"/>
              <a:gd name="connsiteX22" fmla="*/ 2456137 w 3824879"/>
              <a:gd name="connsiteY22" fmla="*/ 6576910 h 6576910"/>
              <a:gd name="connsiteX23" fmla="*/ 2001258 w 3824879"/>
              <a:gd name="connsiteY23" fmla="*/ 6576910 h 6576910"/>
              <a:gd name="connsiteX24" fmla="*/ 1941703 w 3824879"/>
              <a:gd name="connsiteY24" fmla="*/ 6516110 h 6576910"/>
              <a:gd name="connsiteX25" fmla="*/ 1941703 w 3824879"/>
              <a:gd name="connsiteY25" fmla="*/ 6051722 h 6576910"/>
              <a:gd name="connsiteX26" fmla="*/ 2001258 w 3824879"/>
              <a:gd name="connsiteY26" fmla="*/ 5990921 h 6576910"/>
              <a:gd name="connsiteX27" fmla="*/ 1349232 w 3824879"/>
              <a:gd name="connsiteY27" fmla="*/ 5990921 h 6576910"/>
              <a:gd name="connsiteX28" fmla="*/ 1804111 w 3824879"/>
              <a:gd name="connsiteY28" fmla="*/ 5990921 h 6576910"/>
              <a:gd name="connsiteX29" fmla="*/ 1863665 w 3824879"/>
              <a:gd name="connsiteY29" fmla="*/ 6051722 h 6576910"/>
              <a:gd name="connsiteX30" fmla="*/ 1863665 w 3824879"/>
              <a:gd name="connsiteY30" fmla="*/ 6516110 h 6576910"/>
              <a:gd name="connsiteX31" fmla="*/ 1804111 w 3824879"/>
              <a:gd name="connsiteY31" fmla="*/ 6576910 h 6576910"/>
              <a:gd name="connsiteX32" fmla="*/ 1349232 w 3824879"/>
              <a:gd name="connsiteY32" fmla="*/ 6576910 h 6576910"/>
              <a:gd name="connsiteX33" fmla="*/ 1289677 w 3824879"/>
              <a:gd name="connsiteY33" fmla="*/ 6516110 h 6576910"/>
              <a:gd name="connsiteX34" fmla="*/ 1289677 w 3824879"/>
              <a:gd name="connsiteY34" fmla="*/ 6051722 h 6576910"/>
              <a:gd name="connsiteX35" fmla="*/ 1349232 w 3824879"/>
              <a:gd name="connsiteY35" fmla="*/ 5990921 h 6576910"/>
              <a:gd name="connsiteX36" fmla="*/ 711580 w 3824879"/>
              <a:gd name="connsiteY36" fmla="*/ 5990921 h 6576910"/>
              <a:gd name="connsiteX37" fmla="*/ 1166458 w 3824879"/>
              <a:gd name="connsiteY37" fmla="*/ 5990921 h 6576910"/>
              <a:gd name="connsiteX38" fmla="*/ 1226014 w 3824879"/>
              <a:gd name="connsiteY38" fmla="*/ 6051722 h 6576910"/>
              <a:gd name="connsiteX39" fmla="*/ 1226014 w 3824879"/>
              <a:gd name="connsiteY39" fmla="*/ 6516110 h 6576910"/>
              <a:gd name="connsiteX40" fmla="*/ 1167485 w 3824879"/>
              <a:gd name="connsiteY40" fmla="*/ 6576910 h 6576910"/>
              <a:gd name="connsiteX41" fmla="*/ 711580 w 3824879"/>
              <a:gd name="connsiteY41" fmla="*/ 6576910 h 6576910"/>
              <a:gd name="connsiteX42" fmla="*/ 652025 w 3824879"/>
              <a:gd name="connsiteY42" fmla="*/ 6516110 h 6576910"/>
              <a:gd name="connsiteX43" fmla="*/ 652025 w 3824879"/>
              <a:gd name="connsiteY43" fmla="*/ 6051722 h 6576910"/>
              <a:gd name="connsiteX44" fmla="*/ 711580 w 3824879"/>
              <a:gd name="connsiteY44" fmla="*/ 5990921 h 6576910"/>
              <a:gd name="connsiteX45" fmla="*/ 3310445 w 3824879"/>
              <a:gd name="connsiteY45" fmla="*/ 5331552 h 6576910"/>
              <a:gd name="connsiteX46" fmla="*/ 3765324 w 3824879"/>
              <a:gd name="connsiteY46" fmla="*/ 5331552 h 6576910"/>
              <a:gd name="connsiteX47" fmla="*/ 3824879 w 3824879"/>
              <a:gd name="connsiteY47" fmla="*/ 5392352 h 6576910"/>
              <a:gd name="connsiteX48" fmla="*/ 3824879 w 3824879"/>
              <a:gd name="connsiteY48" fmla="*/ 5856741 h 6576910"/>
              <a:gd name="connsiteX49" fmla="*/ 3765324 w 3824879"/>
              <a:gd name="connsiteY49" fmla="*/ 5917541 h 6576910"/>
              <a:gd name="connsiteX50" fmla="*/ 3310445 w 3824879"/>
              <a:gd name="connsiteY50" fmla="*/ 5917541 h 6576910"/>
              <a:gd name="connsiteX51" fmla="*/ 3250891 w 3824879"/>
              <a:gd name="connsiteY51" fmla="*/ 5856741 h 6576910"/>
              <a:gd name="connsiteX52" fmla="*/ 3250891 w 3824879"/>
              <a:gd name="connsiteY52" fmla="*/ 5392352 h 6576910"/>
              <a:gd name="connsiteX53" fmla="*/ 3310445 w 3824879"/>
              <a:gd name="connsiteY53" fmla="*/ 5331552 h 6576910"/>
              <a:gd name="connsiteX54" fmla="*/ 2001258 w 3824879"/>
              <a:gd name="connsiteY54" fmla="*/ 5331552 h 6576910"/>
              <a:gd name="connsiteX55" fmla="*/ 2456137 w 3824879"/>
              <a:gd name="connsiteY55" fmla="*/ 5331552 h 6576910"/>
              <a:gd name="connsiteX56" fmla="*/ 2515691 w 3824879"/>
              <a:gd name="connsiteY56" fmla="*/ 5392352 h 6576910"/>
              <a:gd name="connsiteX57" fmla="*/ 2515691 w 3824879"/>
              <a:gd name="connsiteY57" fmla="*/ 5856741 h 6576910"/>
              <a:gd name="connsiteX58" fmla="*/ 2456137 w 3824879"/>
              <a:gd name="connsiteY58" fmla="*/ 5917541 h 6576910"/>
              <a:gd name="connsiteX59" fmla="*/ 2001258 w 3824879"/>
              <a:gd name="connsiteY59" fmla="*/ 5917541 h 6576910"/>
              <a:gd name="connsiteX60" fmla="*/ 1941703 w 3824879"/>
              <a:gd name="connsiteY60" fmla="*/ 5856741 h 6576910"/>
              <a:gd name="connsiteX61" fmla="*/ 1941703 w 3824879"/>
              <a:gd name="connsiteY61" fmla="*/ 5392352 h 6576910"/>
              <a:gd name="connsiteX62" fmla="*/ 2001258 w 3824879"/>
              <a:gd name="connsiteY62" fmla="*/ 5331552 h 6576910"/>
              <a:gd name="connsiteX63" fmla="*/ 1349232 w 3824879"/>
              <a:gd name="connsiteY63" fmla="*/ 5331552 h 6576910"/>
              <a:gd name="connsiteX64" fmla="*/ 1804111 w 3824879"/>
              <a:gd name="connsiteY64" fmla="*/ 5331552 h 6576910"/>
              <a:gd name="connsiteX65" fmla="*/ 1863665 w 3824879"/>
              <a:gd name="connsiteY65" fmla="*/ 5392352 h 6576910"/>
              <a:gd name="connsiteX66" fmla="*/ 1863665 w 3824879"/>
              <a:gd name="connsiteY66" fmla="*/ 5856741 h 6576910"/>
              <a:gd name="connsiteX67" fmla="*/ 1804111 w 3824879"/>
              <a:gd name="connsiteY67" fmla="*/ 5917541 h 6576910"/>
              <a:gd name="connsiteX68" fmla="*/ 1349232 w 3824879"/>
              <a:gd name="connsiteY68" fmla="*/ 5917541 h 6576910"/>
              <a:gd name="connsiteX69" fmla="*/ 1289677 w 3824879"/>
              <a:gd name="connsiteY69" fmla="*/ 5856741 h 6576910"/>
              <a:gd name="connsiteX70" fmla="*/ 1289677 w 3824879"/>
              <a:gd name="connsiteY70" fmla="*/ 5392352 h 6576910"/>
              <a:gd name="connsiteX71" fmla="*/ 1349232 w 3824879"/>
              <a:gd name="connsiteY71" fmla="*/ 5331552 h 6576910"/>
              <a:gd name="connsiteX72" fmla="*/ 711580 w 3824879"/>
              <a:gd name="connsiteY72" fmla="*/ 5331552 h 6576910"/>
              <a:gd name="connsiteX73" fmla="*/ 1166458 w 3824879"/>
              <a:gd name="connsiteY73" fmla="*/ 5331552 h 6576910"/>
              <a:gd name="connsiteX74" fmla="*/ 1226014 w 3824879"/>
              <a:gd name="connsiteY74" fmla="*/ 5392352 h 6576910"/>
              <a:gd name="connsiteX75" fmla="*/ 1226014 w 3824879"/>
              <a:gd name="connsiteY75" fmla="*/ 5856741 h 6576910"/>
              <a:gd name="connsiteX76" fmla="*/ 1167485 w 3824879"/>
              <a:gd name="connsiteY76" fmla="*/ 5917541 h 6576910"/>
              <a:gd name="connsiteX77" fmla="*/ 711580 w 3824879"/>
              <a:gd name="connsiteY77" fmla="*/ 5917541 h 6576910"/>
              <a:gd name="connsiteX78" fmla="*/ 652025 w 3824879"/>
              <a:gd name="connsiteY78" fmla="*/ 5856741 h 6576910"/>
              <a:gd name="connsiteX79" fmla="*/ 652025 w 3824879"/>
              <a:gd name="connsiteY79" fmla="*/ 5392352 h 6576910"/>
              <a:gd name="connsiteX80" fmla="*/ 711580 w 3824879"/>
              <a:gd name="connsiteY80" fmla="*/ 5331552 h 6576910"/>
              <a:gd name="connsiteX81" fmla="*/ 59556 w 3824879"/>
              <a:gd name="connsiteY81" fmla="*/ 5331552 h 6576910"/>
              <a:gd name="connsiteX82" fmla="*/ 514433 w 3824879"/>
              <a:gd name="connsiteY82" fmla="*/ 5331552 h 6576910"/>
              <a:gd name="connsiteX83" fmla="*/ 573988 w 3824879"/>
              <a:gd name="connsiteY83" fmla="*/ 5392352 h 6576910"/>
              <a:gd name="connsiteX84" fmla="*/ 573988 w 3824879"/>
              <a:gd name="connsiteY84" fmla="*/ 5856741 h 6576910"/>
              <a:gd name="connsiteX85" fmla="*/ 515461 w 3824879"/>
              <a:gd name="connsiteY85" fmla="*/ 5917541 h 6576910"/>
              <a:gd name="connsiteX86" fmla="*/ 59556 w 3824879"/>
              <a:gd name="connsiteY86" fmla="*/ 5917541 h 6576910"/>
              <a:gd name="connsiteX87" fmla="*/ 0 w 3824879"/>
              <a:gd name="connsiteY87" fmla="*/ 5856741 h 6576910"/>
              <a:gd name="connsiteX88" fmla="*/ 0 w 3824879"/>
              <a:gd name="connsiteY88" fmla="*/ 5392352 h 6576910"/>
              <a:gd name="connsiteX89" fmla="*/ 59556 w 3824879"/>
              <a:gd name="connsiteY89" fmla="*/ 5331552 h 6576910"/>
              <a:gd name="connsiteX90" fmla="*/ 3310445 w 3824879"/>
              <a:gd name="connsiteY90" fmla="*/ 4674279 h 6576910"/>
              <a:gd name="connsiteX91" fmla="*/ 3765324 w 3824879"/>
              <a:gd name="connsiteY91" fmla="*/ 4674279 h 6576910"/>
              <a:gd name="connsiteX92" fmla="*/ 3824879 w 3824879"/>
              <a:gd name="connsiteY92" fmla="*/ 4735079 h 6576910"/>
              <a:gd name="connsiteX93" fmla="*/ 3824879 w 3824879"/>
              <a:gd name="connsiteY93" fmla="*/ 5199468 h 6576910"/>
              <a:gd name="connsiteX94" fmla="*/ 3765324 w 3824879"/>
              <a:gd name="connsiteY94" fmla="*/ 5260268 h 6576910"/>
              <a:gd name="connsiteX95" fmla="*/ 3310445 w 3824879"/>
              <a:gd name="connsiteY95" fmla="*/ 5260268 h 6576910"/>
              <a:gd name="connsiteX96" fmla="*/ 3250891 w 3824879"/>
              <a:gd name="connsiteY96" fmla="*/ 5199468 h 6576910"/>
              <a:gd name="connsiteX97" fmla="*/ 3250891 w 3824879"/>
              <a:gd name="connsiteY97" fmla="*/ 4735079 h 6576910"/>
              <a:gd name="connsiteX98" fmla="*/ 3310445 w 3824879"/>
              <a:gd name="connsiteY98" fmla="*/ 4674279 h 6576910"/>
              <a:gd name="connsiteX99" fmla="*/ 2658419 w 3824879"/>
              <a:gd name="connsiteY99" fmla="*/ 4674279 h 6576910"/>
              <a:gd name="connsiteX100" fmla="*/ 3113298 w 3824879"/>
              <a:gd name="connsiteY100" fmla="*/ 4674279 h 6576910"/>
              <a:gd name="connsiteX101" fmla="*/ 3172853 w 3824879"/>
              <a:gd name="connsiteY101" fmla="*/ 4735079 h 6576910"/>
              <a:gd name="connsiteX102" fmla="*/ 3172853 w 3824879"/>
              <a:gd name="connsiteY102" fmla="*/ 5199468 h 6576910"/>
              <a:gd name="connsiteX103" fmla="*/ 3113298 w 3824879"/>
              <a:gd name="connsiteY103" fmla="*/ 5260268 h 6576910"/>
              <a:gd name="connsiteX104" fmla="*/ 2658419 w 3824879"/>
              <a:gd name="connsiteY104" fmla="*/ 5260268 h 6576910"/>
              <a:gd name="connsiteX105" fmla="*/ 2598864 w 3824879"/>
              <a:gd name="connsiteY105" fmla="*/ 5199468 h 6576910"/>
              <a:gd name="connsiteX106" fmla="*/ 2598864 w 3824879"/>
              <a:gd name="connsiteY106" fmla="*/ 4735079 h 6576910"/>
              <a:gd name="connsiteX107" fmla="*/ 2658419 w 3824879"/>
              <a:gd name="connsiteY107" fmla="*/ 4674279 h 6576910"/>
              <a:gd name="connsiteX108" fmla="*/ 2001258 w 3824879"/>
              <a:gd name="connsiteY108" fmla="*/ 4674279 h 6576910"/>
              <a:gd name="connsiteX109" fmla="*/ 2456137 w 3824879"/>
              <a:gd name="connsiteY109" fmla="*/ 4674279 h 6576910"/>
              <a:gd name="connsiteX110" fmla="*/ 2515691 w 3824879"/>
              <a:gd name="connsiteY110" fmla="*/ 4735079 h 6576910"/>
              <a:gd name="connsiteX111" fmla="*/ 2515691 w 3824879"/>
              <a:gd name="connsiteY111" fmla="*/ 5199468 h 6576910"/>
              <a:gd name="connsiteX112" fmla="*/ 2456137 w 3824879"/>
              <a:gd name="connsiteY112" fmla="*/ 5260268 h 6576910"/>
              <a:gd name="connsiteX113" fmla="*/ 2001258 w 3824879"/>
              <a:gd name="connsiteY113" fmla="*/ 5260268 h 6576910"/>
              <a:gd name="connsiteX114" fmla="*/ 1941703 w 3824879"/>
              <a:gd name="connsiteY114" fmla="*/ 5199468 h 6576910"/>
              <a:gd name="connsiteX115" fmla="*/ 1941703 w 3824879"/>
              <a:gd name="connsiteY115" fmla="*/ 4735079 h 6576910"/>
              <a:gd name="connsiteX116" fmla="*/ 2001258 w 3824879"/>
              <a:gd name="connsiteY116" fmla="*/ 4674279 h 6576910"/>
              <a:gd name="connsiteX117" fmla="*/ 1349232 w 3824879"/>
              <a:gd name="connsiteY117" fmla="*/ 4674279 h 6576910"/>
              <a:gd name="connsiteX118" fmla="*/ 1804111 w 3824879"/>
              <a:gd name="connsiteY118" fmla="*/ 4674279 h 6576910"/>
              <a:gd name="connsiteX119" fmla="*/ 1863665 w 3824879"/>
              <a:gd name="connsiteY119" fmla="*/ 4735079 h 6576910"/>
              <a:gd name="connsiteX120" fmla="*/ 1863665 w 3824879"/>
              <a:gd name="connsiteY120" fmla="*/ 5199468 h 6576910"/>
              <a:gd name="connsiteX121" fmla="*/ 1804111 w 3824879"/>
              <a:gd name="connsiteY121" fmla="*/ 5260268 h 6576910"/>
              <a:gd name="connsiteX122" fmla="*/ 1349232 w 3824879"/>
              <a:gd name="connsiteY122" fmla="*/ 5260268 h 6576910"/>
              <a:gd name="connsiteX123" fmla="*/ 1289677 w 3824879"/>
              <a:gd name="connsiteY123" fmla="*/ 5199468 h 6576910"/>
              <a:gd name="connsiteX124" fmla="*/ 1289677 w 3824879"/>
              <a:gd name="connsiteY124" fmla="*/ 4735079 h 6576910"/>
              <a:gd name="connsiteX125" fmla="*/ 1349232 w 3824879"/>
              <a:gd name="connsiteY125" fmla="*/ 4674279 h 6576910"/>
              <a:gd name="connsiteX126" fmla="*/ 59556 w 3824879"/>
              <a:gd name="connsiteY126" fmla="*/ 4674279 h 6576910"/>
              <a:gd name="connsiteX127" fmla="*/ 514433 w 3824879"/>
              <a:gd name="connsiteY127" fmla="*/ 4674279 h 6576910"/>
              <a:gd name="connsiteX128" fmla="*/ 573988 w 3824879"/>
              <a:gd name="connsiteY128" fmla="*/ 4735079 h 6576910"/>
              <a:gd name="connsiteX129" fmla="*/ 573988 w 3824879"/>
              <a:gd name="connsiteY129" fmla="*/ 5199468 h 6576910"/>
              <a:gd name="connsiteX130" fmla="*/ 515461 w 3824879"/>
              <a:gd name="connsiteY130" fmla="*/ 5260268 h 6576910"/>
              <a:gd name="connsiteX131" fmla="*/ 59556 w 3824879"/>
              <a:gd name="connsiteY131" fmla="*/ 5260268 h 6576910"/>
              <a:gd name="connsiteX132" fmla="*/ 0 w 3824879"/>
              <a:gd name="connsiteY132" fmla="*/ 5199468 h 6576910"/>
              <a:gd name="connsiteX133" fmla="*/ 0 w 3824879"/>
              <a:gd name="connsiteY133" fmla="*/ 4735079 h 6576910"/>
              <a:gd name="connsiteX134" fmla="*/ 59556 w 3824879"/>
              <a:gd name="connsiteY134" fmla="*/ 4674279 h 6576910"/>
              <a:gd name="connsiteX135" fmla="*/ 2658419 w 3824879"/>
              <a:gd name="connsiteY135" fmla="*/ 3990801 h 6576910"/>
              <a:gd name="connsiteX136" fmla="*/ 3113298 w 3824879"/>
              <a:gd name="connsiteY136" fmla="*/ 3990801 h 6576910"/>
              <a:gd name="connsiteX137" fmla="*/ 3172853 w 3824879"/>
              <a:gd name="connsiteY137" fmla="*/ 4051601 h 6576910"/>
              <a:gd name="connsiteX138" fmla="*/ 3172853 w 3824879"/>
              <a:gd name="connsiteY138" fmla="*/ 4515990 h 6576910"/>
              <a:gd name="connsiteX139" fmla="*/ 3113298 w 3824879"/>
              <a:gd name="connsiteY139" fmla="*/ 4576790 h 6576910"/>
              <a:gd name="connsiteX140" fmla="*/ 2658419 w 3824879"/>
              <a:gd name="connsiteY140" fmla="*/ 4576790 h 6576910"/>
              <a:gd name="connsiteX141" fmla="*/ 2598864 w 3824879"/>
              <a:gd name="connsiteY141" fmla="*/ 4515990 h 6576910"/>
              <a:gd name="connsiteX142" fmla="*/ 2598864 w 3824879"/>
              <a:gd name="connsiteY142" fmla="*/ 4051601 h 6576910"/>
              <a:gd name="connsiteX143" fmla="*/ 2658419 w 3824879"/>
              <a:gd name="connsiteY143" fmla="*/ 3990801 h 6576910"/>
              <a:gd name="connsiteX144" fmla="*/ 1349232 w 3824879"/>
              <a:gd name="connsiteY144" fmla="*/ 3990801 h 6576910"/>
              <a:gd name="connsiteX145" fmla="*/ 1804111 w 3824879"/>
              <a:gd name="connsiteY145" fmla="*/ 3990801 h 6576910"/>
              <a:gd name="connsiteX146" fmla="*/ 1863665 w 3824879"/>
              <a:gd name="connsiteY146" fmla="*/ 4051601 h 6576910"/>
              <a:gd name="connsiteX147" fmla="*/ 1863665 w 3824879"/>
              <a:gd name="connsiteY147" fmla="*/ 4515990 h 6576910"/>
              <a:gd name="connsiteX148" fmla="*/ 1804111 w 3824879"/>
              <a:gd name="connsiteY148" fmla="*/ 4576790 h 6576910"/>
              <a:gd name="connsiteX149" fmla="*/ 1349232 w 3824879"/>
              <a:gd name="connsiteY149" fmla="*/ 4576790 h 6576910"/>
              <a:gd name="connsiteX150" fmla="*/ 1289677 w 3824879"/>
              <a:gd name="connsiteY150" fmla="*/ 4515990 h 6576910"/>
              <a:gd name="connsiteX151" fmla="*/ 1289677 w 3824879"/>
              <a:gd name="connsiteY151" fmla="*/ 4051601 h 6576910"/>
              <a:gd name="connsiteX152" fmla="*/ 1349232 w 3824879"/>
              <a:gd name="connsiteY152" fmla="*/ 3990801 h 6576910"/>
              <a:gd name="connsiteX153" fmla="*/ 711580 w 3824879"/>
              <a:gd name="connsiteY153" fmla="*/ 3990801 h 6576910"/>
              <a:gd name="connsiteX154" fmla="*/ 1166458 w 3824879"/>
              <a:gd name="connsiteY154" fmla="*/ 3990801 h 6576910"/>
              <a:gd name="connsiteX155" fmla="*/ 1226014 w 3824879"/>
              <a:gd name="connsiteY155" fmla="*/ 4051601 h 6576910"/>
              <a:gd name="connsiteX156" fmla="*/ 1226014 w 3824879"/>
              <a:gd name="connsiteY156" fmla="*/ 4515990 h 6576910"/>
              <a:gd name="connsiteX157" fmla="*/ 1167485 w 3824879"/>
              <a:gd name="connsiteY157" fmla="*/ 4576790 h 6576910"/>
              <a:gd name="connsiteX158" fmla="*/ 711580 w 3824879"/>
              <a:gd name="connsiteY158" fmla="*/ 4576790 h 6576910"/>
              <a:gd name="connsiteX159" fmla="*/ 652025 w 3824879"/>
              <a:gd name="connsiteY159" fmla="*/ 4515990 h 6576910"/>
              <a:gd name="connsiteX160" fmla="*/ 652025 w 3824879"/>
              <a:gd name="connsiteY160" fmla="*/ 4051601 h 6576910"/>
              <a:gd name="connsiteX161" fmla="*/ 711580 w 3824879"/>
              <a:gd name="connsiteY161" fmla="*/ 3990801 h 6576910"/>
              <a:gd name="connsiteX162" fmla="*/ 3310445 w 3824879"/>
              <a:gd name="connsiteY162" fmla="*/ 3308371 h 6576910"/>
              <a:gd name="connsiteX163" fmla="*/ 3765324 w 3824879"/>
              <a:gd name="connsiteY163" fmla="*/ 3308371 h 6576910"/>
              <a:gd name="connsiteX164" fmla="*/ 3824879 w 3824879"/>
              <a:gd name="connsiteY164" fmla="*/ 3369171 h 6576910"/>
              <a:gd name="connsiteX165" fmla="*/ 3824879 w 3824879"/>
              <a:gd name="connsiteY165" fmla="*/ 3833560 h 6576910"/>
              <a:gd name="connsiteX166" fmla="*/ 3765324 w 3824879"/>
              <a:gd name="connsiteY166" fmla="*/ 3894360 h 6576910"/>
              <a:gd name="connsiteX167" fmla="*/ 3310445 w 3824879"/>
              <a:gd name="connsiteY167" fmla="*/ 3894360 h 6576910"/>
              <a:gd name="connsiteX168" fmla="*/ 3250891 w 3824879"/>
              <a:gd name="connsiteY168" fmla="*/ 3833560 h 6576910"/>
              <a:gd name="connsiteX169" fmla="*/ 3250891 w 3824879"/>
              <a:gd name="connsiteY169" fmla="*/ 3369171 h 6576910"/>
              <a:gd name="connsiteX170" fmla="*/ 3310445 w 3824879"/>
              <a:gd name="connsiteY170" fmla="*/ 3308371 h 6576910"/>
              <a:gd name="connsiteX171" fmla="*/ 2658419 w 3824879"/>
              <a:gd name="connsiteY171" fmla="*/ 3308371 h 6576910"/>
              <a:gd name="connsiteX172" fmla="*/ 3113298 w 3824879"/>
              <a:gd name="connsiteY172" fmla="*/ 3308371 h 6576910"/>
              <a:gd name="connsiteX173" fmla="*/ 3172853 w 3824879"/>
              <a:gd name="connsiteY173" fmla="*/ 3369171 h 6576910"/>
              <a:gd name="connsiteX174" fmla="*/ 3172853 w 3824879"/>
              <a:gd name="connsiteY174" fmla="*/ 3833560 h 6576910"/>
              <a:gd name="connsiteX175" fmla="*/ 3113298 w 3824879"/>
              <a:gd name="connsiteY175" fmla="*/ 3894360 h 6576910"/>
              <a:gd name="connsiteX176" fmla="*/ 2658419 w 3824879"/>
              <a:gd name="connsiteY176" fmla="*/ 3894360 h 6576910"/>
              <a:gd name="connsiteX177" fmla="*/ 2598864 w 3824879"/>
              <a:gd name="connsiteY177" fmla="*/ 3833560 h 6576910"/>
              <a:gd name="connsiteX178" fmla="*/ 2598864 w 3824879"/>
              <a:gd name="connsiteY178" fmla="*/ 3369171 h 6576910"/>
              <a:gd name="connsiteX179" fmla="*/ 2658419 w 3824879"/>
              <a:gd name="connsiteY179" fmla="*/ 3308371 h 6576910"/>
              <a:gd name="connsiteX180" fmla="*/ 2001258 w 3824879"/>
              <a:gd name="connsiteY180" fmla="*/ 3308371 h 6576910"/>
              <a:gd name="connsiteX181" fmla="*/ 2456137 w 3824879"/>
              <a:gd name="connsiteY181" fmla="*/ 3308371 h 6576910"/>
              <a:gd name="connsiteX182" fmla="*/ 2515691 w 3824879"/>
              <a:gd name="connsiteY182" fmla="*/ 3369171 h 6576910"/>
              <a:gd name="connsiteX183" fmla="*/ 2515691 w 3824879"/>
              <a:gd name="connsiteY183" fmla="*/ 3833560 h 6576910"/>
              <a:gd name="connsiteX184" fmla="*/ 2456137 w 3824879"/>
              <a:gd name="connsiteY184" fmla="*/ 3894360 h 6576910"/>
              <a:gd name="connsiteX185" fmla="*/ 2001258 w 3824879"/>
              <a:gd name="connsiteY185" fmla="*/ 3894360 h 6576910"/>
              <a:gd name="connsiteX186" fmla="*/ 1941703 w 3824879"/>
              <a:gd name="connsiteY186" fmla="*/ 3833560 h 6576910"/>
              <a:gd name="connsiteX187" fmla="*/ 1941703 w 3824879"/>
              <a:gd name="connsiteY187" fmla="*/ 3369171 h 6576910"/>
              <a:gd name="connsiteX188" fmla="*/ 2001258 w 3824879"/>
              <a:gd name="connsiteY188" fmla="*/ 3308371 h 6576910"/>
              <a:gd name="connsiteX189" fmla="*/ 1349232 w 3824879"/>
              <a:gd name="connsiteY189" fmla="*/ 3308371 h 6576910"/>
              <a:gd name="connsiteX190" fmla="*/ 1804111 w 3824879"/>
              <a:gd name="connsiteY190" fmla="*/ 3308371 h 6576910"/>
              <a:gd name="connsiteX191" fmla="*/ 1863665 w 3824879"/>
              <a:gd name="connsiteY191" fmla="*/ 3369171 h 6576910"/>
              <a:gd name="connsiteX192" fmla="*/ 1863665 w 3824879"/>
              <a:gd name="connsiteY192" fmla="*/ 3833560 h 6576910"/>
              <a:gd name="connsiteX193" fmla="*/ 1804111 w 3824879"/>
              <a:gd name="connsiteY193" fmla="*/ 3894360 h 6576910"/>
              <a:gd name="connsiteX194" fmla="*/ 1349232 w 3824879"/>
              <a:gd name="connsiteY194" fmla="*/ 3894360 h 6576910"/>
              <a:gd name="connsiteX195" fmla="*/ 1289677 w 3824879"/>
              <a:gd name="connsiteY195" fmla="*/ 3833560 h 6576910"/>
              <a:gd name="connsiteX196" fmla="*/ 1289677 w 3824879"/>
              <a:gd name="connsiteY196" fmla="*/ 3369171 h 6576910"/>
              <a:gd name="connsiteX197" fmla="*/ 1349232 w 3824879"/>
              <a:gd name="connsiteY197" fmla="*/ 3308371 h 6576910"/>
              <a:gd name="connsiteX198" fmla="*/ 711580 w 3824879"/>
              <a:gd name="connsiteY198" fmla="*/ 3308371 h 6576910"/>
              <a:gd name="connsiteX199" fmla="*/ 1166458 w 3824879"/>
              <a:gd name="connsiteY199" fmla="*/ 3308371 h 6576910"/>
              <a:gd name="connsiteX200" fmla="*/ 1226014 w 3824879"/>
              <a:gd name="connsiteY200" fmla="*/ 3369171 h 6576910"/>
              <a:gd name="connsiteX201" fmla="*/ 1226014 w 3824879"/>
              <a:gd name="connsiteY201" fmla="*/ 3833560 h 6576910"/>
              <a:gd name="connsiteX202" fmla="*/ 1167485 w 3824879"/>
              <a:gd name="connsiteY202" fmla="*/ 3894360 h 6576910"/>
              <a:gd name="connsiteX203" fmla="*/ 711580 w 3824879"/>
              <a:gd name="connsiteY203" fmla="*/ 3894360 h 6576910"/>
              <a:gd name="connsiteX204" fmla="*/ 652025 w 3824879"/>
              <a:gd name="connsiteY204" fmla="*/ 3833560 h 6576910"/>
              <a:gd name="connsiteX205" fmla="*/ 652025 w 3824879"/>
              <a:gd name="connsiteY205" fmla="*/ 3369171 h 6576910"/>
              <a:gd name="connsiteX206" fmla="*/ 711580 w 3824879"/>
              <a:gd name="connsiteY206" fmla="*/ 3308371 h 6576910"/>
              <a:gd name="connsiteX207" fmla="*/ 59556 w 3824879"/>
              <a:gd name="connsiteY207" fmla="*/ 3308371 h 6576910"/>
              <a:gd name="connsiteX208" fmla="*/ 514433 w 3824879"/>
              <a:gd name="connsiteY208" fmla="*/ 3308371 h 6576910"/>
              <a:gd name="connsiteX209" fmla="*/ 573988 w 3824879"/>
              <a:gd name="connsiteY209" fmla="*/ 3369171 h 6576910"/>
              <a:gd name="connsiteX210" fmla="*/ 573988 w 3824879"/>
              <a:gd name="connsiteY210" fmla="*/ 3833560 h 6576910"/>
              <a:gd name="connsiteX211" fmla="*/ 515461 w 3824879"/>
              <a:gd name="connsiteY211" fmla="*/ 3894360 h 6576910"/>
              <a:gd name="connsiteX212" fmla="*/ 59556 w 3824879"/>
              <a:gd name="connsiteY212" fmla="*/ 3894360 h 6576910"/>
              <a:gd name="connsiteX213" fmla="*/ 0 w 3824879"/>
              <a:gd name="connsiteY213" fmla="*/ 3833560 h 6576910"/>
              <a:gd name="connsiteX214" fmla="*/ 0 w 3824879"/>
              <a:gd name="connsiteY214" fmla="*/ 3369171 h 6576910"/>
              <a:gd name="connsiteX215" fmla="*/ 59556 w 3824879"/>
              <a:gd name="connsiteY215" fmla="*/ 3308371 h 6576910"/>
              <a:gd name="connsiteX216" fmla="*/ 3310445 w 3824879"/>
              <a:gd name="connsiteY216" fmla="*/ 2658438 h 6576910"/>
              <a:gd name="connsiteX217" fmla="*/ 3765324 w 3824879"/>
              <a:gd name="connsiteY217" fmla="*/ 2658438 h 6576910"/>
              <a:gd name="connsiteX218" fmla="*/ 3824879 w 3824879"/>
              <a:gd name="connsiteY218" fmla="*/ 2719240 h 6576910"/>
              <a:gd name="connsiteX219" fmla="*/ 3824879 w 3824879"/>
              <a:gd name="connsiteY219" fmla="*/ 3183626 h 6576910"/>
              <a:gd name="connsiteX220" fmla="*/ 3765324 w 3824879"/>
              <a:gd name="connsiteY220" fmla="*/ 3244427 h 6576910"/>
              <a:gd name="connsiteX221" fmla="*/ 3310445 w 3824879"/>
              <a:gd name="connsiteY221" fmla="*/ 3244427 h 6576910"/>
              <a:gd name="connsiteX222" fmla="*/ 3250891 w 3824879"/>
              <a:gd name="connsiteY222" fmla="*/ 3183626 h 6576910"/>
              <a:gd name="connsiteX223" fmla="*/ 3250891 w 3824879"/>
              <a:gd name="connsiteY223" fmla="*/ 2719240 h 6576910"/>
              <a:gd name="connsiteX224" fmla="*/ 3310445 w 3824879"/>
              <a:gd name="connsiteY224" fmla="*/ 2658438 h 6576910"/>
              <a:gd name="connsiteX225" fmla="*/ 2001258 w 3824879"/>
              <a:gd name="connsiteY225" fmla="*/ 2658438 h 6576910"/>
              <a:gd name="connsiteX226" fmla="*/ 2456137 w 3824879"/>
              <a:gd name="connsiteY226" fmla="*/ 2658438 h 6576910"/>
              <a:gd name="connsiteX227" fmla="*/ 2515691 w 3824879"/>
              <a:gd name="connsiteY227" fmla="*/ 2719241 h 6576910"/>
              <a:gd name="connsiteX228" fmla="*/ 2515691 w 3824879"/>
              <a:gd name="connsiteY228" fmla="*/ 3183626 h 6576910"/>
              <a:gd name="connsiteX229" fmla="*/ 2456137 w 3824879"/>
              <a:gd name="connsiteY229" fmla="*/ 3244427 h 6576910"/>
              <a:gd name="connsiteX230" fmla="*/ 2001258 w 3824879"/>
              <a:gd name="connsiteY230" fmla="*/ 3244427 h 6576910"/>
              <a:gd name="connsiteX231" fmla="*/ 1941703 w 3824879"/>
              <a:gd name="connsiteY231" fmla="*/ 3183626 h 6576910"/>
              <a:gd name="connsiteX232" fmla="*/ 1941703 w 3824879"/>
              <a:gd name="connsiteY232" fmla="*/ 2719241 h 6576910"/>
              <a:gd name="connsiteX233" fmla="*/ 2001258 w 3824879"/>
              <a:gd name="connsiteY233" fmla="*/ 2658438 h 6576910"/>
              <a:gd name="connsiteX234" fmla="*/ 1349232 w 3824879"/>
              <a:gd name="connsiteY234" fmla="*/ 2658438 h 6576910"/>
              <a:gd name="connsiteX235" fmla="*/ 1804111 w 3824879"/>
              <a:gd name="connsiteY235" fmla="*/ 2658438 h 6576910"/>
              <a:gd name="connsiteX236" fmla="*/ 1863665 w 3824879"/>
              <a:gd name="connsiteY236" fmla="*/ 2719241 h 6576910"/>
              <a:gd name="connsiteX237" fmla="*/ 1863665 w 3824879"/>
              <a:gd name="connsiteY237" fmla="*/ 3183626 h 6576910"/>
              <a:gd name="connsiteX238" fmla="*/ 1804111 w 3824879"/>
              <a:gd name="connsiteY238" fmla="*/ 3244427 h 6576910"/>
              <a:gd name="connsiteX239" fmla="*/ 1349232 w 3824879"/>
              <a:gd name="connsiteY239" fmla="*/ 3244427 h 6576910"/>
              <a:gd name="connsiteX240" fmla="*/ 1289677 w 3824879"/>
              <a:gd name="connsiteY240" fmla="*/ 3183626 h 6576910"/>
              <a:gd name="connsiteX241" fmla="*/ 1289677 w 3824879"/>
              <a:gd name="connsiteY241" fmla="*/ 2719241 h 6576910"/>
              <a:gd name="connsiteX242" fmla="*/ 1349232 w 3824879"/>
              <a:gd name="connsiteY242" fmla="*/ 2658438 h 6576910"/>
              <a:gd name="connsiteX243" fmla="*/ 59556 w 3824879"/>
              <a:gd name="connsiteY243" fmla="*/ 2658438 h 6576910"/>
              <a:gd name="connsiteX244" fmla="*/ 514433 w 3824879"/>
              <a:gd name="connsiteY244" fmla="*/ 2658438 h 6576910"/>
              <a:gd name="connsiteX245" fmla="*/ 573988 w 3824879"/>
              <a:gd name="connsiteY245" fmla="*/ 2719241 h 6576910"/>
              <a:gd name="connsiteX246" fmla="*/ 573988 w 3824879"/>
              <a:gd name="connsiteY246" fmla="*/ 3183626 h 6576910"/>
              <a:gd name="connsiteX247" fmla="*/ 515461 w 3824879"/>
              <a:gd name="connsiteY247" fmla="*/ 3244427 h 6576910"/>
              <a:gd name="connsiteX248" fmla="*/ 59556 w 3824879"/>
              <a:gd name="connsiteY248" fmla="*/ 3244427 h 6576910"/>
              <a:gd name="connsiteX249" fmla="*/ 0 w 3824879"/>
              <a:gd name="connsiteY249" fmla="*/ 3183626 h 6576910"/>
              <a:gd name="connsiteX250" fmla="*/ 0 w 3824879"/>
              <a:gd name="connsiteY250" fmla="*/ 2719241 h 6576910"/>
              <a:gd name="connsiteX251" fmla="*/ 59556 w 3824879"/>
              <a:gd name="connsiteY251" fmla="*/ 2658438 h 6576910"/>
              <a:gd name="connsiteX252" fmla="*/ 1349232 w 3824879"/>
              <a:gd name="connsiteY252" fmla="*/ 1976009 h 6576910"/>
              <a:gd name="connsiteX253" fmla="*/ 1804111 w 3824879"/>
              <a:gd name="connsiteY253" fmla="*/ 1976009 h 6576910"/>
              <a:gd name="connsiteX254" fmla="*/ 1863665 w 3824879"/>
              <a:gd name="connsiteY254" fmla="*/ 2036807 h 6576910"/>
              <a:gd name="connsiteX255" fmla="*/ 1863665 w 3824879"/>
              <a:gd name="connsiteY255" fmla="*/ 2501198 h 6576910"/>
              <a:gd name="connsiteX256" fmla="*/ 1804111 w 3824879"/>
              <a:gd name="connsiteY256" fmla="*/ 2561998 h 6576910"/>
              <a:gd name="connsiteX257" fmla="*/ 1349232 w 3824879"/>
              <a:gd name="connsiteY257" fmla="*/ 2561998 h 6576910"/>
              <a:gd name="connsiteX258" fmla="*/ 1289677 w 3824879"/>
              <a:gd name="connsiteY258" fmla="*/ 2501198 h 6576910"/>
              <a:gd name="connsiteX259" fmla="*/ 1289677 w 3824879"/>
              <a:gd name="connsiteY259" fmla="*/ 2036807 h 6576910"/>
              <a:gd name="connsiteX260" fmla="*/ 1349232 w 3824879"/>
              <a:gd name="connsiteY260" fmla="*/ 1976009 h 6576910"/>
              <a:gd name="connsiteX261" fmla="*/ 711580 w 3824879"/>
              <a:gd name="connsiteY261" fmla="*/ 1976009 h 6576910"/>
              <a:gd name="connsiteX262" fmla="*/ 1166458 w 3824879"/>
              <a:gd name="connsiteY262" fmla="*/ 1976009 h 6576910"/>
              <a:gd name="connsiteX263" fmla="*/ 1226014 w 3824879"/>
              <a:gd name="connsiteY263" fmla="*/ 2036807 h 6576910"/>
              <a:gd name="connsiteX264" fmla="*/ 1226014 w 3824879"/>
              <a:gd name="connsiteY264" fmla="*/ 2501198 h 6576910"/>
              <a:gd name="connsiteX265" fmla="*/ 1167485 w 3824879"/>
              <a:gd name="connsiteY265" fmla="*/ 2561998 h 6576910"/>
              <a:gd name="connsiteX266" fmla="*/ 711580 w 3824879"/>
              <a:gd name="connsiteY266" fmla="*/ 2561998 h 6576910"/>
              <a:gd name="connsiteX267" fmla="*/ 652025 w 3824879"/>
              <a:gd name="connsiteY267" fmla="*/ 2501198 h 6576910"/>
              <a:gd name="connsiteX268" fmla="*/ 652025 w 3824879"/>
              <a:gd name="connsiteY268" fmla="*/ 2036807 h 6576910"/>
              <a:gd name="connsiteX269" fmla="*/ 711580 w 3824879"/>
              <a:gd name="connsiteY269" fmla="*/ 1976009 h 6576910"/>
              <a:gd name="connsiteX270" fmla="*/ 59556 w 3824879"/>
              <a:gd name="connsiteY270" fmla="*/ 1976009 h 6576910"/>
              <a:gd name="connsiteX271" fmla="*/ 514433 w 3824879"/>
              <a:gd name="connsiteY271" fmla="*/ 1976009 h 6576910"/>
              <a:gd name="connsiteX272" fmla="*/ 573988 w 3824879"/>
              <a:gd name="connsiteY272" fmla="*/ 2036807 h 6576910"/>
              <a:gd name="connsiteX273" fmla="*/ 573988 w 3824879"/>
              <a:gd name="connsiteY273" fmla="*/ 2501198 h 6576910"/>
              <a:gd name="connsiteX274" fmla="*/ 515461 w 3824879"/>
              <a:gd name="connsiteY274" fmla="*/ 2561998 h 6576910"/>
              <a:gd name="connsiteX275" fmla="*/ 59556 w 3824879"/>
              <a:gd name="connsiteY275" fmla="*/ 2561998 h 6576910"/>
              <a:gd name="connsiteX276" fmla="*/ 0 w 3824879"/>
              <a:gd name="connsiteY276" fmla="*/ 2501198 h 6576910"/>
              <a:gd name="connsiteX277" fmla="*/ 0 w 3824879"/>
              <a:gd name="connsiteY277" fmla="*/ 2036807 h 6576910"/>
              <a:gd name="connsiteX278" fmla="*/ 59556 w 3824879"/>
              <a:gd name="connsiteY278" fmla="*/ 1976009 h 6576910"/>
              <a:gd name="connsiteX279" fmla="*/ 3310445 w 3824879"/>
              <a:gd name="connsiteY279" fmla="*/ 1976008 h 6576910"/>
              <a:gd name="connsiteX280" fmla="*/ 3765324 w 3824879"/>
              <a:gd name="connsiteY280" fmla="*/ 1976008 h 6576910"/>
              <a:gd name="connsiteX281" fmla="*/ 3824879 w 3824879"/>
              <a:gd name="connsiteY281" fmla="*/ 2036807 h 6576910"/>
              <a:gd name="connsiteX282" fmla="*/ 3824879 w 3824879"/>
              <a:gd name="connsiteY282" fmla="*/ 2501197 h 6576910"/>
              <a:gd name="connsiteX283" fmla="*/ 3765324 w 3824879"/>
              <a:gd name="connsiteY283" fmla="*/ 2561998 h 6576910"/>
              <a:gd name="connsiteX284" fmla="*/ 3310445 w 3824879"/>
              <a:gd name="connsiteY284" fmla="*/ 2561998 h 6576910"/>
              <a:gd name="connsiteX285" fmla="*/ 3250891 w 3824879"/>
              <a:gd name="connsiteY285" fmla="*/ 2501197 h 6576910"/>
              <a:gd name="connsiteX286" fmla="*/ 3250891 w 3824879"/>
              <a:gd name="connsiteY286" fmla="*/ 2036807 h 6576910"/>
              <a:gd name="connsiteX287" fmla="*/ 3310445 w 3824879"/>
              <a:gd name="connsiteY287" fmla="*/ 1976008 h 6576910"/>
              <a:gd name="connsiteX288" fmla="*/ 2658419 w 3824879"/>
              <a:gd name="connsiteY288" fmla="*/ 1976008 h 6576910"/>
              <a:gd name="connsiteX289" fmla="*/ 3113298 w 3824879"/>
              <a:gd name="connsiteY289" fmla="*/ 1976008 h 6576910"/>
              <a:gd name="connsiteX290" fmla="*/ 3172853 w 3824879"/>
              <a:gd name="connsiteY290" fmla="*/ 2036807 h 6576910"/>
              <a:gd name="connsiteX291" fmla="*/ 3172853 w 3824879"/>
              <a:gd name="connsiteY291" fmla="*/ 2501197 h 6576910"/>
              <a:gd name="connsiteX292" fmla="*/ 3113298 w 3824879"/>
              <a:gd name="connsiteY292" fmla="*/ 2561998 h 6576910"/>
              <a:gd name="connsiteX293" fmla="*/ 2658419 w 3824879"/>
              <a:gd name="connsiteY293" fmla="*/ 2561998 h 6576910"/>
              <a:gd name="connsiteX294" fmla="*/ 2598864 w 3824879"/>
              <a:gd name="connsiteY294" fmla="*/ 2501197 h 6576910"/>
              <a:gd name="connsiteX295" fmla="*/ 2598864 w 3824879"/>
              <a:gd name="connsiteY295" fmla="*/ 2036807 h 6576910"/>
              <a:gd name="connsiteX296" fmla="*/ 2658419 w 3824879"/>
              <a:gd name="connsiteY296" fmla="*/ 1976008 h 6576910"/>
              <a:gd name="connsiteX297" fmla="*/ 2001258 w 3824879"/>
              <a:gd name="connsiteY297" fmla="*/ 1976008 h 6576910"/>
              <a:gd name="connsiteX298" fmla="*/ 2456137 w 3824879"/>
              <a:gd name="connsiteY298" fmla="*/ 1976008 h 6576910"/>
              <a:gd name="connsiteX299" fmla="*/ 2515691 w 3824879"/>
              <a:gd name="connsiteY299" fmla="*/ 2036807 h 6576910"/>
              <a:gd name="connsiteX300" fmla="*/ 2515691 w 3824879"/>
              <a:gd name="connsiteY300" fmla="*/ 2501197 h 6576910"/>
              <a:gd name="connsiteX301" fmla="*/ 2456137 w 3824879"/>
              <a:gd name="connsiteY301" fmla="*/ 2561998 h 6576910"/>
              <a:gd name="connsiteX302" fmla="*/ 2001258 w 3824879"/>
              <a:gd name="connsiteY302" fmla="*/ 2561998 h 6576910"/>
              <a:gd name="connsiteX303" fmla="*/ 1941703 w 3824879"/>
              <a:gd name="connsiteY303" fmla="*/ 2501197 h 6576910"/>
              <a:gd name="connsiteX304" fmla="*/ 1941703 w 3824879"/>
              <a:gd name="connsiteY304" fmla="*/ 2036807 h 6576910"/>
              <a:gd name="connsiteX305" fmla="*/ 2001258 w 3824879"/>
              <a:gd name="connsiteY305" fmla="*/ 1976008 h 6576910"/>
              <a:gd name="connsiteX306" fmla="*/ 1349232 w 3824879"/>
              <a:gd name="connsiteY306" fmla="*/ 1317690 h 6576910"/>
              <a:gd name="connsiteX307" fmla="*/ 1804111 w 3824879"/>
              <a:gd name="connsiteY307" fmla="*/ 1317690 h 6576910"/>
              <a:gd name="connsiteX308" fmla="*/ 1863665 w 3824879"/>
              <a:gd name="connsiteY308" fmla="*/ 1378490 h 6576910"/>
              <a:gd name="connsiteX309" fmla="*/ 1863665 w 3824879"/>
              <a:gd name="connsiteY309" fmla="*/ 1842878 h 6576910"/>
              <a:gd name="connsiteX310" fmla="*/ 1804111 w 3824879"/>
              <a:gd name="connsiteY310" fmla="*/ 1903678 h 6576910"/>
              <a:gd name="connsiteX311" fmla="*/ 1349232 w 3824879"/>
              <a:gd name="connsiteY311" fmla="*/ 1903678 h 6576910"/>
              <a:gd name="connsiteX312" fmla="*/ 1289677 w 3824879"/>
              <a:gd name="connsiteY312" fmla="*/ 1842878 h 6576910"/>
              <a:gd name="connsiteX313" fmla="*/ 1289677 w 3824879"/>
              <a:gd name="connsiteY313" fmla="*/ 1378490 h 6576910"/>
              <a:gd name="connsiteX314" fmla="*/ 1349232 w 3824879"/>
              <a:gd name="connsiteY314" fmla="*/ 1317690 h 6576910"/>
              <a:gd name="connsiteX315" fmla="*/ 711580 w 3824879"/>
              <a:gd name="connsiteY315" fmla="*/ 1317690 h 6576910"/>
              <a:gd name="connsiteX316" fmla="*/ 1166458 w 3824879"/>
              <a:gd name="connsiteY316" fmla="*/ 1317690 h 6576910"/>
              <a:gd name="connsiteX317" fmla="*/ 1226014 w 3824879"/>
              <a:gd name="connsiteY317" fmla="*/ 1378491 h 6576910"/>
              <a:gd name="connsiteX318" fmla="*/ 1226014 w 3824879"/>
              <a:gd name="connsiteY318" fmla="*/ 1842878 h 6576910"/>
              <a:gd name="connsiteX319" fmla="*/ 1167485 w 3824879"/>
              <a:gd name="connsiteY319" fmla="*/ 1903679 h 6576910"/>
              <a:gd name="connsiteX320" fmla="*/ 711580 w 3824879"/>
              <a:gd name="connsiteY320" fmla="*/ 1903679 h 6576910"/>
              <a:gd name="connsiteX321" fmla="*/ 652025 w 3824879"/>
              <a:gd name="connsiteY321" fmla="*/ 1842878 h 6576910"/>
              <a:gd name="connsiteX322" fmla="*/ 652025 w 3824879"/>
              <a:gd name="connsiteY322" fmla="*/ 1378491 h 6576910"/>
              <a:gd name="connsiteX323" fmla="*/ 711580 w 3824879"/>
              <a:gd name="connsiteY323" fmla="*/ 1317690 h 6576910"/>
              <a:gd name="connsiteX324" fmla="*/ 2001258 w 3824879"/>
              <a:gd name="connsiteY324" fmla="*/ 1317689 h 6576910"/>
              <a:gd name="connsiteX325" fmla="*/ 2456137 w 3824879"/>
              <a:gd name="connsiteY325" fmla="*/ 1317689 h 6576910"/>
              <a:gd name="connsiteX326" fmla="*/ 2515691 w 3824879"/>
              <a:gd name="connsiteY326" fmla="*/ 1378489 h 6576910"/>
              <a:gd name="connsiteX327" fmla="*/ 2515691 w 3824879"/>
              <a:gd name="connsiteY327" fmla="*/ 1842877 h 6576910"/>
              <a:gd name="connsiteX328" fmla="*/ 2456137 w 3824879"/>
              <a:gd name="connsiteY328" fmla="*/ 1903677 h 6576910"/>
              <a:gd name="connsiteX329" fmla="*/ 2001258 w 3824879"/>
              <a:gd name="connsiteY329" fmla="*/ 1903677 h 6576910"/>
              <a:gd name="connsiteX330" fmla="*/ 1941703 w 3824879"/>
              <a:gd name="connsiteY330" fmla="*/ 1842877 h 6576910"/>
              <a:gd name="connsiteX331" fmla="*/ 1941703 w 3824879"/>
              <a:gd name="connsiteY331" fmla="*/ 1378489 h 6576910"/>
              <a:gd name="connsiteX332" fmla="*/ 2001258 w 3824879"/>
              <a:gd name="connsiteY332" fmla="*/ 1317689 h 6576910"/>
              <a:gd name="connsiteX333" fmla="*/ 3310445 w 3824879"/>
              <a:gd name="connsiteY333" fmla="*/ 1317688 h 6576910"/>
              <a:gd name="connsiteX334" fmla="*/ 3765324 w 3824879"/>
              <a:gd name="connsiteY334" fmla="*/ 1317688 h 6576910"/>
              <a:gd name="connsiteX335" fmla="*/ 3824879 w 3824879"/>
              <a:gd name="connsiteY335" fmla="*/ 1378489 h 6576910"/>
              <a:gd name="connsiteX336" fmla="*/ 3824879 w 3824879"/>
              <a:gd name="connsiteY336" fmla="*/ 1842877 h 6576910"/>
              <a:gd name="connsiteX337" fmla="*/ 3765324 w 3824879"/>
              <a:gd name="connsiteY337" fmla="*/ 1903676 h 6576910"/>
              <a:gd name="connsiteX338" fmla="*/ 3310445 w 3824879"/>
              <a:gd name="connsiteY338" fmla="*/ 1903676 h 6576910"/>
              <a:gd name="connsiteX339" fmla="*/ 3250891 w 3824879"/>
              <a:gd name="connsiteY339" fmla="*/ 1842877 h 6576910"/>
              <a:gd name="connsiteX340" fmla="*/ 3250891 w 3824879"/>
              <a:gd name="connsiteY340" fmla="*/ 1378489 h 6576910"/>
              <a:gd name="connsiteX341" fmla="*/ 3310445 w 3824879"/>
              <a:gd name="connsiteY341" fmla="*/ 1317688 h 6576910"/>
              <a:gd name="connsiteX342" fmla="*/ 2658419 w 3824879"/>
              <a:gd name="connsiteY342" fmla="*/ 1317688 h 6576910"/>
              <a:gd name="connsiteX343" fmla="*/ 3113298 w 3824879"/>
              <a:gd name="connsiteY343" fmla="*/ 1317688 h 6576910"/>
              <a:gd name="connsiteX344" fmla="*/ 3172853 w 3824879"/>
              <a:gd name="connsiteY344" fmla="*/ 1378489 h 6576910"/>
              <a:gd name="connsiteX345" fmla="*/ 3172853 w 3824879"/>
              <a:gd name="connsiteY345" fmla="*/ 1842877 h 6576910"/>
              <a:gd name="connsiteX346" fmla="*/ 3113298 w 3824879"/>
              <a:gd name="connsiteY346" fmla="*/ 1903677 h 6576910"/>
              <a:gd name="connsiteX347" fmla="*/ 2658419 w 3824879"/>
              <a:gd name="connsiteY347" fmla="*/ 1903677 h 6576910"/>
              <a:gd name="connsiteX348" fmla="*/ 2598864 w 3824879"/>
              <a:gd name="connsiteY348" fmla="*/ 1842877 h 6576910"/>
              <a:gd name="connsiteX349" fmla="*/ 2598864 w 3824879"/>
              <a:gd name="connsiteY349" fmla="*/ 1378489 h 6576910"/>
              <a:gd name="connsiteX350" fmla="*/ 2658419 w 3824879"/>
              <a:gd name="connsiteY350" fmla="*/ 1317688 h 6576910"/>
              <a:gd name="connsiteX351" fmla="*/ 711580 w 3824879"/>
              <a:gd name="connsiteY351" fmla="*/ 658321 h 6576910"/>
              <a:gd name="connsiteX352" fmla="*/ 1166458 w 3824879"/>
              <a:gd name="connsiteY352" fmla="*/ 658321 h 6576910"/>
              <a:gd name="connsiteX353" fmla="*/ 1226014 w 3824879"/>
              <a:gd name="connsiteY353" fmla="*/ 719121 h 6576910"/>
              <a:gd name="connsiteX354" fmla="*/ 1226014 w 3824879"/>
              <a:gd name="connsiteY354" fmla="*/ 1183510 h 6576910"/>
              <a:gd name="connsiteX355" fmla="*/ 1167485 w 3824879"/>
              <a:gd name="connsiteY355" fmla="*/ 1245359 h 6576910"/>
              <a:gd name="connsiteX356" fmla="*/ 711580 w 3824879"/>
              <a:gd name="connsiteY356" fmla="*/ 1245359 h 6576910"/>
              <a:gd name="connsiteX357" fmla="*/ 652025 w 3824879"/>
              <a:gd name="connsiteY357" fmla="*/ 1184559 h 6576910"/>
              <a:gd name="connsiteX358" fmla="*/ 652025 w 3824879"/>
              <a:gd name="connsiteY358" fmla="*/ 719121 h 6576910"/>
              <a:gd name="connsiteX359" fmla="*/ 711580 w 3824879"/>
              <a:gd name="connsiteY359" fmla="*/ 658321 h 6576910"/>
              <a:gd name="connsiteX360" fmla="*/ 59556 w 3824879"/>
              <a:gd name="connsiteY360" fmla="*/ 658321 h 6576910"/>
              <a:gd name="connsiteX361" fmla="*/ 514433 w 3824879"/>
              <a:gd name="connsiteY361" fmla="*/ 658321 h 6576910"/>
              <a:gd name="connsiteX362" fmla="*/ 573988 w 3824879"/>
              <a:gd name="connsiteY362" fmla="*/ 719121 h 6576910"/>
              <a:gd name="connsiteX363" fmla="*/ 573988 w 3824879"/>
              <a:gd name="connsiteY363" fmla="*/ 1183511 h 6576910"/>
              <a:gd name="connsiteX364" fmla="*/ 515461 w 3824879"/>
              <a:gd name="connsiteY364" fmla="*/ 1245360 h 6576910"/>
              <a:gd name="connsiteX365" fmla="*/ 59556 w 3824879"/>
              <a:gd name="connsiteY365" fmla="*/ 1245360 h 6576910"/>
              <a:gd name="connsiteX366" fmla="*/ 0 w 3824879"/>
              <a:gd name="connsiteY366" fmla="*/ 1184559 h 6576910"/>
              <a:gd name="connsiteX367" fmla="*/ 0 w 3824879"/>
              <a:gd name="connsiteY367" fmla="*/ 719121 h 6576910"/>
              <a:gd name="connsiteX368" fmla="*/ 59556 w 3824879"/>
              <a:gd name="connsiteY368" fmla="*/ 658321 h 6576910"/>
              <a:gd name="connsiteX369" fmla="*/ 2658419 w 3824879"/>
              <a:gd name="connsiteY369" fmla="*/ 658320 h 6576910"/>
              <a:gd name="connsiteX370" fmla="*/ 3113298 w 3824879"/>
              <a:gd name="connsiteY370" fmla="*/ 658320 h 6576910"/>
              <a:gd name="connsiteX371" fmla="*/ 3172853 w 3824879"/>
              <a:gd name="connsiteY371" fmla="*/ 719120 h 6576910"/>
              <a:gd name="connsiteX372" fmla="*/ 3172853 w 3824879"/>
              <a:gd name="connsiteY372" fmla="*/ 1183509 h 6576910"/>
              <a:gd name="connsiteX373" fmla="*/ 3113298 w 3824879"/>
              <a:gd name="connsiteY373" fmla="*/ 1245358 h 6576910"/>
              <a:gd name="connsiteX374" fmla="*/ 2658419 w 3824879"/>
              <a:gd name="connsiteY374" fmla="*/ 1245358 h 6576910"/>
              <a:gd name="connsiteX375" fmla="*/ 2598864 w 3824879"/>
              <a:gd name="connsiteY375" fmla="*/ 1184557 h 6576910"/>
              <a:gd name="connsiteX376" fmla="*/ 2598864 w 3824879"/>
              <a:gd name="connsiteY376" fmla="*/ 719120 h 6576910"/>
              <a:gd name="connsiteX377" fmla="*/ 2658419 w 3824879"/>
              <a:gd name="connsiteY377" fmla="*/ 658320 h 6576910"/>
              <a:gd name="connsiteX378" fmla="*/ 2001258 w 3824879"/>
              <a:gd name="connsiteY378" fmla="*/ 658320 h 6576910"/>
              <a:gd name="connsiteX379" fmla="*/ 2456137 w 3824879"/>
              <a:gd name="connsiteY379" fmla="*/ 658320 h 6576910"/>
              <a:gd name="connsiteX380" fmla="*/ 2515691 w 3824879"/>
              <a:gd name="connsiteY380" fmla="*/ 719120 h 6576910"/>
              <a:gd name="connsiteX381" fmla="*/ 2515691 w 3824879"/>
              <a:gd name="connsiteY381" fmla="*/ 1183509 h 6576910"/>
              <a:gd name="connsiteX382" fmla="*/ 2456137 w 3824879"/>
              <a:gd name="connsiteY382" fmla="*/ 1245358 h 6576910"/>
              <a:gd name="connsiteX383" fmla="*/ 2001258 w 3824879"/>
              <a:gd name="connsiteY383" fmla="*/ 1245358 h 6576910"/>
              <a:gd name="connsiteX384" fmla="*/ 1941703 w 3824879"/>
              <a:gd name="connsiteY384" fmla="*/ 1184558 h 6576910"/>
              <a:gd name="connsiteX385" fmla="*/ 1941703 w 3824879"/>
              <a:gd name="connsiteY385" fmla="*/ 719120 h 6576910"/>
              <a:gd name="connsiteX386" fmla="*/ 2001258 w 3824879"/>
              <a:gd name="connsiteY386" fmla="*/ 658320 h 6576910"/>
              <a:gd name="connsiteX387" fmla="*/ 1349232 w 3824879"/>
              <a:gd name="connsiteY387" fmla="*/ 1 h 6576910"/>
              <a:gd name="connsiteX388" fmla="*/ 1804111 w 3824879"/>
              <a:gd name="connsiteY388" fmla="*/ 1 h 6576910"/>
              <a:gd name="connsiteX389" fmla="*/ 1863665 w 3824879"/>
              <a:gd name="connsiteY389" fmla="*/ 60801 h 6576910"/>
              <a:gd name="connsiteX390" fmla="*/ 1863665 w 3824879"/>
              <a:gd name="connsiteY390" fmla="*/ 525189 h 6576910"/>
              <a:gd name="connsiteX391" fmla="*/ 1804111 w 3824879"/>
              <a:gd name="connsiteY391" fmla="*/ 587038 h 6576910"/>
              <a:gd name="connsiteX392" fmla="*/ 1349232 w 3824879"/>
              <a:gd name="connsiteY392" fmla="*/ 587038 h 6576910"/>
              <a:gd name="connsiteX393" fmla="*/ 1289677 w 3824879"/>
              <a:gd name="connsiteY393" fmla="*/ 526238 h 6576910"/>
              <a:gd name="connsiteX394" fmla="*/ 1289677 w 3824879"/>
              <a:gd name="connsiteY394" fmla="*/ 60801 h 6576910"/>
              <a:gd name="connsiteX395" fmla="*/ 1349232 w 3824879"/>
              <a:gd name="connsiteY395" fmla="*/ 1 h 6576910"/>
              <a:gd name="connsiteX396" fmla="*/ 711580 w 3824879"/>
              <a:gd name="connsiteY396" fmla="*/ 1 h 6576910"/>
              <a:gd name="connsiteX397" fmla="*/ 1166458 w 3824879"/>
              <a:gd name="connsiteY397" fmla="*/ 1 h 6576910"/>
              <a:gd name="connsiteX398" fmla="*/ 1226014 w 3824879"/>
              <a:gd name="connsiteY398" fmla="*/ 60801 h 6576910"/>
              <a:gd name="connsiteX399" fmla="*/ 1226014 w 3824879"/>
              <a:gd name="connsiteY399" fmla="*/ 525189 h 6576910"/>
              <a:gd name="connsiteX400" fmla="*/ 1167485 w 3824879"/>
              <a:gd name="connsiteY400" fmla="*/ 587038 h 6576910"/>
              <a:gd name="connsiteX401" fmla="*/ 711580 w 3824879"/>
              <a:gd name="connsiteY401" fmla="*/ 587038 h 6576910"/>
              <a:gd name="connsiteX402" fmla="*/ 652025 w 3824879"/>
              <a:gd name="connsiteY402" fmla="*/ 526238 h 6576910"/>
              <a:gd name="connsiteX403" fmla="*/ 652025 w 3824879"/>
              <a:gd name="connsiteY403" fmla="*/ 60801 h 6576910"/>
              <a:gd name="connsiteX404" fmla="*/ 711580 w 3824879"/>
              <a:gd name="connsiteY404" fmla="*/ 1 h 6576910"/>
              <a:gd name="connsiteX405" fmla="*/ 3310445 w 3824879"/>
              <a:gd name="connsiteY405" fmla="*/ 0 h 6576910"/>
              <a:gd name="connsiteX406" fmla="*/ 3765324 w 3824879"/>
              <a:gd name="connsiteY406" fmla="*/ 0 h 6576910"/>
              <a:gd name="connsiteX407" fmla="*/ 3824879 w 3824879"/>
              <a:gd name="connsiteY407" fmla="*/ 60800 h 6576910"/>
              <a:gd name="connsiteX408" fmla="*/ 3824879 w 3824879"/>
              <a:gd name="connsiteY408" fmla="*/ 525188 h 6576910"/>
              <a:gd name="connsiteX409" fmla="*/ 3765324 w 3824879"/>
              <a:gd name="connsiteY409" fmla="*/ 587037 h 6576910"/>
              <a:gd name="connsiteX410" fmla="*/ 3310445 w 3824879"/>
              <a:gd name="connsiteY410" fmla="*/ 587037 h 6576910"/>
              <a:gd name="connsiteX411" fmla="*/ 3250891 w 3824879"/>
              <a:gd name="connsiteY411" fmla="*/ 526236 h 6576910"/>
              <a:gd name="connsiteX412" fmla="*/ 3250891 w 3824879"/>
              <a:gd name="connsiteY412" fmla="*/ 60800 h 6576910"/>
              <a:gd name="connsiteX413" fmla="*/ 3310445 w 3824879"/>
              <a:gd name="connsiteY413" fmla="*/ 0 h 6576910"/>
              <a:gd name="connsiteX414" fmla="*/ 2658419 w 3824879"/>
              <a:gd name="connsiteY414" fmla="*/ 0 h 6576910"/>
              <a:gd name="connsiteX415" fmla="*/ 3113298 w 3824879"/>
              <a:gd name="connsiteY415" fmla="*/ 0 h 6576910"/>
              <a:gd name="connsiteX416" fmla="*/ 3172853 w 3824879"/>
              <a:gd name="connsiteY416" fmla="*/ 60800 h 6576910"/>
              <a:gd name="connsiteX417" fmla="*/ 3172853 w 3824879"/>
              <a:gd name="connsiteY417" fmla="*/ 525188 h 6576910"/>
              <a:gd name="connsiteX418" fmla="*/ 3113298 w 3824879"/>
              <a:gd name="connsiteY418" fmla="*/ 587037 h 6576910"/>
              <a:gd name="connsiteX419" fmla="*/ 2658419 w 3824879"/>
              <a:gd name="connsiteY419" fmla="*/ 587037 h 6576910"/>
              <a:gd name="connsiteX420" fmla="*/ 2598864 w 3824879"/>
              <a:gd name="connsiteY420" fmla="*/ 526237 h 6576910"/>
              <a:gd name="connsiteX421" fmla="*/ 2598864 w 3824879"/>
              <a:gd name="connsiteY421" fmla="*/ 60800 h 6576910"/>
              <a:gd name="connsiteX422" fmla="*/ 2658419 w 3824879"/>
              <a:gd name="connsiteY422" fmla="*/ 0 h 6576910"/>
              <a:gd name="connsiteX423" fmla="*/ 2001258 w 3824879"/>
              <a:gd name="connsiteY423" fmla="*/ 0 h 6576910"/>
              <a:gd name="connsiteX424" fmla="*/ 2456137 w 3824879"/>
              <a:gd name="connsiteY424" fmla="*/ 0 h 6576910"/>
              <a:gd name="connsiteX425" fmla="*/ 2515691 w 3824879"/>
              <a:gd name="connsiteY425" fmla="*/ 60801 h 6576910"/>
              <a:gd name="connsiteX426" fmla="*/ 2515691 w 3824879"/>
              <a:gd name="connsiteY426" fmla="*/ 525188 h 6576910"/>
              <a:gd name="connsiteX427" fmla="*/ 2456137 w 3824879"/>
              <a:gd name="connsiteY427" fmla="*/ 587038 h 6576910"/>
              <a:gd name="connsiteX428" fmla="*/ 2001258 w 3824879"/>
              <a:gd name="connsiteY428" fmla="*/ 587038 h 6576910"/>
              <a:gd name="connsiteX429" fmla="*/ 1941703 w 3824879"/>
              <a:gd name="connsiteY429" fmla="*/ 526237 h 6576910"/>
              <a:gd name="connsiteX430" fmla="*/ 1941703 w 3824879"/>
              <a:gd name="connsiteY430" fmla="*/ 60801 h 6576910"/>
              <a:gd name="connsiteX431" fmla="*/ 2001258 w 3824879"/>
              <a:gd name="connsiteY431" fmla="*/ 0 h 6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3824879" h="6576910">
                <a:moveTo>
                  <a:pt x="3310445" y="5990921"/>
                </a:moveTo>
                <a:lnTo>
                  <a:pt x="3765324" y="5990921"/>
                </a:lnTo>
                <a:cubicBezTo>
                  <a:pt x="3798182" y="5990921"/>
                  <a:pt x="3824879" y="6018176"/>
                  <a:pt x="3824879" y="6051722"/>
                </a:cubicBezTo>
                <a:lnTo>
                  <a:pt x="3824879" y="6516110"/>
                </a:lnTo>
                <a:cubicBezTo>
                  <a:pt x="3824879" y="6548606"/>
                  <a:pt x="3798182" y="6576910"/>
                  <a:pt x="3765324" y="6576910"/>
                </a:cubicBezTo>
                <a:lnTo>
                  <a:pt x="3310445" y="6576910"/>
                </a:lnTo>
                <a:cubicBezTo>
                  <a:pt x="3277587" y="6576910"/>
                  <a:pt x="3250891" y="6549655"/>
                  <a:pt x="3250891" y="6516110"/>
                </a:cubicBezTo>
                <a:lnTo>
                  <a:pt x="3250891" y="6051722"/>
                </a:lnTo>
                <a:cubicBezTo>
                  <a:pt x="3250891" y="6018176"/>
                  <a:pt x="3277587" y="5990921"/>
                  <a:pt x="3310445" y="5990921"/>
                </a:cubicBezTo>
                <a:close/>
                <a:moveTo>
                  <a:pt x="2658419" y="5990921"/>
                </a:moveTo>
                <a:lnTo>
                  <a:pt x="3113298" y="5990921"/>
                </a:lnTo>
                <a:cubicBezTo>
                  <a:pt x="3146156" y="5990921"/>
                  <a:pt x="3172853" y="6018176"/>
                  <a:pt x="3172853" y="6051722"/>
                </a:cubicBezTo>
                <a:lnTo>
                  <a:pt x="3172853" y="6516110"/>
                </a:lnTo>
                <a:cubicBezTo>
                  <a:pt x="3172853" y="6548606"/>
                  <a:pt x="3146156" y="6576910"/>
                  <a:pt x="3113298" y="6576910"/>
                </a:cubicBezTo>
                <a:lnTo>
                  <a:pt x="2658419" y="6576910"/>
                </a:lnTo>
                <a:cubicBezTo>
                  <a:pt x="2625561" y="6576910"/>
                  <a:pt x="2598864" y="6549655"/>
                  <a:pt x="2598864" y="6516110"/>
                </a:cubicBezTo>
                <a:lnTo>
                  <a:pt x="2598864" y="6051722"/>
                </a:lnTo>
                <a:cubicBezTo>
                  <a:pt x="2598864" y="6018176"/>
                  <a:pt x="2625561" y="5990921"/>
                  <a:pt x="2658419" y="5990921"/>
                </a:cubicBezTo>
                <a:close/>
                <a:moveTo>
                  <a:pt x="2001258" y="5990921"/>
                </a:moveTo>
                <a:lnTo>
                  <a:pt x="2456137" y="5990921"/>
                </a:lnTo>
                <a:cubicBezTo>
                  <a:pt x="2488995" y="5990921"/>
                  <a:pt x="2515691" y="6018176"/>
                  <a:pt x="2515691" y="6051722"/>
                </a:cubicBezTo>
                <a:lnTo>
                  <a:pt x="2515691" y="6516110"/>
                </a:lnTo>
                <a:cubicBezTo>
                  <a:pt x="2515691" y="6548606"/>
                  <a:pt x="2488995" y="6576910"/>
                  <a:pt x="2456137" y="6576910"/>
                </a:cubicBezTo>
                <a:lnTo>
                  <a:pt x="2001258" y="6576910"/>
                </a:lnTo>
                <a:cubicBezTo>
                  <a:pt x="1968400" y="6576910"/>
                  <a:pt x="1941703" y="6549655"/>
                  <a:pt x="1941703" y="6516110"/>
                </a:cubicBezTo>
                <a:lnTo>
                  <a:pt x="1941703" y="6051722"/>
                </a:lnTo>
                <a:cubicBezTo>
                  <a:pt x="1941703" y="6018176"/>
                  <a:pt x="1968400" y="5990921"/>
                  <a:pt x="2001258" y="5990921"/>
                </a:cubicBezTo>
                <a:close/>
                <a:moveTo>
                  <a:pt x="1349232" y="5990921"/>
                </a:moveTo>
                <a:lnTo>
                  <a:pt x="1804111" y="5990921"/>
                </a:lnTo>
                <a:cubicBezTo>
                  <a:pt x="1836969" y="5990921"/>
                  <a:pt x="1863665" y="6018176"/>
                  <a:pt x="1863665" y="6051722"/>
                </a:cubicBezTo>
                <a:lnTo>
                  <a:pt x="1863665" y="6516110"/>
                </a:lnTo>
                <a:cubicBezTo>
                  <a:pt x="1863665" y="6548606"/>
                  <a:pt x="1836969" y="6576910"/>
                  <a:pt x="1804111" y="6576910"/>
                </a:cubicBezTo>
                <a:lnTo>
                  <a:pt x="1349232" y="6576910"/>
                </a:lnTo>
                <a:cubicBezTo>
                  <a:pt x="1316374" y="6576910"/>
                  <a:pt x="1289677" y="6549655"/>
                  <a:pt x="1289677" y="6516110"/>
                </a:cubicBezTo>
                <a:lnTo>
                  <a:pt x="1289677" y="6051722"/>
                </a:lnTo>
                <a:cubicBezTo>
                  <a:pt x="1289677" y="6018176"/>
                  <a:pt x="1316374" y="5990921"/>
                  <a:pt x="1349232" y="5990921"/>
                </a:cubicBezTo>
                <a:close/>
                <a:moveTo>
                  <a:pt x="711580" y="5990921"/>
                </a:moveTo>
                <a:lnTo>
                  <a:pt x="1166458" y="5990921"/>
                </a:lnTo>
                <a:cubicBezTo>
                  <a:pt x="1199317" y="5990921"/>
                  <a:pt x="1226014" y="6018176"/>
                  <a:pt x="1226014" y="6051722"/>
                </a:cubicBezTo>
                <a:lnTo>
                  <a:pt x="1226014" y="6516110"/>
                </a:lnTo>
                <a:cubicBezTo>
                  <a:pt x="1227041" y="6548606"/>
                  <a:pt x="1200343" y="6576910"/>
                  <a:pt x="1167485" y="6576910"/>
                </a:cubicBezTo>
                <a:lnTo>
                  <a:pt x="711580" y="6576910"/>
                </a:lnTo>
                <a:cubicBezTo>
                  <a:pt x="678722" y="6576910"/>
                  <a:pt x="652025" y="6549655"/>
                  <a:pt x="652025" y="6516110"/>
                </a:cubicBezTo>
                <a:lnTo>
                  <a:pt x="652025" y="6051722"/>
                </a:lnTo>
                <a:cubicBezTo>
                  <a:pt x="652025" y="6018176"/>
                  <a:pt x="678722" y="5990921"/>
                  <a:pt x="711580" y="5990921"/>
                </a:cubicBezTo>
                <a:close/>
                <a:moveTo>
                  <a:pt x="3310445" y="5331552"/>
                </a:moveTo>
                <a:lnTo>
                  <a:pt x="3765324" y="5331552"/>
                </a:lnTo>
                <a:cubicBezTo>
                  <a:pt x="3798182" y="5331552"/>
                  <a:pt x="3824879" y="5358807"/>
                  <a:pt x="3824879" y="5392352"/>
                </a:cubicBezTo>
                <a:lnTo>
                  <a:pt x="3824879" y="5856741"/>
                </a:lnTo>
                <a:cubicBezTo>
                  <a:pt x="3824879" y="5890286"/>
                  <a:pt x="3798182" y="5917541"/>
                  <a:pt x="3765324" y="5917541"/>
                </a:cubicBezTo>
                <a:lnTo>
                  <a:pt x="3310445" y="5917541"/>
                </a:lnTo>
                <a:cubicBezTo>
                  <a:pt x="3277587" y="5917541"/>
                  <a:pt x="3250891" y="5890286"/>
                  <a:pt x="3250891" y="5856741"/>
                </a:cubicBezTo>
                <a:lnTo>
                  <a:pt x="3250891" y="5392352"/>
                </a:lnTo>
                <a:cubicBezTo>
                  <a:pt x="3250891" y="5358807"/>
                  <a:pt x="3277587" y="5331552"/>
                  <a:pt x="3310445" y="5331552"/>
                </a:cubicBezTo>
                <a:close/>
                <a:moveTo>
                  <a:pt x="2001258" y="5331552"/>
                </a:moveTo>
                <a:lnTo>
                  <a:pt x="2456137" y="5331552"/>
                </a:lnTo>
                <a:cubicBezTo>
                  <a:pt x="2488995" y="5331552"/>
                  <a:pt x="2515691" y="5358807"/>
                  <a:pt x="2515691" y="5392352"/>
                </a:cubicBezTo>
                <a:lnTo>
                  <a:pt x="2515691" y="5856741"/>
                </a:lnTo>
                <a:cubicBezTo>
                  <a:pt x="2515691" y="5890286"/>
                  <a:pt x="2488995" y="5917541"/>
                  <a:pt x="2456137" y="5917541"/>
                </a:cubicBezTo>
                <a:lnTo>
                  <a:pt x="2001258" y="5917541"/>
                </a:lnTo>
                <a:cubicBezTo>
                  <a:pt x="1968400" y="5917541"/>
                  <a:pt x="1941703" y="5890286"/>
                  <a:pt x="1941703" y="5856741"/>
                </a:cubicBezTo>
                <a:lnTo>
                  <a:pt x="1941703" y="5392352"/>
                </a:lnTo>
                <a:cubicBezTo>
                  <a:pt x="1941703" y="5358807"/>
                  <a:pt x="1968400" y="5331552"/>
                  <a:pt x="2001258" y="5331552"/>
                </a:cubicBezTo>
                <a:close/>
                <a:moveTo>
                  <a:pt x="1349232" y="5331552"/>
                </a:moveTo>
                <a:lnTo>
                  <a:pt x="1804111" y="5331552"/>
                </a:lnTo>
                <a:cubicBezTo>
                  <a:pt x="1836969" y="5331552"/>
                  <a:pt x="1863665" y="5358807"/>
                  <a:pt x="1863665" y="5392352"/>
                </a:cubicBezTo>
                <a:lnTo>
                  <a:pt x="1863665" y="5856741"/>
                </a:lnTo>
                <a:cubicBezTo>
                  <a:pt x="1863665" y="5890286"/>
                  <a:pt x="1836969" y="5917541"/>
                  <a:pt x="1804111" y="5917541"/>
                </a:cubicBezTo>
                <a:lnTo>
                  <a:pt x="1349232" y="5917541"/>
                </a:lnTo>
                <a:cubicBezTo>
                  <a:pt x="1316374" y="5917541"/>
                  <a:pt x="1289677" y="5890286"/>
                  <a:pt x="1289677" y="5856741"/>
                </a:cubicBezTo>
                <a:lnTo>
                  <a:pt x="1289677" y="5392352"/>
                </a:lnTo>
                <a:cubicBezTo>
                  <a:pt x="1289677" y="5358807"/>
                  <a:pt x="1316374" y="5331552"/>
                  <a:pt x="1349232" y="5331552"/>
                </a:cubicBezTo>
                <a:close/>
                <a:moveTo>
                  <a:pt x="711580" y="5331552"/>
                </a:moveTo>
                <a:lnTo>
                  <a:pt x="1166458" y="5331552"/>
                </a:lnTo>
                <a:cubicBezTo>
                  <a:pt x="1199317" y="5331552"/>
                  <a:pt x="1226014" y="5358807"/>
                  <a:pt x="1226014" y="5392352"/>
                </a:cubicBezTo>
                <a:lnTo>
                  <a:pt x="1226014" y="5856741"/>
                </a:lnTo>
                <a:cubicBezTo>
                  <a:pt x="1227041" y="5890286"/>
                  <a:pt x="1200343" y="5917541"/>
                  <a:pt x="1167485" y="5917541"/>
                </a:cubicBezTo>
                <a:lnTo>
                  <a:pt x="711580" y="5917541"/>
                </a:lnTo>
                <a:cubicBezTo>
                  <a:pt x="678722" y="5917541"/>
                  <a:pt x="652025" y="5890286"/>
                  <a:pt x="652025" y="5856741"/>
                </a:cubicBezTo>
                <a:lnTo>
                  <a:pt x="652025" y="5392352"/>
                </a:lnTo>
                <a:cubicBezTo>
                  <a:pt x="652025" y="5358807"/>
                  <a:pt x="678722" y="5331552"/>
                  <a:pt x="711580" y="5331552"/>
                </a:cubicBezTo>
                <a:close/>
                <a:moveTo>
                  <a:pt x="59556" y="5331552"/>
                </a:moveTo>
                <a:lnTo>
                  <a:pt x="514433" y="5331552"/>
                </a:lnTo>
                <a:cubicBezTo>
                  <a:pt x="547292" y="5331552"/>
                  <a:pt x="573988" y="5358807"/>
                  <a:pt x="573988" y="5392352"/>
                </a:cubicBezTo>
                <a:lnTo>
                  <a:pt x="573988" y="5856741"/>
                </a:lnTo>
                <a:cubicBezTo>
                  <a:pt x="575016" y="5890286"/>
                  <a:pt x="548318" y="5917541"/>
                  <a:pt x="515461" y="5917541"/>
                </a:cubicBezTo>
                <a:lnTo>
                  <a:pt x="59556" y="5917541"/>
                </a:lnTo>
                <a:cubicBezTo>
                  <a:pt x="26697" y="5917541"/>
                  <a:pt x="0" y="5890286"/>
                  <a:pt x="0" y="5856741"/>
                </a:cubicBezTo>
                <a:lnTo>
                  <a:pt x="0" y="5392352"/>
                </a:lnTo>
                <a:cubicBezTo>
                  <a:pt x="0" y="5358807"/>
                  <a:pt x="26697" y="5331552"/>
                  <a:pt x="59556" y="5331552"/>
                </a:cubicBezTo>
                <a:close/>
                <a:moveTo>
                  <a:pt x="3310445" y="4674279"/>
                </a:moveTo>
                <a:lnTo>
                  <a:pt x="3765324" y="4674279"/>
                </a:lnTo>
                <a:cubicBezTo>
                  <a:pt x="3798182" y="4674279"/>
                  <a:pt x="3824879" y="4701534"/>
                  <a:pt x="3824879" y="4735079"/>
                </a:cubicBezTo>
                <a:lnTo>
                  <a:pt x="3824879" y="5199468"/>
                </a:lnTo>
                <a:cubicBezTo>
                  <a:pt x="3824879" y="5231964"/>
                  <a:pt x="3798182" y="5260268"/>
                  <a:pt x="3765324" y="5260268"/>
                </a:cubicBezTo>
                <a:lnTo>
                  <a:pt x="3310445" y="5260268"/>
                </a:lnTo>
                <a:cubicBezTo>
                  <a:pt x="3277587" y="5260268"/>
                  <a:pt x="3250891" y="5233013"/>
                  <a:pt x="3250891" y="5199468"/>
                </a:cubicBezTo>
                <a:lnTo>
                  <a:pt x="3250891" y="4735079"/>
                </a:lnTo>
                <a:cubicBezTo>
                  <a:pt x="3250891" y="4701534"/>
                  <a:pt x="3277587" y="4674279"/>
                  <a:pt x="3310445" y="4674279"/>
                </a:cubicBezTo>
                <a:close/>
                <a:moveTo>
                  <a:pt x="2658419" y="4674279"/>
                </a:moveTo>
                <a:lnTo>
                  <a:pt x="3113298" y="4674279"/>
                </a:lnTo>
                <a:cubicBezTo>
                  <a:pt x="3146156" y="4674279"/>
                  <a:pt x="3172853" y="4701534"/>
                  <a:pt x="3172853" y="4735079"/>
                </a:cubicBezTo>
                <a:lnTo>
                  <a:pt x="3172853" y="5199468"/>
                </a:lnTo>
                <a:cubicBezTo>
                  <a:pt x="3172853" y="5231964"/>
                  <a:pt x="3146156" y="5260268"/>
                  <a:pt x="3113298" y="5260268"/>
                </a:cubicBezTo>
                <a:lnTo>
                  <a:pt x="2658419" y="5260268"/>
                </a:lnTo>
                <a:cubicBezTo>
                  <a:pt x="2625561" y="5260268"/>
                  <a:pt x="2598864" y="5233013"/>
                  <a:pt x="2598864" y="5199468"/>
                </a:cubicBezTo>
                <a:lnTo>
                  <a:pt x="2598864" y="4735079"/>
                </a:lnTo>
                <a:cubicBezTo>
                  <a:pt x="2598864" y="4701534"/>
                  <a:pt x="2625561" y="4674279"/>
                  <a:pt x="2658419" y="4674279"/>
                </a:cubicBezTo>
                <a:close/>
                <a:moveTo>
                  <a:pt x="2001258" y="4674279"/>
                </a:moveTo>
                <a:lnTo>
                  <a:pt x="2456137" y="4674279"/>
                </a:lnTo>
                <a:cubicBezTo>
                  <a:pt x="2488995" y="4674279"/>
                  <a:pt x="2515691" y="4701534"/>
                  <a:pt x="2515691" y="4735079"/>
                </a:cubicBezTo>
                <a:lnTo>
                  <a:pt x="2515691" y="5199468"/>
                </a:lnTo>
                <a:cubicBezTo>
                  <a:pt x="2515691" y="5231964"/>
                  <a:pt x="2488995" y="5260268"/>
                  <a:pt x="2456137" y="5260268"/>
                </a:cubicBezTo>
                <a:lnTo>
                  <a:pt x="2001258" y="5260268"/>
                </a:lnTo>
                <a:cubicBezTo>
                  <a:pt x="1968400" y="5260268"/>
                  <a:pt x="1941703" y="5233013"/>
                  <a:pt x="1941703" y="5199468"/>
                </a:cubicBezTo>
                <a:lnTo>
                  <a:pt x="1941703" y="4735079"/>
                </a:lnTo>
                <a:cubicBezTo>
                  <a:pt x="1941703" y="4701534"/>
                  <a:pt x="1968400" y="4674279"/>
                  <a:pt x="2001258" y="4674279"/>
                </a:cubicBezTo>
                <a:close/>
                <a:moveTo>
                  <a:pt x="1349232" y="4674279"/>
                </a:moveTo>
                <a:lnTo>
                  <a:pt x="1804111" y="4674279"/>
                </a:lnTo>
                <a:cubicBezTo>
                  <a:pt x="1836969" y="4674279"/>
                  <a:pt x="1863665" y="4701534"/>
                  <a:pt x="1863665" y="4735079"/>
                </a:cubicBezTo>
                <a:lnTo>
                  <a:pt x="1863665" y="5199468"/>
                </a:lnTo>
                <a:cubicBezTo>
                  <a:pt x="1863665" y="5231964"/>
                  <a:pt x="1836969" y="5260268"/>
                  <a:pt x="1804111" y="5260268"/>
                </a:cubicBezTo>
                <a:lnTo>
                  <a:pt x="1349232" y="5260268"/>
                </a:lnTo>
                <a:cubicBezTo>
                  <a:pt x="1316374" y="5260268"/>
                  <a:pt x="1289677" y="5233013"/>
                  <a:pt x="1289677" y="5199468"/>
                </a:cubicBezTo>
                <a:lnTo>
                  <a:pt x="1289677" y="4735079"/>
                </a:lnTo>
                <a:cubicBezTo>
                  <a:pt x="1289677" y="4701534"/>
                  <a:pt x="1316374" y="4674279"/>
                  <a:pt x="1349232" y="4674279"/>
                </a:cubicBezTo>
                <a:close/>
                <a:moveTo>
                  <a:pt x="59556" y="4674279"/>
                </a:moveTo>
                <a:lnTo>
                  <a:pt x="514433" y="4674279"/>
                </a:lnTo>
                <a:cubicBezTo>
                  <a:pt x="547292" y="4674279"/>
                  <a:pt x="573988" y="4701534"/>
                  <a:pt x="573988" y="4735079"/>
                </a:cubicBezTo>
                <a:lnTo>
                  <a:pt x="573988" y="5199468"/>
                </a:lnTo>
                <a:cubicBezTo>
                  <a:pt x="575016" y="5231964"/>
                  <a:pt x="548318" y="5260268"/>
                  <a:pt x="515461" y="5260268"/>
                </a:cubicBezTo>
                <a:lnTo>
                  <a:pt x="59556" y="5260268"/>
                </a:lnTo>
                <a:cubicBezTo>
                  <a:pt x="26697" y="5260268"/>
                  <a:pt x="0" y="5233013"/>
                  <a:pt x="0" y="5199468"/>
                </a:cubicBezTo>
                <a:lnTo>
                  <a:pt x="0" y="4735079"/>
                </a:lnTo>
                <a:cubicBezTo>
                  <a:pt x="0" y="4701534"/>
                  <a:pt x="26697" y="4674279"/>
                  <a:pt x="59556" y="4674279"/>
                </a:cubicBezTo>
                <a:close/>
                <a:moveTo>
                  <a:pt x="2658419" y="3990801"/>
                </a:moveTo>
                <a:lnTo>
                  <a:pt x="3113298" y="3990801"/>
                </a:lnTo>
                <a:cubicBezTo>
                  <a:pt x="3146156" y="3990801"/>
                  <a:pt x="3172853" y="4018056"/>
                  <a:pt x="3172853" y="4051601"/>
                </a:cubicBezTo>
                <a:lnTo>
                  <a:pt x="3172853" y="4515990"/>
                </a:lnTo>
                <a:cubicBezTo>
                  <a:pt x="3172853" y="4549535"/>
                  <a:pt x="3146156" y="4576790"/>
                  <a:pt x="3113298" y="4576790"/>
                </a:cubicBezTo>
                <a:lnTo>
                  <a:pt x="2658419" y="4576790"/>
                </a:lnTo>
                <a:cubicBezTo>
                  <a:pt x="2625561" y="4576790"/>
                  <a:pt x="2598864" y="4549535"/>
                  <a:pt x="2598864" y="4515990"/>
                </a:cubicBezTo>
                <a:lnTo>
                  <a:pt x="2598864" y="4051601"/>
                </a:lnTo>
                <a:cubicBezTo>
                  <a:pt x="2598864" y="4018056"/>
                  <a:pt x="2625561" y="3990801"/>
                  <a:pt x="2658419" y="3990801"/>
                </a:cubicBezTo>
                <a:close/>
                <a:moveTo>
                  <a:pt x="1349232" y="3990801"/>
                </a:moveTo>
                <a:lnTo>
                  <a:pt x="1804111" y="3990801"/>
                </a:lnTo>
                <a:cubicBezTo>
                  <a:pt x="1836969" y="3990801"/>
                  <a:pt x="1863665" y="4018056"/>
                  <a:pt x="1863665" y="4051601"/>
                </a:cubicBezTo>
                <a:lnTo>
                  <a:pt x="1863665" y="4515990"/>
                </a:lnTo>
                <a:cubicBezTo>
                  <a:pt x="1863665" y="4549535"/>
                  <a:pt x="1836969" y="4576790"/>
                  <a:pt x="1804111" y="4576790"/>
                </a:cubicBezTo>
                <a:lnTo>
                  <a:pt x="1349232" y="4576790"/>
                </a:lnTo>
                <a:cubicBezTo>
                  <a:pt x="1316374" y="4576790"/>
                  <a:pt x="1289677" y="4549535"/>
                  <a:pt x="1289677" y="4515990"/>
                </a:cubicBezTo>
                <a:lnTo>
                  <a:pt x="1289677" y="4051601"/>
                </a:lnTo>
                <a:cubicBezTo>
                  <a:pt x="1289677" y="4018056"/>
                  <a:pt x="1316374" y="3990801"/>
                  <a:pt x="1349232" y="3990801"/>
                </a:cubicBezTo>
                <a:close/>
                <a:moveTo>
                  <a:pt x="711580" y="3990801"/>
                </a:moveTo>
                <a:lnTo>
                  <a:pt x="1166458" y="3990801"/>
                </a:lnTo>
                <a:cubicBezTo>
                  <a:pt x="1199317" y="3990801"/>
                  <a:pt x="1226014" y="4018056"/>
                  <a:pt x="1226014" y="4051601"/>
                </a:cubicBezTo>
                <a:lnTo>
                  <a:pt x="1226014" y="4515990"/>
                </a:lnTo>
                <a:cubicBezTo>
                  <a:pt x="1227041" y="4549535"/>
                  <a:pt x="1200343" y="4576790"/>
                  <a:pt x="1167485" y="4576790"/>
                </a:cubicBezTo>
                <a:lnTo>
                  <a:pt x="711580" y="4576790"/>
                </a:lnTo>
                <a:cubicBezTo>
                  <a:pt x="678722" y="4576790"/>
                  <a:pt x="652025" y="4549535"/>
                  <a:pt x="652025" y="4515990"/>
                </a:cubicBezTo>
                <a:lnTo>
                  <a:pt x="652025" y="4051601"/>
                </a:lnTo>
                <a:cubicBezTo>
                  <a:pt x="652025" y="4018056"/>
                  <a:pt x="678722" y="3990801"/>
                  <a:pt x="711580" y="3990801"/>
                </a:cubicBezTo>
                <a:close/>
                <a:moveTo>
                  <a:pt x="3310445" y="3308371"/>
                </a:moveTo>
                <a:lnTo>
                  <a:pt x="3765324" y="3308371"/>
                </a:lnTo>
                <a:cubicBezTo>
                  <a:pt x="3798182" y="3308371"/>
                  <a:pt x="3824879" y="3335626"/>
                  <a:pt x="3824879" y="3369171"/>
                </a:cubicBezTo>
                <a:lnTo>
                  <a:pt x="3824879" y="3833560"/>
                </a:lnTo>
                <a:cubicBezTo>
                  <a:pt x="3824879" y="3867105"/>
                  <a:pt x="3798182" y="3894360"/>
                  <a:pt x="3765324" y="3894360"/>
                </a:cubicBezTo>
                <a:lnTo>
                  <a:pt x="3310445" y="3894360"/>
                </a:lnTo>
                <a:cubicBezTo>
                  <a:pt x="3277587" y="3894360"/>
                  <a:pt x="3250891" y="3867105"/>
                  <a:pt x="3250891" y="3833560"/>
                </a:cubicBezTo>
                <a:lnTo>
                  <a:pt x="3250891" y="3369171"/>
                </a:lnTo>
                <a:cubicBezTo>
                  <a:pt x="3250891" y="3335626"/>
                  <a:pt x="3277587" y="3308371"/>
                  <a:pt x="3310445" y="3308371"/>
                </a:cubicBezTo>
                <a:close/>
                <a:moveTo>
                  <a:pt x="2658419" y="3308371"/>
                </a:moveTo>
                <a:lnTo>
                  <a:pt x="3113298" y="3308371"/>
                </a:lnTo>
                <a:cubicBezTo>
                  <a:pt x="3146156" y="3308371"/>
                  <a:pt x="3172853" y="3335626"/>
                  <a:pt x="3172853" y="3369171"/>
                </a:cubicBezTo>
                <a:lnTo>
                  <a:pt x="3172853" y="3833560"/>
                </a:lnTo>
                <a:cubicBezTo>
                  <a:pt x="3172853" y="3867105"/>
                  <a:pt x="3146156" y="3894360"/>
                  <a:pt x="3113298" y="3894360"/>
                </a:cubicBezTo>
                <a:lnTo>
                  <a:pt x="2658419" y="3894360"/>
                </a:lnTo>
                <a:cubicBezTo>
                  <a:pt x="2625561" y="3894360"/>
                  <a:pt x="2598864" y="3867105"/>
                  <a:pt x="2598864" y="3833560"/>
                </a:cubicBezTo>
                <a:lnTo>
                  <a:pt x="2598864" y="3369171"/>
                </a:lnTo>
                <a:cubicBezTo>
                  <a:pt x="2598864" y="3335626"/>
                  <a:pt x="2625561" y="3308371"/>
                  <a:pt x="2658419" y="3308371"/>
                </a:cubicBezTo>
                <a:close/>
                <a:moveTo>
                  <a:pt x="2001258" y="3308371"/>
                </a:moveTo>
                <a:lnTo>
                  <a:pt x="2456137" y="3308371"/>
                </a:lnTo>
                <a:cubicBezTo>
                  <a:pt x="2488995" y="3308371"/>
                  <a:pt x="2515691" y="3335626"/>
                  <a:pt x="2515691" y="3369171"/>
                </a:cubicBezTo>
                <a:lnTo>
                  <a:pt x="2515691" y="3833560"/>
                </a:lnTo>
                <a:cubicBezTo>
                  <a:pt x="2515691" y="3867105"/>
                  <a:pt x="2488995" y="3894360"/>
                  <a:pt x="2456137" y="3894360"/>
                </a:cubicBezTo>
                <a:lnTo>
                  <a:pt x="2001258" y="3894360"/>
                </a:lnTo>
                <a:cubicBezTo>
                  <a:pt x="1968400" y="3894360"/>
                  <a:pt x="1941703" y="3867105"/>
                  <a:pt x="1941703" y="3833560"/>
                </a:cubicBezTo>
                <a:lnTo>
                  <a:pt x="1941703" y="3369171"/>
                </a:lnTo>
                <a:cubicBezTo>
                  <a:pt x="1941703" y="3335626"/>
                  <a:pt x="1968400" y="3308371"/>
                  <a:pt x="2001258" y="3308371"/>
                </a:cubicBezTo>
                <a:close/>
                <a:moveTo>
                  <a:pt x="1349232" y="3308371"/>
                </a:moveTo>
                <a:lnTo>
                  <a:pt x="1804111" y="3308371"/>
                </a:lnTo>
                <a:cubicBezTo>
                  <a:pt x="1836969" y="3308371"/>
                  <a:pt x="1863665" y="3335626"/>
                  <a:pt x="1863665" y="3369171"/>
                </a:cubicBezTo>
                <a:lnTo>
                  <a:pt x="1863665" y="3833560"/>
                </a:lnTo>
                <a:cubicBezTo>
                  <a:pt x="1863665" y="3867105"/>
                  <a:pt x="1836969" y="3894360"/>
                  <a:pt x="1804111" y="3894360"/>
                </a:cubicBezTo>
                <a:lnTo>
                  <a:pt x="1349232" y="3894360"/>
                </a:lnTo>
                <a:cubicBezTo>
                  <a:pt x="1316374" y="3894360"/>
                  <a:pt x="1289677" y="3867105"/>
                  <a:pt x="1289677" y="3833560"/>
                </a:cubicBezTo>
                <a:lnTo>
                  <a:pt x="1289677" y="3369171"/>
                </a:lnTo>
                <a:cubicBezTo>
                  <a:pt x="1289677" y="3335626"/>
                  <a:pt x="1316374" y="3308371"/>
                  <a:pt x="1349232" y="3308371"/>
                </a:cubicBezTo>
                <a:close/>
                <a:moveTo>
                  <a:pt x="711580" y="3308371"/>
                </a:moveTo>
                <a:lnTo>
                  <a:pt x="1166458" y="3308371"/>
                </a:lnTo>
                <a:cubicBezTo>
                  <a:pt x="1199317" y="3308371"/>
                  <a:pt x="1226014" y="3335626"/>
                  <a:pt x="1226014" y="3369171"/>
                </a:cubicBezTo>
                <a:lnTo>
                  <a:pt x="1226014" y="3833560"/>
                </a:lnTo>
                <a:cubicBezTo>
                  <a:pt x="1227041" y="3867105"/>
                  <a:pt x="1200343" y="3894360"/>
                  <a:pt x="1167485" y="3894360"/>
                </a:cubicBezTo>
                <a:lnTo>
                  <a:pt x="711580" y="3894360"/>
                </a:lnTo>
                <a:cubicBezTo>
                  <a:pt x="678722" y="3894360"/>
                  <a:pt x="652025" y="3867105"/>
                  <a:pt x="652025" y="3833560"/>
                </a:cubicBezTo>
                <a:lnTo>
                  <a:pt x="652025" y="3369171"/>
                </a:lnTo>
                <a:cubicBezTo>
                  <a:pt x="652025" y="3335626"/>
                  <a:pt x="678722" y="3308371"/>
                  <a:pt x="711580" y="3308371"/>
                </a:cubicBezTo>
                <a:close/>
                <a:moveTo>
                  <a:pt x="59556" y="3308371"/>
                </a:moveTo>
                <a:lnTo>
                  <a:pt x="514433" y="3308371"/>
                </a:lnTo>
                <a:cubicBezTo>
                  <a:pt x="547292" y="3308371"/>
                  <a:pt x="573988" y="3335626"/>
                  <a:pt x="573988" y="3369171"/>
                </a:cubicBezTo>
                <a:lnTo>
                  <a:pt x="573988" y="3833560"/>
                </a:lnTo>
                <a:cubicBezTo>
                  <a:pt x="575016" y="3867105"/>
                  <a:pt x="548318" y="3894360"/>
                  <a:pt x="515461" y="3894360"/>
                </a:cubicBezTo>
                <a:lnTo>
                  <a:pt x="59556" y="3894360"/>
                </a:lnTo>
                <a:cubicBezTo>
                  <a:pt x="26697" y="3894360"/>
                  <a:pt x="0" y="3867105"/>
                  <a:pt x="0" y="3833560"/>
                </a:cubicBezTo>
                <a:lnTo>
                  <a:pt x="0" y="3369171"/>
                </a:lnTo>
                <a:cubicBezTo>
                  <a:pt x="0" y="3335626"/>
                  <a:pt x="26697" y="3308371"/>
                  <a:pt x="59556" y="3308371"/>
                </a:cubicBezTo>
                <a:close/>
                <a:moveTo>
                  <a:pt x="3310445" y="2658438"/>
                </a:moveTo>
                <a:lnTo>
                  <a:pt x="3765324" y="2658438"/>
                </a:lnTo>
                <a:cubicBezTo>
                  <a:pt x="3798182" y="2658438"/>
                  <a:pt x="3824879" y="2685695"/>
                  <a:pt x="3824879" y="2719240"/>
                </a:cubicBezTo>
                <a:lnTo>
                  <a:pt x="3824879" y="3183626"/>
                </a:lnTo>
                <a:cubicBezTo>
                  <a:pt x="3824879" y="3217171"/>
                  <a:pt x="3798182" y="3244427"/>
                  <a:pt x="3765324" y="3244427"/>
                </a:cubicBezTo>
                <a:lnTo>
                  <a:pt x="3310445" y="3244427"/>
                </a:lnTo>
                <a:cubicBezTo>
                  <a:pt x="3277587" y="3244427"/>
                  <a:pt x="3250891" y="3217171"/>
                  <a:pt x="3250891" y="3183626"/>
                </a:cubicBezTo>
                <a:lnTo>
                  <a:pt x="3250891" y="2719240"/>
                </a:lnTo>
                <a:cubicBezTo>
                  <a:pt x="3250891" y="2685695"/>
                  <a:pt x="3277587" y="2658438"/>
                  <a:pt x="3310445" y="2658438"/>
                </a:cubicBezTo>
                <a:close/>
                <a:moveTo>
                  <a:pt x="2001258" y="2658438"/>
                </a:moveTo>
                <a:lnTo>
                  <a:pt x="2456137" y="2658438"/>
                </a:lnTo>
                <a:cubicBezTo>
                  <a:pt x="2488995" y="2658438"/>
                  <a:pt x="2515691" y="2685695"/>
                  <a:pt x="2515691" y="2719241"/>
                </a:cubicBezTo>
                <a:lnTo>
                  <a:pt x="2515691" y="3183626"/>
                </a:lnTo>
                <a:cubicBezTo>
                  <a:pt x="2515691" y="3217171"/>
                  <a:pt x="2488995" y="3244427"/>
                  <a:pt x="2456137" y="3244427"/>
                </a:cubicBezTo>
                <a:lnTo>
                  <a:pt x="2001258" y="3244427"/>
                </a:lnTo>
                <a:cubicBezTo>
                  <a:pt x="1968400" y="3244427"/>
                  <a:pt x="1941703" y="3217171"/>
                  <a:pt x="1941703" y="3183626"/>
                </a:cubicBezTo>
                <a:lnTo>
                  <a:pt x="1941703" y="2719241"/>
                </a:lnTo>
                <a:cubicBezTo>
                  <a:pt x="1941703" y="2685695"/>
                  <a:pt x="1968400" y="2658438"/>
                  <a:pt x="2001258" y="2658438"/>
                </a:cubicBezTo>
                <a:close/>
                <a:moveTo>
                  <a:pt x="1349232" y="2658438"/>
                </a:moveTo>
                <a:lnTo>
                  <a:pt x="1804111" y="2658438"/>
                </a:lnTo>
                <a:cubicBezTo>
                  <a:pt x="1836969" y="2658438"/>
                  <a:pt x="1863665" y="2685695"/>
                  <a:pt x="1863665" y="2719241"/>
                </a:cubicBezTo>
                <a:lnTo>
                  <a:pt x="1863665" y="3183626"/>
                </a:lnTo>
                <a:cubicBezTo>
                  <a:pt x="1863665" y="3217171"/>
                  <a:pt x="1836969" y="3244427"/>
                  <a:pt x="1804111" y="3244427"/>
                </a:cubicBezTo>
                <a:lnTo>
                  <a:pt x="1349232" y="3244427"/>
                </a:lnTo>
                <a:cubicBezTo>
                  <a:pt x="1316374" y="3244427"/>
                  <a:pt x="1289677" y="3217171"/>
                  <a:pt x="1289677" y="3183626"/>
                </a:cubicBezTo>
                <a:lnTo>
                  <a:pt x="1289677" y="2719241"/>
                </a:lnTo>
                <a:cubicBezTo>
                  <a:pt x="1289677" y="2685695"/>
                  <a:pt x="1316374" y="2658438"/>
                  <a:pt x="1349232" y="2658438"/>
                </a:cubicBezTo>
                <a:close/>
                <a:moveTo>
                  <a:pt x="59556" y="2658438"/>
                </a:moveTo>
                <a:lnTo>
                  <a:pt x="514433" y="2658438"/>
                </a:lnTo>
                <a:cubicBezTo>
                  <a:pt x="547292" y="2658438"/>
                  <a:pt x="573988" y="2685695"/>
                  <a:pt x="573988" y="2719241"/>
                </a:cubicBezTo>
                <a:lnTo>
                  <a:pt x="573988" y="3183626"/>
                </a:lnTo>
                <a:cubicBezTo>
                  <a:pt x="575016" y="3217171"/>
                  <a:pt x="548318" y="3244427"/>
                  <a:pt x="515461" y="3244427"/>
                </a:cubicBezTo>
                <a:lnTo>
                  <a:pt x="59556" y="3244427"/>
                </a:lnTo>
                <a:cubicBezTo>
                  <a:pt x="26697" y="3244427"/>
                  <a:pt x="0" y="3217171"/>
                  <a:pt x="0" y="3183626"/>
                </a:cubicBezTo>
                <a:lnTo>
                  <a:pt x="0" y="2719241"/>
                </a:lnTo>
                <a:cubicBezTo>
                  <a:pt x="0" y="2685695"/>
                  <a:pt x="26697" y="2658438"/>
                  <a:pt x="59556" y="2658438"/>
                </a:cubicBezTo>
                <a:close/>
                <a:moveTo>
                  <a:pt x="1349232" y="1976009"/>
                </a:moveTo>
                <a:lnTo>
                  <a:pt x="1804111" y="1976009"/>
                </a:lnTo>
                <a:cubicBezTo>
                  <a:pt x="1836969" y="1976009"/>
                  <a:pt x="1863665" y="2003262"/>
                  <a:pt x="1863665" y="2036807"/>
                </a:cubicBezTo>
                <a:lnTo>
                  <a:pt x="1863665" y="2501198"/>
                </a:lnTo>
                <a:cubicBezTo>
                  <a:pt x="1863665" y="2533694"/>
                  <a:pt x="1836969" y="2561998"/>
                  <a:pt x="1804111" y="2561998"/>
                </a:cubicBezTo>
                <a:lnTo>
                  <a:pt x="1349232" y="2561998"/>
                </a:lnTo>
                <a:cubicBezTo>
                  <a:pt x="1316374" y="2561998"/>
                  <a:pt x="1289677" y="2534744"/>
                  <a:pt x="1289677" y="2501198"/>
                </a:cubicBezTo>
                <a:lnTo>
                  <a:pt x="1289677" y="2036807"/>
                </a:lnTo>
                <a:cubicBezTo>
                  <a:pt x="1289677" y="2003262"/>
                  <a:pt x="1316374" y="1976009"/>
                  <a:pt x="1349232" y="1976009"/>
                </a:cubicBezTo>
                <a:close/>
                <a:moveTo>
                  <a:pt x="711580" y="1976009"/>
                </a:moveTo>
                <a:lnTo>
                  <a:pt x="1166458" y="1976009"/>
                </a:lnTo>
                <a:cubicBezTo>
                  <a:pt x="1199317" y="1976009"/>
                  <a:pt x="1226014" y="2003262"/>
                  <a:pt x="1226014" y="2036807"/>
                </a:cubicBezTo>
                <a:lnTo>
                  <a:pt x="1226014" y="2501198"/>
                </a:lnTo>
                <a:cubicBezTo>
                  <a:pt x="1227041" y="2533694"/>
                  <a:pt x="1200343" y="2561998"/>
                  <a:pt x="1167485" y="2561998"/>
                </a:cubicBezTo>
                <a:lnTo>
                  <a:pt x="711580" y="2561998"/>
                </a:lnTo>
                <a:cubicBezTo>
                  <a:pt x="678722" y="2561998"/>
                  <a:pt x="652025" y="2534745"/>
                  <a:pt x="652025" y="2501198"/>
                </a:cubicBezTo>
                <a:lnTo>
                  <a:pt x="652025" y="2036807"/>
                </a:lnTo>
                <a:cubicBezTo>
                  <a:pt x="652025" y="2003262"/>
                  <a:pt x="678722" y="1976009"/>
                  <a:pt x="711580" y="1976009"/>
                </a:cubicBezTo>
                <a:close/>
                <a:moveTo>
                  <a:pt x="59556" y="1976009"/>
                </a:moveTo>
                <a:lnTo>
                  <a:pt x="514433" y="1976009"/>
                </a:lnTo>
                <a:cubicBezTo>
                  <a:pt x="547292" y="1976009"/>
                  <a:pt x="573988" y="2003262"/>
                  <a:pt x="573988" y="2036807"/>
                </a:cubicBezTo>
                <a:lnTo>
                  <a:pt x="573988" y="2501198"/>
                </a:lnTo>
                <a:cubicBezTo>
                  <a:pt x="575016" y="2533694"/>
                  <a:pt x="548318" y="2561998"/>
                  <a:pt x="515461" y="2561998"/>
                </a:cubicBezTo>
                <a:lnTo>
                  <a:pt x="59556" y="2561998"/>
                </a:lnTo>
                <a:cubicBezTo>
                  <a:pt x="26697" y="2561998"/>
                  <a:pt x="0" y="2534745"/>
                  <a:pt x="0" y="2501198"/>
                </a:cubicBezTo>
                <a:lnTo>
                  <a:pt x="0" y="2036807"/>
                </a:lnTo>
                <a:cubicBezTo>
                  <a:pt x="0" y="2003262"/>
                  <a:pt x="26697" y="1976009"/>
                  <a:pt x="59556" y="1976009"/>
                </a:cubicBezTo>
                <a:close/>
                <a:moveTo>
                  <a:pt x="3310445" y="1976008"/>
                </a:moveTo>
                <a:lnTo>
                  <a:pt x="3765324" y="1976008"/>
                </a:lnTo>
                <a:cubicBezTo>
                  <a:pt x="3798182" y="1976008"/>
                  <a:pt x="3824879" y="2003262"/>
                  <a:pt x="3824879" y="2036807"/>
                </a:cubicBezTo>
                <a:lnTo>
                  <a:pt x="3824879" y="2501197"/>
                </a:lnTo>
                <a:cubicBezTo>
                  <a:pt x="3824879" y="2533694"/>
                  <a:pt x="3798182" y="2561998"/>
                  <a:pt x="3765324" y="2561998"/>
                </a:cubicBezTo>
                <a:lnTo>
                  <a:pt x="3310445" y="2561998"/>
                </a:lnTo>
                <a:cubicBezTo>
                  <a:pt x="3277587" y="2561998"/>
                  <a:pt x="3250891" y="2534743"/>
                  <a:pt x="3250891" y="2501197"/>
                </a:cubicBezTo>
                <a:lnTo>
                  <a:pt x="3250891" y="2036807"/>
                </a:lnTo>
                <a:cubicBezTo>
                  <a:pt x="3250891" y="2003262"/>
                  <a:pt x="3277587" y="1976008"/>
                  <a:pt x="3310445" y="1976008"/>
                </a:cubicBezTo>
                <a:close/>
                <a:moveTo>
                  <a:pt x="2658419" y="1976008"/>
                </a:moveTo>
                <a:lnTo>
                  <a:pt x="3113298" y="1976008"/>
                </a:lnTo>
                <a:cubicBezTo>
                  <a:pt x="3146156" y="1976008"/>
                  <a:pt x="3172853" y="2003262"/>
                  <a:pt x="3172853" y="2036807"/>
                </a:cubicBezTo>
                <a:lnTo>
                  <a:pt x="3172853" y="2501197"/>
                </a:lnTo>
                <a:cubicBezTo>
                  <a:pt x="3172853" y="2533694"/>
                  <a:pt x="3146156" y="2561998"/>
                  <a:pt x="3113298" y="2561998"/>
                </a:cubicBezTo>
                <a:lnTo>
                  <a:pt x="2658419" y="2561998"/>
                </a:lnTo>
                <a:cubicBezTo>
                  <a:pt x="2625561" y="2561998"/>
                  <a:pt x="2598864" y="2534743"/>
                  <a:pt x="2598864" y="2501197"/>
                </a:cubicBezTo>
                <a:lnTo>
                  <a:pt x="2598864" y="2036807"/>
                </a:lnTo>
                <a:cubicBezTo>
                  <a:pt x="2598864" y="2003262"/>
                  <a:pt x="2625561" y="1976008"/>
                  <a:pt x="2658419" y="1976008"/>
                </a:cubicBezTo>
                <a:close/>
                <a:moveTo>
                  <a:pt x="2001258" y="1976008"/>
                </a:moveTo>
                <a:lnTo>
                  <a:pt x="2456137" y="1976008"/>
                </a:lnTo>
                <a:cubicBezTo>
                  <a:pt x="2488995" y="1976008"/>
                  <a:pt x="2515691" y="2003262"/>
                  <a:pt x="2515691" y="2036807"/>
                </a:cubicBezTo>
                <a:lnTo>
                  <a:pt x="2515691" y="2501197"/>
                </a:lnTo>
                <a:cubicBezTo>
                  <a:pt x="2515691" y="2533694"/>
                  <a:pt x="2488995" y="2561998"/>
                  <a:pt x="2456137" y="2561998"/>
                </a:cubicBezTo>
                <a:lnTo>
                  <a:pt x="2001258" y="2561998"/>
                </a:lnTo>
                <a:cubicBezTo>
                  <a:pt x="1968400" y="2561998"/>
                  <a:pt x="1941703" y="2534744"/>
                  <a:pt x="1941703" y="2501197"/>
                </a:cubicBezTo>
                <a:lnTo>
                  <a:pt x="1941703" y="2036807"/>
                </a:lnTo>
                <a:cubicBezTo>
                  <a:pt x="1941703" y="2003262"/>
                  <a:pt x="1968400" y="1976008"/>
                  <a:pt x="2001258" y="1976008"/>
                </a:cubicBezTo>
                <a:close/>
                <a:moveTo>
                  <a:pt x="1349232" y="1317690"/>
                </a:moveTo>
                <a:lnTo>
                  <a:pt x="1804111" y="1317690"/>
                </a:lnTo>
                <a:cubicBezTo>
                  <a:pt x="1836969" y="1317690"/>
                  <a:pt x="1863665" y="1344945"/>
                  <a:pt x="1863665" y="1378490"/>
                </a:cubicBezTo>
                <a:lnTo>
                  <a:pt x="1863665" y="1842878"/>
                </a:lnTo>
                <a:cubicBezTo>
                  <a:pt x="1863665" y="1876423"/>
                  <a:pt x="1836969" y="1903678"/>
                  <a:pt x="1804111" y="1903678"/>
                </a:cubicBezTo>
                <a:lnTo>
                  <a:pt x="1349232" y="1903678"/>
                </a:lnTo>
                <a:cubicBezTo>
                  <a:pt x="1316374" y="1903678"/>
                  <a:pt x="1289677" y="1876423"/>
                  <a:pt x="1289677" y="1842878"/>
                </a:cubicBezTo>
                <a:lnTo>
                  <a:pt x="1289677" y="1378490"/>
                </a:lnTo>
                <a:cubicBezTo>
                  <a:pt x="1289677" y="1344945"/>
                  <a:pt x="1316374" y="1317690"/>
                  <a:pt x="1349232" y="1317690"/>
                </a:cubicBezTo>
                <a:close/>
                <a:moveTo>
                  <a:pt x="711580" y="1317690"/>
                </a:moveTo>
                <a:lnTo>
                  <a:pt x="1166458" y="1317690"/>
                </a:lnTo>
                <a:cubicBezTo>
                  <a:pt x="1199317" y="1317690"/>
                  <a:pt x="1226014" y="1344945"/>
                  <a:pt x="1226014" y="1378491"/>
                </a:cubicBezTo>
                <a:lnTo>
                  <a:pt x="1226014" y="1842878"/>
                </a:lnTo>
                <a:cubicBezTo>
                  <a:pt x="1227041" y="1876424"/>
                  <a:pt x="1200343" y="1903679"/>
                  <a:pt x="1167485" y="1903679"/>
                </a:cubicBezTo>
                <a:lnTo>
                  <a:pt x="711580" y="1903679"/>
                </a:lnTo>
                <a:cubicBezTo>
                  <a:pt x="678722" y="1903679"/>
                  <a:pt x="652025" y="1876424"/>
                  <a:pt x="652025" y="1842878"/>
                </a:cubicBezTo>
                <a:lnTo>
                  <a:pt x="652025" y="1378491"/>
                </a:lnTo>
                <a:cubicBezTo>
                  <a:pt x="652025" y="1344945"/>
                  <a:pt x="678722" y="1317690"/>
                  <a:pt x="711580" y="1317690"/>
                </a:cubicBezTo>
                <a:close/>
                <a:moveTo>
                  <a:pt x="2001258" y="1317689"/>
                </a:moveTo>
                <a:lnTo>
                  <a:pt x="2456137" y="1317689"/>
                </a:lnTo>
                <a:cubicBezTo>
                  <a:pt x="2488995" y="1317689"/>
                  <a:pt x="2515691" y="1344944"/>
                  <a:pt x="2515691" y="1378489"/>
                </a:cubicBezTo>
                <a:lnTo>
                  <a:pt x="2515691" y="1842877"/>
                </a:lnTo>
                <a:cubicBezTo>
                  <a:pt x="2515691" y="1876422"/>
                  <a:pt x="2488995" y="1903677"/>
                  <a:pt x="2456137" y="1903677"/>
                </a:cubicBezTo>
                <a:lnTo>
                  <a:pt x="2001258" y="1903677"/>
                </a:lnTo>
                <a:cubicBezTo>
                  <a:pt x="1968400" y="1903677"/>
                  <a:pt x="1941703" y="1876422"/>
                  <a:pt x="1941703" y="1842877"/>
                </a:cubicBezTo>
                <a:lnTo>
                  <a:pt x="1941703" y="1378489"/>
                </a:lnTo>
                <a:cubicBezTo>
                  <a:pt x="1941703" y="1344944"/>
                  <a:pt x="1968400" y="1317689"/>
                  <a:pt x="2001258" y="1317689"/>
                </a:cubicBezTo>
                <a:close/>
                <a:moveTo>
                  <a:pt x="3310445" y="1317688"/>
                </a:moveTo>
                <a:lnTo>
                  <a:pt x="3765324" y="1317688"/>
                </a:lnTo>
                <a:cubicBezTo>
                  <a:pt x="3798182" y="1317688"/>
                  <a:pt x="3824879" y="1344943"/>
                  <a:pt x="3824879" y="1378489"/>
                </a:cubicBezTo>
                <a:lnTo>
                  <a:pt x="3824879" y="1842877"/>
                </a:lnTo>
                <a:cubicBezTo>
                  <a:pt x="3824879" y="1876421"/>
                  <a:pt x="3798182" y="1903676"/>
                  <a:pt x="3765324" y="1903676"/>
                </a:cubicBezTo>
                <a:lnTo>
                  <a:pt x="3310445" y="1903676"/>
                </a:lnTo>
                <a:cubicBezTo>
                  <a:pt x="3277587" y="1903676"/>
                  <a:pt x="3250891" y="1876421"/>
                  <a:pt x="3250891" y="1842877"/>
                </a:cubicBezTo>
                <a:lnTo>
                  <a:pt x="3250891" y="1378489"/>
                </a:lnTo>
                <a:cubicBezTo>
                  <a:pt x="3250891" y="1344943"/>
                  <a:pt x="3277587" y="1317688"/>
                  <a:pt x="3310445" y="1317688"/>
                </a:cubicBezTo>
                <a:close/>
                <a:moveTo>
                  <a:pt x="2658419" y="1317688"/>
                </a:moveTo>
                <a:lnTo>
                  <a:pt x="3113298" y="1317688"/>
                </a:lnTo>
                <a:cubicBezTo>
                  <a:pt x="3146156" y="1317688"/>
                  <a:pt x="3172853" y="1344943"/>
                  <a:pt x="3172853" y="1378489"/>
                </a:cubicBezTo>
                <a:lnTo>
                  <a:pt x="3172853" y="1842877"/>
                </a:lnTo>
                <a:cubicBezTo>
                  <a:pt x="3172853" y="1876422"/>
                  <a:pt x="3146156" y="1903677"/>
                  <a:pt x="3113298" y="1903677"/>
                </a:cubicBezTo>
                <a:lnTo>
                  <a:pt x="2658419" y="1903677"/>
                </a:lnTo>
                <a:cubicBezTo>
                  <a:pt x="2625561" y="1903677"/>
                  <a:pt x="2598864" y="1876422"/>
                  <a:pt x="2598864" y="1842877"/>
                </a:cubicBezTo>
                <a:lnTo>
                  <a:pt x="2598864" y="1378489"/>
                </a:lnTo>
                <a:cubicBezTo>
                  <a:pt x="2598864" y="1344943"/>
                  <a:pt x="2625561" y="1317688"/>
                  <a:pt x="2658419" y="1317688"/>
                </a:cubicBezTo>
                <a:close/>
                <a:moveTo>
                  <a:pt x="711580" y="658321"/>
                </a:moveTo>
                <a:lnTo>
                  <a:pt x="1166458" y="658321"/>
                </a:lnTo>
                <a:cubicBezTo>
                  <a:pt x="1199317" y="658321"/>
                  <a:pt x="1226014" y="685575"/>
                  <a:pt x="1226014" y="719121"/>
                </a:cubicBezTo>
                <a:lnTo>
                  <a:pt x="1226014" y="1183510"/>
                </a:lnTo>
                <a:cubicBezTo>
                  <a:pt x="1227041" y="1217055"/>
                  <a:pt x="1200343" y="1245359"/>
                  <a:pt x="1167485" y="1245359"/>
                </a:cubicBezTo>
                <a:lnTo>
                  <a:pt x="711580" y="1245359"/>
                </a:lnTo>
                <a:cubicBezTo>
                  <a:pt x="678722" y="1245359"/>
                  <a:pt x="652025" y="1218103"/>
                  <a:pt x="652025" y="1184559"/>
                </a:cubicBezTo>
                <a:lnTo>
                  <a:pt x="652025" y="719121"/>
                </a:lnTo>
                <a:cubicBezTo>
                  <a:pt x="652025" y="685575"/>
                  <a:pt x="678722" y="658321"/>
                  <a:pt x="711580" y="658321"/>
                </a:cubicBezTo>
                <a:close/>
                <a:moveTo>
                  <a:pt x="59556" y="658321"/>
                </a:moveTo>
                <a:lnTo>
                  <a:pt x="514433" y="658321"/>
                </a:lnTo>
                <a:cubicBezTo>
                  <a:pt x="547292" y="658321"/>
                  <a:pt x="573988" y="685576"/>
                  <a:pt x="573988" y="719121"/>
                </a:cubicBezTo>
                <a:lnTo>
                  <a:pt x="573988" y="1183511"/>
                </a:lnTo>
                <a:cubicBezTo>
                  <a:pt x="575016" y="1217056"/>
                  <a:pt x="548318" y="1245360"/>
                  <a:pt x="515461" y="1245360"/>
                </a:cubicBezTo>
                <a:lnTo>
                  <a:pt x="59556" y="1245360"/>
                </a:lnTo>
                <a:cubicBezTo>
                  <a:pt x="26697" y="1245360"/>
                  <a:pt x="0" y="1218103"/>
                  <a:pt x="0" y="1184559"/>
                </a:cubicBezTo>
                <a:lnTo>
                  <a:pt x="0" y="719121"/>
                </a:lnTo>
                <a:cubicBezTo>
                  <a:pt x="0" y="685576"/>
                  <a:pt x="26697" y="658321"/>
                  <a:pt x="59556" y="658321"/>
                </a:cubicBezTo>
                <a:close/>
                <a:moveTo>
                  <a:pt x="2658419" y="658320"/>
                </a:moveTo>
                <a:lnTo>
                  <a:pt x="3113298" y="658320"/>
                </a:lnTo>
                <a:cubicBezTo>
                  <a:pt x="3146156" y="658320"/>
                  <a:pt x="3172853" y="685574"/>
                  <a:pt x="3172853" y="719120"/>
                </a:cubicBezTo>
                <a:lnTo>
                  <a:pt x="3172853" y="1183509"/>
                </a:lnTo>
                <a:cubicBezTo>
                  <a:pt x="3172853" y="1217054"/>
                  <a:pt x="3146156" y="1245358"/>
                  <a:pt x="3113298" y="1245358"/>
                </a:cubicBezTo>
                <a:lnTo>
                  <a:pt x="2658419" y="1245358"/>
                </a:lnTo>
                <a:cubicBezTo>
                  <a:pt x="2625561" y="1245358"/>
                  <a:pt x="2598864" y="1218102"/>
                  <a:pt x="2598864" y="1184557"/>
                </a:cubicBezTo>
                <a:lnTo>
                  <a:pt x="2598864" y="719120"/>
                </a:lnTo>
                <a:cubicBezTo>
                  <a:pt x="2598864" y="685574"/>
                  <a:pt x="2625561" y="658320"/>
                  <a:pt x="2658419" y="658320"/>
                </a:cubicBezTo>
                <a:close/>
                <a:moveTo>
                  <a:pt x="2001258" y="658320"/>
                </a:moveTo>
                <a:lnTo>
                  <a:pt x="2456137" y="658320"/>
                </a:lnTo>
                <a:cubicBezTo>
                  <a:pt x="2488995" y="658320"/>
                  <a:pt x="2515691" y="685575"/>
                  <a:pt x="2515691" y="719120"/>
                </a:cubicBezTo>
                <a:lnTo>
                  <a:pt x="2515691" y="1183509"/>
                </a:lnTo>
                <a:cubicBezTo>
                  <a:pt x="2515691" y="1217055"/>
                  <a:pt x="2488995" y="1245358"/>
                  <a:pt x="2456137" y="1245358"/>
                </a:cubicBezTo>
                <a:lnTo>
                  <a:pt x="2001258" y="1245358"/>
                </a:lnTo>
                <a:cubicBezTo>
                  <a:pt x="1968400" y="1245358"/>
                  <a:pt x="1941703" y="1218102"/>
                  <a:pt x="1941703" y="1184558"/>
                </a:cubicBezTo>
                <a:lnTo>
                  <a:pt x="1941703" y="719120"/>
                </a:lnTo>
                <a:cubicBezTo>
                  <a:pt x="1941703" y="685575"/>
                  <a:pt x="1968400" y="658320"/>
                  <a:pt x="2001258" y="658320"/>
                </a:cubicBezTo>
                <a:close/>
                <a:moveTo>
                  <a:pt x="1349232" y="1"/>
                </a:moveTo>
                <a:lnTo>
                  <a:pt x="1804111" y="1"/>
                </a:lnTo>
                <a:cubicBezTo>
                  <a:pt x="1836969" y="1"/>
                  <a:pt x="1863665" y="27256"/>
                  <a:pt x="1863665" y="60801"/>
                </a:cubicBezTo>
                <a:lnTo>
                  <a:pt x="1863665" y="525189"/>
                </a:lnTo>
                <a:cubicBezTo>
                  <a:pt x="1863665" y="559782"/>
                  <a:pt x="1836969" y="587038"/>
                  <a:pt x="1804111" y="587038"/>
                </a:cubicBezTo>
                <a:lnTo>
                  <a:pt x="1349232" y="587038"/>
                </a:lnTo>
                <a:cubicBezTo>
                  <a:pt x="1316374" y="587038"/>
                  <a:pt x="1289677" y="559782"/>
                  <a:pt x="1289677" y="526238"/>
                </a:cubicBezTo>
                <a:lnTo>
                  <a:pt x="1289677" y="60801"/>
                </a:lnTo>
                <a:cubicBezTo>
                  <a:pt x="1289677" y="27256"/>
                  <a:pt x="1316374" y="1"/>
                  <a:pt x="1349232" y="1"/>
                </a:cubicBezTo>
                <a:close/>
                <a:moveTo>
                  <a:pt x="711580" y="1"/>
                </a:moveTo>
                <a:lnTo>
                  <a:pt x="1166458" y="1"/>
                </a:lnTo>
                <a:cubicBezTo>
                  <a:pt x="1199317" y="1"/>
                  <a:pt x="1226014" y="27256"/>
                  <a:pt x="1226014" y="60801"/>
                </a:cubicBezTo>
                <a:lnTo>
                  <a:pt x="1226014" y="525189"/>
                </a:lnTo>
                <a:cubicBezTo>
                  <a:pt x="1227041" y="559782"/>
                  <a:pt x="1200343" y="587038"/>
                  <a:pt x="1167485" y="587038"/>
                </a:cubicBezTo>
                <a:lnTo>
                  <a:pt x="711580" y="587038"/>
                </a:lnTo>
                <a:cubicBezTo>
                  <a:pt x="678722" y="587038"/>
                  <a:pt x="652025" y="559782"/>
                  <a:pt x="652025" y="526238"/>
                </a:cubicBezTo>
                <a:lnTo>
                  <a:pt x="652025" y="60801"/>
                </a:lnTo>
                <a:cubicBezTo>
                  <a:pt x="652025" y="27256"/>
                  <a:pt x="678722" y="1"/>
                  <a:pt x="711580" y="1"/>
                </a:cubicBezTo>
                <a:close/>
                <a:moveTo>
                  <a:pt x="3310445" y="0"/>
                </a:moveTo>
                <a:lnTo>
                  <a:pt x="3765324" y="0"/>
                </a:lnTo>
                <a:cubicBezTo>
                  <a:pt x="3798182" y="0"/>
                  <a:pt x="3824879" y="27254"/>
                  <a:pt x="3824879" y="60800"/>
                </a:cubicBezTo>
                <a:lnTo>
                  <a:pt x="3824879" y="525188"/>
                </a:lnTo>
                <a:cubicBezTo>
                  <a:pt x="3824879" y="559781"/>
                  <a:pt x="3798182" y="587037"/>
                  <a:pt x="3765324" y="587037"/>
                </a:cubicBezTo>
                <a:lnTo>
                  <a:pt x="3310445" y="587037"/>
                </a:lnTo>
                <a:cubicBezTo>
                  <a:pt x="3277587" y="587037"/>
                  <a:pt x="3250891" y="559781"/>
                  <a:pt x="3250891" y="526236"/>
                </a:cubicBezTo>
                <a:lnTo>
                  <a:pt x="3250891" y="60800"/>
                </a:lnTo>
                <a:cubicBezTo>
                  <a:pt x="3250891" y="27254"/>
                  <a:pt x="3277587" y="0"/>
                  <a:pt x="3310445" y="0"/>
                </a:cubicBezTo>
                <a:close/>
                <a:moveTo>
                  <a:pt x="2658419" y="0"/>
                </a:moveTo>
                <a:lnTo>
                  <a:pt x="3113298" y="0"/>
                </a:lnTo>
                <a:cubicBezTo>
                  <a:pt x="3146156" y="0"/>
                  <a:pt x="3172853" y="27255"/>
                  <a:pt x="3172853" y="60800"/>
                </a:cubicBezTo>
                <a:lnTo>
                  <a:pt x="3172853" y="525188"/>
                </a:lnTo>
                <a:cubicBezTo>
                  <a:pt x="3172853" y="559781"/>
                  <a:pt x="3146156" y="587037"/>
                  <a:pt x="3113298" y="587037"/>
                </a:cubicBezTo>
                <a:lnTo>
                  <a:pt x="2658419" y="587037"/>
                </a:lnTo>
                <a:cubicBezTo>
                  <a:pt x="2625561" y="587037"/>
                  <a:pt x="2598864" y="559781"/>
                  <a:pt x="2598864" y="526237"/>
                </a:cubicBezTo>
                <a:lnTo>
                  <a:pt x="2598864" y="60800"/>
                </a:lnTo>
                <a:cubicBezTo>
                  <a:pt x="2598864" y="27255"/>
                  <a:pt x="2625561" y="0"/>
                  <a:pt x="2658419" y="0"/>
                </a:cubicBezTo>
                <a:close/>
                <a:moveTo>
                  <a:pt x="2001258" y="0"/>
                </a:moveTo>
                <a:lnTo>
                  <a:pt x="2456137" y="0"/>
                </a:lnTo>
                <a:cubicBezTo>
                  <a:pt x="2488995" y="0"/>
                  <a:pt x="2515691" y="27255"/>
                  <a:pt x="2515691" y="60801"/>
                </a:cubicBezTo>
                <a:lnTo>
                  <a:pt x="2515691" y="525188"/>
                </a:lnTo>
                <a:cubicBezTo>
                  <a:pt x="2515691" y="559781"/>
                  <a:pt x="2488995" y="587038"/>
                  <a:pt x="2456137" y="587038"/>
                </a:cubicBezTo>
                <a:lnTo>
                  <a:pt x="2001258" y="587038"/>
                </a:lnTo>
                <a:cubicBezTo>
                  <a:pt x="1968400" y="587038"/>
                  <a:pt x="1941703" y="559781"/>
                  <a:pt x="1941703" y="526237"/>
                </a:cubicBezTo>
                <a:lnTo>
                  <a:pt x="1941703" y="60801"/>
                </a:lnTo>
                <a:cubicBezTo>
                  <a:pt x="1941703" y="27255"/>
                  <a:pt x="1968400" y="0"/>
                  <a:pt x="2001258" y="0"/>
                </a:cubicBezTo>
                <a:close/>
              </a:path>
            </a:pathLst>
          </a:custGeom>
        </p:spPr>
      </p:pic>
    </p:spTree>
    <p:extLst>
      <p:ext uri="{BB962C8B-B14F-4D97-AF65-F5344CB8AC3E}">
        <p14:creationId xmlns:p14="http://schemas.microsoft.com/office/powerpoint/2010/main" val="142846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80"/>
                                        </p:tgtEl>
                                        <p:attrNameLst>
                                          <p:attrName>style.visibility</p:attrName>
                                        </p:attrNameLst>
                                      </p:cBhvr>
                                      <p:to>
                                        <p:strVal val="visible"/>
                                      </p:to>
                                    </p:set>
                                    <p:animEffect transition="in" filter="fade">
                                      <p:cBhvr>
                                        <p:cTn id="18" dur="500"/>
                                        <p:tgtEl>
                                          <p:spTgt spid="280"/>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1"/>
                                        </p:tgtEl>
                                        <p:attrNameLst>
                                          <p:attrName>style.visibility</p:attrName>
                                        </p:attrNameLst>
                                      </p:cBhvr>
                                      <p:to>
                                        <p:strVal val="visible"/>
                                      </p:to>
                                    </p:set>
                                    <p:animEffect transition="in" filter="fade">
                                      <p:cBhvr>
                                        <p:cTn id="25" dur="500"/>
                                        <p:tgtEl>
                                          <p:spTgt spid="28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wipe(left)">
                                      <p:cBhvr>
                                        <p:cTn id="29" dur="500"/>
                                        <p:tgtEl>
                                          <p:spTgt spid="28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2"/>
                                        </p:tgtEl>
                                        <p:attrNameLst>
                                          <p:attrName>style.visibility</p:attrName>
                                        </p:attrNameLst>
                                      </p:cBhvr>
                                      <p:to>
                                        <p:strVal val="visible"/>
                                      </p:to>
                                    </p:set>
                                    <p:animEffect transition="in" filter="wipe(left)">
                                      <p:cBhvr>
                                        <p:cTn id="32" dur="500"/>
                                        <p:tgtEl>
                                          <p:spTgt spid="282"/>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9"/>
                                        </p:tgtEl>
                                        <p:attrNameLst>
                                          <p:attrName>style.visibility</p:attrName>
                                        </p:attrNameLst>
                                      </p:cBhvr>
                                      <p:to>
                                        <p:strVal val="visible"/>
                                      </p:to>
                                    </p:set>
                                    <p:animEffect transition="in" filter="wipe(up)">
                                      <p:cBhvr>
                                        <p:cTn id="36" dur="500"/>
                                        <p:tgtEl>
                                          <p:spTgt spid="28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4"/>
                                        </p:tgtEl>
                                        <p:attrNameLst>
                                          <p:attrName>style.visibility</p:attrName>
                                        </p:attrNameLst>
                                      </p:cBhvr>
                                      <p:to>
                                        <p:strVal val="visible"/>
                                      </p:to>
                                    </p:set>
                                    <p:animEffect transition="in" filter="fade">
                                      <p:cBhvr>
                                        <p:cTn id="40" dur="500"/>
                                        <p:tgtEl>
                                          <p:spTgt spid="284"/>
                                        </p:tgtEl>
                                      </p:cBhvr>
                                    </p:animEffect>
                                  </p:childTnLst>
                                </p:cTn>
                              </p:par>
                              <p:par>
                                <p:cTn id="41" presetID="10"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85"/>
                                        </p:tgtEl>
                                        <p:attrNameLst>
                                          <p:attrName>style.visibility</p:attrName>
                                        </p:attrNameLst>
                                      </p:cBhvr>
                                      <p:to>
                                        <p:strVal val="visible"/>
                                      </p:to>
                                    </p:set>
                                    <p:animEffect transition="in" filter="fade">
                                      <p:cBhvr>
                                        <p:cTn id="47" dur="500"/>
                                        <p:tgtEl>
                                          <p:spTgt spid="28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wipe(left)">
                                      <p:cBhvr>
                                        <p:cTn id="51" dur="500"/>
                                        <p:tgtEl>
                                          <p:spTgt spid="28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86"/>
                                        </p:tgtEl>
                                        <p:attrNameLst>
                                          <p:attrName>style.visibility</p:attrName>
                                        </p:attrNameLst>
                                      </p:cBhvr>
                                      <p:to>
                                        <p:strVal val="visible"/>
                                      </p:to>
                                    </p:set>
                                    <p:animEffect transition="in" filter="wipe(left)">
                                      <p:cBhvr>
                                        <p:cTn id="54" dur="500"/>
                                        <p:tgtEl>
                                          <p:spTgt spid="286"/>
                                        </p:tgtEl>
                                      </p:cBhvr>
                                    </p:animEffect>
                                  </p:childTnLst>
                                </p:cTn>
                              </p:par>
                            </p:childTnLst>
                          </p:cTn>
                        </p:par>
                        <p:par>
                          <p:cTn id="55" fill="hold">
                            <p:stCondLst>
                              <p:cond delay="4500"/>
                            </p:stCondLst>
                            <p:childTnLst>
                              <p:par>
                                <p:cTn id="56" presetID="22" presetClass="entr" presetSubtype="1" fill="hold" nodeType="afterEffect">
                                  <p:stCondLst>
                                    <p:cond delay="0"/>
                                  </p:stCondLst>
                                  <p:childTnLst>
                                    <p:set>
                                      <p:cBhvr>
                                        <p:cTn id="57" dur="1" fill="hold">
                                          <p:stCondLst>
                                            <p:cond delay="0"/>
                                          </p:stCondLst>
                                        </p:cTn>
                                        <p:tgtEl>
                                          <p:spTgt spid="292"/>
                                        </p:tgtEl>
                                        <p:attrNameLst>
                                          <p:attrName>style.visibility</p:attrName>
                                        </p:attrNameLst>
                                      </p:cBhvr>
                                      <p:to>
                                        <p:strVal val="visible"/>
                                      </p:to>
                                    </p:set>
                                    <p:animEffect transition="in" filter="wipe(up)">
                                      <p:cBhvr>
                                        <p:cTn id="5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0" grpId="0" animBg="1"/>
      <p:bldP spid="281" grpId="0"/>
      <p:bldP spid="282" grpId="0"/>
      <p:bldP spid="283" grpId="0"/>
      <p:bldP spid="284" grpId="0" animBg="1"/>
      <p:bldP spid="285" grpId="0"/>
      <p:bldP spid="286" grpId="0"/>
      <p:bldP spid="2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7" name="Straight Connector 276">
            <a:extLst>
              <a:ext uri="{FF2B5EF4-FFF2-40B4-BE49-F238E27FC236}">
                <a16:creationId xmlns:a16="http://schemas.microsoft.com/office/drawing/2014/main" id="{AA1AD60F-92F7-4F27-8CDE-5AEDA839050A}"/>
              </a:ext>
            </a:extLst>
          </p:cNvPr>
          <p:cNvCxnSpPr>
            <a:cxnSpLocks/>
          </p:cNvCxnSpPr>
          <p:nvPr/>
        </p:nvCxnSpPr>
        <p:spPr>
          <a:xfrm>
            <a:off x="1901327" y="-228600"/>
            <a:ext cx="0" cy="18234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AB7B9F0-AE13-48E8-9BC1-26F458276A21}"/>
              </a:ext>
            </a:extLst>
          </p:cNvPr>
          <p:cNvCxnSpPr>
            <a:cxnSpLocks/>
          </p:cNvCxnSpPr>
          <p:nvPr/>
        </p:nvCxnSpPr>
        <p:spPr>
          <a:xfrm>
            <a:off x="1901327" y="2038371"/>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0475510-277D-4B8F-A893-0124D98C3705}"/>
              </a:ext>
            </a:extLst>
          </p:cNvPr>
          <p:cNvCxnSpPr>
            <a:cxnSpLocks/>
          </p:cNvCxnSpPr>
          <p:nvPr/>
        </p:nvCxnSpPr>
        <p:spPr>
          <a:xfrm>
            <a:off x="1901327" y="3488553"/>
            <a:ext cx="0" cy="1073914"/>
          </a:xfrm>
          <a:prstGeom prst="line">
            <a:avLst/>
          </a:prstGeom>
          <a:ln w="31750"/>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5BD947A-81D5-4A68-AF30-F269373FC585}"/>
              </a:ext>
            </a:extLst>
          </p:cNvPr>
          <p:cNvGrpSpPr/>
          <p:nvPr/>
        </p:nvGrpSpPr>
        <p:grpSpPr>
          <a:xfrm rot="10800000">
            <a:off x="7530830" y="53468"/>
            <a:ext cx="1528260" cy="1199072"/>
            <a:chOff x="13018043" y="4738083"/>
            <a:chExt cx="1940469" cy="1522491"/>
          </a:xfrm>
        </p:grpSpPr>
        <p:sp>
          <p:nvSpPr>
            <p:cNvPr id="34" name="Oval 83">
              <a:extLst>
                <a:ext uri="{FF2B5EF4-FFF2-40B4-BE49-F238E27FC236}">
                  <a16:creationId xmlns:a16="http://schemas.microsoft.com/office/drawing/2014/main" id="{220FA36A-6380-4AD9-B298-36732730DD94}"/>
                </a:ext>
              </a:extLst>
            </p:cNvPr>
            <p:cNvSpPr/>
            <p:nvPr userDrawn="1"/>
          </p:nvSpPr>
          <p:spPr>
            <a:xfrm rot="10800000">
              <a:off x="13018043"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85">
              <a:extLst>
                <a:ext uri="{FF2B5EF4-FFF2-40B4-BE49-F238E27FC236}">
                  <a16:creationId xmlns:a16="http://schemas.microsoft.com/office/drawing/2014/main" id="{35698DE0-8A54-48E2-A69A-D73FF719AEE0}"/>
                </a:ext>
              </a:extLst>
            </p:cNvPr>
            <p:cNvSpPr/>
            <p:nvPr userDrawn="1"/>
          </p:nvSpPr>
          <p:spPr>
            <a:xfrm rot="10800000">
              <a:off x="13018043"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86">
              <a:extLst>
                <a:ext uri="{FF2B5EF4-FFF2-40B4-BE49-F238E27FC236}">
                  <a16:creationId xmlns:a16="http://schemas.microsoft.com/office/drawing/2014/main" id="{63F64522-B5B0-4363-8860-F4988D09EE5B}"/>
                </a:ext>
              </a:extLst>
            </p:cNvPr>
            <p:cNvSpPr/>
            <p:nvPr userDrawn="1"/>
          </p:nvSpPr>
          <p:spPr>
            <a:xfrm rot="10800000">
              <a:off x="13018043"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87">
              <a:extLst>
                <a:ext uri="{FF2B5EF4-FFF2-40B4-BE49-F238E27FC236}">
                  <a16:creationId xmlns:a16="http://schemas.microsoft.com/office/drawing/2014/main" id="{2A447254-60C7-4F47-8A38-0E31F0A7CC48}"/>
                </a:ext>
              </a:extLst>
            </p:cNvPr>
            <p:cNvSpPr/>
            <p:nvPr userDrawn="1"/>
          </p:nvSpPr>
          <p:spPr>
            <a:xfrm rot="10800000">
              <a:off x="13370649" y="6061454"/>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88">
              <a:extLst>
                <a:ext uri="{FF2B5EF4-FFF2-40B4-BE49-F238E27FC236}">
                  <a16:creationId xmlns:a16="http://schemas.microsoft.com/office/drawing/2014/main" id="{A938283E-4F61-44B3-9A41-087338666E55}"/>
                </a:ext>
              </a:extLst>
            </p:cNvPr>
            <p:cNvSpPr/>
            <p:nvPr userDrawn="1"/>
          </p:nvSpPr>
          <p:spPr>
            <a:xfrm rot="10800000">
              <a:off x="13370649" y="5729588"/>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89">
              <a:extLst>
                <a:ext uri="{FF2B5EF4-FFF2-40B4-BE49-F238E27FC236}">
                  <a16:creationId xmlns:a16="http://schemas.microsoft.com/office/drawing/2014/main" id="{10792126-0893-412E-A003-02BB9D1568DA}"/>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90">
              <a:extLst>
                <a:ext uri="{FF2B5EF4-FFF2-40B4-BE49-F238E27FC236}">
                  <a16:creationId xmlns:a16="http://schemas.microsoft.com/office/drawing/2014/main" id="{56A11438-F64E-416E-B0F1-D1CAC723BF93}"/>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83">
              <a:extLst>
                <a:ext uri="{FF2B5EF4-FFF2-40B4-BE49-F238E27FC236}">
                  <a16:creationId xmlns:a16="http://schemas.microsoft.com/office/drawing/2014/main" id="{D7E3C99A-46C8-4735-8C31-D44A8CCAA7CE}"/>
                </a:ext>
              </a:extLst>
            </p:cNvPr>
            <p:cNvSpPr/>
            <p:nvPr/>
          </p:nvSpPr>
          <p:spPr>
            <a:xfrm rot="10800000">
              <a:off x="13723255"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84">
              <a:extLst>
                <a:ext uri="{FF2B5EF4-FFF2-40B4-BE49-F238E27FC236}">
                  <a16:creationId xmlns:a16="http://schemas.microsoft.com/office/drawing/2014/main" id="{D2C51806-5E10-4611-A7E6-47C4B81A29D6}"/>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85">
              <a:extLst>
                <a:ext uri="{FF2B5EF4-FFF2-40B4-BE49-F238E27FC236}">
                  <a16:creationId xmlns:a16="http://schemas.microsoft.com/office/drawing/2014/main" id="{08547A00-7C2F-4878-8902-2694D940224A}"/>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86">
              <a:extLst>
                <a:ext uri="{FF2B5EF4-FFF2-40B4-BE49-F238E27FC236}">
                  <a16:creationId xmlns:a16="http://schemas.microsoft.com/office/drawing/2014/main" id="{DB649775-DB19-4BB1-ADFC-353664AC16C9}"/>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87">
              <a:extLst>
                <a:ext uri="{FF2B5EF4-FFF2-40B4-BE49-F238E27FC236}">
                  <a16:creationId xmlns:a16="http://schemas.microsoft.com/office/drawing/2014/main" id="{556DDDAE-5865-4C32-8A1A-E3DA75A5B3EC}"/>
                </a:ext>
              </a:extLst>
            </p:cNvPr>
            <p:cNvSpPr/>
            <p:nvPr/>
          </p:nvSpPr>
          <p:spPr>
            <a:xfrm rot="10800000">
              <a:off x="14075861" y="5733682"/>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89">
              <a:extLst>
                <a:ext uri="{FF2B5EF4-FFF2-40B4-BE49-F238E27FC236}">
                  <a16:creationId xmlns:a16="http://schemas.microsoft.com/office/drawing/2014/main" id="{1129F8BA-460F-4397-B74A-D3EFF79EDD05}"/>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90">
              <a:extLst>
                <a:ext uri="{FF2B5EF4-FFF2-40B4-BE49-F238E27FC236}">
                  <a16:creationId xmlns:a16="http://schemas.microsoft.com/office/drawing/2014/main" id="{16F1D918-7B04-443A-A214-6305D9E78E7E}"/>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87">
              <a:extLst>
                <a:ext uri="{FF2B5EF4-FFF2-40B4-BE49-F238E27FC236}">
                  <a16:creationId xmlns:a16="http://schemas.microsoft.com/office/drawing/2014/main" id="{90F7B519-400A-4C06-AFB3-B7893DAAC861}"/>
                </a:ext>
              </a:extLst>
            </p:cNvPr>
            <p:cNvSpPr/>
            <p:nvPr/>
          </p:nvSpPr>
          <p:spPr>
            <a:xfrm rot="10800000">
              <a:off x="14406786" y="6061454"/>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89">
              <a:extLst>
                <a:ext uri="{FF2B5EF4-FFF2-40B4-BE49-F238E27FC236}">
                  <a16:creationId xmlns:a16="http://schemas.microsoft.com/office/drawing/2014/main" id="{183620FC-192A-4AF8-9DDA-61619E12C67A}"/>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83">
              <a:extLst>
                <a:ext uri="{FF2B5EF4-FFF2-40B4-BE49-F238E27FC236}">
                  <a16:creationId xmlns:a16="http://schemas.microsoft.com/office/drawing/2014/main" id="{049BB0CD-B37A-4DCB-ABF1-72E4FAE83E68}"/>
                </a:ext>
              </a:extLst>
            </p:cNvPr>
            <p:cNvSpPr/>
            <p:nvPr/>
          </p:nvSpPr>
          <p:spPr>
            <a:xfrm rot="10800000">
              <a:off x="14759392" y="5733682"/>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85">
              <a:extLst>
                <a:ext uri="{FF2B5EF4-FFF2-40B4-BE49-F238E27FC236}">
                  <a16:creationId xmlns:a16="http://schemas.microsoft.com/office/drawing/2014/main" id="{35457A05-C7D7-4744-AE29-40DFC4B841CA}"/>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1" name="Group 60">
            <a:extLst>
              <a:ext uri="{FF2B5EF4-FFF2-40B4-BE49-F238E27FC236}">
                <a16:creationId xmlns:a16="http://schemas.microsoft.com/office/drawing/2014/main" id="{C85D68AC-0238-4F2A-BAE3-B9E95C1399EA}"/>
              </a:ext>
            </a:extLst>
          </p:cNvPr>
          <p:cNvGrpSpPr/>
          <p:nvPr/>
        </p:nvGrpSpPr>
        <p:grpSpPr>
          <a:xfrm>
            <a:off x="58720" y="6098132"/>
            <a:ext cx="1250558" cy="679559"/>
            <a:chOff x="13370649" y="4738083"/>
            <a:chExt cx="1587863" cy="862853"/>
          </a:xfrm>
        </p:grpSpPr>
        <p:sp>
          <p:nvSpPr>
            <p:cNvPr id="67" name="Oval 89">
              <a:extLst>
                <a:ext uri="{FF2B5EF4-FFF2-40B4-BE49-F238E27FC236}">
                  <a16:creationId xmlns:a16="http://schemas.microsoft.com/office/drawing/2014/main" id="{315596F4-9BD8-421E-ABF2-2AFA46B72ED9}"/>
                </a:ext>
              </a:extLst>
            </p:cNvPr>
            <p:cNvSpPr/>
            <p:nvPr userDrawn="1"/>
          </p:nvSpPr>
          <p:spPr>
            <a:xfrm rot="10800000">
              <a:off x="13370649" y="5397721"/>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90">
              <a:extLst>
                <a:ext uri="{FF2B5EF4-FFF2-40B4-BE49-F238E27FC236}">
                  <a16:creationId xmlns:a16="http://schemas.microsoft.com/office/drawing/2014/main" id="{9E89FFDA-2751-4CF1-8678-8E4DCA52289A}"/>
                </a:ext>
              </a:extLst>
            </p:cNvPr>
            <p:cNvSpPr/>
            <p:nvPr userDrawn="1"/>
          </p:nvSpPr>
          <p:spPr>
            <a:xfrm rot="10800000">
              <a:off x="13370649" y="5065855"/>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84">
              <a:extLst>
                <a:ext uri="{FF2B5EF4-FFF2-40B4-BE49-F238E27FC236}">
                  <a16:creationId xmlns:a16="http://schemas.microsoft.com/office/drawing/2014/main" id="{A4D9CEAF-5725-42D8-B8EC-71047B50D01A}"/>
                </a:ext>
              </a:extLst>
            </p:cNvPr>
            <p:cNvSpPr/>
            <p:nvPr/>
          </p:nvSpPr>
          <p:spPr>
            <a:xfrm rot="10800000">
              <a:off x="13723255" y="5401816"/>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85">
              <a:extLst>
                <a:ext uri="{FF2B5EF4-FFF2-40B4-BE49-F238E27FC236}">
                  <a16:creationId xmlns:a16="http://schemas.microsoft.com/office/drawing/2014/main" id="{114D0B97-9D74-4B01-A5BC-76B3367C24E6}"/>
                </a:ext>
              </a:extLst>
            </p:cNvPr>
            <p:cNvSpPr/>
            <p:nvPr/>
          </p:nvSpPr>
          <p:spPr>
            <a:xfrm rot="10800000">
              <a:off x="13723255"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2" name="Oval 86">
              <a:extLst>
                <a:ext uri="{FF2B5EF4-FFF2-40B4-BE49-F238E27FC236}">
                  <a16:creationId xmlns:a16="http://schemas.microsoft.com/office/drawing/2014/main" id="{3238F6FC-3E20-4C59-88F0-B93EC52CC08C}"/>
                </a:ext>
              </a:extLst>
            </p:cNvPr>
            <p:cNvSpPr/>
            <p:nvPr/>
          </p:nvSpPr>
          <p:spPr>
            <a:xfrm rot="10800000">
              <a:off x="13723255" y="4738083"/>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89">
              <a:extLst>
                <a:ext uri="{FF2B5EF4-FFF2-40B4-BE49-F238E27FC236}">
                  <a16:creationId xmlns:a16="http://schemas.microsoft.com/office/drawing/2014/main" id="{AE645D9B-C65D-4E32-87CB-829C78CC5A13}"/>
                </a:ext>
              </a:extLst>
            </p:cNvPr>
            <p:cNvSpPr/>
            <p:nvPr/>
          </p:nvSpPr>
          <p:spPr>
            <a:xfrm rot="10800000">
              <a:off x="14075861" y="5069949"/>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90">
              <a:extLst>
                <a:ext uri="{FF2B5EF4-FFF2-40B4-BE49-F238E27FC236}">
                  <a16:creationId xmlns:a16="http://schemas.microsoft.com/office/drawing/2014/main" id="{CBBFD3A8-51A0-40AA-A9D9-AA8F0B15EDFD}"/>
                </a:ext>
              </a:extLst>
            </p:cNvPr>
            <p:cNvSpPr/>
            <p:nvPr/>
          </p:nvSpPr>
          <p:spPr>
            <a:xfrm rot="10800000">
              <a:off x="14075861" y="4738083"/>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89">
              <a:extLst>
                <a:ext uri="{FF2B5EF4-FFF2-40B4-BE49-F238E27FC236}">
                  <a16:creationId xmlns:a16="http://schemas.microsoft.com/office/drawing/2014/main" id="{7A0AAEFB-0A9A-4FF7-820B-6896017F88AC}"/>
                </a:ext>
              </a:extLst>
            </p:cNvPr>
            <p:cNvSpPr/>
            <p:nvPr/>
          </p:nvSpPr>
          <p:spPr>
            <a:xfrm rot="10800000">
              <a:off x="14406786" y="5397721"/>
              <a:ext cx="199120" cy="199120"/>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85">
              <a:extLst>
                <a:ext uri="{FF2B5EF4-FFF2-40B4-BE49-F238E27FC236}">
                  <a16:creationId xmlns:a16="http://schemas.microsoft.com/office/drawing/2014/main" id="{07C151D9-7F5D-4ECA-91C0-D827C41E38C0}"/>
                </a:ext>
              </a:extLst>
            </p:cNvPr>
            <p:cNvSpPr/>
            <p:nvPr/>
          </p:nvSpPr>
          <p:spPr>
            <a:xfrm rot="10800000">
              <a:off x="14759392" y="5069949"/>
              <a:ext cx="199120" cy="199120"/>
            </a:xfrm>
            <a:prstGeom prst="roundRect">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52" name="Rectangle: Rounded Corners 251">
            <a:extLst>
              <a:ext uri="{FF2B5EF4-FFF2-40B4-BE49-F238E27FC236}">
                <a16:creationId xmlns:a16="http://schemas.microsoft.com/office/drawing/2014/main" id="{02D50C2D-0D1A-47EE-AFF7-FF053CB8F62E}"/>
              </a:ext>
            </a:extLst>
          </p:cNvPr>
          <p:cNvSpPr/>
          <p:nvPr/>
        </p:nvSpPr>
        <p:spPr>
          <a:xfrm>
            <a:off x="1515211" y="1335572"/>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3" name="TextBox 252">
            <a:extLst>
              <a:ext uri="{FF2B5EF4-FFF2-40B4-BE49-F238E27FC236}">
                <a16:creationId xmlns:a16="http://schemas.microsoft.com/office/drawing/2014/main" id="{7EE60BD9-A62B-44DF-9CE9-4B0BBAE3BE1E}"/>
              </a:ext>
            </a:extLst>
          </p:cNvPr>
          <p:cNvSpPr txBox="1"/>
          <p:nvPr/>
        </p:nvSpPr>
        <p:spPr>
          <a:xfrm>
            <a:off x="497521" y="1594899"/>
            <a:ext cx="929144" cy="323165"/>
          </a:xfrm>
          <a:prstGeom prst="rect">
            <a:avLst/>
          </a:prstGeom>
          <a:noFill/>
        </p:spPr>
        <p:txBody>
          <a:bodyPr wrap="square">
            <a:spAutoFit/>
          </a:bodyPr>
          <a:lstStyle/>
          <a:p>
            <a:pPr algn="ctr">
              <a:defRPr/>
            </a:pPr>
            <a:r>
              <a:rPr lang="en-US" sz="1500">
                <a:latin typeface="+mj-lt"/>
              </a:rPr>
              <a:t>2010</a:t>
            </a:r>
          </a:p>
        </p:txBody>
      </p:sp>
      <p:sp>
        <p:nvSpPr>
          <p:cNvPr id="254" name="TextBox 253">
            <a:extLst>
              <a:ext uri="{FF2B5EF4-FFF2-40B4-BE49-F238E27FC236}">
                <a16:creationId xmlns:a16="http://schemas.microsoft.com/office/drawing/2014/main" id="{BB1931DE-3795-4FDE-8A3C-5E36841B0650}"/>
              </a:ext>
            </a:extLst>
          </p:cNvPr>
          <p:cNvSpPr txBox="1"/>
          <p:nvPr/>
        </p:nvSpPr>
        <p:spPr>
          <a:xfrm>
            <a:off x="2435344" y="1536417"/>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5" name="TextBox 254">
            <a:extLst>
              <a:ext uri="{FF2B5EF4-FFF2-40B4-BE49-F238E27FC236}">
                <a16:creationId xmlns:a16="http://schemas.microsoft.com/office/drawing/2014/main" id="{CF9B60E7-F249-46F4-8820-8BAC26369BF9}"/>
              </a:ext>
            </a:extLst>
          </p:cNvPr>
          <p:cNvSpPr txBox="1"/>
          <p:nvPr/>
        </p:nvSpPr>
        <p:spPr>
          <a:xfrm>
            <a:off x="2435345" y="1317898"/>
            <a:ext cx="1611017" cy="300082"/>
          </a:xfrm>
          <a:prstGeom prst="rect">
            <a:avLst/>
          </a:prstGeom>
          <a:noFill/>
        </p:spPr>
        <p:txBody>
          <a:bodyPr wrap="square">
            <a:spAutoFit/>
          </a:bodyPr>
          <a:lstStyle/>
          <a:p>
            <a:pPr>
              <a:defRPr/>
            </a:pPr>
            <a:r>
              <a:rPr lang="en-US" sz="1350">
                <a:latin typeface="+mj-lt"/>
              </a:rPr>
              <a:t>Description</a:t>
            </a:r>
          </a:p>
        </p:txBody>
      </p:sp>
      <p:sp>
        <p:nvSpPr>
          <p:cNvPr id="256" name="Rectangle: Rounded Corners 255">
            <a:extLst>
              <a:ext uri="{FF2B5EF4-FFF2-40B4-BE49-F238E27FC236}">
                <a16:creationId xmlns:a16="http://schemas.microsoft.com/office/drawing/2014/main" id="{76C341FC-1A5D-4268-93C0-52C9660BEF07}"/>
              </a:ext>
            </a:extLst>
          </p:cNvPr>
          <p:cNvSpPr/>
          <p:nvPr/>
        </p:nvSpPr>
        <p:spPr>
          <a:xfrm>
            <a:off x="1515211" y="2839683"/>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57" name="TextBox 256">
            <a:extLst>
              <a:ext uri="{FF2B5EF4-FFF2-40B4-BE49-F238E27FC236}">
                <a16:creationId xmlns:a16="http://schemas.microsoft.com/office/drawing/2014/main" id="{766D8390-06F2-46CC-9A48-32EFEFAD3686}"/>
              </a:ext>
            </a:extLst>
          </p:cNvPr>
          <p:cNvSpPr txBox="1"/>
          <p:nvPr/>
        </p:nvSpPr>
        <p:spPr>
          <a:xfrm>
            <a:off x="497521" y="3099009"/>
            <a:ext cx="929144" cy="323165"/>
          </a:xfrm>
          <a:prstGeom prst="rect">
            <a:avLst/>
          </a:prstGeom>
          <a:noFill/>
        </p:spPr>
        <p:txBody>
          <a:bodyPr wrap="square">
            <a:spAutoFit/>
          </a:bodyPr>
          <a:lstStyle/>
          <a:p>
            <a:pPr algn="ctr">
              <a:defRPr/>
            </a:pPr>
            <a:r>
              <a:rPr lang="en-US" sz="1500">
                <a:latin typeface="+mj-lt"/>
              </a:rPr>
              <a:t>2015</a:t>
            </a:r>
          </a:p>
        </p:txBody>
      </p:sp>
      <p:sp>
        <p:nvSpPr>
          <p:cNvPr id="258" name="TextBox 257">
            <a:extLst>
              <a:ext uri="{FF2B5EF4-FFF2-40B4-BE49-F238E27FC236}">
                <a16:creationId xmlns:a16="http://schemas.microsoft.com/office/drawing/2014/main" id="{4579B65F-891A-4031-9C1D-3E62508EC777}"/>
              </a:ext>
            </a:extLst>
          </p:cNvPr>
          <p:cNvSpPr txBox="1"/>
          <p:nvPr/>
        </p:nvSpPr>
        <p:spPr>
          <a:xfrm>
            <a:off x="2435344" y="3040528"/>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59" name="TextBox 258">
            <a:extLst>
              <a:ext uri="{FF2B5EF4-FFF2-40B4-BE49-F238E27FC236}">
                <a16:creationId xmlns:a16="http://schemas.microsoft.com/office/drawing/2014/main" id="{56842D5F-EB14-4560-9B17-AFB553B59120}"/>
              </a:ext>
            </a:extLst>
          </p:cNvPr>
          <p:cNvSpPr txBox="1"/>
          <p:nvPr/>
        </p:nvSpPr>
        <p:spPr>
          <a:xfrm>
            <a:off x="2435345" y="2822010"/>
            <a:ext cx="1611017" cy="300082"/>
          </a:xfrm>
          <a:prstGeom prst="rect">
            <a:avLst/>
          </a:prstGeom>
          <a:noFill/>
        </p:spPr>
        <p:txBody>
          <a:bodyPr wrap="square">
            <a:spAutoFit/>
          </a:bodyPr>
          <a:lstStyle/>
          <a:p>
            <a:pPr>
              <a:defRPr/>
            </a:pPr>
            <a:r>
              <a:rPr lang="en-US" sz="1350">
                <a:latin typeface="+mj-lt"/>
              </a:rPr>
              <a:t>Description</a:t>
            </a:r>
          </a:p>
        </p:txBody>
      </p:sp>
      <p:sp>
        <p:nvSpPr>
          <p:cNvPr id="260" name="Rectangle: Rounded Corners 259">
            <a:extLst>
              <a:ext uri="{FF2B5EF4-FFF2-40B4-BE49-F238E27FC236}">
                <a16:creationId xmlns:a16="http://schemas.microsoft.com/office/drawing/2014/main" id="{C6861D63-3659-4536-BB50-C5CF22F282FB}"/>
              </a:ext>
            </a:extLst>
          </p:cNvPr>
          <p:cNvSpPr/>
          <p:nvPr/>
        </p:nvSpPr>
        <p:spPr>
          <a:xfrm>
            <a:off x="1515211" y="4373838"/>
            <a:ext cx="772235" cy="772235"/>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61" name="TextBox 260">
            <a:extLst>
              <a:ext uri="{FF2B5EF4-FFF2-40B4-BE49-F238E27FC236}">
                <a16:creationId xmlns:a16="http://schemas.microsoft.com/office/drawing/2014/main" id="{415E919F-86DC-4B83-BF24-F60FA1294AA0}"/>
              </a:ext>
            </a:extLst>
          </p:cNvPr>
          <p:cNvSpPr txBox="1"/>
          <p:nvPr/>
        </p:nvSpPr>
        <p:spPr>
          <a:xfrm>
            <a:off x="497521" y="4633164"/>
            <a:ext cx="929144" cy="323165"/>
          </a:xfrm>
          <a:prstGeom prst="rect">
            <a:avLst/>
          </a:prstGeom>
          <a:noFill/>
        </p:spPr>
        <p:txBody>
          <a:bodyPr wrap="square">
            <a:spAutoFit/>
          </a:bodyPr>
          <a:lstStyle/>
          <a:p>
            <a:pPr algn="ctr">
              <a:defRPr/>
            </a:pPr>
            <a:r>
              <a:rPr lang="en-US" sz="1500">
                <a:latin typeface="+mj-lt"/>
              </a:rPr>
              <a:t>2020</a:t>
            </a:r>
          </a:p>
        </p:txBody>
      </p:sp>
      <p:sp>
        <p:nvSpPr>
          <p:cNvPr id="262" name="TextBox 261">
            <a:extLst>
              <a:ext uri="{FF2B5EF4-FFF2-40B4-BE49-F238E27FC236}">
                <a16:creationId xmlns:a16="http://schemas.microsoft.com/office/drawing/2014/main" id="{74FDB19F-431F-4877-8B8A-A8B091997C43}"/>
              </a:ext>
            </a:extLst>
          </p:cNvPr>
          <p:cNvSpPr txBox="1"/>
          <p:nvPr/>
        </p:nvSpPr>
        <p:spPr>
          <a:xfrm>
            <a:off x="2435344" y="4574683"/>
            <a:ext cx="2187633" cy="688202"/>
          </a:xfrm>
          <a:prstGeom prst="rect">
            <a:avLst/>
          </a:prstGeom>
          <a:noFill/>
        </p:spPr>
        <p:txBody>
          <a:bodyPr wrap="square" rtlCol="0">
            <a:spAutoFit/>
          </a:bodyPr>
          <a:lstStyle/>
          <a:p>
            <a:pPr algn="just">
              <a:lnSpc>
                <a:spcPct val="150000"/>
              </a:lnSpc>
            </a:pPr>
            <a:r>
              <a:rPr lang="en-US" sz="900">
                <a:ea typeface="Times New Roman" panose="02020603050405020304" pitchFamily="18" charset="0"/>
                <a:cs typeface="Raleway" panose="020B0503030101060003" pitchFamily="34" charset="0"/>
              </a:rPr>
              <a:t>Lorem ipsum dolor sit amet, consectetur adipiscing elit. Aenean sit amet ultrices sem. Donec non elit eu tellus lacinia</a:t>
            </a:r>
            <a:endParaRPr lang="en-US" altLang="en-US" sz="900">
              <a:ea typeface="Raleway"/>
              <a:cs typeface="Raleway"/>
            </a:endParaRPr>
          </a:p>
        </p:txBody>
      </p:sp>
      <p:sp>
        <p:nvSpPr>
          <p:cNvPr id="263" name="TextBox 262">
            <a:extLst>
              <a:ext uri="{FF2B5EF4-FFF2-40B4-BE49-F238E27FC236}">
                <a16:creationId xmlns:a16="http://schemas.microsoft.com/office/drawing/2014/main" id="{9C79EE5C-9C12-4A6E-BF77-4EE1D057B9C8}"/>
              </a:ext>
            </a:extLst>
          </p:cNvPr>
          <p:cNvSpPr txBox="1"/>
          <p:nvPr/>
        </p:nvSpPr>
        <p:spPr>
          <a:xfrm>
            <a:off x="2435345" y="4356164"/>
            <a:ext cx="1611017" cy="300082"/>
          </a:xfrm>
          <a:prstGeom prst="rect">
            <a:avLst/>
          </a:prstGeom>
          <a:noFill/>
        </p:spPr>
        <p:txBody>
          <a:bodyPr wrap="square">
            <a:spAutoFit/>
          </a:bodyPr>
          <a:lstStyle/>
          <a:p>
            <a:pPr>
              <a:defRPr/>
            </a:pPr>
            <a:r>
              <a:rPr lang="en-US" sz="1350">
                <a:latin typeface="+mj-lt"/>
              </a:rPr>
              <a:t>Description</a:t>
            </a:r>
          </a:p>
        </p:txBody>
      </p:sp>
      <p:grpSp>
        <p:nvGrpSpPr>
          <p:cNvPr id="73" name="Group 72">
            <a:extLst>
              <a:ext uri="{FF2B5EF4-FFF2-40B4-BE49-F238E27FC236}">
                <a16:creationId xmlns:a16="http://schemas.microsoft.com/office/drawing/2014/main" id="{D73D7041-003B-40A8-9D86-084E81A938FC}"/>
              </a:ext>
            </a:extLst>
          </p:cNvPr>
          <p:cNvGrpSpPr/>
          <p:nvPr/>
        </p:nvGrpSpPr>
        <p:grpSpPr>
          <a:xfrm>
            <a:off x="1727206" y="4585834"/>
            <a:ext cx="348242" cy="348242"/>
            <a:chOff x="4926013" y="3140075"/>
            <a:chExt cx="481013" cy="481013"/>
          </a:xfrm>
          <a:solidFill>
            <a:schemeClr val="bg2"/>
          </a:solidFill>
        </p:grpSpPr>
        <p:sp>
          <p:nvSpPr>
            <p:cNvPr id="76" name="Freeform 348">
              <a:extLst>
                <a:ext uri="{FF2B5EF4-FFF2-40B4-BE49-F238E27FC236}">
                  <a16:creationId xmlns:a16="http://schemas.microsoft.com/office/drawing/2014/main" id="{75BB7C47-B281-4236-AD54-682CCF86AE42}"/>
                </a:ext>
              </a:extLst>
            </p:cNvPr>
            <p:cNvSpPr>
              <a:spLocks noEditPoints="1"/>
            </p:cNvSpPr>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349">
              <a:extLst>
                <a:ext uri="{FF2B5EF4-FFF2-40B4-BE49-F238E27FC236}">
                  <a16:creationId xmlns:a16="http://schemas.microsoft.com/office/drawing/2014/main" id="{98243504-C925-4F4A-8244-A841D9C388D3}"/>
                </a:ext>
              </a:extLst>
            </p:cNvPr>
            <p:cNvSpPr>
              <a:spLocks noEditPoints="1"/>
            </p:cNvSpPr>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80" name="Group 79">
            <a:extLst>
              <a:ext uri="{FF2B5EF4-FFF2-40B4-BE49-F238E27FC236}">
                <a16:creationId xmlns:a16="http://schemas.microsoft.com/office/drawing/2014/main" id="{46CD8059-3D40-4D93-A471-7B75DA0F1AF9}"/>
              </a:ext>
            </a:extLst>
          </p:cNvPr>
          <p:cNvGrpSpPr/>
          <p:nvPr/>
        </p:nvGrpSpPr>
        <p:grpSpPr>
          <a:xfrm>
            <a:off x="1679140" y="1500260"/>
            <a:ext cx="444377" cy="442859"/>
            <a:chOff x="8588375" y="100013"/>
            <a:chExt cx="930276" cy="927101"/>
          </a:xfrm>
          <a:solidFill>
            <a:schemeClr val="bg2"/>
          </a:solidFill>
        </p:grpSpPr>
        <p:sp>
          <p:nvSpPr>
            <p:cNvPr id="81" name="Freeform 16">
              <a:extLst>
                <a:ext uri="{FF2B5EF4-FFF2-40B4-BE49-F238E27FC236}">
                  <a16:creationId xmlns:a16="http://schemas.microsoft.com/office/drawing/2014/main" id="{76C08310-7DFF-4525-8925-F99EE8AF8AB6}"/>
                </a:ext>
              </a:extLst>
            </p:cNvPr>
            <p:cNvSpPr>
              <a:spLocks/>
            </p:cNvSpPr>
            <p:nvPr/>
          </p:nvSpPr>
          <p:spPr bwMode="auto">
            <a:xfrm>
              <a:off x="8921750" y="187326"/>
              <a:ext cx="509588" cy="504825"/>
            </a:xfrm>
            <a:custGeom>
              <a:avLst/>
              <a:gdLst>
                <a:gd name="T0" fmla="*/ 7 w 134"/>
                <a:gd name="T1" fmla="*/ 133 h 133"/>
                <a:gd name="T2" fmla="*/ 3 w 134"/>
                <a:gd name="T3" fmla="*/ 131 h 133"/>
                <a:gd name="T4" fmla="*/ 3 w 134"/>
                <a:gd name="T5" fmla="*/ 123 h 133"/>
                <a:gd name="T6" fmla="*/ 123 w 134"/>
                <a:gd name="T7" fmla="*/ 3 h 133"/>
                <a:gd name="T8" fmla="*/ 131 w 134"/>
                <a:gd name="T9" fmla="*/ 3 h 133"/>
                <a:gd name="T10" fmla="*/ 131 w 134"/>
                <a:gd name="T11" fmla="*/ 11 h 133"/>
                <a:gd name="T12" fmla="*/ 11 w 134"/>
                <a:gd name="T13" fmla="*/ 131 h 133"/>
                <a:gd name="T14" fmla="*/ 7 w 134"/>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133">
                  <a:moveTo>
                    <a:pt x="7" y="133"/>
                  </a:moveTo>
                  <a:cubicBezTo>
                    <a:pt x="5" y="133"/>
                    <a:pt x="4" y="132"/>
                    <a:pt x="3" y="131"/>
                  </a:cubicBezTo>
                  <a:cubicBezTo>
                    <a:pt x="0" y="129"/>
                    <a:pt x="0" y="125"/>
                    <a:pt x="3" y="123"/>
                  </a:cubicBezTo>
                  <a:cubicBezTo>
                    <a:pt x="123" y="3"/>
                    <a:pt x="123" y="3"/>
                    <a:pt x="123" y="3"/>
                  </a:cubicBezTo>
                  <a:cubicBezTo>
                    <a:pt x="125" y="0"/>
                    <a:pt x="129" y="0"/>
                    <a:pt x="131" y="3"/>
                  </a:cubicBezTo>
                  <a:cubicBezTo>
                    <a:pt x="134" y="5"/>
                    <a:pt x="134" y="9"/>
                    <a:pt x="131" y="11"/>
                  </a:cubicBezTo>
                  <a:cubicBezTo>
                    <a:pt x="11" y="131"/>
                    <a:pt x="11" y="131"/>
                    <a:pt x="11" y="131"/>
                  </a:cubicBezTo>
                  <a:cubicBezTo>
                    <a:pt x="10" y="132"/>
                    <a:pt x="9" y="133"/>
                    <a:pt x="7"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Freeform 17">
              <a:extLst>
                <a:ext uri="{FF2B5EF4-FFF2-40B4-BE49-F238E27FC236}">
                  <a16:creationId xmlns:a16="http://schemas.microsoft.com/office/drawing/2014/main" id="{A3413BD0-36BE-4695-B300-280FAEE9C497}"/>
                </a:ext>
              </a:extLst>
            </p:cNvPr>
            <p:cNvSpPr>
              <a:spLocks noEditPoints="1"/>
            </p:cNvSpPr>
            <p:nvPr/>
          </p:nvSpPr>
          <p:spPr bwMode="auto">
            <a:xfrm>
              <a:off x="9164638" y="100013"/>
              <a:ext cx="354013" cy="346075"/>
            </a:xfrm>
            <a:custGeom>
              <a:avLst/>
              <a:gdLst>
                <a:gd name="T0" fmla="*/ 41 w 93"/>
                <a:gd name="T1" fmla="*/ 91 h 91"/>
                <a:gd name="T2" fmla="*/ 15 w 93"/>
                <a:gd name="T3" fmla="*/ 78 h 91"/>
                <a:gd name="T4" fmla="*/ 3 w 93"/>
                <a:gd name="T5" fmla="*/ 46 h 91"/>
                <a:gd name="T6" fmla="*/ 61 w 93"/>
                <a:gd name="T7" fmla="*/ 0 h 91"/>
                <a:gd name="T8" fmla="*/ 67 w 93"/>
                <a:gd name="T9" fmla="*/ 1 h 91"/>
                <a:gd name="T10" fmla="*/ 69 w 93"/>
                <a:gd name="T11" fmla="*/ 6 h 91"/>
                <a:gd name="T12" fmla="*/ 69 w 93"/>
                <a:gd name="T13" fmla="*/ 24 h 91"/>
                <a:gd name="T14" fmla="*/ 87 w 93"/>
                <a:gd name="T15" fmla="*/ 24 h 91"/>
                <a:gd name="T16" fmla="*/ 92 w 93"/>
                <a:gd name="T17" fmla="*/ 26 h 91"/>
                <a:gd name="T18" fmla="*/ 93 w 93"/>
                <a:gd name="T19" fmla="*/ 32 h 91"/>
                <a:gd name="T20" fmla="*/ 41 w 93"/>
                <a:gd name="T21" fmla="*/ 91 h 91"/>
                <a:gd name="T22" fmla="*/ 57 w 93"/>
                <a:gd name="T23" fmla="*/ 15 h 91"/>
                <a:gd name="T24" fmla="*/ 15 w 93"/>
                <a:gd name="T25" fmla="*/ 48 h 91"/>
                <a:gd name="T26" fmla="*/ 23 w 93"/>
                <a:gd name="T27" fmla="*/ 70 h 91"/>
                <a:gd name="T28" fmla="*/ 41 w 93"/>
                <a:gd name="T29" fmla="*/ 79 h 91"/>
                <a:gd name="T30" fmla="*/ 78 w 93"/>
                <a:gd name="T31" fmla="*/ 36 h 91"/>
                <a:gd name="T32" fmla="*/ 63 w 93"/>
                <a:gd name="T33" fmla="*/ 36 h 91"/>
                <a:gd name="T34" fmla="*/ 57 w 93"/>
                <a:gd name="T35" fmla="*/ 30 h 91"/>
                <a:gd name="T36" fmla="*/ 57 w 93"/>
                <a:gd name="T37" fmla="*/ 1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91">
                  <a:moveTo>
                    <a:pt x="41" y="91"/>
                  </a:moveTo>
                  <a:cubicBezTo>
                    <a:pt x="32" y="91"/>
                    <a:pt x="23" y="87"/>
                    <a:pt x="15" y="78"/>
                  </a:cubicBezTo>
                  <a:cubicBezTo>
                    <a:pt x="4" y="68"/>
                    <a:pt x="0" y="57"/>
                    <a:pt x="3" y="46"/>
                  </a:cubicBezTo>
                  <a:cubicBezTo>
                    <a:pt x="9" y="18"/>
                    <a:pt x="56" y="2"/>
                    <a:pt x="61" y="0"/>
                  </a:cubicBezTo>
                  <a:cubicBezTo>
                    <a:pt x="63" y="0"/>
                    <a:pt x="65" y="0"/>
                    <a:pt x="67" y="1"/>
                  </a:cubicBezTo>
                  <a:cubicBezTo>
                    <a:pt x="68" y="2"/>
                    <a:pt x="69" y="4"/>
                    <a:pt x="69" y="6"/>
                  </a:cubicBezTo>
                  <a:cubicBezTo>
                    <a:pt x="69" y="24"/>
                    <a:pt x="69" y="24"/>
                    <a:pt x="69" y="24"/>
                  </a:cubicBezTo>
                  <a:cubicBezTo>
                    <a:pt x="87" y="24"/>
                    <a:pt x="87" y="24"/>
                    <a:pt x="87" y="24"/>
                  </a:cubicBezTo>
                  <a:cubicBezTo>
                    <a:pt x="89" y="24"/>
                    <a:pt x="91" y="25"/>
                    <a:pt x="92" y="26"/>
                  </a:cubicBezTo>
                  <a:cubicBezTo>
                    <a:pt x="93" y="28"/>
                    <a:pt x="93" y="30"/>
                    <a:pt x="93" y="32"/>
                  </a:cubicBezTo>
                  <a:cubicBezTo>
                    <a:pt x="91" y="38"/>
                    <a:pt x="72" y="91"/>
                    <a:pt x="41" y="91"/>
                  </a:cubicBezTo>
                  <a:close/>
                  <a:moveTo>
                    <a:pt x="57" y="15"/>
                  </a:moveTo>
                  <a:cubicBezTo>
                    <a:pt x="42" y="21"/>
                    <a:pt x="18" y="33"/>
                    <a:pt x="15" y="48"/>
                  </a:cubicBezTo>
                  <a:cubicBezTo>
                    <a:pt x="13" y="55"/>
                    <a:pt x="16" y="62"/>
                    <a:pt x="23" y="70"/>
                  </a:cubicBezTo>
                  <a:cubicBezTo>
                    <a:pt x="29" y="76"/>
                    <a:pt x="35" y="79"/>
                    <a:pt x="41" y="79"/>
                  </a:cubicBezTo>
                  <a:cubicBezTo>
                    <a:pt x="57" y="79"/>
                    <a:pt x="72" y="53"/>
                    <a:pt x="78" y="36"/>
                  </a:cubicBezTo>
                  <a:cubicBezTo>
                    <a:pt x="63" y="36"/>
                    <a:pt x="63" y="36"/>
                    <a:pt x="63" y="36"/>
                  </a:cubicBezTo>
                  <a:cubicBezTo>
                    <a:pt x="60" y="36"/>
                    <a:pt x="57" y="33"/>
                    <a:pt x="57" y="30"/>
                  </a:cubicBezTo>
                  <a:lnTo>
                    <a:pt x="57"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Freeform 18">
              <a:extLst>
                <a:ext uri="{FF2B5EF4-FFF2-40B4-BE49-F238E27FC236}">
                  <a16:creationId xmlns:a16="http://schemas.microsoft.com/office/drawing/2014/main" id="{5654D7B9-6E2B-42C8-9C77-C3BE9AE07930}"/>
                </a:ext>
              </a:extLst>
            </p:cNvPr>
            <p:cNvSpPr>
              <a:spLocks/>
            </p:cNvSpPr>
            <p:nvPr/>
          </p:nvSpPr>
          <p:spPr bwMode="auto">
            <a:xfrm>
              <a:off x="9290050" y="142876"/>
              <a:ext cx="46038" cy="185738"/>
            </a:xfrm>
            <a:custGeom>
              <a:avLst/>
              <a:gdLst>
                <a:gd name="T0" fmla="*/ 6 w 12"/>
                <a:gd name="T1" fmla="*/ 49 h 49"/>
                <a:gd name="T2" fmla="*/ 0 w 12"/>
                <a:gd name="T3" fmla="*/ 43 h 49"/>
                <a:gd name="T4" fmla="*/ 0 w 12"/>
                <a:gd name="T5" fmla="*/ 6 h 49"/>
                <a:gd name="T6" fmla="*/ 6 w 12"/>
                <a:gd name="T7" fmla="*/ 0 h 49"/>
                <a:gd name="T8" fmla="*/ 12 w 12"/>
                <a:gd name="T9" fmla="*/ 6 h 49"/>
                <a:gd name="T10" fmla="*/ 12 w 12"/>
                <a:gd name="T11" fmla="*/ 43 h 49"/>
                <a:gd name="T12" fmla="*/ 6 w 12"/>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2" h="49">
                  <a:moveTo>
                    <a:pt x="6" y="49"/>
                  </a:moveTo>
                  <a:cubicBezTo>
                    <a:pt x="3" y="49"/>
                    <a:pt x="0" y="46"/>
                    <a:pt x="0" y="43"/>
                  </a:cubicBezTo>
                  <a:cubicBezTo>
                    <a:pt x="0" y="6"/>
                    <a:pt x="0" y="6"/>
                    <a:pt x="0" y="6"/>
                  </a:cubicBezTo>
                  <a:cubicBezTo>
                    <a:pt x="0" y="2"/>
                    <a:pt x="3" y="0"/>
                    <a:pt x="6" y="0"/>
                  </a:cubicBezTo>
                  <a:cubicBezTo>
                    <a:pt x="9" y="0"/>
                    <a:pt x="12" y="2"/>
                    <a:pt x="12" y="6"/>
                  </a:cubicBezTo>
                  <a:cubicBezTo>
                    <a:pt x="12" y="43"/>
                    <a:pt x="12" y="43"/>
                    <a:pt x="12" y="43"/>
                  </a:cubicBezTo>
                  <a:cubicBezTo>
                    <a:pt x="12" y="46"/>
                    <a:pt x="9" y="49"/>
                    <a:pt x="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Freeform 19">
              <a:extLst>
                <a:ext uri="{FF2B5EF4-FFF2-40B4-BE49-F238E27FC236}">
                  <a16:creationId xmlns:a16="http://schemas.microsoft.com/office/drawing/2014/main" id="{0F42DBD7-58F4-4E8F-BC22-5DDEF7E4567E}"/>
                </a:ext>
              </a:extLst>
            </p:cNvPr>
            <p:cNvSpPr>
              <a:spLocks/>
            </p:cNvSpPr>
            <p:nvPr/>
          </p:nvSpPr>
          <p:spPr bwMode="auto">
            <a:xfrm>
              <a:off x="8588375" y="882651"/>
              <a:ext cx="147638" cy="144463"/>
            </a:xfrm>
            <a:custGeom>
              <a:avLst/>
              <a:gdLst>
                <a:gd name="T0" fmla="*/ 7 w 39"/>
                <a:gd name="T1" fmla="*/ 38 h 38"/>
                <a:gd name="T2" fmla="*/ 3 w 39"/>
                <a:gd name="T3" fmla="*/ 36 h 38"/>
                <a:gd name="T4" fmla="*/ 3 w 39"/>
                <a:gd name="T5" fmla="*/ 28 h 38"/>
                <a:gd name="T6" fmla="*/ 29 w 39"/>
                <a:gd name="T7" fmla="*/ 2 h 38"/>
                <a:gd name="T8" fmla="*/ 37 w 39"/>
                <a:gd name="T9" fmla="*/ 2 h 38"/>
                <a:gd name="T10" fmla="*/ 37 w 39"/>
                <a:gd name="T11" fmla="*/ 10 h 38"/>
                <a:gd name="T12" fmla="*/ 11 w 39"/>
                <a:gd name="T13" fmla="*/ 36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5" y="38"/>
                    <a:pt x="4" y="37"/>
                    <a:pt x="3" y="36"/>
                  </a:cubicBezTo>
                  <a:cubicBezTo>
                    <a:pt x="0" y="34"/>
                    <a:pt x="0" y="30"/>
                    <a:pt x="3" y="28"/>
                  </a:cubicBezTo>
                  <a:cubicBezTo>
                    <a:pt x="29" y="2"/>
                    <a:pt x="29" y="2"/>
                    <a:pt x="29" y="2"/>
                  </a:cubicBezTo>
                  <a:cubicBezTo>
                    <a:pt x="31" y="0"/>
                    <a:pt x="35" y="0"/>
                    <a:pt x="37" y="2"/>
                  </a:cubicBezTo>
                  <a:cubicBezTo>
                    <a:pt x="39" y="4"/>
                    <a:pt x="39" y="8"/>
                    <a:pt x="37" y="10"/>
                  </a:cubicBezTo>
                  <a:cubicBezTo>
                    <a:pt x="11" y="36"/>
                    <a:pt x="11" y="36"/>
                    <a:pt x="11" y="36"/>
                  </a:cubicBezTo>
                  <a:cubicBezTo>
                    <a:pt x="10" y="37"/>
                    <a:pt x="9" y="38"/>
                    <a:pt x="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Freeform 20">
              <a:extLst>
                <a:ext uri="{FF2B5EF4-FFF2-40B4-BE49-F238E27FC236}">
                  <a16:creationId xmlns:a16="http://schemas.microsoft.com/office/drawing/2014/main" id="{9B18D68F-04A5-413B-9BBE-8EBB201B4A58}"/>
                </a:ext>
              </a:extLst>
            </p:cNvPr>
            <p:cNvSpPr>
              <a:spLocks/>
            </p:cNvSpPr>
            <p:nvPr/>
          </p:nvSpPr>
          <p:spPr bwMode="auto">
            <a:xfrm>
              <a:off x="9161463" y="882651"/>
              <a:ext cx="147638" cy="144463"/>
            </a:xfrm>
            <a:custGeom>
              <a:avLst/>
              <a:gdLst>
                <a:gd name="T0" fmla="*/ 32 w 39"/>
                <a:gd name="T1" fmla="*/ 38 h 38"/>
                <a:gd name="T2" fmla="*/ 28 w 39"/>
                <a:gd name="T3" fmla="*/ 36 h 38"/>
                <a:gd name="T4" fmla="*/ 2 w 39"/>
                <a:gd name="T5" fmla="*/ 10 h 38"/>
                <a:gd name="T6" fmla="*/ 2 w 39"/>
                <a:gd name="T7" fmla="*/ 2 h 38"/>
                <a:gd name="T8" fmla="*/ 10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0"/>
                    <a:pt x="2" y="10"/>
                    <a:pt x="2" y="10"/>
                  </a:cubicBezTo>
                  <a:cubicBezTo>
                    <a:pt x="0" y="8"/>
                    <a:pt x="0" y="4"/>
                    <a:pt x="2" y="2"/>
                  </a:cubicBezTo>
                  <a:cubicBezTo>
                    <a:pt x="4" y="0"/>
                    <a:pt x="8" y="0"/>
                    <a:pt x="10" y="2"/>
                  </a:cubicBezTo>
                  <a:cubicBezTo>
                    <a:pt x="36" y="28"/>
                    <a:pt x="36" y="28"/>
                    <a:pt x="36" y="28"/>
                  </a:cubicBezTo>
                  <a:cubicBezTo>
                    <a:pt x="39" y="30"/>
                    <a:pt x="39" y="34"/>
                    <a:pt x="36" y="36"/>
                  </a:cubicBezTo>
                  <a:cubicBezTo>
                    <a:pt x="35" y="37"/>
                    <a:pt x="34"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6" name="Freeform 21">
              <a:extLst>
                <a:ext uri="{FF2B5EF4-FFF2-40B4-BE49-F238E27FC236}">
                  <a16:creationId xmlns:a16="http://schemas.microsoft.com/office/drawing/2014/main" id="{055330E2-D5DA-4FF1-98F3-6421D8049F21}"/>
                </a:ext>
              </a:extLst>
            </p:cNvPr>
            <p:cNvSpPr>
              <a:spLocks noEditPoints="1"/>
            </p:cNvSpPr>
            <p:nvPr/>
          </p:nvSpPr>
          <p:spPr bwMode="auto">
            <a:xfrm>
              <a:off x="8591550" y="312738"/>
              <a:ext cx="714375" cy="714375"/>
            </a:xfrm>
            <a:custGeom>
              <a:avLst/>
              <a:gdLst>
                <a:gd name="T0" fmla="*/ 94 w 188"/>
                <a:gd name="T1" fmla="*/ 188 h 188"/>
                <a:gd name="T2" fmla="*/ 0 w 188"/>
                <a:gd name="T3" fmla="*/ 94 h 188"/>
                <a:gd name="T4" fmla="*/ 94 w 188"/>
                <a:gd name="T5" fmla="*/ 0 h 188"/>
                <a:gd name="T6" fmla="*/ 188 w 188"/>
                <a:gd name="T7" fmla="*/ 94 h 188"/>
                <a:gd name="T8" fmla="*/ 94 w 188"/>
                <a:gd name="T9" fmla="*/ 188 h 188"/>
                <a:gd name="T10" fmla="*/ 94 w 188"/>
                <a:gd name="T11" fmla="*/ 12 h 188"/>
                <a:gd name="T12" fmla="*/ 12 w 188"/>
                <a:gd name="T13" fmla="*/ 94 h 188"/>
                <a:gd name="T14" fmla="*/ 94 w 188"/>
                <a:gd name="T15" fmla="*/ 176 h 188"/>
                <a:gd name="T16" fmla="*/ 176 w 188"/>
                <a:gd name="T17" fmla="*/ 94 h 188"/>
                <a:gd name="T18" fmla="*/ 94 w 188"/>
                <a:gd name="T19" fmla="*/ 1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88">
                  <a:moveTo>
                    <a:pt x="94" y="188"/>
                  </a:moveTo>
                  <a:cubicBezTo>
                    <a:pt x="42" y="188"/>
                    <a:pt x="0" y="146"/>
                    <a:pt x="0" y="94"/>
                  </a:cubicBezTo>
                  <a:cubicBezTo>
                    <a:pt x="0" y="42"/>
                    <a:pt x="42" y="0"/>
                    <a:pt x="94" y="0"/>
                  </a:cubicBezTo>
                  <a:cubicBezTo>
                    <a:pt x="146" y="0"/>
                    <a:pt x="188" y="42"/>
                    <a:pt x="188" y="94"/>
                  </a:cubicBezTo>
                  <a:cubicBezTo>
                    <a:pt x="188" y="146"/>
                    <a:pt x="146" y="188"/>
                    <a:pt x="94" y="188"/>
                  </a:cubicBezTo>
                  <a:close/>
                  <a:moveTo>
                    <a:pt x="94" y="12"/>
                  </a:moveTo>
                  <a:cubicBezTo>
                    <a:pt x="49" y="12"/>
                    <a:pt x="12" y="49"/>
                    <a:pt x="12" y="94"/>
                  </a:cubicBezTo>
                  <a:cubicBezTo>
                    <a:pt x="12" y="139"/>
                    <a:pt x="49" y="176"/>
                    <a:pt x="94" y="176"/>
                  </a:cubicBezTo>
                  <a:cubicBezTo>
                    <a:pt x="139" y="176"/>
                    <a:pt x="176" y="139"/>
                    <a:pt x="176" y="94"/>
                  </a:cubicBezTo>
                  <a:cubicBezTo>
                    <a:pt x="176" y="49"/>
                    <a:pt x="139"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7" name="Freeform 22">
              <a:extLst>
                <a:ext uri="{FF2B5EF4-FFF2-40B4-BE49-F238E27FC236}">
                  <a16:creationId xmlns:a16="http://schemas.microsoft.com/office/drawing/2014/main" id="{1A5F1921-D853-46F1-917C-09EDAF89B251}"/>
                </a:ext>
              </a:extLst>
            </p:cNvPr>
            <p:cNvSpPr>
              <a:spLocks noEditPoints="1"/>
            </p:cNvSpPr>
            <p:nvPr/>
          </p:nvSpPr>
          <p:spPr bwMode="auto">
            <a:xfrm>
              <a:off x="8713788" y="434976"/>
              <a:ext cx="469900" cy="469900"/>
            </a:xfrm>
            <a:custGeom>
              <a:avLst/>
              <a:gdLst>
                <a:gd name="T0" fmla="*/ 62 w 124"/>
                <a:gd name="T1" fmla="*/ 124 h 124"/>
                <a:gd name="T2" fmla="*/ 0 w 124"/>
                <a:gd name="T3" fmla="*/ 62 h 124"/>
                <a:gd name="T4" fmla="*/ 62 w 124"/>
                <a:gd name="T5" fmla="*/ 0 h 124"/>
                <a:gd name="T6" fmla="*/ 124 w 124"/>
                <a:gd name="T7" fmla="*/ 62 h 124"/>
                <a:gd name="T8" fmla="*/ 62 w 124"/>
                <a:gd name="T9" fmla="*/ 124 h 124"/>
                <a:gd name="T10" fmla="*/ 62 w 124"/>
                <a:gd name="T11" fmla="*/ 12 h 124"/>
                <a:gd name="T12" fmla="*/ 12 w 124"/>
                <a:gd name="T13" fmla="*/ 62 h 124"/>
                <a:gd name="T14" fmla="*/ 62 w 124"/>
                <a:gd name="T15" fmla="*/ 112 h 124"/>
                <a:gd name="T16" fmla="*/ 112 w 124"/>
                <a:gd name="T17" fmla="*/ 62 h 124"/>
                <a:gd name="T18" fmla="*/ 62 w 124"/>
                <a:gd name="T19" fmla="*/ 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62" y="124"/>
                  </a:moveTo>
                  <a:cubicBezTo>
                    <a:pt x="28" y="124"/>
                    <a:pt x="0" y="96"/>
                    <a:pt x="0" y="62"/>
                  </a:cubicBezTo>
                  <a:cubicBezTo>
                    <a:pt x="0" y="28"/>
                    <a:pt x="28" y="0"/>
                    <a:pt x="62" y="0"/>
                  </a:cubicBezTo>
                  <a:cubicBezTo>
                    <a:pt x="96" y="0"/>
                    <a:pt x="124" y="28"/>
                    <a:pt x="124" y="62"/>
                  </a:cubicBezTo>
                  <a:cubicBezTo>
                    <a:pt x="124" y="96"/>
                    <a:pt x="96" y="124"/>
                    <a:pt x="62" y="124"/>
                  </a:cubicBezTo>
                  <a:close/>
                  <a:moveTo>
                    <a:pt x="62" y="12"/>
                  </a:moveTo>
                  <a:cubicBezTo>
                    <a:pt x="34" y="12"/>
                    <a:pt x="12" y="34"/>
                    <a:pt x="12" y="62"/>
                  </a:cubicBezTo>
                  <a:cubicBezTo>
                    <a:pt x="12" y="90"/>
                    <a:pt x="34" y="112"/>
                    <a:pt x="62" y="112"/>
                  </a:cubicBezTo>
                  <a:cubicBezTo>
                    <a:pt x="90" y="112"/>
                    <a:pt x="112" y="90"/>
                    <a:pt x="112" y="62"/>
                  </a:cubicBezTo>
                  <a:cubicBezTo>
                    <a:pt x="112" y="34"/>
                    <a:pt x="90" y="12"/>
                    <a:pt x="6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8" name="Freeform 23">
              <a:extLst>
                <a:ext uri="{FF2B5EF4-FFF2-40B4-BE49-F238E27FC236}">
                  <a16:creationId xmlns:a16="http://schemas.microsoft.com/office/drawing/2014/main" id="{BD730E25-A31A-4CBA-B4BC-14DBC52D8F1F}"/>
                </a:ext>
              </a:extLst>
            </p:cNvPr>
            <p:cNvSpPr>
              <a:spLocks noEditPoints="1"/>
            </p:cNvSpPr>
            <p:nvPr/>
          </p:nvSpPr>
          <p:spPr bwMode="auto">
            <a:xfrm>
              <a:off x="8834438" y="555626"/>
              <a:ext cx="228600" cy="22860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9" name="Freeform 24">
              <a:extLst>
                <a:ext uri="{FF2B5EF4-FFF2-40B4-BE49-F238E27FC236}">
                  <a16:creationId xmlns:a16="http://schemas.microsoft.com/office/drawing/2014/main" id="{84CFF49E-26DE-4369-87A3-27F24EC07546}"/>
                </a:ext>
              </a:extLst>
            </p:cNvPr>
            <p:cNvSpPr>
              <a:spLocks noEditPoints="1"/>
            </p:cNvSpPr>
            <p:nvPr/>
          </p:nvSpPr>
          <p:spPr bwMode="auto">
            <a:xfrm>
              <a:off x="8910638" y="631826"/>
              <a:ext cx="76200" cy="76200"/>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8 h 20"/>
                <a:gd name="T12" fmla="*/ 8 w 20"/>
                <a:gd name="T13" fmla="*/ 10 h 20"/>
                <a:gd name="T14" fmla="*/ 10 w 20"/>
                <a:gd name="T15" fmla="*/ 12 h 20"/>
                <a:gd name="T16" fmla="*/ 12 w 20"/>
                <a:gd name="T17" fmla="*/ 10 h 20"/>
                <a:gd name="T18" fmla="*/ 10 w 20"/>
                <a:gd name="T1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8"/>
                  </a:moveTo>
                  <a:cubicBezTo>
                    <a:pt x="9" y="8"/>
                    <a:pt x="8" y="9"/>
                    <a:pt x="8" y="10"/>
                  </a:cubicBezTo>
                  <a:cubicBezTo>
                    <a:pt x="8" y="11"/>
                    <a:pt x="9" y="12"/>
                    <a:pt x="10" y="12"/>
                  </a:cubicBezTo>
                  <a:cubicBezTo>
                    <a:pt x="11" y="12"/>
                    <a:pt x="12" y="11"/>
                    <a:pt x="12" y="10"/>
                  </a:cubicBezTo>
                  <a:cubicBezTo>
                    <a:pt x="12" y="9"/>
                    <a:pt x="11" y="8"/>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90" name="Group 89">
            <a:extLst>
              <a:ext uri="{FF2B5EF4-FFF2-40B4-BE49-F238E27FC236}">
                <a16:creationId xmlns:a16="http://schemas.microsoft.com/office/drawing/2014/main" id="{2FFFE5C6-5818-4D09-9932-91E9FDDD8278}"/>
              </a:ext>
            </a:extLst>
          </p:cNvPr>
          <p:cNvGrpSpPr/>
          <p:nvPr/>
        </p:nvGrpSpPr>
        <p:grpSpPr>
          <a:xfrm>
            <a:off x="1708006" y="3031749"/>
            <a:ext cx="386643" cy="388103"/>
            <a:chOff x="1298575" y="588963"/>
            <a:chExt cx="420688" cy="422275"/>
          </a:xfrm>
          <a:solidFill>
            <a:schemeClr val="bg2"/>
          </a:solidFill>
        </p:grpSpPr>
        <p:sp>
          <p:nvSpPr>
            <p:cNvPr id="91" name="Freeform 9">
              <a:extLst>
                <a:ext uri="{FF2B5EF4-FFF2-40B4-BE49-F238E27FC236}">
                  <a16:creationId xmlns:a16="http://schemas.microsoft.com/office/drawing/2014/main" id="{7C04280C-B4E6-4FEF-99C3-6BB80788EA1D}"/>
                </a:ext>
              </a:extLst>
            </p:cNvPr>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2" name="Freeform 10">
              <a:extLst>
                <a:ext uri="{FF2B5EF4-FFF2-40B4-BE49-F238E27FC236}">
                  <a16:creationId xmlns:a16="http://schemas.microsoft.com/office/drawing/2014/main" id="{9A489974-7C16-4834-9BE1-E6F76C418010}"/>
                </a:ext>
              </a:extLst>
            </p:cNvPr>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3" name="Freeform 11">
              <a:extLst>
                <a:ext uri="{FF2B5EF4-FFF2-40B4-BE49-F238E27FC236}">
                  <a16:creationId xmlns:a16="http://schemas.microsoft.com/office/drawing/2014/main" id="{75183C39-F511-404D-B249-7A94611268CA}"/>
                </a:ext>
              </a:extLst>
            </p:cNvPr>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64" name="Picture 63"/>
          <p:cNvPicPr>
            <a:picLocks noChangeAspect="1"/>
          </p:cNvPicPr>
          <p:nvPr/>
        </p:nvPicPr>
        <p:blipFill>
          <a:blip r:embed="rId2">
            <a:extLst>
              <a:ext uri="{28A0092B-C50C-407E-A947-70E740481C1C}">
                <a14:useLocalDpi xmlns:a14="http://schemas.microsoft.com/office/drawing/2010/main" val="0"/>
              </a:ext>
            </a:extLst>
          </a:blip>
          <a:srcRect l="43446" t="6901" r="28849" b="8408"/>
          <a:stretch>
            <a:fillRect/>
          </a:stretch>
        </p:blipFill>
        <p:spPr>
          <a:xfrm>
            <a:off x="4966697" y="53468"/>
            <a:ext cx="3824878" cy="6576911"/>
          </a:xfrm>
          <a:custGeom>
            <a:avLst/>
            <a:gdLst>
              <a:gd name="connsiteX0" fmla="*/ 3310444 w 3824878"/>
              <a:gd name="connsiteY0" fmla="*/ 5990922 h 6576911"/>
              <a:gd name="connsiteX1" fmla="*/ 3765323 w 3824878"/>
              <a:gd name="connsiteY1" fmla="*/ 5990922 h 6576911"/>
              <a:gd name="connsiteX2" fmla="*/ 3824878 w 3824878"/>
              <a:gd name="connsiteY2" fmla="*/ 6051723 h 6576911"/>
              <a:gd name="connsiteX3" fmla="*/ 3824878 w 3824878"/>
              <a:gd name="connsiteY3" fmla="*/ 6516111 h 6576911"/>
              <a:gd name="connsiteX4" fmla="*/ 3765323 w 3824878"/>
              <a:gd name="connsiteY4" fmla="*/ 6576911 h 6576911"/>
              <a:gd name="connsiteX5" fmla="*/ 3310444 w 3824878"/>
              <a:gd name="connsiteY5" fmla="*/ 6576911 h 6576911"/>
              <a:gd name="connsiteX6" fmla="*/ 3250890 w 3824878"/>
              <a:gd name="connsiteY6" fmla="*/ 6516111 h 6576911"/>
              <a:gd name="connsiteX7" fmla="*/ 3250890 w 3824878"/>
              <a:gd name="connsiteY7" fmla="*/ 6051723 h 6576911"/>
              <a:gd name="connsiteX8" fmla="*/ 3310444 w 3824878"/>
              <a:gd name="connsiteY8" fmla="*/ 5990922 h 6576911"/>
              <a:gd name="connsiteX9" fmla="*/ 2001257 w 3824878"/>
              <a:gd name="connsiteY9" fmla="*/ 5990922 h 6576911"/>
              <a:gd name="connsiteX10" fmla="*/ 2456136 w 3824878"/>
              <a:gd name="connsiteY10" fmla="*/ 5990922 h 6576911"/>
              <a:gd name="connsiteX11" fmla="*/ 2515690 w 3824878"/>
              <a:gd name="connsiteY11" fmla="*/ 6051723 h 6576911"/>
              <a:gd name="connsiteX12" fmla="*/ 2515690 w 3824878"/>
              <a:gd name="connsiteY12" fmla="*/ 6516111 h 6576911"/>
              <a:gd name="connsiteX13" fmla="*/ 2456136 w 3824878"/>
              <a:gd name="connsiteY13" fmla="*/ 6576911 h 6576911"/>
              <a:gd name="connsiteX14" fmla="*/ 2001257 w 3824878"/>
              <a:gd name="connsiteY14" fmla="*/ 6576911 h 6576911"/>
              <a:gd name="connsiteX15" fmla="*/ 1941702 w 3824878"/>
              <a:gd name="connsiteY15" fmla="*/ 6516111 h 6576911"/>
              <a:gd name="connsiteX16" fmla="*/ 1941702 w 3824878"/>
              <a:gd name="connsiteY16" fmla="*/ 6051723 h 6576911"/>
              <a:gd name="connsiteX17" fmla="*/ 2001257 w 3824878"/>
              <a:gd name="connsiteY17" fmla="*/ 5990922 h 6576911"/>
              <a:gd name="connsiteX18" fmla="*/ 1349231 w 3824878"/>
              <a:gd name="connsiteY18" fmla="*/ 5990922 h 6576911"/>
              <a:gd name="connsiteX19" fmla="*/ 1804110 w 3824878"/>
              <a:gd name="connsiteY19" fmla="*/ 5990922 h 6576911"/>
              <a:gd name="connsiteX20" fmla="*/ 1863664 w 3824878"/>
              <a:gd name="connsiteY20" fmla="*/ 6051723 h 6576911"/>
              <a:gd name="connsiteX21" fmla="*/ 1863664 w 3824878"/>
              <a:gd name="connsiteY21" fmla="*/ 6516111 h 6576911"/>
              <a:gd name="connsiteX22" fmla="*/ 1804110 w 3824878"/>
              <a:gd name="connsiteY22" fmla="*/ 6576911 h 6576911"/>
              <a:gd name="connsiteX23" fmla="*/ 1349231 w 3824878"/>
              <a:gd name="connsiteY23" fmla="*/ 6576911 h 6576911"/>
              <a:gd name="connsiteX24" fmla="*/ 1289676 w 3824878"/>
              <a:gd name="connsiteY24" fmla="*/ 6516111 h 6576911"/>
              <a:gd name="connsiteX25" fmla="*/ 1289676 w 3824878"/>
              <a:gd name="connsiteY25" fmla="*/ 6051723 h 6576911"/>
              <a:gd name="connsiteX26" fmla="*/ 1349231 w 3824878"/>
              <a:gd name="connsiteY26" fmla="*/ 5990922 h 6576911"/>
              <a:gd name="connsiteX27" fmla="*/ 711580 w 3824878"/>
              <a:gd name="connsiteY27" fmla="*/ 5990922 h 6576911"/>
              <a:gd name="connsiteX28" fmla="*/ 1166457 w 3824878"/>
              <a:gd name="connsiteY28" fmla="*/ 5990922 h 6576911"/>
              <a:gd name="connsiteX29" fmla="*/ 1226013 w 3824878"/>
              <a:gd name="connsiteY29" fmla="*/ 6051723 h 6576911"/>
              <a:gd name="connsiteX30" fmla="*/ 1226013 w 3824878"/>
              <a:gd name="connsiteY30" fmla="*/ 6516111 h 6576911"/>
              <a:gd name="connsiteX31" fmla="*/ 1167484 w 3824878"/>
              <a:gd name="connsiteY31" fmla="*/ 6576911 h 6576911"/>
              <a:gd name="connsiteX32" fmla="*/ 711580 w 3824878"/>
              <a:gd name="connsiteY32" fmla="*/ 6576911 h 6576911"/>
              <a:gd name="connsiteX33" fmla="*/ 652025 w 3824878"/>
              <a:gd name="connsiteY33" fmla="*/ 6516111 h 6576911"/>
              <a:gd name="connsiteX34" fmla="*/ 652025 w 3824878"/>
              <a:gd name="connsiteY34" fmla="*/ 6051723 h 6576911"/>
              <a:gd name="connsiteX35" fmla="*/ 711580 w 3824878"/>
              <a:gd name="connsiteY35" fmla="*/ 5990922 h 6576911"/>
              <a:gd name="connsiteX36" fmla="*/ 3310444 w 3824878"/>
              <a:gd name="connsiteY36" fmla="*/ 5331553 h 6576911"/>
              <a:gd name="connsiteX37" fmla="*/ 3765323 w 3824878"/>
              <a:gd name="connsiteY37" fmla="*/ 5331553 h 6576911"/>
              <a:gd name="connsiteX38" fmla="*/ 3824878 w 3824878"/>
              <a:gd name="connsiteY38" fmla="*/ 5392354 h 6576911"/>
              <a:gd name="connsiteX39" fmla="*/ 3824878 w 3824878"/>
              <a:gd name="connsiteY39" fmla="*/ 5856742 h 6576911"/>
              <a:gd name="connsiteX40" fmla="*/ 3765323 w 3824878"/>
              <a:gd name="connsiteY40" fmla="*/ 5917543 h 6576911"/>
              <a:gd name="connsiteX41" fmla="*/ 3310444 w 3824878"/>
              <a:gd name="connsiteY41" fmla="*/ 5917543 h 6576911"/>
              <a:gd name="connsiteX42" fmla="*/ 3250890 w 3824878"/>
              <a:gd name="connsiteY42" fmla="*/ 5856742 h 6576911"/>
              <a:gd name="connsiteX43" fmla="*/ 3250890 w 3824878"/>
              <a:gd name="connsiteY43" fmla="*/ 5392354 h 6576911"/>
              <a:gd name="connsiteX44" fmla="*/ 3310444 w 3824878"/>
              <a:gd name="connsiteY44" fmla="*/ 5331553 h 6576911"/>
              <a:gd name="connsiteX45" fmla="*/ 2658418 w 3824878"/>
              <a:gd name="connsiteY45" fmla="*/ 5331553 h 6576911"/>
              <a:gd name="connsiteX46" fmla="*/ 3113297 w 3824878"/>
              <a:gd name="connsiteY46" fmla="*/ 5331553 h 6576911"/>
              <a:gd name="connsiteX47" fmla="*/ 3172852 w 3824878"/>
              <a:gd name="connsiteY47" fmla="*/ 5392354 h 6576911"/>
              <a:gd name="connsiteX48" fmla="*/ 3172852 w 3824878"/>
              <a:gd name="connsiteY48" fmla="*/ 5856742 h 6576911"/>
              <a:gd name="connsiteX49" fmla="*/ 3113297 w 3824878"/>
              <a:gd name="connsiteY49" fmla="*/ 5917543 h 6576911"/>
              <a:gd name="connsiteX50" fmla="*/ 2658418 w 3824878"/>
              <a:gd name="connsiteY50" fmla="*/ 5917543 h 6576911"/>
              <a:gd name="connsiteX51" fmla="*/ 2598863 w 3824878"/>
              <a:gd name="connsiteY51" fmla="*/ 5856742 h 6576911"/>
              <a:gd name="connsiteX52" fmla="*/ 2598863 w 3824878"/>
              <a:gd name="connsiteY52" fmla="*/ 5392354 h 6576911"/>
              <a:gd name="connsiteX53" fmla="*/ 2658418 w 3824878"/>
              <a:gd name="connsiteY53" fmla="*/ 5331553 h 6576911"/>
              <a:gd name="connsiteX54" fmla="*/ 2001257 w 3824878"/>
              <a:gd name="connsiteY54" fmla="*/ 5331553 h 6576911"/>
              <a:gd name="connsiteX55" fmla="*/ 2456136 w 3824878"/>
              <a:gd name="connsiteY55" fmla="*/ 5331553 h 6576911"/>
              <a:gd name="connsiteX56" fmla="*/ 2515690 w 3824878"/>
              <a:gd name="connsiteY56" fmla="*/ 5392354 h 6576911"/>
              <a:gd name="connsiteX57" fmla="*/ 2515690 w 3824878"/>
              <a:gd name="connsiteY57" fmla="*/ 5856742 h 6576911"/>
              <a:gd name="connsiteX58" fmla="*/ 2456136 w 3824878"/>
              <a:gd name="connsiteY58" fmla="*/ 5917543 h 6576911"/>
              <a:gd name="connsiteX59" fmla="*/ 2001257 w 3824878"/>
              <a:gd name="connsiteY59" fmla="*/ 5917543 h 6576911"/>
              <a:gd name="connsiteX60" fmla="*/ 1941702 w 3824878"/>
              <a:gd name="connsiteY60" fmla="*/ 5856742 h 6576911"/>
              <a:gd name="connsiteX61" fmla="*/ 1941702 w 3824878"/>
              <a:gd name="connsiteY61" fmla="*/ 5392354 h 6576911"/>
              <a:gd name="connsiteX62" fmla="*/ 2001257 w 3824878"/>
              <a:gd name="connsiteY62" fmla="*/ 5331553 h 6576911"/>
              <a:gd name="connsiteX63" fmla="*/ 1349231 w 3824878"/>
              <a:gd name="connsiteY63" fmla="*/ 5331553 h 6576911"/>
              <a:gd name="connsiteX64" fmla="*/ 1804110 w 3824878"/>
              <a:gd name="connsiteY64" fmla="*/ 5331553 h 6576911"/>
              <a:gd name="connsiteX65" fmla="*/ 1863664 w 3824878"/>
              <a:gd name="connsiteY65" fmla="*/ 5392354 h 6576911"/>
              <a:gd name="connsiteX66" fmla="*/ 1863664 w 3824878"/>
              <a:gd name="connsiteY66" fmla="*/ 5856742 h 6576911"/>
              <a:gd name="connsiteX67" fmla="*/ 1804110 w 3824878"/>
              <a:gd name="connsiteY67" fmla="*/ 5917543 h 6576911"/>
              <a:gd name="connsiteX68" fmla="*/ 1349231 w 3824878"/>
              <a:gd name="connsiteY68" fmla="*/ 5917543 h 6576911"/>
              <a:gd name="connsiteX69" fmla="*/ 1289676 w 3824878"/>
              <a:gd name="connsiteY69" fmla="*/ 5856742 h 6576911"/>
              <a:gd name="connsiteX70" fmla="*/ 1289676 w 3824878"/>
              <a:gd name="connsiteY70" fmla="*/ 5392354 h 6576911"/>
              <a:gd name="connsiteX71" fmla="*/ 1349231 w 3824878"/>
              <a:gd name="connsiteY71" fmla="*/ 5331553 h 6576911"/>
              <a:gd name="connsiteX72" fmla="*/ 59556 w 3824878"/>
              <a:gd name="connsiteY72" fmla="*/ 5331553 h 6576911"/>
              <a:gd name="connsiteX73" fmla="*/ 514433 w 3824878"/>
              <a:gd name="connsiteY73" fmla="*/ 5331553 h 6576911"/>
              <a:gd name="connsiteX74" fmla="*/ 573988 w 3824878"/>
              <a:gd name="connsiteY74" fmla="*/ 5392354 h 6576911"/>
              <a:gd name="connsiteX75" fmla="*/ 573988 w 3824878"/>
              <a:gd name="connsiteY75" fmla="*/ 5856742 h 6576911"/>
              <a:gd name="connsiteX76" fmla="*/ 515460 w 3824878"/>
              <a:gd name="connsiteY76" fmla="*/ 5917543 h 6576911"/>
              <a:gd name="connsiteX77" fmla="*/ 59556 w 3824878"/>
              <a:gd name="connsiteY77" fmla="*/ 5917543 h 6576911"/>
              <a:gd name="connsiteX78" fmla="*/ 0 w 3824878"/>
              <a:gd name="connsiteY78" fmla="*/ 5856742 h 6576911"/>
              <a:gd name="connsiteX79" fmla="*/ 0 w 3824878"/>
              <a:gd name="connsiteY79" fmla="*/ 5392354 h 6576911"/>
              <a:gd name="connsiteX80" fmla="*/ 59556 w 3824878"/>
              <a:gd name="connsiteY80" fmla="*/ 5331553 h 6576911"/>
              <a:gd name="connsiteX81" fmla="*/ 3310444 w 3824878"/>
              <a:gd name="connsiteY81" fmla="*/ 4674280 h 6576911"/>
              <a:gd name="connsiteX82" fmla="*/ 3765323 w 3824878"/>
              <a:gd name="connsiteY82" fmla="*/ 4674280 h 6576911"/>
              <a:gd name="connsiteX83" fmla="*/ 3824878 w 3824878"/>
              <a:gd name="connsiteY83" fmla="*/ 4735081 h 6576911"/>
              <a:gd name="connsiteX84" fmla="*/ 3824878 w 3824878"/>
              <a:gd name="connsiteY84" fmla="*/ 5199469 h 6576911"/>
              <a:gd name="connsiteX85" fmla="*/ 3765323 w 3824878"/>
              <a:gd name="connsiteY85" fmla="*/ 5260270 h 6576911"/>
              <a:gd name="connsiteX86" fmla="*/ 3310444 w 3824878"/>
              <a:gd name="connsiteY86" fmla="*/ 5260270 h 6576911"/>
              <a:gd name="connsiteX87" fmla="*/ 3250890 w 3824878"/>
              <a:gd name="connsiteY87" fmla="*/ 5199469 h 6576911"/>
              <a:gd name="connsiteX88" fmla="*/ 3250890 w 3824878"/>
              <a:gd name="connsiteY88" fmla="*/ 4735081 h 6576911"/>
              <a:gd name="connsiteX89" fmla="*/ 3310444 w 3824878"/>
              <a:gd name="connsiteY89" fmla="*/ 4674280 h 6576911"/>
              <a:gd name="connsiteX90" fmla="*/ 2658418 w 3824878"/>
              <a:gd name="connsiteY90" fmla="*/ 4674280 h 6576911"/>
              <a:gd name="connsiteX91" fmla="*/ 3113297 w 3824878"/>
              <a:gd name="connsiteY91" fmla="*/ 4674280 h 6576911"/>
              <a:gd name="connsiteX92" fmla="*/ 3172852 w 3824878"/>
              <a:gd name="connsiteY92" fmla="*/ 4735081 h 6576911"/>
              <a:gd name="connsiteX93" fmla="*/ 3172852 w 3824878"/>
              <a:gd name="connsiteY93" fmla="*/ 5199469 h 6576911"/>
              <a:gd name="connsiteX94" fmla="*/ 3113297 w 3824878"/>
              <a:gd name="connsiteY94" fmla="*/ 5260270 h 6576911"/>
              <a:gd name="connsiteX95" fmla="*/ 2658418 w 3824878"/>
              <a:gd name="connsiteY95" fmla="*/ 5260270 h 6576911"/>
              <a:gd name="connsiteX96" fmla="*/ 2598863 w 3824878"/>
              <a:gd name="connsiteY96" fmla="*/ 5199469 h 6576911"/>
              <a:gd name="connsiteX97" fmla="*/ 2598863 w 3824878"/>
              <a:gd name="connsiteY97" fmla="*/ 4735081 h 6576911"/>
              <a:gd name="connsiteX98" fmla="*/ 2658418 w 3824878"/>
              <a:gd name="connsiteY98" fmla="*/ 4674280 h 6576911"/>
              <a:gd name="connsiteX99" fmla="*/ 1349231 w 3824878"/>
              <a:gd name="connsiteY99" fmla="*/ 4674280 h 6576911"/>
              <a:gd name="connsiteX100" fmla="*/ 1804110 w 3824878"/>
              <a:gd name="connsiteY100" fmla="*/ 4674280 h 6576911"/>
              <a:gd name="connsiteX101" fmla="*/ 1863664 w 3824878"/>
              <a:gd name="connsiteY101" fmla="*/ 4735081 h 6576911"/>
              <a:gd name="connsiteX102" fmla="*/ 1863664 w 3824878"/>
              <a:gd name="connsiteY102" fmla="*/ 5199469 h 6576911"/>
              <a:gd name="connsiteX103" fmla="*/ 1804110 w 3824878"/>
              <a:gd name="connsiteY103" fmla="*/ 5260270 h 6576911"/>
              <a:gd name="connsiteX104" fmla="*/ 1349231 w 3824878"/>
              <a:gd name="connsiteY104" fmla="*/ 5260270 h 6576911"/>
              <a:gd name="connsiteX105" fmla="*/ 1289676 w 3824878"/>
              <a:gd name="connsiteY105" fmla="*/ 5199469 h 6576911"/>
              <a:gd name="connsiteX106" fmla="*/ 1289676 w 3824878"/>
              <a:gd name="connsiteY106" fmla="*/ 4735081 h 6576911"/>
              <a:gd name="connsiteX107" fmla="*/ 1349231 w 3824878"/>
              <a:gd name="connsiteY107" fmla="*/ 4674280 h 6576911"/>
              <a:gd name="connsiteX108" fmla="*/ 711580 w 3824878"/>
              <a:gd name="connsiteY108" fmla="*/ 4674280 h 6576911"/>
              <a:gd name="connsiteX109" fmla="*/ 1166457 w 3824878"/>
              <a:gd name="connsiteY109" fmla="*/ 4674280 h 6576911"/>
              <a:gd name="connsiteX110" fmla="*/ 1226013 w 3824878"/>
              <a:gd name="connsiteY110" fmla="*/ 4735081 h 6576911"/>
              <a:gd name="connsiteX111" fmla="*/ 1226013 w 3824878"/>
              <a:gd name="connsiteY111" fmla="*/ 5199469 h 6576911"/>
              <a:gd name="connsiteX112" fmla="*/ 1167484 w 3824878"/>
              <a:gd name="connsiteY112" fmla="*/ 5260270 h 6576911"/>
              <a:gd name="connsiteX113" fmla="*/ 711580 w 3824878"/>
              <a:gd name="connsiteY113" fmla="*/ 5260270 h 6576911"/>
              <a:gd name="connsiteX114" fmla="*/ 652025 w 3824878"/>
              <a:gd name="connsiteY114" fmla="*/ 5199469 h 6576911"/>
              <a:gd name="connsiteX115" fmla="*/ 652025 w 3824878"/>
              <a:gd name="connsiteY115" fmla="*/ 4735081 h 6576911"/>
              <a:gd name="connsiteX116" fmla="*/ 711580 w 3824878"/>
              <a:gd name="connsiteY116" fmla="*/ 4674280 h 6576911"/>
              <a:gd name="connsiteX117" fmla="*/ 59556 w 3824878"/>
              <a:gd name="connsiteY117" fmla="*/ 4674280 h 6576911"/>
              <a:gd name="connsiteX118" fmla="*/ 514433 w 3824878"/>
              <a:gd name="connsiteY118" fmla="*/ 4674280 h 6576911"/>
              <a:gd name="connsiteX119" fmla="*/ 573988 w 3824878"/>
              <a:gd name="connsiteY119" fmla="*/ 4735081 h 6576911"/>
              <a:gd name="connsiteX120" fmla="*/ 573988 w 3824878"/>
              <a:gd name="connsiteY120" fmla="*/ 5199469 h 6576911"/>
              <a:gd name="connsiteX121" fmla="*/ 515460 w 3824878"/>
              <a:gd name="connsiteY121" fmla="*/ 5260270 h 6576911"/>
              <a:gd name="connsiteX122" fmla="*/ 59556 w 3824878"/>
              <a:gd name="connsiteY122" fmla="*/ 5260270 h 6576911"/>
              <a:gd name="connsiteX123" fmla="*/ 0 w 3824878"/>
              <a:gd name="connsiteY123" fmla="*/ 5199469 h 6576911"/>
              <a:gd name="connsiteX124" fmla="*/ 0 w 3824878"/>
              <a:gd name="connsiteY124" fmla="*/ 4735081 h 6576911"/>
              <a:gd name="connsiteX125" fmla="*/ 59556 w 3824878"/>
              <a:gd name="connsiteY125" fmla="*/ 4674280 h 6576911"/>
              <a:gd name="connsiteX126" fmla="*/ 2658418 w 3824878"/>
              <a:gd name="connsiteY126" fmla="*/ 3990802 h 6576911"/>
              <a:gd name="connsiteX127" fmla="*/ 3113297 w 3824878"/>
              <a:gd name="connsiteY127" fmla="*/ 3990802 h 6576911"/>
              <a:gd name="connsiteX128" fmla="*/ 3172852 w 3824878"/>
              <a:gd name="connsiteY128" fmla="*/ 4051603 h 6576911"/>
              <a:gd name="connsiteX129" fmla="*/ 3172852 w 3824878"/>
              <a:gd name="connsiteY129" fmla="*/ 4515991 h 6576911"/>
              <a:gd name="connsiteX130" fmla="*/ 3113297 w 3824878"/>
              <a:gd name="connsiteY130" fmla="*/ 4576792 h 6576911"/>
              <a:gd name="connsiteX131" fmla="*/ 2658418 w 3824878"/>
              <a:gd name="connsiteY131" fmla="*/ 4576792 h 6576911"/>
              <a:gd name="connsiteX132" fmla="*/ 2598863 w 3824878"/>
              <a:gd name="connsiteY132" fmla="*/ 4515991 h 6576911"/>
              <a:gd name="connsiteX133" fmla="*/ 2598863 w 3824878"/>
              <a:gd name="connsiteY133" fmla="*/ 4051603 h 6576911"/>
              <a:gd name="connsiteX134" fmla="*/ 2658418 w 3824878"/>
              <a:gd name="connsiteY134" fmla="*/ 3990802 h 6576911"/>
              <a:gd name="connsiteX135" fmla="*/ 2001257 w 3824878"/>
              <a:gd name="connsiteY135" fmla="*/ 3990802 h 6576911"/>
              <a:gd name="connsiteX136" fmla="*/ 2456136 w 3824878"/>
              <a:gd name="connsiteY136" fmla="*/ 3990802 h 6576911"/>
              <a:gd name="connsiteX137" fmla="*/ 2515690 w 3824878"/>
              <a:gd name="connsiteY137" fmla="*/ 4051603 h 6576911"/>
              <a:gd name="connsiteX138" fmla="*/ 2515690 w 3824878"/>
              <a:gd name="connsiteY138" fmla="*/ 4515991 h 6576911"/>
              <a:gd name="connsiteX139" fmla="*/ 2456136 w 3824878"/>
              <a:gd name="connsiteY139" fmla="*/ 4576792 h 6576911"/>
              <a:gd name="connsiteX140" fmla="*/ 2001257 w 3824878"/>
              <a:gd name="connsiteY140" fmla="*/ 4576792 h 6576911"/>
              <a:gd name="connsiteX141" fmla="*/ 1941702 w 3824878"/>
              <a:gd name="connsiteY141" fmla="*/ 4515991 h 6576911"/>
              <a:gd name="connsiteX142" fmla="*/ 1941702 w 3824878"/>
              <a:gd name="connsiteY142" fmla="*/ 4051603 h 6576911"/>
              <a:gd name="connsiteX143" fmla="*/ 2001257 w 3824878"/>
              <a:gd name="connsiteY143" fmla="*/ 3990802 h 6576911"/>
              <a:gd name="connsiteX144" fmla="*/ 1349231 w 3824878"/>
              <a:gd name="connsiteY144" fmla="*/ 3990802 h 6576911"/>
              <a:gd name="connsiteX145" fmla="*/ 1804110 w 3824878"/>
              <a:gd name="connsiteY145" fmla="*/ 3990802 h 6576911"/>
              <a:gd name="connsiteX146" fmla="*/ 1863664 w 3824878"/>
              <a:gd name="connsiteY146" fmla="*/ 4051603 h 6576911"/>
              <a:gd name="connsiteX147" fmla="*/ 1863664 w 3824878"/>
              <a:gd name="connsiteY147" fmla="*/ 4515991 h 6576911"/>
              <a:gd name="connsiteX148" fmla="*/ 1804110 w 3824878"/>
              <a:gd name="connsiteY148" fmla="*/ 4576792 h 6576911"/>
              <a:gd name="connsiteX149" fmla="*/ 1349231 w 3824878"/>
              <a:gd name="connsiteY149" fmla="*/ 4576792 h 6576911"/>
              <a:gd name="connsiteX150" fmla="*/ 1289676 w 3824878"/>
              <a:gd name="connsiteY150" fmla="*/ 4515991 h 6576911"/>
              <a:gd name="connsiteX151" fmla="*/ 1289676 w 3824878"/>
              <a:gd name="connsiteY151" fmla="*/ 4051603 h 6576911"/>
              <a:gd name="connsiteX152" fmla="*/ 1349231 w 3824878"/>
              <a:gd name="connsiteY152" fmla="*/ 3990802 h 6576911"/>
              <a:gd name="connsiteX153" fmla="*/ 59556 w 3824878"/>
              <a:gd name="connsiteY153" fmla="*/ 3990802 h 6576911"/>
              <a:gd name="connsiteX154" fmla="*/ 514433 w 3824878"/>
              <a:gd name="connsiteY154" fmla="*/ 3990802 h 6576911"/>
              <a:gd name="connsiteX155" fmla="*/ 573988 w 3824878"/>
              <a:gd name="connsiteY155" fmla="*/ 4051603 h 6576911"/>
              <a:gd name="connsiteX156" fmla="*/ 573988 w 3824878"/>
              <a:gd name="connsiteY156" fmla="*/ 4515991 h 6576911"/>
              <a:gd name="connsiteX157" fmla="*/ 515460 w 3824878"/>
              <a:gd name="connsiteY157" fmla="*/ 4576792 h 6576911"/>
              <a:gd name="connsiteX158" fmla="*/ 59556 w 3824878"/>
              <a:gd name="connsiteY158" fmla="*/ 4576792 h 6576911"/>
              <a:gd name="connsiteX159" fmla="*/ 0 w 3824878"/>
              <a:gd name="connsiteY159" fmla="*/ 4515991 h 6576911"/>
              <a:gd name="connsiteX160" fmla="*/ 0 w 3824878"/>
              <a:gd name="connsiteY160" fmla="*/ 4051603 h 6576911"/>
              <a:gd name="connsiteX161" fmla="*/ 59556 w 3824878"/>
              <a:gd name="connsiteY161" fmla="*/ 3990802 h 6576911"/>
              <a:gd name="connsiteX162" fmla="*/ 3310444 w 3824878"/>
              <a:gd name="connsiteY162" fmla="*/ 3308372 h 6576911"/>
              <a:gd name="connsiteX163" fmla="*/ 3765323 w 3824878"/>
              <a:gd name="connsiteY163" fmla="*/ 3308372 h 6576911"/>
              <a:gd name="connsiteX164" fmla="*/ 3824878 w 3824878"/>
              <a:gd name="connsiteY164" fmla="*/ 3369173 h 6576911"/>
              <a:gd name="connsiteX165" fmla="*/ 3824878 w 3824878"/>
              <a:gd name="connsiteY165" fmla="*/ 3833561 h 6576911"/>
              <a:gd name="connsiteX166" fmla="*/ 3765323 w 3824878"/>
              <a:gd name="connsiteY166" fmla="*/ 3894362 h 6576911"/>
              <a:gd name="connsiteX167" fmla="*/ 3310444 w 3824878"/>
              <a:gd name="connsiteY167" fmla="*/ 3894362 h 6576911"/>
              <a:gd name="connsiteX168" fmla="*/ 3250890 w 3824878"/>
              <a:gd name="connsiteY168" fmla="*/ 3833561 h 6576911"/>
              <a:gd name="connsiteX169" fmla="*/ 3250890 w 3824878"/>
              <a:gd name="connsiteY169" fmla="*/ 3369173 h 6576911"/>
              <a:gd name="connsiteX170" fmla="*/ 3310444 w 3824878"/>
              <a:gd name="connsiteY170" fmla="*/ 3308372 h 6576911"/>
              <a:gd name="connsiteX171" fmla="*/ 2658418 w 3824878"/>
              <a:gd name="connsiteY171" fmla="*/ 3308372 h 6576911"/>
              <a:gd name="connsiteX172" fmla="*/ 3113297 w 3824878"/>
              <a:gd name="connsiteY172" fmla="*/ 3308372 h 6576911"/>
              <a:gd name="connsiteX173" fmla="*/ 3172852 w 3824878"/>
              <a:gd name="connsiteY173" fmla="*/ 3369173 h 6576911"/>
              <a:gd name="connsiteX174" fmla="*/ 3172852 w 3824878"/>
              <a:gd name="connsiteY174" fmla="*/ 3833561 h 6576911"/>
              <a:gd name="connsiteX175" fmla="*/ 3113297 w 3824878"/>
              <a:gd name="connsiteY175" fmla="*/ 3894362 h 6576911"/>
              <a:gd name="connsiteX176" fmla="*/ 2658418 w 3824878"/>
              <a:gd name="connsiteY176" fmla="*/ 3894362 h 6576911"/>
              <a:gd name="connsiteX177" fmla="*/ 2598863 w 3824878"/>
              <a:gd name="connsiteY177" fmla="*/ 3833561 h 6576911"/>
              <a:gd name="connsiteX178" fmla="*/ 2598863 w 3824878"/>
              <a:gd name="connsiteY178" fmla="*/ 3369173 h 6576911"/>
              <a:gd name="connsiteX179" fmla="*/ 2658418 w 3824878"/>
              <a:gd name="connsiteY179" fmla="*/ 3308372 h 6576911"/>
              <a:gd name="connsiteX180" fmla="*/ 1349231 w 3824878"/>
              <a:gd name="connsiteY180" fmla="*/ 3308372 h 6576911"/>
              <a:gd name="connsiteX181" fmla="*/ 1804110 w 3824878"/>
              <a:gd name="connsiteY181" fmla="*/ 3308372 h 6576911"/>
              <a:gd name="connsiteX182" fmla="*/ 1863664 w 3824878"/>
              <a:gd name="connsiteY182" fmla="*/ 3369173 h 6576911"/>
              <a:gd name="connsiteX183" fmla="*/ 1863664 w 3824878"/>
              <a:gd name="connsiteY183" fmla="*/ 3833561 h 6576911"/>
              <a:gd name="connsiteX184" fmla="*/ 1804110 w 3824878"/>
              <a:gd name="connsiteY184" fmla="*/ 3894362 h 6576911"/>
              <a:gd name="connsiteX185" fmla="*/ 1349231 w 3824878"/>
              <a:gd name="connsiteY185" fmla="*/ 3894362 h 6576911"/>
              <a:gd name="connsiteX186" fmla="*/ 1289676 w 3824878"/>
              <a:gd name="connsiteY186" fmla="*/ 3833561 h 6576911"/>
              <a:gd name="connsiteX187" fmla="*/ 1289676 w 3824878"/>
              <a:gd name="connsiteY187" fmla="*/ 3369173 h 6576911"/>
              <a:gd name="connsiteX188" fmla="*/ 1349231 w 3824878"/>
              <a:gd name="connsiteY188" fmla="*/ 3308372 h 6576911"/>
              <a:gd name="connsiteX189" fmla="*/ 711580 w 3824878"/>
              <a:gd name="connsiteY189" fmla="*/ 3308372 h 6576911"/>
              <a:gd name="connsiteX190" fmla="*/ 1166457 w 3824878"/>
              <a:gd name="connsiteY190" fmla="*/ 3308372 h 6576911"/>
              <a:gd name="connsiteX191" fmla="*/ 1226013 w 3824878"/>
              <a:gd name="connsiteY191" fmla="*/ 3369173 h 6576911"/>
              <a:gd name="connsiteX192" fmla="*/ 1226013 w 3824878"/>
              <a:gd name="connsiteY192" fmla="*/ 3833561 h 6576911"/>
              <a:gd name="connsiteX193" fmla="*/ 1167484 w 3824878"/>
              <a:gd name="connsiteY193" fmla="*/ 3894362 h 6576911"/>
              <a:gd name="connsiteX194" fmla="*/ 711580 w 3824878"/>
              <a:gd name="connsiteY194" fmla="*/ 3894362 h 6576911"/>
              <a:gd name="connsiteX195" fmla="*/ 652025 w 3824878"/>
              <a:gd name="connsiteY195" fmla="*/ 3833561 h 6576911"/>
              <a:gd name="connsiteX196" fmla="*/ 652025 w 3824878"/>
              <a:gd name="connsiteY196" fmla="*/ 3369173 h 6576911"/>
              <a:gd name="connsiteX197" fmla="*/ 711580 w 3824878"/>
              <a:gd name="connsiteY197" fmla="*/ 3308372 h 6576911"/>
              <a:gd name="connsiteX198" fmla="*/ 59556 w 3824878"/>
              <a:gd name="connsiteY198" fmla="*/ 3308372 h 6576911"/>
              <a:gd name="connsiteX199" fmla="*/ 514433 w 3824878"/>
              <a:gd name="connsiteY199" fmla="*/ 3308372 h 6576911"/>
              <a:gd name="connsiteX200" fmla="*/ 573988 w 3824878"/>
              <a:gd name="connsiteY200" fmla="*/ 3369173 h 6576911"/>
              <a:gd name="connsiteX201" fmla="*/ 573988 w 3824878"/>
              <a:gd name="connsiteY201" fmla="*/ 3833561 h 6576911"/>
              <a:gd name="connsiteX202" fmla="*/ 515460 w 3824878"/>
              <a:gd name="connsiteY202" fmla="*/ 3894362 h 6576911"/>
              <a:gd name="connsiteX203" fmla="*/ 59556 w 3824878"/>
              <a:gd name="connsiteY203" fmla="*/ 3894362 h 6576911"/>
              <a:gd name="connsiteX204" fmla="*/ 0 w 3824878"/>
              <a:gd name="connsiteY204" fmla="*/ 3833561 h 6576911"/>
              <a:gd name="connsiteX205" fmla="*/ 0 w 3824878"/>
              <a:gd name="connsiteY205" fmla="*/ 3369173 h 6576911"/>
              <a:gd name="connsiteX206" fmla="*/ 59556 w 3824878"/>
              <a:gd name="connsiteY206" fmla="*/ 3308372 h 6576911"/>
              <a:gd name="connsiteX207" fmla="*/ 3310444 w 3824878"/>
              <a:gd name="connsiteY207" fmla="*/ 2658438 h 6576911"/>
              <a:gd name="connsiteX208" fmla="*/ 3765323 w 3824878"/>
              <a:gd name="connsiteY208" fmla="*/ 2658438 h 6576911"/>
              <a:gd name="connsiteX209" fmla="*/ 3824878 w 3824878"/>
              <a:gd name="connsiteY209" fmla="*/ 2719240 h 6576911"/>
              <a:gd name="connsiteX210" fmla="*/ 3824878 w 3824878"/>
              <a:gd name="connsiteY210" fmla="*/ 3183627 h 6576911"/>
              <a:gd name="connsiteX211" fmla="*/ 3765323 w 3824878"/>
              <a:gd name="connsiteY211" fmla="*/ 3244428 h 6576911"/>
              <a:gd name="connsiteX212" fmla="*/ 3310444 w 3824878"/>
              <a:gd name="connsiteY212" fmla="*/ 3244428 h 6576911"/>
              <a:gd name="connsiteX213" fmla="*/ 3250890 w 3824878"/>
              <a:gd name="connsiteY213" fmla="*/ 3183627 h 6576911"/>
              <a:gd name="connsiteX214" fmla="*/ 3250890 w 3824878"/>
              <a:gd name="connsiteY214" fmla="*/ 2719240 h 6576911"/>
              <a:gd name="connsiteX215" fmla="*/ 3310444 w 3824878"/>
              <a:gd name="connsiteY215" fmla="*/ 2658438 h 6576911"/>
              <a:gd name="connsiteX216" fmla="*/ 2658418 w 3824878"/>
              <a:gd name="connsiteY216" fmla="*/ 2658438 h 6576911"/>
              <a:gd name="connsiteX217" fmla="*/ 3113297 w 3824878"/>
              <a:gd name="connsiteY217" fmla="*/ 2658438 h 6576911"/>
              <a:gd name="connsiteX218" fmla="*/ 3172852 w 3824878"/>
              <a:gd name="connsiteY218" fmla="*/ 2719240 h 6576911"/>
              <a:gd name="connsiteX219" fmla="*/ 3172852 w 3824878"/>
              <a:gd name="connsiteY219" fmla="*/ 3183627 h 6576911"/>
              <a:gd name="connsiteX220" fmla="*/ 3113297 w 3824878"/>
              <a:gd name="connsiteY220" fmla="*/ 3244428 h 6576911"/>
              <a:gd name="connsiteX221" fmla="*/ 2658418 w 3824878"/>
              <a:gd name="connsiteY221" fmla="*/ 3244428 h 6576911"/>
              <a:gd name="connsiteX222" fmla="*/ 2598863 w 3824878"/>
              <a:gd name="connsiteY222" fmla="*/ 3183627 h 6576911"/>
              <a:gd name="connsiteX223" fmla="*/ 2598863 w 3824878"/>
              <a:gd name="connsiteY223" fmla="*/ 2719240 h 6576911"/>
              <a:gd name="connsiteX224" fmla="*/ 2658418 w 3824878"/>
              <a:gd name="connsiteY224" fmla="*/ 2658438 h 6576911"/>
              <a:gd name="connsiteX225" fmla="*/ 2001257 w 3824878"/>
              <a:gd name="connsiteY225" fmla="*/ 2658438 h 6576911"/>
              <a:gd name="connsiteX226" fmla="*/ 2456136 w 3824878"/>
              <a:gd name="connsiteY226" fmla="*/ 2658438 h 6576911"/>
              <a:gd name="connsiteX227" fmla="*/ 2515690 w 3824878"/>
              <a:gd name="connsiteY227" fmla="*/ 2719240 h 6576911"/>
              <a:gd name="connsiteX228" fmla="*/ 2515690 w 3824878"/>
              <a:gd name="connsiteY228" fmla="*/ 3183627 h 6576911"/>
              <a:gd name="connsiteX229" fmla="*/ 2456136 w 3824878"/>
              <a:gd name="connsiteY229" fmla="*/ 3244428 h 6576911"/>
              <a:gd name="connsiteX230" fmla="*/ 2001257 w 3824878"/>
              <a:gd name="connsiteY230" fmla="*/ 3244428 h 6576911"/>
              <a:gd name="connsiteX231" fmla="*/ 1941702 w 3824878"/>
              <a:gd name="connsiteY231" fmla="*/ 3183627 h 6576911"/>
              <a:gd name="connsiteX232" fmla="*/ 1941702 w 3824878"/>
              <a:gd name="connsiteY232" fmla="*/ 2719240 h 6576911"/>
              <a:gd name="connsiteX233" fmla="*/ 2001257 w 3824878"/>
              <a:gd name="connsiteY233" fmla="*/ 2658438 h 6576911"/>
              <a:gd name="connsiteX234" fmla="*/ 1349231 w 3824878"/>
              <a:gd name="connsiteY234" fmla="*/ 2658438 h 6576911"/>
              <a:gd name="connsiteX235" fmla="*/ 1804110 w 3824878"/>
              <a:gd name="connsiteY235" fmla="*/ 2658438 h 6576911"/>
              <a:gd name="connsiteX236" fmla="*/ 1863664 w 3824878"/>
              <a:gd name="connsiteY236" fmla="*/ 2719240 h 6576911"/>
              <a:gd name="connsiteX237" fmla="*/ 1863664 w 3824878"/>
              <a:gd name="connsiteY237" fmla="*/ 3183627 h 6576911"/>
              <a:gd name="connsiteX238" fmla="*/ 1804110 w 3824878"/>
              <a:gd name="connsiteY238" fmla="*/ 3244428 h 6576911"/>
              <a:gd name="connsiteX239" fmla="*/ 1349231 w 3824878"/>
              <a:gd name="connsiteY239" fmla="*/ 3244428 h 6576911"/>
              <a:gd name="connsiteX240" fmla="*/ 1289676 w 3824878"/>
              <a:gd name="connsiteY240" fmla="*/ 3183627 h 6576911"/>
              <a:gd name="connsiteX241" fmla="*/ 1289676 w 3824878"/>
              <a:gd name="connsiteY241" fmla="*/ 2719240 h 6576911"/>
              <a:gd name="connsiteX242" fmla="*/ 1349231 w 3824878"/>
              <a:gd name="connsiteY242" fmla="*/ 2658438 h 6576911"/>
              <a:gd name="connsiteX243" fmla="*/ 711580 w 3824878"/>
              <a:gd name="connsiteY243" fmla="*/ 2658438 h 6576911"/>
              <a:gd name="connsiteX244" fmla="*/ 1166457 w 3824878"/>
              <a:gd name="connsiteY244" fmla="*/ 2658438 h 6576911"/>
              <a:gd name="connsiteX245" fmla="*/ 1226013 w 3824878"/>
              <a:gd name="connsiteY245" fmla="*/ 2719240 h 6576911"/>
              <a:gd name="connsiteX246" fmla="*/ 1226013 w 3824878"/>
              <a:gd name="connsiteY246" fmla="*/ 3183627 h 6576911"/>
              <a:gd name="connsiteX247" fmla="*/ 1167484 w 3824878"/>
              <a:gd name="connsiteY247" fmla="*/ 3244428 h 6576911"/>
              <a:gd name="connsiteX248" fmla="*/ 711580 w 3824878"/>
              <a:gd name="connsiteY248" fmla="*/ 3244428 h 6576911"/>
              <a:gd name="connsiteX249" fmla="*/ 652025 w 3824878"/>
              <a:gd name="connsiteY249" fmla="*/ 3183627 h 6576911"/>
              <a:gd name="connsiteX250" fmla="*/ 652025 w 3824878"/>
              <a:gd name="connsiteY250" fmla="*/ 2719240 h 6576911"/>
              <a:gd name="connsiteX251" fmla="*/ 711580 w 3824878"/>
              <a:gd name="connsiteY251" fmla="*/ 2658438 h 6576911"/>
              <a:gd name="connsiteX252" fmla="*/ 2658418 w 3824878"/>
              <a:gd name="connsiteY252" fmla="*/ 1976007 h 6576911"/>
              <a:gd name="connsiteX253" fmla="*/ 3113297 w 3824878"/>
              <a:gd name="connsiteY253" fmla="*/ 1976007 h 6576911"/>
              <a:gd name="connsiteX254" fmla="*/ 3172852 w 3824878"/>
              <a:gd name="connsiteY254" fmla="*/ 2036807 h 6576911"/>
              <a:gd name="connsiteX255" fmla="*/ 3172852 w 3824878"/>
              <a:gd name="connsiteY255" fmla="*/ 2501196 h 6576911"/>
              <a:gd name="connsiteX256" fmla="*/ 3113297 w 3824878"/>
              <a:gd name="connsiteY256" fmla="*/ 2561997 h 6576911"/>
              <a:gd name="connsiteX257" fmla="*/ 2658418 w 3824878"/>
              <a:gd name="connsiteY257" fmla="*/ 2561997 h 6576911"/>
              <a:gd name="connsiteX258" fmla="*/ 2598863 w 3824878"/>
              <a:gd name="connsiteY258" fmla="*/ 2501196 h 6576911"/>
              <a:gd name="connsiteX259" fmla="*/ 2598863 w 3824878"/>
              <a:gd name="connsiteY259" fmla="*/ 2036807 h 6576911"/>
              <a:gd name="connsiteX260" fmla="*/ 2658418 w 3824878"/>
              <a:gd name="connsiteY260" fmla="*/ 1976007 h 6576911"/>
              <a:gd name="connsiteX261" fmla="*/ 2001257 w 3824878"/>
              <a:gd name="connsiteY261" fmla="*/ 1976007 h 6576911"/>
              <a:gd name="connsiteX262" fmla="*/ 2456136 w 3824878"/>
              <a:gd name="connsiteY262" fmla="*/ 1976007 h 6576911"/>
              <a:gd name="connsiteX263" fmla="*/ 2515690 w 3824878"/>
              <a:gd name="connsiteY263" fmla="*/ 2036807 h 6576911"/>
              <a:gd name="connsiteX264" fmla="*/ 2515690 w 3824878"/>
              <a:gd name="connsiteY264" fmla="*/ 2501196 h 6576911"/>
              <a:gd name="connsiteX265" fmla="*/ 2456136 w 3824878"/>
              <a:gd name="connsiteY265" fmla="*/ 2561997 h 6576911"/>
              <a:gd name="connsiteX266" fmla="*/ 2001257 w 3824878"/>
              <a:gd name="connsiteY266" fmla="*/ 2561997 h 6576911"/>
              <a:gd name="connsiteX267" fmla="*/ 1941702 w 3824878"/>
              <a:gd name="connsiteY267" fmla="*/ 2501196 h 6576911"/>
              <a:gd name="connsiteX268" fmla="*/ 1941702 w 3824878"/>
              <a:gd name="connsiteY268" fmla="*/ 2036807 h 6576911"/>
              <a:gd name="connsiteX269" fmla="*/ 2001257 w 3824878"/>
              <a:gd name="connsiteY269" fmla="*/ 1976007 h 6576911"/>
              <a:gd name="connsiteX270" fmla="*/ 711580 w 3824878"/>
              <a:gd name="connsiteY270" fmla="*/ 1976007 h 6576911"/>
              <a:gd name="connsiteX271" fmla="*/ 1166457 w 3824878"/>
              <a:gd name="connsiteY271" fmla="*/ 1976007 h 6576911"/>
              <a:gd name="connsiteX272" fmla="*/ 1226013 w 3824878"/>
              <a:gd name="connsiteY272" fmla="*/ 2036807 h 6576911"/>
              <a:gd name="connsiteX273" fmla="*/ 1226013 w 3824878"/>
              <a:gd name="connsiteY273" fmla="*/ 2501196 h 6576911"/>
              <a:gd name="connsiteX274" fmla="*/ 1167484 w 3824878"/>
              <a:gd name="connsiteY274" fmla="*/ 2561997 h 6576911"/>
              <a:gd name="connsiteX275" fmla="*/ 711580 w 3824878"/>
              <a:gd name="connsiteY275" fmla="*/ 2561997 h 6576911"/>
              <a:gd name="connsiteX276" fmla="*/ 652025 w 3824878"/>
              <a:gd name="connsiteY276" fmla="*/ 2501196 h 6576911"/>
              <a:gd name="connsiteX277" fmla="*/ 652025 w 3824878"/>
              <a:gd name="connsiteY277" fmla="*/ 2036807 h 6576911"/>
              <a:gd name="connsiteX278" fmla="*/ 711580 w 3824878"/>
              <a:gd name="connsiteY278" fmla="*/ 1976007 h 6576911"/>
              <a:gd name="connsiteX279" fmla="*/ 59556 w 3824878"/>
              <a:gd name="connsiteY279" fmla="*/ 1976007 h 6576911"/>
              <a:gd name="connsiteX280" fmla="*/ 514433 w 3824878"/>
              <a:gd name="connsiteY280" fmla="*/ 1976007 h 6576911"/>
              <a:gd name="connsiteX281" fmla="*/ 573988 w 3824878"/>
              <a:gd name="connsiteY281" fmla="*/ 2036807 h 6576911"/>
              <a:gd name="connsiteX282" fmla="*/ 573988 w 3824878"/>
              <a:gd name="connsiteY282" fmla="*/ 2501196 h 6576911"/>
              <a:gd name="connsiteX283" fmla="*/ 515460 w 3824878"/>
              <a:gd name="connsiteY283" fmla="*/ 2561997 h 6576911"/>
              <a:gd name="connsiteX284" fmla="*/ 59556 w 3824878"/>
              <a:gd name="connsiteY284" fmla="*/ 2561997 h 6576911"/>
              <a:gd name="connsiteX285" fmla="*/ 0 w 3824878"/>
              <a:gd name="connsiteY285" fmla="*/ 2501196 h 6576911"/>
              <a:gd name="connsiteX286" fmla="*/ 0 w 3824878"/>
              <a:gd name="connsiteY286" fmla="*/ 2036807 h 6576911"/>
              <a:gd name="connsiteX287" fmla="*/ 59556 w 3824878"/>
              <a:gd name="connsiteY287" fmla="*/ 1976007 h 6576911"/>
              <a:gd name="connsiteX288" fmla="*/ 3310444 w 3824878"/>
              <a:gd name="connsiteY288" fmla="*/ 1317689 h 6576911"/>
              <a:gd name="connsiteX289" fmla="*/ 3765323 w 3824878"/>
              <a:gd name="connsiteY289" fmla="*/ 1317689 h 6576911"/>
              <a:gd name="connsiteX290" fmla="*/ 3824878 w 3824878"/>
              <a:gd name="connsiteY290" fmla="*/ 1378489 h 6576911"/>
              <a:gd name="connsiteX291" fmla="*/ 3824878 w 3824878"/>
              <a:gd name="connsiteY291" fmla="*/ 1842877 h 6576911"/>
              <a:gd name="connsiteX292" fmla="*/ 3765323 w 3824878"/>
              <a:gd name="connsiteY292" fmla="*/ 1903677 h 6576911"/>
              <a:gd name="connsiteX293" fmla="*/ 3310444 w 3824878"/>
              <a:gd name="connsiteY293" fmla="*/ 1903677 h 6576911"/>
              <a:gd name="connsiteX294" fmla="*/ 3250890 w 3824878"/>
              <a:gd name="connsiteY294" fmla="*/ 1842877 h 6576911"/>
              <a:gd name="connsiteX295" fmla="*/ 3250890 w 3824878"/>
              <a:gd name="connsiteY295" fmla="*/ 1378489 h 6576911"/>
              <a:gd name="connsiteX296" fmla="*/ 3310444 w 3824878"/>
              <a:gd name="connsiteY296" fmla="*/ 1317689 h 6576911"/>
              <a:gd name="connsiteX297" fmla="*/ 2658418 w 3824878"/>
              <a:gd name="connsiteY297" fmla="*/ 1317689 h 6576911"/>
              <a:gd name="connsiteX298" fmla="*/ 3113297 w 3824878"/>
              <a:gd name="connsiteY298" fmla="*/ 1317689 h 6576911"/>
              <a:gd name="connsiteX299" fmla="*/ 3172852 w 3824878"/>
              <a:gd name="connsiteY299" fmla="*/ 1378489 h 6576911"/>
              <a:gd name="connsiteX300" fmla="*/ 3172852 w 3824878"/>
              <a:gd name="connsiteY300" fmla="*/ 1842877 h 6576911"/>
              <a:gd name="connsiteX301" fmla="*/ 3113297 w 3824878"/>
              <a:gd name="connsiteY301" fmla="*/ 1903677 h 6576911"/>
              <a:gd name="connsiteX302" fmla="*/ 2658418 w 3824878"/>
              <a:gd name="connsiteY302" fmla="*/ 1903677 h 6576911"/>
              <a:gd name="connsiteX303" fmla="*/ 2598863 w 3824878"/>
              <a:gd name="connsiteY303" fmla="*/ 1842877 h 6576911"/>
              <a:gd name="connsiteX304" fmla="*/ 2598863 w 3824878"/>
              <a:gd name="connsiteY304" fmla="*/ 1378489 h 6576911"/>
              <a:gd name="connsiteX305" fmla="*/ 2658418 w 3824878"/>
              <a:gd name="connsiteY305" fmla="*/ 1317689 h 6576911"/>
              <a:gd name="connsiteX306" fmla="*/ 2001257 w 3824878"/>
              <a:gd name="connsiteY306" fmla="*/ 1317689 h 6576911"/>
              <a:gd name="connsiteX307" fmla="*/ 2456136 w 3824878"/>
              <a:gd name="connsiteY307" fmla="*/ 1317689 h 6576911"/>
              <a:gd name="connsiteX308" fmla="*/ 2515690 w 3824878"/>
              <a:gd name="connsiteY308" fmla="*/ 1378489 h 6576911"/>
              <a:gd name="connsiteX309" fmla="*/ 2515690 w 3824878"/>
              <a:gd name="connsiteY309" fmla="*/ 1842877 h 6576911"/>
              <a:gd name="connsiteX310" fmla="*/ 2456136 w 3824878"/>
              <a:gd name="connsiteY310" fmla="*/ 1903677 h 6576911"/>
              <a:gd name="connsiteX311" fmla="*/ 2001257 w 3824878"/>
              <a:gd name="connsiteY311" fmla="*/ 1903677 h 6576911"/>
              <a:gd name="connsiteX312" fmla="*/ 1941702 w 3824878"/>
              <a:gd name="connsiteY312" fmla="*/ 1842877 h 6576911"/>
              <a:gd name="connsiteX313" fmla="*/ 1941702 w 3824878"/>
              <a:gd name="connsiteY313" fmla="*/ 1378489 h 6576911"/>
              <a:gd name="connsiteX314" fmla="*/ 2001257 w 3824878"/>
              <a:gd name="connsiteY314" fmla="*/ 1317689 h 6576911"/>
              <a:gd name="connsiteX315" fmla="*/ 1349231 w 3824878"/>
              <a:gd name="connsiteY315" fmla="*/ 1317689 h 6576911"/>
              <a:gd name="connsiteX316" fmla="*/ 1804110 w 3824878"/>
              <a:gd name="connsiteY316" fmla="*/ 1317689 h 6576911"/>
              <a:gd name="connsiteX317" fmla="*/ 1863664 w 3824878"/>
              <a:gd name="connsiteY317" fmla="*/ 1378489 h 6576911"/>
              <a:gd name="connsiteX318" fmla="*/ 1863664 w 3824878"/>
              <a:gd name="connsiteY318" fmla="*/ 1842877 h 6576911"/>
              <a:gd name="connsiteX319" fmla="*/ 1804110 w 3824878"/>
              <a:gd name="connsiteY319" fmla="*/ 1903677 h 6576911"/>
              <a:gd name="connsiteX320" fmla="*/ 1349231 w 3824878"/>
              <a:gd name="connsiteY320" fmla="*/ 1903677 h 6576911"/>
              <a:gd name="connsiteX321" fmla="*/ 1289676 w 3824878"/>
              <a:gd name="connsiteY321" fmla="*/ 1842877 h 6576911"/>
              <a:gd name="connsiteX322" fmla="*/ 1289676 w 3824878"/>
              <a:gd name="connsiteY322" fmla="*/ 1378489 h 6576911"/>
              <a:gd name="connsiteX323" fmla="*/ 1349231 w 3824878"/>
              <a:gd name="connsiteY323" fmla="*/ 1317689 h 6576911"/>
              <a:gd name="connsiteX324" fmla="*/ 711580 w 3824878"/>
              <a:gd name="connsiteY324" fmla="*/ 1317689 h 6576911"/>
              <a:gd name="connsiteX325" fmla="*/ 1166457 w 3824878"/>
              <a:gd name="connsiteY325" fmla="*/ 1317689 h 6576911"/>
              <a:gd name="connsiteX326" fmla="*/ 1226013 w 3824878"/>
              <a:gd name="connsiteY326" fmla="*/ 1378490 h 6576911"/>
              <a:gd name="connsiteX327" fmla="*/ 1226013 w 3824878"/>
              <a:gd name="connsiteY327" fmla="*/ 1842877 h 6576911"/>
              <a:gd name="connsiteX328" fmla="*/ 1167484 w 3824878"/>
              <a:gd name="connsiteY328" fmla="*/ 1903677 h 6576911"/>
              <a:gd name="connsiteX329" fmla="*/ 711580 w 3824878"/>
              <a:gd name="connsiteY329" fmla="*/ 1903677 h 6576911"/>
              <a:gd name="connsiteX330" fmla="*/ 652025 w 3824878"/>
              <a:gd name="connsiteY330" fmla="*/ 1842877 h 6576911"/>
              <a:gd name="connsiteX331" fmla="*/ 652025 w 3824878"/>
              <a:gd name="connsiteY331" fmla="*/ 1378490 h 6576911"/>
              <a:gd name="connsiteX332" fmla="*/ 711580 w 3824878"/>
              <a:gd name="connsiteY332" fmla="*/ 1317689 h 6576911"/>
              <a:gd name="connsiteX333" fmla="*/ 3310444 w 3824878"/>
              <a:gd name="connsiteY333" fmla="*/ 658321 h 6576911"/>
              <a:gd name="connsiteX334" fmla="*/ 3765323 w 3824878"/>
              <a:gd name="connsiteY334" fmla="*/ 658321 h 6576911"/>
              <a:gd name="connsiteX335" fmla="*/ 3824878 w 3824878"/>
              <a:gd name="connsiteY335" fmla="*/ 719120 h 6576911"/>
              <a:gd name="connsiteX336" fmla="*/ 3824878 w 3824878"/>
              <a:gd name="connsiteY336" fmla="*/ 1183509 h 6576911"/>
              <a:gd name="connsiteX337" fmla="*/ 3765323 w 3824878"/>
              <a:gd name="connsiteY337" fmla="*/ 1245358 h 6576911"/>
              <a:gd name="connsiteX338" fmla="*/ 3310444 w 3824878"/>
              <a:gd name="connsiteY338" fmla="*/ 1245358 h 6576911"/>
              <a:gd name="connsiteX339" fmla="*/ 3250890 w 3824878"/>
              <a:gd name="connsiteY339" fmla="*/ 1184557 h 6576911"/>
              <a:gd name="connsiteX340" fmla="*/ 3250890 w 3824878"/>
              <a:gd name="connsiteY340" fmla="*/ 719120 h 6576911"/>
              <a:gd name="connsiteX341" fmla="*/ 3310444 w 3824878"/>
              <a:gd name="connsiteY341" fmla="*/ 658321 h 6576911"/>
              <a:gd name="connsiteX342" fmla="*/ 2658418 w 3824878"/>
              <a:gd name="connsiteY342" fmla="*/ 658321 h 6576911"/>
              <a:gd name="connsiteX343" fmla="*/ 3113297 w 3824878"/>
              <a:gd name="connsiteY343" fmla="*/ 658321 h 6576911"/>
              <a:gd name="connsiteX344" fmla="*/ 3172852 w 3824878"/>
              <a:gd name="connsiteY344" fmla="*/ 719120 h 6576911"/>
              <a:gd name="connsiteX345" fmla="*/ 3172852 w 3824878"/>
              <a:gd name="connsiteY345" fmla="*/ 1183509 h 6576911"/>
              <a:gd name="connsiteX346" fmla="*/ 3113297 w 3824878"/>
              <a:gd name="connsiteY346" fmla="*/ 1245358 h 6576911"/>
              <a:gd name="connsiteX347" fmla="*/ 2658418 w 3824878"/>
              <a:gd name="connsiteY347" fmla="*/ 1245358 h 6576911"/>
              <a:gd name="connsiteX348" fmla="*/ 2598863 w 3824878"/>
              <a:gd name="connsiteY348" fmla="*/ 1184558 h 6576911"/>
              <a:gd name="connsiteX349" fmla="*/ 2598863 w 3824878"/>
              <a:gd name="connsiteY349" fmla="*/ 719120 h 6576911"/>
              <a:gd name="connsiteX350" fmla="*/ 2658418 w 3824878"/>
              <a:gd name="connsiteY350" fmla="*/ 658321 h 6576911"/>
              <a:gd name="connsiteX351" fmla="*/ 1349231 w 3824878"/>
              <a:gd name="connsiteY351" fmla="*/ 658321 h 6576911"/>
              <a:gd name="connsiteX352" fmla="*/ 1804110 w 3824878"/>
              <a:gd name="connsiteY352" fmla="*/ 658321 h 6576911"/>
              <a:gd name="connsiteX353" fmla="*/ 1863664 w 3824878"/>
              <a:gd name="connsiteY353" fmla="*/ 719121 h 6576911"/>
              <a:gd name="connsiteX354" fmla="*/ 1863664 w 3824878"/>
              <a:gd name="connsiteY354" fmla="*/ 1183509 h 6576911"/>
              <a:gd name="connsiteX355" fmla="*/ 1804110 w 3824878"/>
              <a:gd name="connsiteY355" fmla="*/ 1245358 h 6576911"/>
              <a:gd name="connsiteX356" fmla="*/ 1349231 w 3824878"/>
              <a:gd name="connsiteY356" fmla="*/ 1245358 h 6576911"/>
              <a:gd name="connsiteX357" fmla="*/ 1289676 w 3824878"/>
              <a:gd name="connsiteY357" fmla="*/ 1184558 h 6576911"/>
              <a:gd name="connsiteX358" fmla="*/ 1289676 w 3824878"/>
              <a:gd name="connsiteY358" fmla="*/ 719121 h 6576911"/>
              <a:gd name="connsiteX359" fmla="*/ 1349231 w 3824878"/>
              <a:gd name="connsiteY359" fmla="*/ 658321 h 6576911"/>
              <a:gd name="connsiteX360" fmla="*/ 711580 w 3824878"/>
              <a:gd name="connsiteY360" fmla="*/ 658321 h 6576911"/>
              <a:gd name="connsiteX361" fmla="*/ 1166457 w 3824878"/>
              <a:gd name="connsiteY361" fmla="*/ 658321 h 6576911"/>
              <a:gd name="connsiteX362" fmla="*/ 1226013 w 3824878"/>
              <a:gd name="connsiteY362" fmla="*/ 719121 h 6576911"/>
              <a:gd name="connsiteX363" fmla="*/ 1226013 w 3824878"/>
              <a:gd name="connsiteY363" fmla="*/ 1183509 h 6576911"/>
              <a:gd name="connsiteX364" fmla="*/ 1167484 w 3824878"/>
              <a:gd name="connsiteY364" fmla="*/ 1245359 h 6576911"/>
              <a:gd name="connsiteX365" fmla="*/ 711580 w 3824878"/>
              <a:gd name="connsiteY365" fmla="*/ 1245359 h 6576911"/>
              <a:gd name="connsiteX366" fmla="*/ 652025 w 3824878"/>
              <a:gd name="connsiteY366" fmla="*/ 1184558 h 6576911"/>
              <a:gd name="connsiteX367" fmla="*/ 652025 w 3824878"/>
              <a:gd name="connsiteY367" fmla="*/ 719121 h 6576911"/>
              <a:gd name="connsiteX368" fmla="*/ 711580 w 3824878"/>
              <a:gd name="connsiteY368" fmla="*/ 658321 h 6576911"/>
              <a:gd name="connsiteX369" fmla="*/ 59556 w 3824878"/>
              <a:gd name="connsiteY369" fmla="*/ 658321 h 6576911"/>
              <a:gd name="connsiteX370" fmla="*/ 514433 w 3824878"/>
              <a:gd name="connsiteY370" fmla="*/ 658321 h 6576911"/>
              <a:gd name="connsiteX371" fmla="*/ 573988 w 3824878"/>
              <a:gd name="connsiteY371" fmla="*/ 719121 h 6576911"/>
              <a:gd name="connsiteX372" fmla="*/ 573988 w 3824878"/>
              <a:gd name="connsiteY372" fmla="*/ 1183509 h 6576911"/>
              <a:gd name="connsiteX373" fmla="*/ 515460 w 3824878"/>
              <a:gd name="connsiteY373" fmla="*/ 1245359 h 6576911"/>
              <a:gd name="connsiteX374" fmla="*/ 59556 w 3824878"/>
              <a:gd name="connsiteY374" fmla="*/ 1245359 h 6576911"/>
              <a:gd name="connsiteX375" fmla="*/ 0 w 3824878"/>
              <a:gd name="connsiteY375" fmla="*/ 1184558 h 6576911"/>
              <a:gd name="connsiteX376" fmla="*/ 0 w 3824878"/>
              <a:gd name="connsiteY376" fmla="*/ 719121 h 6576911"/>
              <a:gd name="connsiteX377" fmla="*/ 59556 w 3824878"/>
              <a:gd name="connsiteY377" fmla="*/ 658321 h 6576911"/>
              <a:gd name="connsiteX378" fmla="*/ 1349231 w 3824878"/>
              <a:gd name="connsiteY378" fmla="*/ 1 h 6576911"/>
              <a:gd name="connsiteX379" fmla="*/ 1804110 w 3824878"/>
              <a:gd name="connsiteY379" fmla="*/ 1 h 6576911"/>
              <a:gd name="connsiteX380" fmla="*/ 1863664 w 3824878"/>
              <a:gd name="connsiteY380" fmla="*/ 60801 h 6576911"/>
              <a:gd name="connsiteX381" fmla="*/ 1863664 w 3824878"/>
              <a:gd name="connsiteY381" fmla="*/ 525189 h 6576911"/>
              <a:gd name="connsiteX382" fmla="*/ 1804110 w 3824878"/>
              <a:gd name="connsiteY382" fmla="*/ 587039 h 6576911"/>
              <a:gd name="connsiteX383" fmla="*/ 1349231 w 3824878"/>
              <a:gd name="connsiteY383" fmla="*/ 587039 h 6576911"/>
              <a:gd name="connsiteX384" fmla="*/ 1289676 w 3824878"/>
              <a:gd name="connsiteY384" fmla="*/ 526238 h 6576911"/>
              <a:gd name="connsiteX385" fmla="*/ 1289676 w 3824878"/>
              <a:gd name="connsiteY385" fmla="*/ 60801 h 6576911"/>
              <a:gd name="connsiteX386" fmla="*/ 1349231 w 3824878"/>
              <a:gd name="connsiteY386" fmla="*/ 1 h 6576911"/>
              <a:gd name="connsiteX387" fmla="*/ 59556 w 3824878"/>
              <a:gd name="connsiteY387" fmla="*/ 1 h 6576911"/>
              <a:gd name="connsiteX388" fmla="*/ 514433 w 3824878"/>
              <a:gd name="connsiteY388" fmla="*/ 1 h 6576911"/>
              <a:gd name="connsiteX389" fmla="*/ 575017 w 3824878"/>
              <a:gd name="connsiteY389" fmla="*/ 60801 h 6576911"/>
              <a:gd name="connsiteX390" fmla="*/ 575017 w 3824878"/>
              <a:gd name="connsiteY390" fmla="*/ 525190 h 6576911"/>
              <a:gd name="connsiteX391" fmla="*/ 515461 w 3824878"/>
              <a:gd name="connsiteY391" fmla="*/ 587039 h 6576911"/>
              <a:gd name="connsiteX392" fmla="*/ 59556 w 3824878"/>
              <a:gd name="connsiteY392" fmla="*/ 587039 h 6576911"/>
              <a:gd name="connsiteX393" fmla="*/ 0 w 3824878"/>
              <a:gd name="connsiteY393" fmla="*/ 526238 h 6576911"/>
              <a:gd name="connsiteX394" fmla="*/ 0 w 3824878"/>
              <a:gd name="connsiteY394" fmla="*/ 60801 h 6576911"/>
              <a:gd name="connsiteX395" fmla="*/ 59556 w 3824878"/>
              <a:gd name="connsiteY395" fmla="*/ 1 h 6576911"/>
              <a:gd name="connsiteX396" fmla="*/ 2658418 w 3824878"/>
              <a:gd name="connsiteY396" fmla="*/ 0 h 6576911"/>
              <a:gd name="connsiteX397" fmla="*/ 3113297 w 3824878"/>
              <a:gd name="connsiteY397" fmla="*/ 0 h 6576911"/>
              <a:gd name="connsiteX398" fmla="*/ 3172852 w 3824878"/>
              <a:gd name="connsiteY398" fmla="*/ 60801 h 6576911"/>
              <a:gd name="connsiteX399" fmla="*/ 3172852 w 3824878"/>
              <a:gd name="connsiteY399" fmla="*/ 525189 h 6576911"/>
              <a:gd name="connsiteX400" fmla="*/ 3113297 w 3824878"/>
              <a:gd name="connsiteY400" fmla="*/ 587038 h 6576911"/>
              <a:gd name="connsiteX401" fmla="*/ 2658418 w 3824878"/>
              <a:gd name="connsiteY401" fmla="*/ 587038 h 6576911"/>
              <a:gd name="connsiteX402" fmla="*/ 2598863 w 3824878"/>
              <a:gd name="connsiteY402" fmla="*/ 526237 h 6576911"/>
              <a:gd name="connsiteX403" fmla="*/ 2598863 w 3824878"/>
              <a:gd name="connsiteY403" fmla="*/ 60801 h 6576911"/>
              <a:gd name="connsiteX404" fmla="*/ 2658418 w 3824878"/>
              <a:gd name="connsiteY404" fmla="*/ 0 h 6576911"/>
              <a:gd name="connsiteX405" fmla="*/ 2001257 w 3824878"/>
              <a:gd name="connsiteY405" fmla="*/ 0 h 6576911"/>
              <a:gd name="connsiteX406" fmla="*/ 2456136 w 3824878"/>
              <a:gd name="connsiteY406" fmla="*/ 0 h 6576911"/>
              <a:gd name="connsiteX407" fmla="*/ 2515690 w 3824878"/>
              <a:gd name="connsiteY407" fmla="*/ 60801 h 6576911"/>
              <a:gd name="connsiteX408" fmla="*/ 2515690 w 3824878"/>
              <a:gd name="connsiteY408" fmla="*/ 525189 h 6576911"/>
              <a:gd name="connsiteX409" fmla="*/ 2456136 w 3824878"/>
              <a:gd name="connsiteY409" fmla="*/ 587038 h 6576911"/>
              <a:gd name="connsiteX410" fmla="*/ 2001257 w 3824878"/>
              <a:gd name="connsiteY410" fmla="*/ 587038 h 6576911"/>
              <a:gd name="connsiteX411" fmla="*/ 1941702 w 3824878"/>
              <a:gd name="connsiteY411" fmla="*/ 526238 h 6576911"/>
              <a:gd name="connsiteX412" fmla="*/ 1941702 w 3824878"/>
              <a:gd name="connsiteY412" fmla="*/ 60801 h 6576911"/>
              <a:gd name="connsiteX413" fmla="*/ 2001257 w 3824878"/>
              <a:gd name="connsiteY413" fmla="*/ 0 h 657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3824878" h="6576911">
                <a:moveTo>
                  <a:pt x="3310444" y="5990922"/>
                </a:moveTo>
                <a:lnTo>
                  <a:pt x="3765323" y="5990922"/>
                </a:lnTo>
                <a:cubicBezTo>
                  <a:pt x="3798181" y="5990922"/>
                  <a:pt x="3824878" y="6018177"/>
                  <a:pt x="3824878" y="6051723"/>
                </a:cubicBezTo>
                <a:lnTo>
                  <a:pt x="3824878" y="6516111"/>
                </a:lnTo>
                <a:cubicBezTo>
                  <a:pt x="3824878" y="6548607"/>
                  <a:pt x="3798181" y="6576911"/>
                  <a:pt x="3765323" y="6576911"/>
                </a:cubicBezTo>
                <a:lnTo>
                  <a:pt x="3310444" y="6576911"/>
                </a:lnTo>
                <a:cubicBezTo>
                  <a:pt x="3277586" y="6576911"/>
                  <a:pt x="3250890" y="6549656"/>
                  <a:pt x="3250890" y="6516111"/>
                </a:cubicBezTo>
                <a:lnTo>
                  <a:pt x="3250890" y="6051723"/>
                </a:lnTo>
                <a:cubicBezTo>
                  <a:pt x="3250890" y="6018177"/>
                  <a:pt x="3277586" y="5990922"/>
                  <a:pt x="3310444" y="5990922"/>
                </a:cubicBezTo>
                <a:close/>
                <a:moveTo>
                  <a:pt x="2001257" y="5990922"/>
                </a:moveTo>
                <a:lnTo>
                  <a:pt x="2456136" y="5990922"/>
                </a:lnTo>
                <a:cubicBezTo>
                  <a:pt x="2488994" y="5990922"/>
                  <a:pt x="2515690" y="6018177"/>
                  <a:pt x="2515690" y="6051723"/>
                </a:cubicBezTo>
                <a:lnTo>
                  <a:pt x="2515690" y="6516111"/>
                </a:lnTo>
                <a:cubicBezTo>
                  <a:pt x="2515690" y="6548607"/>
                  <a:pt x="2488994" y="6576911"/>
                  <a:pt x="2456136" y="6576911"/>
                </a:cubicBezTo>
                <a:lnTo>
                  <a:pt x="2001257" y="6576911"/>
                </a:lnTo>
                <a:cubicBezTo>
                  <a:pt x="1968399" y="6576911"/>
                  <a:pt x="1941702" y="6549656"/>
                  <a:pt x="1941702" y="6516111"/>
                </a:cubicBezTo>
                <a:lnTo>
                  <a:pt x="1941702" y="6051723"/>
                </a:lnTo>
                <a:cubicBezTo>
                  <a:pt x="1941702" y="6018177"/>
                  <a:pt x="1968399" y="5990922"/>
                  <a:pt x="2001257" y="5990922"/>
                </a:cubicBezTo>
                <a:close/>
                <a:moveTo>
                  <a:pt x="1349231" y="5990922"/>
                </a:moveTo>
                <a:lnTo>
                  <a:pt x="1804110" y="5990922"/>
                </a:lnTo>
                <a:cubicBezTo>
                  <a:pt x="1836968" y="5990922"/>
                  <a:pt x="1863664" y="6018177"/>
                  <a:pt x="1863664" y="6051723"/>
                </a:cubicBezTo>
                <a:lnTo>
                  <a:pt x="1863664" y="6516111"/>
                </a:lnTo>
                <a:cubicBezTo>
                  <a:pt x="1863664" y="6548607"/>
                  <a:pt x="1836968" y="6576911"/>
                  <a:pt x="1804110" y="6576911"/>
                </a:cubicBezTo>
                <a:lnTo>
                  <a:pt x="1349231" y="6576911"/>
                </a:lnTo>
                <a:cubicBezTo>
                  <a:pt x="1316373" y="6576911"/>
                  <a:pt x="1289676" y="6549656"/>
                  <a:pt x="1289676" y="6516111"/>
                </a:cubicBezTo>
                <a:lnTo>
                  <a:pt x="1289676" y="6051723"/>
                </a:lnTo>
                <a:cubicBezTo>
                  <a:pt x="1289676" y="6018177"/>
                  <a:pt x="1316373" y="5990922"/>
                  <a:pt x="1349231" y="5990922"/>
                </a:cubicBezTo>
                <a:close/>
                <a:moveTo>
                  <a:pt x="711580" y="5990922"/>
                </a:moveTo>
                <a:lnTo>
                  <a:pt x="1166457" y="5990922"/>
                </a:lnTo>
                <a:cubicBezTo>
                  <a:pt x="1199316" y="5990922"/>
                  <a:pt x="1226013" y="6018177"/>
                  <a:pt x="1226013" y="6051723"/>
                </a:cubicBezTo>
                <a:lnTo>
                  <a:pt x="1226013" y="6516111"/>
                </a:lnTo>
                <a:cubicBezTo>
                  <a:pt x="1227040" y="6548607"/>
                  <a:pt x="1200342" y="6576911"/>
                  <a:pt x="1167484" y="6576911"/>
                </a:cubicBezTo>
                <a:lnTo>
                  <a:pt x="711580" y="6576911"/>
                </a:lnTo>
                <a:cubicBezTo>
                  <a:pt x="678722" y="6576911"/>
                  <a:pt x="652025" y="6549656"/>
                  <a:pt x="652025" y="6516111"/>
                </a:cubicBezTo>
                <a:lnTo>
                  <a:pt x="652025" y="6051723"/>
                </a:lnTo>
                <a:cubicBezTo>
                  <a:pt x="652025" y="6018177"/>
                  <a:pt x="678722" y="5990922"/>
                  <a:pt x="711580" y="5990922"/>
                </a:cubicBezTo>
                <a:close/>
                <a:moveTo>
                  <a:pt x="3310444" y="5331553"/>
                </a:moveTo>
                <a:lnTo>
                  <a:pt x="3765323" y="5331553"/>
                </a:lnTo>
                <a:cubicBezTo>
                  <a:pt x="3798181" y="5331553"/>
                  <a:pt x="3824878" y="5358808"/>
                  <a:pt x="3824878" y="5392354"/>
                </a:cubicBezTo>
                <a:lnTo>
                  <a:pt x="3824878" y="5856742"/>
                </a:lnTo>
                <a:cubicBezTo>
                  <a:pt x="3824878" y="5890288"/>
                  <a:pt x="3798181" y="5917543"/>
                  <a:pt x="3765323" y="5917543"/>
                </a:cubicBezTo>
                <a:lnTo>
                  <a:pt x="3310444" y="5917543"/>
                </a:lnTo>
                <a:cubicBezTo>
                  <a:pt x="3277586" y="5917543"/>
                  <a:pt x="3250890" y="5890288"/>
                  <a:pt x="3250890" y="5856742"/>
                </a:cubicBezTo>
                <a:lnTo>
                  <a:pt x="3250890" y="5392354"/>
                </a:lnTo>
                <a:cubicBezTo>
                  <a:pt x="3250890" y="5358808"/>
                  <a:pt x="3277586" y="5331553"/>
                  <a:pt x="3310444" y="5331553"/>
                </a:cubicBezTo>
                <a:close/>
                <a:moveTo>
                  <a:pt x="2658418" y="5331553"/>
                </a:moveTo>
                <a:lnTo>
                  <a:pt x="3113297" y="5331553"/>
                </a:lnTo>
                <a:cubicBezTo>
                  <a:pt x="3146155" y="5331553"/>
                  <a:pt x="3172852" y="5358808"/>
                  <a:pt x="3172852" y="5392354"/>
                </a:cubicBezTo>
                <a:lnTo>
                  <a:pt x="3172852" y="5856742"/>
                </a:lnTo>
                <a:cubicBezTo>
                  <a:pt x="3172852" y="5890288"/>
                  <a:pt x="3146155" y="5917543"/>
                  <a:pt x="3113297" y="5917543"/>
                </a:cubicBezTo>
                <a:lnTo>
                  <a:pt x="2658418" y="5917543"/>
                </a:lnTo>
                <a:cubicBezTo>
                  <a:pt x="2625560" y="5917543"/>
                  <a:pt x="2598863" y="5890288"/>
                  <a:pt x="2598863" y="5856742"/>
                </a:cubicBezTo>
                <a:lnTo>
                  <a:pt x="2598863" y="5392354"/>
                </a:lnTo>
                <a:cubicBezTo>
                  <a:pt x="2598863" y="5358808"/>
                  <a:pt x="2625560" y="5331553"/>
                  <a:pt x="2658418" y="5331553"/>
                </a:cubicBezTo>
                <a:close/>
                <a:moveTo>
                  <a:pt x="2001257" y="5331553"/>
                </a:moveTo>
                <a:lnTo>
                  <a:pt x="2456136" y="5331553"/>
                </a:lnTo>
                <a:cubicBezTo>
                  <a:pt x="2488994" y="5331553"/>
                  <a:pt x="2515690" y="5358808"/>
                  <a:pt x="2515690" y="5392354"/>
                </a:cubicBezTo>
                <a:lnTo>
                  <a:pt x="2515690" y="5856742"/>
                </a:lnTo>
                <a:cubicBezTo>
                  <a:pt x="2515690" y="5890288"/>
                  <a:pt x="2488994" y="5917543"/>
                  <a:pt x="2456136" y="5917543"/>
                </a:cubicBezTo>
                <a:lnTo>
                  <a:pt x="2001257" y="5917543"/>
                </a:lnTo>
                <a:cubicBezTo>
                  <a:pt x="1968399" y="5917543"/>
                  <a:pt x="1941702" y="5890288"/>
                  <a:pt x="1941702" y="5856742"/>
                </a:cubicBezTo>
                <a:lnTo>
                  <a:pt x="1941702" y="5392354"/>
                </a:lnTo>
                <a:cubicBezTo>
                  <a:pt x="1941702" y="5358808"/>
                  <a:pt x="1968399" y="5331553"/>
                  <a:pt x="2001257" y="5331553"/>
                </a:cubicBezTo>
                <a:close/>
                <a:moveTo>
                  <a:pt x="1349231" y="5331553"/>
                </a:moveTo>
                <a:lnTo>
                  <a:pt x="1804110" y="5331553"/>
                </a:lnTo>
                <a:cubicBezTo>
                  <a:pt x="1836968" y="5331553"/>
                  <a:pt x="1863664" y="5358808"/>
                  <a:pt x="1863664" y="5392354"/>
                </a:cubicBezTo>
                <a:lnTo>
                  <a:pt x="1863664" y="5856742"/>
                </a:lnTo>
                <a:cubicBezTo>
                  <a:pt x="1863664" y="5890288"/>
                  <a:pt x="1836968" y="5917543"/>
                  <a:pt x="1804110" y="5917543"/>
                </a:cubicBezTo>
                <a:lnTo>
                  <a:pt x="1349231" y="5917543"/>
                </a:lnTo>
                <a:cubicBezTo>
                  <a:pt x="1316373" y="5917543"/>
                  <a:pt x="1289676" y="5890288"/>
                  <a:pt x="1289676" y="5856742"/>
                </a:cubicBezTo>
                <a:lnTo>
                  <a:pt x="1289676" y="5392354"/>
                </a:lnTo>
                <a:cubicBezTo>
                  <a:pt x="1289676" y="5358808"/>
                  <a:pt x="1316373" y="5331553"/>
                  <a:pt x="1349231" y="5331553"/>
                </a:cubicBezTo>
                <a:close/>
                <a:moveTo>
                  <a:pt x="59556" y="5331553"/>
                </a:moveTo>
                <a:lnTo>
                  <a:pt x="514433" y="5331553"/>
                </a:lnTo>
                <a:cubicBezTo>
                  <a:pt x="547292" y="5331553"/>
                  <a:pt x="573988" y="5358808"/>
                  <a:pt x="573988" y="5392354"/>
                </a:cubicBezTo>
                <a:lnTo>
                  <a:pt x="573988" y="5856742"/>
                </a:lnTo>
                <a:cubicBezTo>
                  <a:pt x="575015" y="5890288"/>
                  <a:pt x="548317" y="5917543"/>
                  <a:pt x="515460" y="5917543"/>
                </a:cubicBezTo>
                <a:lnTo>
                  <a:pt x="59556" y="5917543"/>
                </a:lnTo>
                <a:cubicBezTo>
                  <a:pt x="26697" y="5917543"/>
                  <a:pt x="0" y="5890288"/>
                  <a:pt x="0" y="5856742"/>
                </a:cubicBezTo>
                <a:lnTo>
                  <a:pt x="0" y="5392354"/>
                </a:lnTo>
                <a:cubicBezTo>
                  <a:pt x="0" y="5358808"/>
                  <a:pt x="26697" y="5331553"/>
                  <a:pt x="59556" y="5331553"/>
                </a:cubicBezTo>
                <a:close/>
                <a:moveTo>
                  <a:pt x="3310444" y="4674280"/>
                </a:moveTo>
                <a:lnTo>
                  <a:pt x="3765323" y="4674280"/>
                </a:lnTo>
                <a:cubicBezTo>
                  <a:pt x="3798181" y="4674280"/>
                  <a:pt x="3824878" y="4701535"/>
                  <a:pt x="3824878" y="4735081"/>
                </a:cubicBezTo>
                <a:lnTo>
                  <a:pt x="3824878" y="5199469"/>
                </a:lnTo>
                <a:cubicBezTo>
                  <a:pt x="3824878" y="5231966"/>
                  <a:pt x="3798181" y="5260270"/>
                  <a:pt x="3765323" y="5260270"/>
                </a:cubicBezTo>
                <a:lnTo>
                  <a:pt x="3310444" y="5260270"/>
                </a:lnTo>
                <a:cubicBezTo>
                  <a:pt x="3277586" y="5260270"/>
                  <a:pt x="3250890" y="5233015"/>
                  <a:pt x="3250890" y="5199469"/>
                </a:cubicBezTo>
                <a:lnTo>
                  <a:pt x="3250890" y="4735081"/>
                </a:lnTo>
                <a:cubicBezTo>
                  <a:pt x="3250890" y="4701535"/>
                  <a:pt x="3277586" y="4674280"/>
                  <a:pt x="3310444" y="4674280"/>
                </a:cubicBezTo>
                <a:close/>
                <a:moveTo>
                  <a:pt x="2658418" y="4674280"/>
                </a:moveTo>
                <a:lnTo>
                  <a:pt x="3113297" y="4674280"/>
                </a:lnTo>
                <a:cubicBezTo>
                  <a:pt x="3146155" y="4674280"/>
                  <a:pt x="3172852" y="4701535"/>
                  <a:pt x="3172852" y="4735081"/>
                </a:cubicBezTo>
                <a:lnTo>
                  <a:pt x="3172852" y="5199469"/>
                </a:lnTo>
                <a:cubicBezTo>
                  <a:pt x="3172852" y="5231966"/>
                  <a:pt x="3146155" y="5260270"/>
                  <a:pt x="3113297" y="5260270"/>
                </a:cubicBezTo>
                <a:lnTo>
                  <a:pt x="2658418" y="5260270"/>
                </a:lnTo>
                <a:cubicBezTo>
                  <a:pt x="2625560" y="5260270"/>
                  <a:pt x="2598863" y="5233015"/>
                  <a:pt x="2598863" y="5199469"/>
                </a:cubicBezTo>
                <a:lnTo>
                  <a:pt x="2598863" y="4735081"/>
                </a:lnTo>
                <a:cubicBezTo>
                  <a:pt x="2598863" y="4701535"/>
                  <a:pt x="2625560" y="4674280"/>
                  <a:pt x="2658418" y="4674280"/>
                </a:cubicBezTo>
                <a:close/>
                <a:moveTo>
                  <a:pt x="1349231" y="4674280"/>
                </a:moveTo>
                <a:lnTo>
                  <a:pt x="1804110" y="4674280"/>
                </a:lnTo>
                <a:cubicBezTo>
                  <a:pt x="1836968" y="4674280"/>
                  <a:pt x="1863664" y="4701535"/>
                  <a:pt x="1863664" y="4735081"/>
                </a:cubicBezTo>
                <a:lnTo>
                  <a:pt x="1863664" y="5199469"/>
                </a:lnTo>
                <a:cubicBezTo>
                  <a:pt x="1863664" y="5231966"/>
                  <a:pt x="1836968" y="5260270"/>
                  <a:pt x="1804110" y="5260270"/>
                </a:cubicBezTo>
                <a:lnTo>
                  <a:pt x="1349231" y="5260270"/>
                </a:lnTo>
                <a:cubicBezTo>
                  <a:pt x="1316373" y="5260270"/>
                  <a:pt x="1289676" y="5233015"/>
                  <a:pt x="1289676" y="5199469"/>
                </a:cubicBezTo>
                <a:lnTo>
                  <a:pt x="1289676" y="4735081"/>
                </a:lnTo>
                <a:cubicBezTo>
                  <a:pt x="1289676" y="4701535"/>
                  <a:pt x="1316373" y="4674280"/>
                  <a:pt x="1349231" y="4674280"/>
                </a:cubicBezTo>
                <a:close/>
                <a:moveTo>
                  <a:pt x="711580" y="4674280"/>
                </a:moveTo>
                <a:lnTo>
                  <a:pt x="1166457" y="4674280"/>
                </a:lnTo>
                <a:cubicBezTo>
                  <a:pt x="1199316" y="4674280"/>
                  <a:pt x="1226013" y="4701535"/>
                  <a:pt x="1226013" y="4735081"/>
                </a:cubicBezTo>
                <a:lnTo>
                  <a:pt x="1226013" y="5199469"/>
                </a:lnTo>
                <a:cubicBezTo>
                  <a:pt x="1227040" y="5231966"/>
                  <a:pt x="1200342" y="5260270"/>
                  <a:pt x="1167484" y="5260270"/>
                </a:cubicBezTo>
                <a:lnTo>
                  <a:pt x="711580" y="5260270"/>
                </a:lnTo>
                <a:cubicBezTo>
                  <a:pt x="678722" y="5260270"/>
                  <a:pt x="652025" y="5233015"/>
                  <a:pt x="652025" y="5199469"/>
                </a:cubicBezTo>
                <a:lnTo>
                  <a:pt x="652025" y="4735081"/>
                </a:lnTo>
                <a:cubicBezTo>
                  <a:pt x="652025" y="4701535"/>
                  <a:pt x="678722" y="4674280"/>
                  <a:pt x="711580" y="4674280"/>
                </a:cubicBezTo>
                <a:close/>
                <a:moveTo>
                  <a:pt x="59556" y="4674280"/>
                </a:moveTo>
                <a:lnTo>
                  <a:pt x="514433" y="4674280"/>
                </a:lnTo>
                <a:cubicBezTo>
                  <a:pt x="547292" y="4674280"/>
                  <a:pt x="573988" y="4701535"/>
                  <a:pt x="573988" y="4735081"/>
                </a:cubicBezTo>
                <a:lnTo>
                  <a:pt x="573988" y="5199469"/>
                </a:lnTo>
                <a:cubicBezTo>
                  <a:pt x="575015" y="5231966"/>
                  <a:pt x="548317" y="5260270"/>
                  <a:pt x="515460" y="5260270"/>
                </a:cubicBezTo>
                <a:lnTo>
                  <a:pt x="59556" y="5260270"/>
                </a:lnTo>
                <a:cubicBezTo>
                  <a:pt x="26697" y="5260270"/>
                  <a:pt x="0" y="5233015"/>
                  <a:pt x="0" y="5199469"/>
                </a:cubicBezTo>
                <a:lnTo>
                  <a:pt x="0" y="4735081"/>
                </a:lnTo>
                <a:cubicBezTo>
                  <a:pt x="0" y="4701535"/>
                  <a:pt x="26697" y="4674280"/>
                  <a:pt x="59556" y="4674280"/>
                </a:cubicBezTo>
                <a:close/>
                <a:moveTo>
                  <a:pt x="2658418" y="3990802"/>
                </a:moveTo>
                <a:lnTo>
                  <a:pt x="3113297" y="3990802"/>
                </a:lnTo>
                <a:cubicBezTo>
                  <a:pt x="3146155" y="3990802"/>
                  <a:pt x="3172852" y="4018057"/>
                  <a:pt x="3172852" y="4051603"/>
                </a:cubicBezTo>
                <a:lnTo>
                  <a:pt x="3172852" y="4515991"/>
                </a:lnTo>
                <a:cubicBezTo>
                  <a:pt x="3172852" y="4549537"/>
                  <a:pt x="3146155" y="4576792"/>
                  <a:pt x="3113297" y="4576792"/>
                </a:cubicBezTo>
                <a:lnTo>
                  <a:pt x="2658418" y="4576792"/>
                </a:lnTo>
                <a:cubicBezTo>
                  <a:pt x="2625560" y="4576792"/>
                  <a:pt x="2598863" y="4549537"/>
                  <a:pt x="2598863" y="4515991"/>
                </a:cubicBezTo>
                <a:lnTo>
                  <a:pt x="2598863" y="4051603"/>
                </a:lnTo>
                <a:cubicBezTo>
                  <a:pt x="2598863" y="4018057"/>
                  <a:pt x="2625560" y="3990802"/>
                  <a:pt x="2658418" y="3990802"/>
                </a:cubicBezTo>
                <a:close/>
                <a:moveTo>
                  <a:pt x="2001257" y="3990802"/>
                </a:moveTo>
                <a:lnTo>
                  <a:pt x="2456136" y="3990802"/>
                </a:lnTo>
                <a:cubicBezTo>
                  <a:pt x="2488994" y="3990802"/>
                  <a:pt x="2515690" y="4018057"/>
                  <a:pt x="2515690" y="4051603"/>
                </a:cubicBezTo>
                <a:lnTo>
                  <a:pt x="2515690" y="4515991"/>
                </a:lnTo>
                <a:cubicBezTo>
                  <a:pt x="2515690" y="4549537"/>
                  <a:pt x="2488994" y="4576792"/>
                  <a:pt x="2456136" y="4576792"/>
                </a:cubicBezTo>
                <a:lnTo>
                  <a:pt x="2001257" y="4576792"/>
                </a:lnTo>
                <a:cubicBezTo>
                  <a:pt x="1968399" y="4576792"/>
                  <a:pt x="1941702" y="4549537"/>
                  <a:pt x="1941702" y="4515991"/>
                </a:cubicBezTo>
                <a:lnTo>
                  <a:pt x="1941702" y="4051603"/>
                </a:lnTo>
                <a:cubicBezTo>
                  <a:pt x="1941702" y="4018057"/>
                  <a:pt x="1968399" y="3990802"/>
                  <a:pt x="2001257" y="3990802"/>
                </a:cubicBezTo>
                <a:close/>
                <a:moveTo>
                  <a:pt x="1349231" y="3990802"/>
                </a:moveTo>
                <a:lnTo>
                  <a:pt x="1804110" y="3990802"/>
                </a:lnTo>
                <a:cubicBezTo>
                  <a:pt x="1836968" y="3990802"/>
                  <a:pt x="1863664" y="4018057"/>
                  <a:pt x="1863664" y="4051603"/>
                </a:cubicBezTo>
                <a:lnTo>
                  <a:pt x="1863664" y="4515991"/>
                </a:lnTo>
                <a:cubicBezTo>
                  <a:pt x="1863664" y="4549537"/>
                  <a:pt x="1836968" y="4576792"/>
                  <a:pt x="1804110" y="4576792"/>
                </a:cubicBezTo>
                <a:lnTo>
                  <a:pt x="1349231" y="4576792"/>
                </a:lnTo>
                <a:cubicBezTo>
                  <a:pt x="1316373" y="4576792"/>
                  <a:pt x="1289676" y="4549537"/>
                  <a:pt x="1289676" y="4515991"/>
                </a:cubicBezTo>
                <a:lnTo>
                  <a:pt x="1289676" y="4051603"/>
                </a:lnTo>
                <a:cubicBezTo>
                  <a:pt x="1289676" y="4018057"/>
                  <a:pt x="1316373" y="3990802"/>
                  <a:pt x="1349231" y="3990802"/>
                </a:cubicBezTo>
                <a:close/>
                <a:moveTo>
                  <a:pt x="59556" y="3990802"/>
                </a:moveTo>
                <a:lnTo>
                  <a:pt x="514433" y="3990802"/>
                </a:lnTo>
                <a:cubicBezTo>
                  <a:pt x="547292" y="3990802"/>
                  <a:pt x="573988" y="4018057"/>
                  <a:pt x="573988" y="4051603"/>
                </a:cubicBezTo>
                <a:lnTo>
                  <a:pt x="573988" y="4515991"/>
                </a:lnTo>
                <a:cubicBezTo>
                  <a:pt x="575015" y="4549537"/>
                  <a:pt x="548317" y="4576792"/>
                  <a:pt x="515460" y="4576792"/>
                </a:cubicBezTo>
                <a:lnTo>
                  <a:pt x="59556" y="4576792"/>
                </a:lnTo>
                <a:cubicBezTo>
                  <a:pt x="26697" y="4576792"/>
                  <a:pt x="0" y="4549537"/>
                  <a:pt x="0" y="4515991"/>
                </a:cubicBezTo>
                <a:lnTo>
                  <a:pt x="0" y="4051603"/>
                </a:lnTo>
                <a:cubicBezTo>
                  <a:pt x="0" y="4018057"/>
                  <a:pt x="26697" y="3990802"/>
                  <a:pt x="59556" y="3990802"/>
                </a:cubicBezTo>
                <a:close/>
                <a:moveTo>
                  <a:pt x="3310444" y="3308372"/>
                </a:moveTo>
                <a:lnTo>
                  <a:pt x="3765323" y="3308372"/>
                </a:lnTo>
                <a:cubicBezTo>
                  <a:pt x="3798181" y="3308372"/>
                  <a:pt x="3824878" y="3335627"/>
                  <a:pt x="3824878" y="3369173"/>
                </a:cubicBezTo>
                <a:lnTo>
                  <a:pt x="3824878" y="3833561"/>
                </a:lnTo>
                <a:cubicBezTo>
                  <a:pt x="3824878" y="3867107"/>
                  <a:pt x="3798181" y="3894362"/>
                  <a:pt x="3765323" y="3894362"/>
                </a:cubicBezTo>
                <a:lnTo>
                  <a:pt x="3310444" y="3894362"/>
                </a:lnTo>
                <a:cubicBezTo>
                  <a:pt x="3277586" y="3894362"/>
                  <a:pt x="3250890" y="3867107"/>
                  <a:pt x="3250890" y="3833561"/>
                </a:cubicBezTo>
                <a:lnTo>
                  <a:pt x="3250890" y="3369173"/>
                </a:lnTo>
                <a:cubicBezTo>
                  <a:pt x="3250890" y="3335627"/>
                  <a:pt x="3277586" y="3308372"/>
                  <a:pt x="3310444" y="3308372"/>
                </a:cubicBezTo>
                <a:close/>
                <a:moveTo>
                  <a:pt x="2658418" y="3308372"/>
                </a:moveTo>
                <a:lnTo>
                  <a:pt x="3113297" y="3308372"/>
                </a:lnTo>
                <a:cubicBezTo>
                  <a:pt x="3146155" y="3308372"/>
                  <a:pt x="3172852" y="3335627"/>
                  <a:pt x="3172852" y="3369173"/>
                </a:cubicBezTo>
                <a:lnTo>
                  <a:pt x="3172852" y="3833561"/>
                </a:lnTo>
                <a:cubicBezTo>
                  <a:pt x="3172852" y="3867107"/>
                  <a:pt x="3146155" y="3894362"/>
                  <a:pt x="3113297" y="3894362"/>
                </a:cubicBezTo>
                <a:lnTo>
                  <a:pt x="2658418" y="3894362"/>
                </a:lnTo>
                <a:cubicBezTo>
                  <a:pt x="2625560" y="3894362"/>
                  <a:pt x="2598863" y="3867107"/>
                  <a:pt x="2598863" y="3833561"/>
                </a:cubicBezTo>
                <a:lnTo>
                  <a:pt x="2598863" y="3369173"/>
                </a:lnTo>
                <a:cubicBezTo>
                  <a:pt x="2598863" y="3335627"/>
                  <a:pt x="2625560" y="3308372"/>
                  <a:pt x="2658418" y="3308372"/>
                </a:cubicBezTo>
                <a:close/>
                <a:moveTo>
                  <a:pt x="1349231" y="3308372"/>
                </a:moveTo>
                <a:lnTo>
                  <a:pt x="1804110" y="3308372"/>
                </a:lnTo>
                <a:cubicBezTo>
                  <a:pt x="1836968" y="3308372"/>
                  <a:pt x="1863664" y="3335627"/>
                  <a:pt x="1863664" y="3369173"/>
                </a:cubicBezTo>
                <a:lnTo>
                  <a:pt x="1863664" y="3833561"/>
                </a:lnTo>
                <a:cubicBezTo>
                  <a:pt x="1863664" y="3867107"/>
                  <a:pt x="1836968" y="3894362"/>
                  <a:pt x="1804110" y="3894362"/>
                </a:cubicBezTo>
                <a:lnTo>
                  <a:pt x="1349231" y="3894362"/>
                </a:lnTo>
                <a:cubicBezTo>
                  <a:pt x="1316373" y="3894362"/>
                  <a:pt x="1289676" y="3867107"/>
                  <a:pt x="1289676" y="3833561"/>
                </a:cubicBezTo>
                <a:lnTo>
                  <a:pt x="1289676" y="3369173"/>
                </a:lnTo>
                <a:cubicBezTo>
                  <a:pt x="1289676" y="3335627"/>
                  <a:pt x="1316373" y="3308372"/>
                  <a:pt x="1349231" y="3308372"/>
                </a:cubicBezTo>
                <a:close/>
                <a:moveTo>
                  <a:pt x="711580" y="3308372"/>
                </a:moveTo>
                <a:lnTo>
                  <a:pt x="1166457" y="3308372"/>
                </a:lnTo>
                <a:cubicBezTo>
                  <a:pt x="1199316" y="3308372"/>
                  <a:pt x="1226013" y="3335627"/>
                  <a:pt x="1226013" y="3369173"/>
                </a:cubicBezTo>
                <a:lnTo>
                  <a:pt x="1226013" y="3833561"/>
                </a:lnTo>
                <a:cubicBezTo>
                  <a:pt x="1227040" y="3867107"/>
                  <a:pt x="1200342" y="3894362"/>
                  <a:pt x="1167484" y="3894362"/>
                </a:cubicBezTo>
                <a:lnTo>
                  <a:pt x="711580" y="3894362"/>
                </a:lnTo>
                <a:cubicBezTo>
                  <a:pt x="678722" y="3894362"/>
                  <a:pt x="652025" y="3867107"/>
                  <a:pt x="652025" y="3833561"/>
                </a:cubicBezTo>
                <a:lnTo>
                  <a:pt x="652025" y="3369173"/>
                </a:lnTo>
                <a:cubicBezTo>
                  <a:pt x="652025" y="3335627"/>
                  <a:pt x="678722" y="3308372"/>
                  <a:pt x="711580" y="3308372"/>
                </a:cubicBezTo>
                <a:close/>
                <a:moveTo>
                  <a:pt x="59556" y="3308372"/>
                </a:moveTo>
                <a:lnTo>
                  <a:pt x="514433" y="3308372"/>
                </a:lnTo>
                <a:cubicBezTo>
                  <a:pt x="547292" y="3308372"/>
                  <a:pt x="573988" y="3335627"/>
                  <a:pt x="573988" y="3369173"/>
                </a:cubicBezTo>
                <a:lnTo>
                  <a:pt x="573988" y="3833561"/>
                </a:lnTo>
                <a:cubicBezTo>
                  <a:pt x="575015" y="3867107"/>
                  <a:pt x="548317" y="3894362"/>
                  <a:pt x="515460" y="3894362"/>
                </a:cubicBezTo>
                <a:lnTo>
                  <a:pt x="59556" y="3894362"/>
                </a:lnTo>
                <a:cubicBezTo>
                  <a:pt x="26697" y="3894362"/>
                  <a:pt x="0" y="3867107"/>
                  <a:pt x="0" y="3833561"/>
                </a:cubicBezTo>
                <a:lnTo>
                  <a:pt x="0" y="3369173"/>
                </a:lnTo>
                <a:cubicBezTo>
                  <a:pt x="0" y="3335627"/>
                  <a:pt x="26697" y="3308372"/>
                  <a:pt x="59556" y="3308372"/>
                </a:cubicBezTo>
                <a:close/>
                <a:moveTo>
                  <a:pt x="3310444" y="2658438"/>
                </a:moveTo>
                <a:lnTo>
                  <a:pt x="3765323" y="2658438"/>
                </a:lnTo>
                <a:cubicBezTo>
                  <a:pt x="3798181" y="2658438"/>
                  <a:pt x="3824878" y="2685693"/>
                  <a:pt x="3824878" y="2719240"/>
                </a:cubicBezTo>
                <a:lnTo>
                  <a:pt x="3824878" y="3183627"/>
                </a:lnTo>
                <a:cubicBezTo>
                  <a:pt x="3824878" y="3217173"/>
                  <a:pt x="3798181" y="3244428"/>
                  <a:pt x="3765323" y="3244428"/>
                </a:cubicBezTo>
                <a:lnTo>
                  <a:pt x="3310444" y="3244428"/>
                </a:lnTo>
                <a:cubicBezTo>
                  <a:pt x="3277586" y="3244428"/>
                  <a:pt x="3250890" y="3217173"/>
                  <a:pt x="3250890" y="3183627"/>
                </a:cubicBezTo>
                <a:lnTo>
                  <a:pt x="3250890" y="2719240"/>
                </a:lnTo>
                <a:cubicBezTo>
                  <a:pt x="3250890" y="2685693"/>
                  <a:pt x="3277586" y="2658438"/>
                  <a:pt x="3310444" y="2658438"/>
                </a:cubicBezTo>
                <a:close/>
                <a:moveTo>
                  <a:pt x="2658418" y="2658438"/>
                </a:moveTo>
                <a:lnTo>
                  <a:pt x="3113297" y="2658438"/>
                </a:lnTo>
                <a:cubicBezTo>
                  <a:pt x="3146155" y="2658438"/>
                  <a:pt x="3172852" y="2685693"/>
                  <a:pt x="3172852" y="2719240"/>
                </a:cubicBezTo>
                <a:lnTo>
                  <a:pt x="3172852" y="3183627"/>
                </a:lnTo>
                <a:cubicBezTo>
                  <a:pt x="3172852" y="3217173"/>
                  <a:pt x="3146155" y="3244428"/>
                  <a:pt x="3113297" y="3244428"/>
                </a:cubicBezTo>
                <a:lnTo>
                  <a:pt x="2658418" y="3244428"/>
                </a:lnTo>
                <a:cubicBezTo>
                  <a:pt x="2625560" y="3244428"/>
                  <a:pt x="2598863" y="3217173"/>
                  <a:pt x="2598863" y="3183627"/>
                </a:cubicBezTo>
                <a:lnTo>
                  <a:pt x="2598863" y="2719240"/>
                </a:lnTo>
                <a:cubicBezTo>
                  <a:pt x="2598863" y="2685693"/>
                  <a:pt x="2625560" y="2658438"/>
                  <a:pt x="2658418" y="2658438"/>
                </a:cubicBezTo>
                <a:close/>
                <a:moveTo>
                  <a:pt x="2001257" y="2658438"/>
                </a:moveTo>
                <a:lnTo>
                  <a:pt x="2456136" y="2658438"/>
                </a:lnTo>
                <a:cubicBezTo>
                  <a:pt x="2488994" y="2658438"/>
                  <a:pt x="2515690" y="2685693"/>
                  <a:pt x="2515690" y="2719240"/>
                </a:cubicBezTo>
                <a:lnTo>
                  <a:pt x="2515690" y="3183627"/>
                </a:lnTo>
                <a:cubicBezTo>
                  <a:pt x="2515690" y="3217173"/>
                  <a:pt x="2488994" y="3244428"/>
                  <a:pt x="2456136" y="3244428"/>
                </a:cubicBezTo>
                <a:lnTo>
                  <a:pt x="2001257" y="3244428"/>
                </a:lnTo>
                <a:cubicBezTo>
                  <a:pt x="1968399" y="3244428"/>
                  <a:pt x="1941702" y="3217173"/>
                  <a:pt x="1941702" y="3183627"/>
                </a:cubicBezTo>
                <a:lnTo>
                  <a:pt x="1941702" y="2719240"/>
                </a:lnTo>
                <a:cubicBezTo>
                  <a:pt x="1941702" y="2685693"/>
                  <a:pt x="1968399" y="2658438"/>
                  <a:pt x="2001257" y="2658438"/>
                </a:cubicBezTo>
                <a:close/>
                <a:moveTo>
                  <a:pt x="1349231" y="2658438"/>
                </a:moveTo>
                <a:lnTo>
                  <a:pt x="1804110" y="2658438"/>
                </a:lnTo>
                <a:cubicBezTo>
                  <a:pt x="1836968" y="2658438"/>
                  <a:pt x="1863664" y="2685693"/>
                  <a:pt x="1863664" y="2719240"/>
                </a:cubicBezTo>
                <a:lnTo>
                  <a:pt x="1863664" y="3183627"/>
                </a:lnTo>
                <a:cubicBezTo>
                  <a:pt x="1863664" y="3217173"/>
                  <a:pt x="1836968" y="3244428"/>
                  <a:pt x="1804110" y="3244428"/>
                </a:cubicBezTo>
                <a:lnTo>
                  <a:pt x="1349231" y="3244428"/>
                </a:lnTo>
                <a:cubicBezTo>
                  <a:pt x="1316373" y="3244428"/>
                  <a:pt x="1289676" y="3217173"/>
                  <a:pt x="1289676" y="3183627"/>
                </a:cubicBezTo>
                <a:lnTo>
                  <a:pt x="1289676" y="2719240"/>
                </a:lnTo>
                <a:cubicBezTo>
                  <a:pt x="1289676" y="2685693"/>
                  <a:pt x="1316373" y="2658438"/>
                  <a:pt x="1349231" y="2658438"/>
                </a:cubicBezTo>
                <a:close/>
                <a:moveTo>
                  <a:pt x="711580" y="2658438"/>
                </a:moveTo>
                <a:lnTo>
                  <a:pt x="1166457" y="2658438"/>
                </a:lnTo>
                <a:cubicBezTo>
                  <a:pt x="1199316" y="2658438"/>
                  <a:pt x="1226013" y="2685693"/>
                  <a:pt x="1226013" y="2719240"/>
                </a:cubicBezTo>
                <a:lnTo>
                  <a:pt x="1226013" y="3183627"/>
                </a:lnTo>
                <a:cubicBezTo>
                  <a:pt x="1227040" y="3217173"/>
                  <a:pt x="1200342" y="3244428"/>
                  <a:pt x="1167484" y="3244428"/>
                </a:cubicBezTo>
                <a:lnTo>
                  <a:pt x="711580" y="3244428"/>
                </a:lnTo>
                <a:cubicBezTo>
                  <a:pt x="678722" y="3244428"/>
                  <a:pt x="652025" y="3217173"/>
                  <a:pt x="652025" y="3183627"/>
                </a:cubicBezTo>
                <a:lnTo>
                  <a:pt x="652025" y="2719240"/>
                </a:lnTo>
                <a:cubicBezTo>
                  <a:pt x="652025" y="2685693"/>
                  <a:pt x="678722" y="2658438"/>
                  <a:pt x="711580" y="2658438"/>
                </a:cubicBezTo>
                <a:close/>
                <a:moveTo>
                  <a:pt x="2658418" y="1976007"/>
                </a:moveTo>
                <a:lnTo>
                  <a:pt x="3113297" y="1976007"/>
                </a:lnTo>
                <a:cubicBezTo>
                  <a:pt x="3146155" y="1976007"/>
                  <a:pt x="3172852" y="2003262"/>
                  <a:pt x="3172852" y="2036807"/>
                </a:cubicBezTo>
                <a:lnTo>
                  <a:pt x="3172852" y="2501196"/>
                </a:lnTo>
                <a:cubicBezTo>
                  <a:pt x="3172852" y="2533693"/>
                  <a:pt x="3146155" y="2561997"/>
                  <a:pt x="3113297" y="2561997"/>
                </a:cubicBezTo>
                <a:lnTo>
                  <a:pt x="2658418" y="2561997"/>
                </a:lnTo>
                <a:cubicBezTo>
                  <a:pt x="2625560" y="2561997"/>
                  <a:pt x="2598863" y="2534742"/>
                  <a:pt x="2598863" y="2501196"/>
                </a:cubicBezTo>
                <a:lnTo>
                  <a:pt x="2598863" y="2036807"/>
                </a:lnTo>
                <a:cubicBezTo>
                  <a:pt x="2598863" y="2003262"/>
                  <a:pt x="2625560" y="1976007"/>
                  <a:pt x="2658418" y="1976007"/>
                </a:cubicBezTo>
                <a:close/>
                <a:moveTo>
                  <a:pt x="2001257" y="1976007"/>
                </a:moveTo>
                <a:lnTo>
                  <a:pt x="2456136" y="1976007"/>
                </a:lnTo>
                <a:cubicBezTo>
                  <a:pt x="2488994" y="1976007"/>
                  <a:pt x="2515690" y="2003262"/>
                  <a:pt x="2515690" y="2036807"/>
                </a:cubicBezTo>
                <a:lnTo>
                  <a:pt x="2515690" y="2501196"/>
                </a:lnTo>
                <a:cubicBezTo>
                  <a:pt x="2515690" y="2533693"/>
                  <a:pt x="2488994" y="2561997"/>
                  <a:pt x="2456136" y="2561997"/>
                </a:cubicBezTo>
                <a:lnTo>
                  <a:pt x="2001257" y="2561997"/>
                </a:lnTo>
                <a:cubicBezTo>
                  <a:pt x="1968399" y="2561997"/>
                  <a:pt x="1941702" y="2534742"/>
                  <a:pt x="1941702" y="2501196"/>
                </a:cubicBezTo>
                <a:lnTo>
                  <a:pt x="1941702" y="2036807"/>
                </a:lnTo>
                <a:cubicBezTo>
                  <a:pt x="1941702" y="2003262"/>
                  <a:pt x="1968399" y="1976007"/>
                  <a:pt x="2001257" y="1976007"/>
                </a:cubicBezTo>
                <a:close/>
                <a:moveTo>
                  <a:pt x="711580" y="1976007"/>
                </a:moveTo>
                <a:lnTo>
                  <a:pt x="1166457" y="1976007"/>
                </a:lnTo>
                <a:cubicBezTo>
                  <a:pt x="1199316" y="1976007"/>
                  <a:pt x="1226013" y="2003262"/>
                  <a:pt x="1226013" y="2036807"/>
                </a:cubicBezTo>
                <a:lnTo>
                  <a:pt x="1226013" y="2501196"/>
                </a:lnTo>
                <a:cubicBezTo>
                  <a:pt x="1227040" y="2533693"/>
                  <a:pt x="1200342" y="2561997"/>
                  <a:pt x="1167484" y="2561997"/>
                </a:cubicBezTo>
                <a:lnTo>
                  <a:pt x="711580" y="2561997"/>
                </a:lnTo>
                <a:cubicBezTo>
                  <a:pt x="678722" y="2561997"/>
                  <a:pt x="652025" y="2534742"/>
                  <a:pt x="652025" y="2501196"/>
                </a:cubicBezTo>
                <a:lnTo>
                  <a:pt x="652025" y="2036807"/>
                </a:lnTo>
                <a:cubicBezTo>
                  <a:pt x="652025" y="2003262"/>
                  <a:pt x="678722" y="1976007"/>
                  <a:pt x="711580" y="1976007"/>
                </a:cubicBezTo>
                <a:close/>
                <a:moveTo>
                  <a:pt x="59556" y="1976007"/>
                </a:moveTo>
                <a:lnTo>
                  <a:pt x="514433" y="1976007"/>
                </a:lnTo>
                <a:cubicBezTo>
                  <a:pt x="547292" y="1976007"/>
                  <a:pt x="573988" y="2003262"/>
                  <a:pt x="573988" y="2036807"/>
                </a:cubicBezTo>
                <a:lnTo>
                  <a:pt x="573988" y="2501196"/>
                </a:lnTo>
                <a:cubicBezTo>
                  <a:pt x="575015" y="2533693"/>
                  <a:pt x="548317" y="2561997"/>
                  <a:pt x="515460" y="2561997"/>
                </a:cubicBezTo>
                <a:lnTo>
                  <a:pt x="59556" y="2561997"/>
                </a:lnTo>
                <a:cubicBezTo>
                  <a:pt x="26697" y="2561997"/>
                  <a:pt x="0" y="2534742"/>
                  <a:pt x="0" y="2501196"/>
                </a:cubicBezTo>
                <a:lnTo>
                  <a:pt x="0" y="2036807"/>
                </a:lnTo>
                <a:cubicBezTo>
                  <a:pt x="0" y="2003262"/>
                  <a:pt x="26697" y="1976007"/>
                  <a:pt x="59556" y="1976007"/>
                </a:cubicBezTo>
                <a:close/>
                <a:moveTo>
                  <a:pt x="3310444" y="1317689"/>
                </a:moveTo>
                <a:lnTo>
                  <a:pt x="3765323" y="1317689"/>
                </a:lnTo>
                <a:cubicBezTo>
                  <a:pt x="3798181" y="1317689"/>
                  <a:pt x="3824878" y="1344943"/>
                  <a:pt x="3824878" y="1378489"/>
                </a:cubicBezTo>
                <a:lnTo>
                  <a:pt x="3824878" y="1842877"/>
                </a:lnTo>
                <a:cubicBezTo>
                  <a:pt x="3824878" y="1876422"/>
                  <a:pt x="3798181" y="1903677"/>
                  <a:pt x="3765323" y="1903677"/>
                </a:cubicBezTo>
                <a:lnTo>
                  <a:pt x="3310444" y="1903677"/>
                </a:lnTo>
                <a:cubicBezTo>
                  <a:pt x="3277586" y="1903677"/>
                  <a:pt x="3250890" y="1876422"/>
                  <a:pt x="3250890" y="1842877"/>
                </a:cubicBezTo>
                <a:lnTo>
                  <a:pt x="3250890" y="1378489"/>
                </a:lnTo>
                <a:cubicBezTo>
                  <a:pt x="3250890" y="1344943"/>
                  <a:pt x="3277586" y="1317689"/>
                  <a:pt x="3310444" y="1317689"/>
                </a:cubicBezTo>
                <a:close/>
                <a:moveTo>
                  <a:pt x="2658418" y="1317689"/>
                </a:moveTo>
                <a:lnTo>
                  <a:pt x="3113297" y="1317689"/>
                </a:lnTo>
                <a:cubicBezTo>
                  <a:pt x="3146155" y="1317689"/>
                  <a:pt x="3172852" y="1344944"/>
                  <a:pt x="3172852" y="1378489"/>
                </a:cubicBezTo>
                <a:lnTo>
                  <a:pt x="3172852" y="1842877"/>
                </a:lnTo>
                <a:cubicBezTo>
                  <a:pt x="3172852" y="1876422"/>
                  <a:pt x="3146155" y="1903677"/>
                  <a:pt x="3113297" y="1903677"/>
                </a:cubicBezTo>
                <a:lnTo>
                  <a:pt x="2658418" y="1903677"/>
                </a:lnTo>
                <a:cubicBezTo>
                  <a:pt x="2625560" y="1903677"/>
                  <a:pt x="2598863" y="1876422"/>
                  <a:pt x="2598863" y="1842877"/>
                </a:cubicBezTo>
                <a:lnTo>
                  <a:pt x="2598863" y="1378489"/>
                </a:lnTo>
                <a:cubicBezTo>
                  <a:pt x="2598863" y="1344944"/>
                  <a:pt x="2625560" y="1317689"/>
                  <a:pt x="2658418" y="1317689"/>
                </a:cubicBezTo>
                <a:close/>
                <a:moveTo>
                  <a:pt x="2001257" y="1317689"/>
                </a:moveTo>
                <a:lnTo>
                  <a:pt x="2456136" y="1317689"/>
                </a:lnTo>
                <a:cubicBezTo>
                  <a:pt x="2488994" y="1317689"/>
                  <a:pt x="2515690" y="1344944"/>
                  <a:pt x="2515690" y="1378489"/>
                </a:cubicBezTo>
                <a:lnTo>
                  <a:pt x="2515690" y="1842877"/>
                </a:lnTo>
                <a:cubicBezTo>
                  <a:pt x="2515690" y="1876422"/>
                  <a:pt x="2488994" y="1903677"/>
                  <a:pt x="2456136" y="1903677"/>
                </a:cubicBezTo>
                <a:lnTo>
                  <a:pt x="2001257" y="1903677"/>
                </a:lnTo>
                <a:cubicBezTo>
                  <a:pt x="1968399" y="1903677"/>
                  <a:pt x="1941702" y="1876422"/>
                  <a:pt x="1941702" y="1842877"/>
                </a:cubicBezTo>
                <a:lnTo>
                  <a:pt x="1941702" y="1378489"/>
                </a:lnTo>
                <a:cubicBezTo>
                  <a:pt x="1941702" y="1344944"/>
                  <a:pt x="1968399" y="1317689"/>
                  <a:pt x="2001257" y="1317689"/>
                </a:cubicBezTo>
                <a:close/>
                <a:moveTo>
                  <a:pt x="1349231" y="1317689"/>
                </a:moveTo>
                <a:lnTo>
                  <a:pt x="1804110" y="1317689"/>
                </a:lnTo>
                <a:cubicBezTo>
                  <a:pt x="1836968" y="1317689"/>
                  <a:pt x="1863664" y="1344944"/>
                  <a:pt x="1863664" y="1378489"/>
                </a:cubicBezTo>
                <a:lnTo>
                  <a:pt x="1863664" y="1842877"/>
                </a:lnTo>
                <a:cubicBezTo>
                  <a:pt x="1863664" y="1876422"/>
                  <a:pt x="1836968" y="1903677"/>
                  <a:pt x="1804110" y="1903677"/>
                </a:cubicBezTo>
                <a:lnTo>
                  <a:pt x="1349231" y="1903677"/>
                </a:lnTo>
                <a:cubicBezTo>
                  <a:pt x="1316373" y="1903677"/>
                  <a:pt x="1289676" y="1876422"/>
                  <a:pt x="1289676" y="1842877"/>
                </a:cubicBezTo>
                <a:lnTo>
                  <a:pt x="1289676" y="1378489"/>
                </a:lnTo>
                <a:cubicBezTo>
                  <a:pt x="1289676" y="1344944"/>
                  <a:pt x="1316373" y="1317689"/>
                  <a:pt x="1349231" y="1317689"/>
                </a:cubicBezTo>
                <a:close/>
                <a:moveTo>
                  <a:pt x="711580" y="1317689"/>
                </a:moveTo>
                <a:lnTo>
                  <a:pt x="1166457" y="1317689"/>
                </a:lnTo>
                <a:cubicBezTo>
                  <a:pt x="1199316" y="1317689"/>
                  <a:pt x="1226013" y="1344944"/>
                  <a:pt x="1226013" y="1378490"/>
                </a:cubicBezTo>
                <a:lnTo>
                  <a:pt x="1226013" y="1842877"/>
                </a:lnTo>
                <a:cubicBezTo>
                  <a:pt x="1227040" y="1876422"/>
                  <a:pt x="1200342" y="1903677"/>
                  <a:pt x="1167484" y="1903677"/>
                </a:cubicBezTo>
                <a:lnTo>
                  <a:pt x="711580" y="1903677"/>
                </a:lnTo>
                <a:cubicBezTo>
                  <a:pt x="678722" y="1903677"/>
                  <a:pt x="652025" y="1876422"/>
                  <a:pt x="652025" y="1842877"/>
                </a:cubicBezTo>
                <a:lnTo>
                  <a:pt x="652025" y="1378490"/>
                </a:lnTo>
                <a:cubicBezTo>
                  <a:pt x="652025" y="1344944"/>
                  <a:pt x="678722" y="1317689"/>
                  <a:pt x="711580" y="1317689"/>
                </a:cubicBezTo>
                <a:close/>
                <a:moveTo>
                  <a:pt x="3310444" y="658321"/>
                </a:moveTo>
                <a:lnTo>
                  <a:pt x="3765323" y="658321"/>
                </a:lnTo>
                <a:cubicBezTo>
                  <a:pt x="3798181" y="658321"/>
                  <a:pt x="3824878" y="685575"/>
                  <a:pt x="3824878" y="719120"/>
                </a:cubicBezTo>
                <a:lnTo>
                  <a:pt x="3824878" y="1183509"/>
                </a:lnTo>
                <a:cubicBezTo>
                  <a:pt x="3824878" y="1217055"/>
                  <a:pt x="3798181" y="1245358"/>
                  <a:pt x="3765323" y="1245358"/>
                </a:cubicBezTo>
                <a:lnTo>
                  <a:pt x="3310444" y="1245358"/>
                </a:lnTo>
                <a:cubicBezTo>
                  <a:pt x="3277586" y="1245358"/>
                  <a:pt x="3250890" y="1218102"/>
                  <a:pt x="3250890" y="1184557"/>
                </a:cubicBezTo>
                <a:lnTo>
                  <a:pt x="3250890" y="719120"/>
                </a:lnTo>
                <a:cubicBezTo>
                  <a:pt x="3250890" y="685575"/>
                  <a:pt x="3277586" y="658321"/>
                  <a:pt x="3310444" y="658321"/>
                </a:cubicBezTo>
                <a:close/>
                <a:moveTo>
                  <a:pt x="2658418" y="658321"/>
                </a:moveTo>
                <a:lnTo>
                  <a:pt x="3113297" y="658321"/>
                </a:lnTo>
                <a:cubicBezTo>
                  <a:pt x="3146155" y="658321"/>
                  <a:pt x="3172852" y="685575"/>
                  <a:pt x="3172852" y="719120"/>
                </a:cubicBezTo>
                <a:lnTo>
                  <a:pt x="3172852" y="1183509"/>
                </a:lnTo>
                <a:cubicBezTo>
                  <a:pt x="3172852" y="1217055"/>
                  <a:pt x="3146155" y="1245358"/>
                  <a:pt x="3113297" y="1245358"/>
                </a:cubicBezTo>
                <a:lnTo>
                  <a:pt x="2658418" y="1245358"/>
                </a:lnTo>
                <a:cubicBezTo>
                  <a:pt x="2625560" y="1245358"/>
                  <a:pt x="2598863" y="1218102"/>
                  <a:pt x="2598863" y="1184558"/>
                </a:cubicBezTo>
                <a:lnTo>
                  <a:pt x="2598863" y="719120"/>
                </a:lnTo>
                <a:cubicBezTo>
                  <a:pt x="2598863" y="685575"/>
                  <a:pt x="2625560" y="658321"/>
                  <a:pt x="2658418" y="658321"/>
                </a:cubicBezTo>
                <a:close/>
                <a:moveTo>
                  <a:pt x="1349231" y="658321"/>
                </a:moveTo>
                <a:lnTo>
                  <a:pt x="1804110" y="658321"/>
                </a:lnTo>
                <a:cubicBezTo>
                  <a:pt x="1836968" y="658321"/>
                  <a:pt x="1863664" y="685576"/>
                  <a:pt x="1863664" y="719121"/>
                </a:cubicBezTo>
                <a:lnTo>
                  <a:pt x="1863664" y="1183509"/>
                </a:lnTo>
                <a:cubicBezTo>
                  <a:pt x="1863664" y="1217055"/>
                  <a:pt x="1836968" y="1245358"/>
                  <a:pt x="1804110" y="1245358"/>
                </a:cubicBezTo>
                <a:lnTo>
                  <a:pt x="1349231" y="1245358"/>
                </a:lnTo>
                <a:cubicBezTo>
                  <a:pt x="1316373" y="1245358"/>
                  <a:pt x="1289676" y="1218102"/>
                  <a:pt x="1289676" y="1184558"/>
                </a:cubicBezTo>
                <a:lnTo>
                  <a:pt x="1289676" y="719121"/>
                </a:lnTo>
                <a:cubicBezTo>
                  <a:pt x="1289676" y="685576"/>
                  <a:pt x="1316373" y="658321"/>
                  <a:pt x="1349231" y="658321"/>
                </a:cubicBezTo>
                <a:close/>
                <a:moveTo>
                  <a:pt x="711580" y="658321"/>
                </a:moveTo>
                <a:lnTo>
                  <a:pt x="1166457" y="658321"/>
                </a:lnTo>
                <a:cubicBezTo>
                  <a:pt x="1199316" y="658321"/>
                  <a:pt x="1226013" y="685576"/>
                  <a:pt x="1226013" y="719121"/>
                </a:cubicBezTo>
                <a:lnTo>
                  <a:pt x="1226013" y="1183509"/>
                </a:lnTo>
                <a:cubicBezTo>
                  <a:pt x="1227040" y="1217055"/>
                  <a:pt x="1200342" y="1245359"/>
                  <a:pt x="1167484" y="1245359"/>
                </a:cubicBezTo>
                <a:lnTo>
                  <a:pt x="711580" y="1245359"/>
                </a:lnTo>
                <a:cubicBezTo>
                  <a:pt x="678722" y="1245359"/>
                  <a:pt x="652025" y="1218103"/>
                  <a:pt x="652025" y="1184558"/>
                </a:cubicBezTo>
                <a:lnTo>
                  <a:pt x="652025" y="719121"/>
                </a:lnTo>
                <a:cubicBezTo>
                  <a:pt x="652025" y="685576"/>
                  <a:pt x="678722" y="658321"/>
                  <a:pt x="711580" y="658321"/>
                </a:cubicBezTo>
                <a:close/>
                <a:moveTo>
                  <a:pt x="59556" y="658321"/>
                </a:moveTo>
                <a:lnTo>
                  <a:pt x="514433" y="658321"/>
                </a:lnTo>
                <a:cubicBezTo>
                  <a:pt x="547292" y="658321"/>
                  <a:pt x="573988" y="685576"/>
                  <a:pt x="573988" y="719121"/>
                </a:cubicBezTo>
                <a:lnTo>
                  <a:pt x="573988" y="1183509"/>
                </a:lnTo>
                <a:cubicBezTo>
                  <a:pt x="575015" y="1217055"/>
                  <a:pt x="548317" y="1245359"/>
                  <a:pt x="515460" y="1245359"/>
                </a:cubicBezTo>
                <a:lnTo>
                  <a:pt x="59556" y="1245359"/>
                </a:lnTo>
                <a:cubicBezTo>
                  <a:pt x="26697" y="1245359"/>
                  <a:pt x="0" y="1218103"/>
                  <a:pt x="0" y="1184558"/>
                </a:cubicBezTo>
                <a:lnTo>
                  <a:pt x="0" y="719121"/>
                </a:lnTo>
                <a:cubicBezTo>
                  <a:pt x="0" y="685576"/>
                  <a:pt x="26697" y="658321"/>
                  <a:pt x="59556" y="658321"/>
                </a:cubicBezTo>
                <a:close/>
                <a:moveTo>
                  <a:pt x="1349231" y="1"/>
                </a:moveTo>
                <a:lnTo>
                  <a:pt x="1804110" y="1"/>
                </a:lnTo>
                <a:cubicBezTo>
                  <a:pt x="1836968" y="1"/>
                  <a:pt x="1863664" y="27255"/>
                  <a:pt x="1863664" y="60801"/>
                </a:cubicBezTo>
                <a:lnTo>
                  <a:pt x="1863664" y="525189"/>
                </a:lnTo>
                <a:cubicBezTo>
                  <a:pt x="1863664" y="559782"/>
                  <a:pt x="1836968" y="587039"/>
                  <a:pt x="1804110" y="587039"/>
                </a:cubicBezTo>
                <a:lnTo>
                  <a:pt x="1349231" y="587039"/>
                </a:lnTo>
                <a:cubicBezTo>
                  <a:pt x="1316373" y="587039"/>
                  <a:pt x="1289676" y="559782"/>
                  <a:pt x="1289676" y="526238"/>
                </a:cubicBezTo>
                <a:lnTo>
                  <a:pt x="1289676" y="60801"/>
                </a:lnTo>
                <a:cubicBezTo>
                  <a:pt x="1289676" y="27255"/>
                  <a:pt x="1316373" y="1"/>
                  <a:pt x="1349231" y="1"/>
                </a:cubicBezTo>
                <a:close/>
                <a:moveTo>
                  <a:pt x="59556" y="1"/>
                </a:moveTo>
                <a:lnTo>
                  <a:pt x="514433" y="1"/>
                </a:lnTo>
                <a:cubicBezTo>
                  <a:pt x="548317" y="1"/>
                  <a:pt x="575017" y="27256"/>
                  <a:pt x="575017" y="60801"/>
                </a:cubicBezTo>
                <a:lnTo>
                  <a:pt x="575017" y="525190"/>
                </a:lnTo>
                <a:cubicBezTo>
                  <a:pt x="575017" y="559782"/>
                  <a:pt x="548317" y="587039"/>
                  <a:pt x="515461" y="587039"/>
                </a:cubicBezTo>
                <a:lnTo>
                  <a:pt x="59556" y="587039"/>
                </a:lnTo>
                <a:cubicBezTo>
                  <a:pt x="26697" y="587039"/>
                  <a:pt x="0" y="559782"/>
                  <a:pt x="0" y="526238"/>
                </a:cubicBezTo>
                <a:lnTo>
                  <a:pt x="0" y="60801"/>
                </a:lnTo>
                <a:cubicBezTo>
                  <a:pt x="0" y="27256"/>
                  <a:pt x="26697" y="1"/>
                  <a:pt x="59556" y="1"/>
                </a:cubicBezTo>
                <a:close/>
                <a:moveTo>
                  <a:pt x="2658418" y="0"/>
                </a:moveTo>
                <a:lnTo>
                  <a:pt x="3113297" y="0"/>
                </a:lnTo>
                <a:cubicBezTo>
                  <a:pt x="3146155" y="0"/>
                  <a:pt x="3172852" y="27255"/>
                  <a:pt x="3172852" y="60801"/>
                </a:cubicBezTo>
                <a:lnTo>
                  <a:pt x="3172852" y="525189"/>
                </a:lnTo>
                <a:cubicBezTo>
                  <a:pt x="3172852" y="559782"/>
                  <a:pt x="3146155" y="587038"/>
                  <a:pt x="3113297" y="587038"/>
                </a:cubicBezTo>
                <a:lnTo>
                  <a:pt x="2658418" y="587038"/>
                </a:lnTo>
                <a:cubicBezTo>
                  <a:pt x="2625560" y="587038"/>
                  <a:pt x="2598863" y="559782"/>
                  <a:pt x="2598863" y="526237"/>
                </a:cubicBezTo>
                <a:lnTo>
                  <a:pt x="2598863" y="60801"/>
                </a:lnTo>
                <a:cubicBezTo>
                  <a:pt x="2598863" y="27255"/>
                  <a:pt x="2625560" y="0"/>
                  <a:pt x="2658418" y="0"/>
                </a:cubicBezTo>
                <a:close/>
                <a:moveTo>
                  <a:pt x="2001257" y="0"/>
                </a:moveTo>
                <a:lnTo>
                  <a:pt x="2456136" y="0"/>
                </a:lnTo>
                <a:cubicBezTo>
                  <a:pt x="2488994" y="0"/>
                  <a:pt x="2515690" y="27255"/>
                  <a:pt x="2515690" y="60801"/>
                </a:cubicBezTo>
                <a:lnTo>
                  <a:pt x="2515690" y="525189"/>
                </a:lnTo>
                <a:cubicBezTo>
                  <a:pt x="2515690" y="559782"/>
                  <a:pt x="2488994" y="587038"/>
                  <a:pt x="2456136" y="587038"/>
                </a:cubicBezTo>
                <a:lnTo>
                  <a:pt x="2001257" y="587038"/>
                </a:lnTo>
                <a:cubicBezTo>
                  <a:pt x="1968399" y="587038"/>
                  <a:pt x="1941702" y="559782"/>
                  <a:pt x="1941702" y="526238"/>
                </a:cubicBezTo>
                <a:lnTo>
                  <a:pt x="1941702" y="60801"/>
                </a:lnTo>
                <a:cubicBezTo>
                  <a:pt x="1941702" y="27255"/>
                  <a:pt x="1968399" y="0"/>
                  <a:pt x="2001257" y="0"/>
                </a:cubicBezTo>
                <a:close/>
              </a:path>
            </a:pathLst>
          </a:custGeom>
        </p:spPr>
      </p:pic>
    </p:spTree>
    <p:extLst>
      <p:ext uri="{BB962C8B-B14F-4D97-AF65-F5344CB8AC3E}">
        <p14:creationId xmlns:p14="http://schemas.microsoft.com/office/powerpoint/2010/main" val="3536400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53"/>
                                        </p:tgtEl>
                                        <p:attrNameLst>
                                          <p:attrName>style.visibility</p:attrName>
                                        </p:attrNameLst>
                                      </p:cBhvr>
                                      <p:to>
                                        <p:strVal val="visible"/>
                                      </p:to>
                                    </p:set>
                                    <p:animEffect transition="in" filter="fade">
                                      <p:cBhvr>
                                        <p:cTn id="14" dur="500"/>
                                        <p:tgtEl>
                                          <p:spTgt spid="25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wipe(left)">
                                      <p:cBhvr>
                                        <p:cTn id="18" dur="500"/>
                                        <p:tgtEl>
                                          <p:spTgt spid="2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4"/>
                                        </p:tgtEl>
                                        <p:attrNameLst>
                                          <p:attrName>style.visibility</p:attrName>
                                        </p:attrNameLst>
                                      </p:cBhvr>
                                      <p:to>
                                        <p:strVal val="visible"/>
                                      </p:to>
                                    </p:set>
                                    <p:animEffect transition="in" filter="wipe(left)">
                                      <p:cBhvr>
                                        <p:cTn id="21" dur="500"/>
                                        <p:tgtEl>
                                          <p:spTgt spid="254"/>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wipe(up)">
                                      <p:cBhvr>
                                        <p:cTn id="25" dur="500"/>
                                        <p:tgtEl>
                                          <p:spTgt spid="27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7"/>
                                        </p:tgtEl>
                                        <p:attrNameLst>
                                          <p:attrName>style.visibility</p:attrName>
                                        </p:attrNameLst>
                                      </p:cBhvr>
                                      <p:to>
                                        <p:strVal val="visible"/>
                                      </p:to>
                                    </p:set>
                                    <p:animEffect transition="in" filter="fade">
                                      <p:cBhvr>
                                        <p:cTn id="29" dur="500"/>
                                        <p:tgtEl>
                                          <p:spTgt spid="25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left)">
                                      <p:cBhvr>
                                        <p:cTn id="40" dur="500"/>
                                        <p:tgtEl>
                                          <p:spTgt spid="2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58"/>
                                        </p:tgtEl>
                                        <p:attrNameLst>
                                          <p:attrName>style.visibility</p:attrName>
                                        </p:attrNameLst>
                                      </p:cBhvr>
                                      <p:to>
                                        <p:strVal val="visible"/>
                                      </p:to>
                                    </p:set>
                                    <p:animEffect transition="in" filter="wipe(left)">
                                      <p:cBhvr>
                                        <p:cTn id="43" dur="500"/>
                                        <p:tgtEl>
                                          <p:spTgt spid="258"/>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281"/>
                                        </p:tgtEl>
                                        <p:attrNameLst>
                                          <p:attrName>style.visibility</p:attrName>
                                        </p:attrNameLst>
                                      </p:cBhvr>
                                      <p:to>
                                        <p:strVal val="visible"/>
                                      </p:to>
                                    </p:set>
                                    <p:animEffect transition="in" filter="wipe(up)">
                                      <p:cBhvr>
                                        <p:cTn id="47" dur="500"/>
                                        <p:tgtEl>
                                          <p:spTgt spid="28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60"/>
                                        </p:tgtEl>
                                        <p:attrNameLst>
                                          <p:attrName>style.visibility</p:attrName>
                                        </p:attrNameLst>
                                      </p:cBhvr>
                                      <p:to>
                                        <p:strVal val="visible"/>
                                      </p:to>
                                    </p:set>
                                    <p:animEffect transition="in" filter="fade">
                                      <p:cBhvr>
                                        <p:cTn id="51" dur="500"/>
                                        <p:tgtEl>
                                          <p:spTgt spid="260"/>
                                        </p:tgtEl>
                                      </p:cBhvr>
                                    </p:animEffect>
                                  </p:childTnLst>
                                </p:cTn>
                              </p:par>
                              <p:par>
                                <p:cTn id="52" presetID="10" presetClass="entr" presetSubtype="0"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261"/>
                                        </p:tgtEl>
                                        <p:attrNameLst>
                                          <p:attrName>style.visibility</p:attrName>
                                        </p:attrNameLst>
                                      </p:cBhvr>
                                      <p:to>
                                        <p:strVal val="visible"/>
                                      </p:to>
                                    </p:set>
                                    <p:animEffect transition="in" filter="fade">
                                      <p:cBhvr>
                                        <p:cTn id="58" dur="500"/>
                                        <p:tgtEl>
                                          <p:spTgt spid="261"/>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263"/>
                                        </p:tgtEl>
                                        <p:attrNameLst>
                                          <p:attrName>style.visibility</p:attrName>
                                        </p:attrNameLst>
                                      </p:cBhvr>
                                      <p:to>
                                        <p:strVal val="visible"/>
                                      </p:to>
                                    </p:set>
                                    <p:animEffect transition="in" filter="wipe(left)">
                                      <p:cBhvr>
                                        <p:cTn id="62" dur="500"/>
                                        <p:tgtEl>
                                          <p:spTgt spid="26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62"/>
                                        </p:tgtEl>
                                        <p:attrNameLst>
                                          <p:attrName>style.visibility</p:attrName>
                                        </p:attrNameLst>
                                      </p:cBhvr>
                                      <p:to>
                                        <p:strVal val="visible"/>
                                      </p:to>
                                    </p:set>
                                    <p:animEffect transition="in" filter="wipe(left)">
                                      <p:cBhvr>
                                        <p:cTn id="65"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p:bldP spid="254" grpId="0"/>
      <p:bldP spid="255" grpId="0"/>
      <p:bldP spid="256" grpId="0" animBg="1"/>
      <p:bldP spid="257" grpId="0"/>
      <p:bldP spid="258" grpId="0"/>
      <p:bldP spid="259" grpId="0"/>
      <p:bldP spid="260" grpId="0" animBg="1"/>
      <p:bldP spid="261" grpId="0"/>
      <p:bldP spid="262" grpId="0"/>
      <p:bldP spid="263" grpId="0"/>
    </p:bldLst>
  </p:timing>
</p:sld>
</file>

<file path=ppt/theme/theme1.xml><?xml version="1.0" encoding="utf-8"?>
<a:theme xmlns:a="http://schemas.openxmlformats.org/drawingml/2006/main" name="Office Theme">
  <a:themeElements>
    <a:clrScheme name="blits green dark">
      <a:dk1>
        <a:srgbClr val="FFFFFF"/>
      </a:dk1>
      <a:lt1>
        <a:srgbClr val="3C3C3C"/>
      </a:lt1>
      <a:dk2>
        <a:srgbClr val="313C41"/>
      </a:dk2>
      <a:lt2>
        <a:srgbClr val="FFFFFF"/>
      </a:lt2>
      <a:accent1>
        <a:srgbClr val="A3C951"/>
      </a:accent1>
      <a:accent2>
        <a:srgbClr val="A3C73A"/>
      </a:accent2>
      <a:accent3>
        <a:srgbClr val="729B25"/>
      </a:accent3>
      <a:accent4>
        <a:srgbClr val="2D6409"/>
      </a:accent4>
      <a:accent5>
        <a:srgbClr val="2C4A28"/>
      </a:accent5>
      <a:accent6>
        <a:srgbClr val="1A2819"/>
      </a:accent6>
      <a:hlink>
        <a:srgbClr val="0563C1"/>
      </a:hlink>
      <a:folHlink>
        <a:srgbClr val="954F72"/>
      </a:folHlink>
    </a:clrScheme>
    <a:fontScheme name="Custom 239">
      <a:majorFont>
        <a:latin typeface="Lato Black"/>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13177</TotalTime>
  <Words>1527</Words>
  <Application>Microsoft Office PowerPoint</Application>
  <PresentationFormat>On-screen Show (4:3)</PresentationFormat>
  <Paragraphs>207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Franchise</vt:lpstr>
      <vt:lpstr>Lato</vt:lpstr>
      <vt:lpstr>Lato Black</vt:lpstr>
      <vt:lpstr>Open Sans</vt:lpstr>
      <vt:lpstr>Open Sans Light</vt:lpstr>
      <vt:lpstr>Raleway</vt:lpstr>
      <vt:lpstr>Roboto</vt:lpstr>
      <vt:lpstr>Times New Roman</vt:lpstr>
      <vt:lpstr>Office Theme</vt:lpstr>
      <vt:lpstr>Blits Persentation</vt:lpstr>
      <vt:lpstr>Welcome Message</vt:lpstr>
      <vt:lpstr>Table Of Content</vt:lpstr>
      <vt:lpstr>PowerPoint Presentation</vt:lpstr>
      <vt:lpstr>We Build Best  Structure</vt:lpstr>
      <vt:lpstr>Our Vision</vt:lpstr>
      <vt:lpstr>Our Mission</vt:lpstr>
      <vt:lpstr>Time Line</vt:lpstr>
      <vt:lpstr>PowerPoint Presentation</vt:lpstr>
      <vt:lpstr>Our Service</vt:lpstr>
      <vt:lpstr>Our Achievment</vt:lpstr>
      <vt:lpstr>PowerPoint Presentation</vt:lpstr>
      <vt:lpstr>Meet The Team</vt:lpstr>
      <vt:lpstr>Meet Our Team</vt:lpstr>
      <vt:lpstr>Maria Theress</vt:lpstr>
      <vt:lpstr>PowerPoint Presentation</vt:lpstr>
      <vt:lpstr>Our Portfolio</vt:lpstr>
      <vt:lpstr>Our Works</vt:lpstr>
      <vt:lpstr>Device Mock-Up</vt:lpstr>
      <vt:lpstr>Device Mock - Up</vt:lpstr>
      <vt:lpstr>PowerPoint Presentation</vt:lpstr>
      <vt:lpstr>Our Process</vt:lpstr>
      <vt:lpstr>Our Process</vt:lpstr>
      <vt:lpstr>Our Chart</vt:lpstr>
      <vt:lpstr>Our Chart</vt:lpstr>
      <vt:lpstr>World Map</vt:lpstr>
      <vt:lpstr>Price List</vt:lpstr>
      <vt:lpstr>Our Testimonial</vt:lpstr>
      <vt:lpstr>Contact Us</vt:lpstr>
      <vt:lpstr>Thank You  See You 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257</cp:revision>
  <dcterms:created xsi:type="dcterms:W3CDTF">2019-10-24T03:47:43Z</dcterms:created>
  <dcterms:modified xsi:type="dcterms:W3CDTF">2020-06-26T10:54:24Z</dcterms:modified>
</cp:coreProperties>
</file>