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68" d="100"/>
          <a:sy n="68" d="100"/>
        </p:scale>
        <p:origin x="66" y="1020"/>
      </p:cViewPr>
      <p:guideLst>
        <p:guide pos="384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AAC83FD-E331-46CB-881E-1548EE087B25}"/>
              </a:ext>
            </a:extLst>
          </p:cNvPr>
          <p:cNvSpPr/>
          <p:nvPr userDrawn="1"/>
        </p:nvSpPr>
        <p:spPr>
          <a:xfrm>
            <a:off x="1207758" y="1128257"/>
            <a:ext cx="3794335" cy="3794334"/>
          </a:xfrm>
          <a:prstGeom prst="ellipse">
            <a:avLst/>
          </a:prstGeom>
          <a:gradFill>
            <a:gsLst>
              <a:gs pos="0">
                <a:schemeClr val="accent1"/>
              </a:gs>
              <a:gs pos="4700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 name="Rectangle 4">
            <a:extLst>
              <a:ext uri="{FF2B5EF4-FFF2-40B4-BE49-F238E27FC236}">
                <a16:creationId xmlns:a16="http://schemas.microsoft.com/office/drawing/2014/main" id="{E5CAE483-33AE-4612-9F60-6FD95BAE2C67}"/>
              </a:ext>
            </a:extLst>
          </p:cNvPr>
          <p:cNvSpPr/>
          <p:nvPr userDrawn="1"/>
        </p:nvSpPr>
        <p:spPr>
          <a:xfrm>
            <a:off x="6651298" y="1263281"/>
            <a:ext cx="1897167" cy="18971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6" name="Rectangle 5">
            <a:extLst>
              <a:ext uri="{FF2B5EF4-FFF2-40B4-BE49-F238E27FC236}">
                <a16:creationId xmlns:a16="http://schemas.microsoft.com/office/drawing/2014/main" id="{92D0D3A5-E9F6-4619-B232-ACEFA050B89A}"/>
              </a:ext>
            </a:extLst>
          </p:cNvPr>
          <p:cNvSpPr/>
          <p:nvPr userDrawn="1"/>
        </p:nvSpPr>
        <p:spPr>
          <a:xfrm>
            <a:off x="6899217" y="1562384"/>
            <a:ext cx="1897167" cy="1897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solidFill>
                <a:srgbClr val="3E64FF"/>
              </a:solidFill>
            </a:endParaRPr>
          </a:p>
        </p:txBody>
      </p:sp>
      <p:sp>
        <p:nvSpPr>
          <p:cNvPr id="9" name="Rectangle 8">
            <a:extLst>
              <a:ext uri="{FF2B5EF4-FFF2-40B4-BE49-F238E27FC236}">
                <a16:creationId xmlns:a16="http://schemas.microsoft.com/office/drawing/2014/main" id="{69CF3DA4-C091-4655-A541-7502B0B53F0E}"/>
              </a:ext>
            </a:extLst>
          </p:cNvPr>
          <p:cNvSpPr/>
          <p:nvPr userDrawn="1"/>
        </p:nvSpPr>
        <p:spPr>
          <a:xfrm>
            <a:off x="7241047" y="1878578"/>
            <a:ext cx="1897167" cy="18971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0" name="Rectangle 9">
            <a:extLst>
              <a:ext uri="{FF2B5EF4-FFF2-40B4-BE49-F238E27FC236}">
                <a16:creationId xmlns:a16="http://schemas.microsoft.com/office/drawing/2014/main" id="{29B6FEDD-5478-441C-89B8-DBD61CF756BE}"/>
              </a:ext>
            </a:extLst>
          </p:cNvPr>
          <p:cNvSpPr/>
          <p:nvPr userDrawn="1"/>
        </p:nvSpPr>
        <p:spPr>
          <a:xfrm>
            <a:off x="7577182" y="2211864"/>
            <a:ext cx="1897167" cy="18971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1" name="Rectangle 10">
            <a:extLst>
              <a:ext uri="{FF2B5EF4-FFF2-40B4-BE49-F238E27FC236}">
                <a16:creationId xmlns:a16="http://schemas.microsoft.com/office/drawing/2014/main" id="{7E1CBD25-D9C7-4438-B486-5F99EE7B3226}"/>
              </a:ext>
            </a:extLst>
          </p:cNvPr>
          <p:cNvSpPr/>
          <p:nvPr userDrawn="1"/>
        </p:nvSpPr>
        <p:spPr>
          <a:xfrm>
            <a:off x="7913315" y="2545150"/>
            <a:ext cx="1897167" cy="18971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2" name="Rectangle 11">
            <a:extLst>
              <a:ext uri="{FF2B5EF4-FFF2-40B4-BE49-F238E27FC236}">
                <a16:creationId xmlns:a16="http://schemas.microsoft.com/office/drawing/2014/main" id="{221153D4-A21C-4291-A91D-FA278E85B6D4}"/>
              </a:ext>
            </a:extLst>
          </p:cNvPr>
          <p:cNvSpPr/>
          <p:nvPr userDrawn="1"/>
        </p:nvSpPr>
        <p:spPr>
          <a:xfrm>
            <a:off x="8249450" y="2878436"/>
            <a:ext cx="1897167" cy="18971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01398"/>
            <a:ext cx="10515600" cy="1325563"/>
          </a:xfrm>
        </p:spPr>
        <p:txBody>
          <a:bodyPr>
            <a:normAutofit/>
          </a:bodyPr>
          <a:lstStyle>
            <a:lvl1pPr algn="ctr">
              <a:defRPr sz="3600">
                <a:solidFill>
                  <a:schemeClr val="tx1"/>
                </a:solidFill>
              </a:defRPr>
            </a:lvl1pPr>
          </a:lstStyle>
          <a:p>
            <a:endParaRPr lang="en-ID"/>
          </a:p>
        </p:txBody>
      </p:sp>
      <p:grpSp>
        <p:nvGrpSpPr>
          <p:cNvPr id="91" name="Group 90">
            <a:extLst>
              <a:ext uri="{FF2B5EF4-FFF2-40B4-BE49-F238E27FC236}">
                <a16:creationId xmlns:a16="http://schemas.microsoft.com/office/drawing/2014/main" id="{25B64DFD-4992-4F50-8F8C-0CC7277BB551}"/>
              </a:ext>
            </a:extLst>
          </p:cNvPr>
          <p:cNvGrpSpPr/>
          <p:nvPr userDrawn="1"/>
        </p:nvGrpSpPr>
        <p:grpSpPr>
          <a:xfrm>
            <a:off x="5844217" y="3667019"/>
            <a:ext cx="288607" cy="884022"/>
            <a:chOff x="10467847" y="1855718"/>
            <a:chExt cx="288606" cy="884022"/>
          </a:xfrm>
        </p:grpSpPr>
        <p:sp>
          <p:nvSpPr>
            <p:cNvPr id="14" name="Oval 13">
              <a:extLst>
                <a:ext uri="{FF2B5EF4-FFF2-40B4-BE49-F238E27FC236}">
                  <a16:creationId xmlns:a16="http://schemas.microsoft.com/office/drawing/2014/main" id="{85AC890A-A1FD-4340-841E-0E27B6EBB6E6}"/>
                </a:ext>
              </a:extLst>
            </p:cNvPr>
            <p:cNvSpPr/>
            <p:nvPr userDrawn="1"/>
          </p:nvSpPr>
          <p:spPr>
            <a:xfrm>
              <a:off x="10467847"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6" name="Oval 15">
              <a:extLst>
                <a:ext uri="{FF2B5EF4-FFF2-40B4-BE49-F238E27FC236}">
                  <a16:creationId xmlns:a16="http://schemas.microsoft.com/office/drawing/2014/main" id="{9C307151-44F5-49AE-B4BE-3E5B068E7743}"/>
                </a:ext>
              </a:extLst>
            </p:cNvPr>
            <p:cNvSpPr/>
            <p:nvPr userDrawn="1"/>
          </p:nvSpPr>
          <p:spPr>
            <a:xfrm>
              <a:off x="10467847"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7" name="Oval 16">
              <a:extLst>
                <a:ext uri="{FF2B5EF4-FFF2-40B4-BE49-F238E27FC236}">
                  <a16:creationId xmlns:a16="http://schemas.microsoft.com/office/drawing/2014/main" id="{A201D452-F055-4B5D-90DE-4E6D4D8333DF}"/>
                </a:ext>
              </a:extLst>
            </p:cNvPr>
            <p:cNvSpPr/>
            <p:nvPr userDrawn="1"/>
          </p:nvSpPr>
          <p:spPr>
            <a:xfrm>
              <a:off x="10467847"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8" name="Oval 17">
              <a:extLst>
                <a:ext uri="{FF2B5EF4-FFF2-40B4-BE49-F238E27FC236}">
                  <a16:creationId xmlns:a16="http://schemas.microsoft.com/office/drawing/2014/main" id="{74580D6C-85CB-43B0-A9D7-32E179F74AE0}"/>
                </a:ext>
              </a:extLst>
            </p:cNvPr>
            <p:cNvSpPr/>
            <p:nvPr userDrawn="1"/>
          </p:nvSpPr>
          <p:spPr>
            <a:xfrm>
              <a:off x="10467847"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19" name="Oval 18">
              <a:extLst>
                <a:ext uri="{FF2B5EF4-FFF2-40B4-BE49-F238E27FC236}">
                  <a16:creationId xmlns:a16="http://schemas.microsoft.com/office/drawing/2014/main" id="{B12CF812-0B8A-437F-831F-6E4EA588AF21}"/>
                </a:ext>
              </a:extLst>
            </p:cNvPr>
            <p:cNvSpPr/>
            <p:nvPr userDrawn="1"/>
          </p:nvSpPr>
          <p:spPr>
            <a:xfrm>
              <a:off x="10467847"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0" name="Oval 19">
              <a:extLst>
                <a:ext uri="{FF2B5EF4-FFF2-40B4-BE49-F238E27FC236}">
                  <a16:creationId xmlns:a16="http://schemas.microsoft.com/office/drawing/2014/main" id="{9FFB3B5D-159C-4D27-B8E0-1CA195F0B488}"/>
                </a:ext>
              </a:extLst>
            </p:cNvPr>
            <p:cNvSpPr/>
            <p:nvPr userDrawn="1"/>
          </p:nvSpPr>
          <p:spPr>
            <a:xfrm>
              <a:off x="10467847"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3" name="Oval 42">
              <a:extLst>
                <a:ext uri="{FF2B5EF4-FFF2-40B4-BE49-F238E27FC236}">
                  <a16:creationId xmlns:a16="http://schemas.microsoft.com/office/drawing/2014/main" id="{C958ECD8-4905-4178-805D-9866052E81C1}"/>
                </a:ext>
              </a:extLst>
            </p:cNvPr>
            <p:cNvSpPr/>
            <p:nvPr userDrawn="1"/>
          </p:nvSpPr>
          <p:spPr>
            <a:xfrm>
              <a:off x="10548809"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4" name="Oval 43">
              <a:extLst>
                <a:ext uri="{FF2B5EF4-FFF2-40B4-BE49-F238E27FC236}">
                  <a16:creationId xmlns:a16="http://schemas.microsoft.com/office/drawing/2014/main" id="{F7F90A8A-F683-4B09-991A-E506B9B0219E}"/>
                </a:ext>
              </a:extLst>
            </p:cNvPr>
            <p:cNvSpPr/>
            <p:nvPr userDrawn="1"/>
          </p:nvSpPr>
          <p:spPr>
            <a:xfrm>
              <a:off x="10548809"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5" name="Oval 44">
              <a:extLst>
                <a:ext uri="{FF2B5EF4-FFF2-40B4-BE49-F238E27FC236}">
                  <a16:creationId xmlns:a16="http://schemas.microsoft.com/office/drawing/2014/main" id="{0950B128-99AD-480A-989C-5FA86670A95B}"/>
                </a:ext>
              </a:extLst>
            </p:cNvPr>
            <p:cNvSpPr/>
            <p:nvPr userDrawn="1"/>
          </p:nvSpPr>
          <p:spPr>
            <a:xfrm>
              <a:off x="10548809"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6" name="Oval 45">
              <a:extLst>
                <a:ext uri="{FF2B5EF4-FFF2-40B4-BE49-F238E27FC236}">
                  <a16:creationId xmlns:a16="http://schemas.microsoft.com/office/drawing/2014/main" id="{4321C406-C955-42BD-A8ED-51053F36F92E}"/>
                </a:ext>
              </a:extLst>
            </p:cNvPr>
            <p:cNvSpPr/>
            <p:nvPr userDrawn="1"/>
          </p:nvSpPr>
          <p:spPr>
            <a:xfrm>
              <a:off x="10548809"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7" name="Oval 46">
              <a:extLst>
                <a:ext uri="{FF2B5EF4-FFF2-40B4-BE49-F238E27FC236}">
                  <a16:creationId xmlns:a16="http://schemas.microsoft.com/office/drawing/2014/main" id="{0AFA6C32-F093-402C-AEC3-710D109733AA}"/>
                </a:ext>
              </a:extLst>
            </p:cNvPr>
            <p:cNvSpPr/>
            <p:nvPr userDrawn="1"/>
          </p:nvSpPr>
          <p:spPr>
            <a:xfrm>
              <a:off x="10548809"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8" name="Oval 47">
              <a:extLst>
                <a:ext uri="{FF2B5EF4-FFF2-40B4-BE49-F238E27FC236}">
                  <a16:creationId xmlns:a16="http://schemas.microsoft.com/office/drawing/2014/main" id="{0DA0ED37-6864-4672-8235-8BDF53201CC1}"/>
                </a:ext>
              </a:extLst>
            </p:cNvPr>
            <p:cNvSpPr/>
            <p:nvPr userDrawn="1"/>
          </p:nvSpPr>
          <p:spPr>
            <a:xfrm>
              <a:off x="10548809"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49" name="Oval 48">
              <a:extLst>
                <a:ext uri="{FF2B5EF4-FFF2-40B4-BE49-F238E27FC236}">
                  <a16:creationId xmlns:a16="http://schemas.microsoft.com/office/drawing/2014/main" id="{EA421447-219E-4CC5-9BB8-95F9BF801F29}"/>
                </a:ext>
              </a:extLst>
            </p:cNvPr>
            <p:cNvSpPr/>
            <p:nvPr userDrawn="1"/>
          </p:nvSpPr>
          <p:spPr>
            <a:xfrm>
              <a:off x="10629771"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0" name="Oval 49">
              <a:extLst>
                <a:ext uri="{FF2B5EF4-FFF2-40B4-BE49-F238E27FC236}">
                  <a16:creationId xmlns:a16="http://schemas.microsoft.com/office/drawing/2014/main" id="{E186E28C-64E4-486E-9CEC-45E180881B27}"/>
                </a:ext>
              </a:extLst>
            </p:cNvPr>
            <p:cNvSpPr/>
            <p:nvPr userDrawn="1"/>
          </p:nvSpPr>
          <p:spPr>
            <a:xfrm>
              <a:off x="10629771"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1" name="Oval 50">
              <a:extLst>
                <a:ext uri="{FF2B5EF4-FFF2-40B4-BE49-F238E27FC236}">
                  <a16:creationId xmlns:a16="http://schemas.microsoft.com/office/drawing/2014/main" id="{86D8E45D-0986-409F-A587-54D48C050FAA}"/>
                </a:ext>
              </a:extLst>
            </p:cNvPr>
            <p:cNvSpPr/>
            <p:nvPr userDrawn="1"/>
          </p:nvSpPr>
          <p:spPr>
            <a:xfrm>
              <a:off x="10629771"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2" name="Oval 51">
              <a:extLst>
                <a:ext uri="{FF2B5EF4-FFF2-40B4-BE49-F238E27FC236}">
                  <a16:creationId xmlns:a16="http://schemas.microsoft.com/office/drawing/2014/main" id="{B8BF4EDA-44E1-4BE4-B397-A1D5F2507086}"/>
                </a:ext>
              </a:extLst>
            </p:cNvPr>
            <p:cNvSpPr/>
            <p:nvPr userDrawn="1"/>
          </p:nvSpPr>
          <p:spPr>
            <a:xfrm>
              <a:off x="10629771"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3" name="Oval 52">
              <a:extLst>
                <a:ext uri="{FF2B5EF4-FFF2-40B4-BE49-F238E27FC236}">
                  <a16:creationId xmlns:a16="http://schemas.microsoft.com/office/drawing/2014/main" id="{8B219B5B-FE95-422C-A5E7-D0AE88EABF01}"/>
                </a:ext>
              </a:extLst>
            </p:cNvPr>
            <p:cNvSpPr/>
            <p:nvPr userDrawn="1"/>
          </p:nvSpPr>
          <p:spPr>
            <a:xfrm>
              <a:off x="10629771"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4" name="Oval 53">
              <a:extLst>
                <a:ext uri="{FF2B5EF4-FFF2-40B4-BE49-F238E27FC236}">
                  <a16:creationId xmlns:a16="http://schemas.microsoft.com/office/drawing/2014/main" id="{E414DB43-DE65-411F-9E94-E0808C779D0D}"/>
                </a:ext>
              </a:extLst>
            </p:cNvPr>
            <p:cNvSpPr/>
            <p:nvPr userDrawn="1"/>
          </p:nvSpPr>
          <p:spPr>
            <a:xfrm>
              <a:off x="10629771"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5" name="Oval 54">
              <a:extLst>
                <a:ext uri="{FF2B5EF4-FFF2-40B4-BE49-F238E27FC236}">
                  <a16:creationId xmlns:a16="http://schemas.microsoft.com/office/drawing/2014/main" id="{1AC8923B-2A13-4958-94EE-26A22C068538}"/>
                </a:ext>
              </a:extLst>
            </p:cNvPr>
            <p:cNvSpPr/>
            <p:nvPr userDrawn="1"/>
          </p:nvSpPr>
          <p:spPr>
            <a:xfrm>
              <a:off x="10710733" y="18557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6" name="Oval 55">
              <a:extLst>
                <a:ext uri="{FF2B5EF4-FFF2-40B4-BE49-F238E27FC236}">
                  <a16:creationId xmlns:a16="http://schemas.microsoft.com/office/drawing/2014/main" id="{E19C9C18-BB02-4907-86A8-F96BF4F655BC}"/>
                </a:ext>
              </a:extLst>
            </p:cNvPr>
            <p:cNvSpPr/>
            <p:nvPr userDrawn="1"/>
          </p:nvSpPr>
          <p:spPr>
            <a:xfrm>
              <a:off x="10710733" y="19319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7" name="Oval 56">
              <a:extLst>
                <a:ext uri="{FF2B5EF4-FFF2-40B4-BE49-F238E27FC236}">
                  <a16:creationId xmlns:a16="http://schemas.microsoft.com/office/drawing/2014/main" id="{BB6FAC36-096F-4006-B816-709755BA550C}"/>
                </a:ext>
              </a:extLst>
            </p:cNvPr>
            <p:cNvSpPr/>
            <p:nvPr userDrawn="1"/>
          </p:nvSpPr>
          <p:spPr>
            <a:xfrm>
              <a:off x="10710733" y="20081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8" name="Oval 57">
              <a:extLst>
                <a:ext uri="{FF2B5EF4-FFF2-40B4-BE49-F238E27FC236}">
                  <a16:creationId xmlns:a16="http://schemas.microsoft.com/office/drawing/2014/main" id="{C8F8A5A2-C047-4449-869C-AE2A0043E6B2}"/>
                </a:ext>
              </a:extLst>
            </p:cNvPr>
            <p:cNvSpPr/>
            <p:nvPr userDrawn="1"/>
          </p:nvSpPr>
          <p:spPr>
            <a:xfrm>
              <a:off x="10710733" y="20843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59" name="Oval 58">
              <a:extLst>
                <a:ext uri="{FF2B5EF4-FFF2-40B4-BE49-F238E27FC236}">
                  <a16:creationId xmlns:a16="http://schemas.microsoft.com/office/drawing/2014/main" id="{FD70449D-328E-4419-88A1-C678F2171884}"/>
                </a:ext>
              </a:extLst>
            </p:cNvPr>
            <p:cNvSpPr/>
            <p:nvPr userDrawn="1"/>
          </p:nvSpPr>
          <p:spPr>
            <a:xfrm>
              <a:off x="10710733" y="2160518"/>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0" name="Oval 59">
              <a:extLst>
                <a:ext uri="{FF2B5EF4-FFF2-40B4-BE49-F238E27FC236}">
                  <a16:creationId xmlns:a16="http://schemas.microsoft.com/office/drawing/2014/main" id="{E92580CC-7F37-45C8-A9E0-3EB29B1F857B}"/>
                </a:ext>
              </a:extLst>
            </p:cNvPr>
            <p:cNvSpPr/>
            <p:nvPr userDrawn="1"/>
          </p:nvSpPr>
          <p:spPr>
            <a:xfrm>
              <a:off x="10710733" y="2236752"/>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7" name="Oval 66">
              <a:extLst>
                <a:ext uri="{FF2B5EF4-FFF2-40B4-BE49-F238E27FC236}">
                  <a16:creationId xmlns:a16="http://schemas.microsoft.com/office/drawing/2014/main" id="{CAFE2138-2E74-4DA7-8967-6C058B332BA4}"/>
                </a:ext>
              </a:extLst>
            </p:cNvPr>
            <p:cNvSpPr/>
            <p:nvPr userDrawn="1"/>
          </p:nvSpPr>
          <p:spPr>
            <a:xfrm>
              <a:off x="10710733"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8" name="Oval 67">
              <a:extLst>
                <a:ext uri="{FF2B5EF4-FFF2-40B4-BE49-F238E27FC236}">
                  <a16:creationId xmlns:a16="http://schemas.microsoft.com/office/drawing/2014/main" id="{0FD317AA-BC01-4818-A35A-72A094A5A54F}"/>
                </a:ext>
              </a:extLst>
            </p:cNvPr>
            <p:cNvSpPr/>
            <p:nvPr userDrawn="1"/>
          </p:nvSpPr>
          <p:spPr>
            <a:xfrm>
              <a:off x="10710733"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9" name="Oval 68">
              <a:extLst>
                <a:ext uri="{FF2B5EF4-FFF2-40B4-BE49-F238E27FC236}">
                  <a16:creationId xmlns:a16="http://schemas.microsoft.com/office/drawing/2014/main" id="{762A4F42-5B75-4DB6-8FCE-EE0A64FF5EB9}"/>
                </a:ext>
              </a:extLst>
            </p:cNvPr>
            <p:cNvSpPr/>
            <p:nvPr userDrawn="1"/>
          </p:nvSpPr>
          <p:spPr>
            <a:xfrm>
              <a:off x="10710733"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0" name="Oval 69">
              <a:extLst>
                <a:ext uri="{FF2B5EF4-FFF2-40B4-BE49-F238E27FC236}">
                  <a16:creationId xmlns:a16="http://schemas.microsoft.com/office/drawing/2014/main" id="{F2DB3DA4-F0F1-44DC-A407-CF69C190B7DB}"/>
                </a:ext>
              </a:extLst>
            </p:cNvPr>
            <p:cNvSpPr/>
            <p:nvPr userDrawn="1"/>
          </p:nvSpPr>
          <p:spPr>
            <a:xfrm>
              <a:off x="10710733"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1" name="Oval 70">
              <a:extLst>
                <a:ext uri="{FF2B5EF4-FFF2-40B4-BE49-F238E27FC236}">
                  <a16:creationId xmlns:a16="http://schemas.microsoft.com/office/drawing/2014/main" id="{D26D8606-891C-47BB-819F-7DD028A69332}"/>
                </a:ext>
              </a:extLst>
            </p:cNvPr>
            <p:cNvSpPr/>
            <p:nvPr userDrawn="1"/>
          </p:nvSpPr>
          <p:spPr>
            <a:xfrm>
              <a:off x="10710733"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2" name="Oval 71">
              <a:extLst>
                <a:ext uri="{FF2B5EF4-FFF2-40B4-BE49-F238E27FC236}">
                  <a16:creationId xmlns:a16="http://schemas.microsoft.com/office/drawing/2014/main" id="{E091BFF0-152A-4984-B41C-76A12BE52852}"/>
                </a:ext>
              </a:extLst>
            </p:cNvPr>
            <p:cNvSpPr/>
            <p:nvPr userDrawn="1"/>
          </p:nvSpPr>
          <p:spPr>
            <a:xfrm>
              <a:off x="10710733"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3" name="Oval 72">
              <a:extLst>
                <a:ext uri="{FF2B5EF4-FFF2-40B4-BE49-F238E27FC236}">
                  <a16:creationId xmlns:a16="http://schemas.microsoft.com/office/drawing/2014/main" id="{6EA374E9-DE62-4F25-8CA1-6B44D7112D2D}"/>
                </a:ext>
              </a:extLst>
            </p:cNvPr>
            <p:cNvSpPr/>
            <p:nvPr userDrawn="1"/>
          </p:nvSpPr>
          <p:spPr>
            <a:xfrm>
              <a:off x="10629771"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4" name="Oval 73">
              <a:extLst>
                <a:ext uri="{FF2B5EF4-FFF2-40B4-BE49-F238E27FC236}">
                  <a16:creationId xmlns:a16="http://schemas.microsoft.com/office/drawing/2014/main" id="{AFD5A61A-B50B-42D0-9D39-03280D3BDA8D}"/>
                </a:ext>
              </a:extLst>
            </p:cNvPr>
            <p:cNvSpPr/>
            <p:nvPr userDrawn="1"/>
          </p:nvSpPr>
          <p:spPr>
            <a:xfrm>
              <a:off x="10629771"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5" name="Oval 74">
              <a:extLst>
                <a:ext uri="{FF2B5EF4-FFF2-40B4-BE49-F238E27FC236}">
                  <a16:creationId xmlns:a16="http://schemas.microsoft.com/office/drawing/2014/main" id="{C393726A-CDD0-47F2-ABB8-E081FA4F4DEE}"/>
                </a:ext>
              </a:extLst>
            </p:cNvPr>
            <p:cNvSpPr/>
            <p:nvPr userDrawn="1"/>
          </p:nvSpPr>
          <p:spPr>
            <a:xfrm>
              <a:off x="10629771"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6" name="Oval 75">
              <a:extLst>
                <a:ext uri="{FF2B5EF4-FFF2-40B4-BE49-F238E27FC236}">
                  <a16:creationId xmlns:a16="http://schemas.microsoft.com/office/drawing/2014/main" id="{BCC88EE1-930F-45F2-A0B9-7A5B46296FBE}"/>
                </a:ext>
              </a:extLst>
            </p:cNvPr>
            <p:cNvSpPr/>
            <p:nvPr userDrawn="1"/>
          </p:nvSpPr>
          <p:spPr>
            <a:xfrm>
              <a:off x="10629771"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7" name="Oval 76">
              <a:extLst>
                <a:ext uri="{FF2B5EF4-FFF2-40B4-BE49-F238E27FC236}">
                  <a16:creationId xmlns:a16="http://schemas.microsoft.com/office/drawing/2014/main" id="{86D50FA7-7358-4198-BF93-7DA7FAD2253D}"/>
                </a:ext>
              </a:extLst>
            </p:cNvPr>
            <p:cNvSpPr/>
            <p:nvPr userDrawn="1"/>
          </p:nvSpPr>
          <p:spPr>
            <a:xfrm>
              <a:off x="10629771"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8" name="Oval 77">
              <a:extLst>
                <a:ext uri="{FF2B5EF4-FFF2-40B4-BE49-F238E27FC236}">
                  <a16:creationId xmlns:a16="http://schemas.microsoft.com/office/drawing/2014/main" id="{0CEC6C25-F467-46E6-AECF-0B157C8B50FB}"/>
                </a:ext>
              </a:extLst>
            </p:cNvPr>
            <p:cNvSpPr/>
            <p:nvPr userDrawn="1"/>
          </p:nvSpPr>
          <p:spPr>
            <a:xfrm>
              <a:off x="10629771"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79" name="Oval 78">
              <a:extLst>
                <a:ext uri="{FF2B5EF4-FFF2-40B4-BE49-F238E27FC236}">
                  <a16:creationId xmlns:a16="http://schemas.microsoft.com/office/drawing/2014/main" id="{B3A9F02E-5114-420D-9BBB-37C34ED9799D}"/>
                </a:ext>
              </a:extLst>
            </p:cNvPr>
            <p:cNvSpPr/>
            <p:nvPr userDrawn="1"/>
          </p:nvSpPr>
          <p:spPr>
            <a:xfrm>
              <a:off x="10548809"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0" name="Oval 79">
              <a:extLst>
                <a:ext uri="{FF2B5EF4-FFF2-40B4-BE49-F238E27FC236}">
                  <a16:creationId xmlns:a16="http://schemas.microsoft.com/office/drawing/2014/main" id="{1366BAE7-3753-4000-A168-2D23CE4B8919}"/>
                </a:ext>
              </a:extLst>
            </p:cNvPr>
            <p:cNvSpPr/>
            <p:nvPr userDrawn="1"/>
          </p:nvSpPr>
          <p:spPr>
            <a:xfrm>
              <a:off x="10548809"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1" name="Oval 80">
              <a:extLst>
                <a:ext uri="{FF2B5EF4-FFF2-40B4-BE49-F238E27FC236}">
                  <a16:creationId xmlns:a16="http://schemas.microsoft.com/office/drawing/2014/main" id="{18C3BA32-2D92-4880-857D-9EEF14D3723E}"/>
                </a:ext>
              </a:extLst>
            </p:cNvPr>
            <p:cNvSpPr/>
            <p:nvPr userDrawn="1"/>
          </p:nvSpPr>
          <p:spPr>
            <a:xfrm>
              <a:off x="10548809"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2" name="Oval 81">
              <a:extLst>
                <a:ext uri="{FF2B5EF4-FFF2-40B4-BE49-F238E27FC236}">
                  <a16:creationId xmlns:a16="http://schemas.microsoft.com/office/drawing/2014/main" id="{E7A09B0E-717E-48D8-8ACE-2697DC20E4E0}"/>
                </a:ext>
              </a:extLst>
            </p:cNvPr>
            <p:cNvSpPr/>
            <p:nvPr userDrawn="1"/>
          </p:nvSpPr>
          <p:spPr>
            <a:xfrm>
              <a:off x="10548809"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3" name="Oval 82">
              <a:extLst>
                <a:ext uri="{FF2B5EF4-FFF2-40B4-BE49-F238E27FC236}">
                  <a16:creationId xmlns:a16="http://schemas.microsoft.com/office/drawing/2014/main" id="{D9568B8F-1856-42D4-8BE4-D35DACF81DE6}"/>
                </a:ext>
              </a:extLst>
            </p:cNvPr>
            <p:cNvSpPr/>
            <p:nvPr userDrawn="1"/>
          </p:nvSpPr>
          <p:spPr>
            <a:xfrm>
              <a:off x="10548809"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4" name="Oval 83">
              <a:extLst>
                <a:ext uri="{FF2B5EF4-FFF2-40B4-BE49-F238E27FC236}">
                  <a16:creationId xmlns:a16="http://schemas.microsoft.com/office/drawing/2014/main" id="{7FADD85B-0459-4FAD-9BCF-30D5384A8D68}"/>
                </a:ext>
              </a:extLst>
            </p:cNvPr>
            <p:cNvSpPr/>
            <p:nvPr userDrawn="1"/>
          </p:nvSpPr>
          <p:spPr>
            <a:xfrm>
              <a:off x="10548809"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5" name="Oval 84">
              <a:extLst>
                <a:ext uri="{FF2B5EF4-FFF2-40B4-BE49-F238E27FC236}">
                  <a16:creationId xmlns:a16="http://schemas.microsoft.com/office/drawing/2014/main" id="{076C9599-1143-407D-9C33-931676C561C4}"/>
                </a:ext>
              </a:extLst>
            </p:cNvPr>
            <p:cNvSpPr/>
            <p:nvPr userDrawn="1"/>
          </p:nvSpPr>
          <p:spPr>
            <a:xfrm>
              <a:off x="10467847" y="23129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6" name="Oval 85">
              <a:extLst>
                <a:ext uri="{FF2B5EF4-FFF2-40B4-BE49-F238E27FC236}">
                  <a16:creationId xmlns:a16="http://schemas.microsoft.com/office/drawing/2014/main" id="{173CEE7F-B4AB-41D7-9879-643B67A436D3}"/>
                </a:ext>
              </a:extLst>
            </p:cNvPr>
            <p:cNvSpPr/>
            <p:nvPr userDrawn="1"/>
          </p:nvSpPr>
          <p:spPr>
            <a:xfrm>
              <a:off x="10467847" y="23891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7" name="Oval 86">
              <a:extLst>
                <a:ext uri="{FF2B5EF4-FFF2-40B4-BE49-F238E27FC236}">
                  <a16:creationId xmlns:a16="http://schemas.microsoft.com/office/drawing/2014/main" id="{FDDD7EB8-939E-49F3-9E3C-9F296D3AA54D}"/>
                </a:ext>
              </a:extLst>
            </p:cNvPr>
            <p:cNvSpPr/>
            <p:nvPr userDrawn="1"/>
          </p:nvSpPr>
          <p:spPr>
            <a:xfrm>
              <a:off x="10467847" y="24653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8" name="Oval 87">
              <a:extLst>
                <a:ext uri="{FF2B5EF4-FFF2-40B4-BE49-F238E27FC236}">
                  <a16:creationId xmlns:a16="http://schemas.microsoft.com/office/drawing/2014/main" id="{8EFF5C2F-E69E-4CAA-B60A-5321B0BE103C}"/>
                </a:ext>
              </a:extLst>
            </p:cNvPr>
            <p:cNvSpPr/>
            <p:nvPr userDrawn="1"/>
          </p:nvSpPr>
          <p:spPr>
            <a:xfrm>
              <a:off x="10467847" y="25415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89" name="Oval 88">
              <a:extLst>
                <a:ext uri="{FF2B5EF4-FFF2-40B4-BE49-F238E27FC236}">
                  <a16:creationId xmlns:a16="http://schemas.microsoft.com/office/drawing/2014/main" id="{8DC90B8B-E1D6-47A3-8395-38A79978CC0A}"/>
                </a:ext>
              </a:extLst>
            </p:cNvPr>
            <p:cNvSpPr/>
            <p:nvPr userDrawn="1"/>
          </p:nvSpPr>
          <p:spPr>
            <a:xfrm>
              <a:off x="10467847" y="2617786"/>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90" name="Oval 89">
              <a:extLst>
                <a:ext uri="{FF2B5EF4-FFF2-40B4-BE49-F238E27FC236}">
                  <a16:creationId xmlns:a16="http://schemas.microsoft.com/office/drawing/2014/main" id="{C6EEB38C-DD3C-4240-AE8B-FEA2D4892D38}"/>
                </a:ext>
              </a:extLst>
            </p:cNvPr>
            <p:cNvSpPr/>
            <p:nvPr userDrawn="1"/>
          </p:nvSpPr>
          <p:spPr>
            <a:xfrm>
              <a:off x="10467847" y="2694020"/>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grpSp>
    </p:spTree>
    <p:extLst>
      <p:ext uri="{BB962C8B-B14F-4D97-AF65-F5344CB8AC3E}">
        <p14:creationId xmlns:p14="http://schemas.microsoft.com/office/powerpoint/2010/main" val="488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609600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36701"/>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98562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69900" y="159878"/>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268349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16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12192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78211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116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29699"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00020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521243"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522082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692567"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38780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6956" y="1343026"/>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291436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7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17563"/>
            <a:ext cx="10515600" cy="1529698"/>
          </a:xfrm>
        </p:spPr>
        <p:txBody>
          <a:bodyPr>
            <a:normAutofit/>
          </a:bodyPr>
          <a:lstStyle>
            <a:lvl1pPr algn="l">
              <a:defRPr sz="4800">
                <a:solidFill>
                  <a:schemeClr val="tx1"/>
                </a:solidFill>
              </a:defRPr>
            </a:lvl1pPr>
          </a:lstStyle>
          <a:p>
            <a:endParaRPr lang="en-ID"/>
          </a:p>
        </p:txBody>
      </p:sp>
    </p:spTree>
    <p:extLst>
      <p:ext uri="{BB962C8B-B14F-4D97-AF65-F5344CB8AC3E}">
        <p14:creationId xmlns:p14="http://schemas.microsoft.com/office/powerpoint/2010/main" val="599459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82695" y="1304927"/>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4126746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634674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062681" y="1304928"/>
            <a:ext cx="10515600" cy="1325563"/>
          </a:xfrm>
        </p:spPr>
        <p:txBody>
          <a:bodyPr>
            <a:normAutofit/>
          </a:bodyPr>
          <a:lstStyle>
            <a:lvl1pPr algn="l">
              <a:defRPr sz="36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1320800" y="1422400"/>
            <a:ext cx="7264400" cy="4521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1617714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42567" y="1304928"/>
            <a:ext cx="10515600" cy="1325563"/>
          </a:xfrm>
        </p:spPr>
        <p:txBody>
          <a:bodyPr>
            <a:normAutofit/>
          </a:bodyPr>
          <a:lstStyle>
            <a:lvl1pPr algn="l">
              <a:defRPr sz="36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6471555" y="1304926"/>
            <a:ext cx="6707188" cy="50419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3204896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1633085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6"/>
            <a:ext cx="12192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9101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50470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8183919" y="3653145"/>
            <a:ext cx="2097967"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Tree>
    <p:extLst>
      <p:ext uri="{BB962C8B-B14F-4D97-AF65-F5344CB8AC3E}">
        <p14:creationId xmlns:p14="http://schemas.microsoft.com/office/powerpoint/2010/main" val="608381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1485900" y="1899512"/>
            <a:ext cx="3190875" cy="2749550"/>
          </a:xfrm>
          <a:custGeom>
            <a:avLst/>
            <a:gdLst>
              <a:gd name="connsiteX0" fmla="*/ 448742 w 2692400"/>
              <a:gd name="connsiteY0" fmla="*/ 0 h 2692400"/>
              <a:gd name="connsiteX1" fmla="*/ 2243658 w 2692400"/>
              <a:gd name="connsiteY1" fmla="*/ 0 h 2692400"/>
              <a:gd name="connsiteX2" fmla="*/ 2692400 w 2692400"/>
              <a:gd name="connsiteY2" fmla="*/ 448742 h 2692400"/>
              <a:gd name="connsiteX3" fmla="*/ 2692400 w 2692400"/>
              <a:gd name="connsiteY3" fmla="*/ 2243658 h 2692400"/>
              <a:gd name="connsiteX4" fmla="*/ 2243658 w 2692400"/>
              <a:gd name="connsiteY4" fmla="*/ 2692400 h 2692400"/>
              <a:gd name="connsiteX5" fmla="*/ 448742 w 2692400"/>
              <a:gd name="connsiteY5" fmla="*/ 2692400 h 2692400"/>
              <a:gd name="connsiteX6" fmla="*/ 0 w 2692400"/>
              <a:gd name="connsiteY6" fmla="*/ 2243658 h 2692400"/>
              <a:gd name="connsiteX7" fmla="*/ 0 w 2692400"/>
              <a:gd name="connsiteY7" fmla="*/ 448742 h 2692400"/>
              <a:gd name="connsiteX8" fmla="*/ 448742 w 2692400"/>
              <a:gd name="connsiteY8"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2400" h="2692400">
                <a:moveTo>
                  <a:pt x="448742" y="0"/>
                </a:moveTo>
                <a:lnTo>
                  <a:pt x="2243658" y="0"/>
                </a:lnTo>
                <a:cubicBezTo>
                  <a:pt x="2491491" y="0"/>
                  <a:pt x="2692400" y="200909"/>
                  <a:pt x="2692400" y="448742"/>
                </a:cubicBezTo>
                <a:lnTo>
                  <a:pt x="2692400" y="2243658"/>
                </a:lnTo>
                <a:cubicBezTo>
                  <a:pt x="2692400" y="2491491"/>
                  <a:pt x="2491491" y="2692400"/>
                  <a:pt x="2243658" y="2692400"/>
                </a:cubicBezTo>
                <a:lnTo>
                  <a:pt x="448742" y="2692400"/>
                </a:lnTo>
                <a:cubicBezTo>
                  <a:pt x="200909" y="2692400"/>
                  <a:pt x="0" y="2491491"/>
                  <a:pt x="0" y="2243658"/>
                </a:cubicBezTo>
                <a:lnTo>
                  <a:pt x="0" y="448742"/>
                </a:lnTo>
                <a:cubicBezTo>
                  <a:pt x="0" y="200909"/>
                  <a:pt x="200909" y="0"/>
                  <a:pt x="448742" y="0"/>
                </a:cubicBez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3858560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89"/>
            <a:ext cx="12192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53221"/>
            <a:ext cx="10515600" cy="1325563"/>
          </a:xfrm>
        </p:spPr>
        <p:txBody>
          <a:bodyPr>
            <a:normAutofit/>
          </a:bodyPr>
          <a:lstStyle>
            <a:lvl1pPr algn="ctr">
              <a:defRPr sz="36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5191843" y="1824540"/>
            <a:ext cx="1800000" cy="1800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558641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7260771" y="1575531"/>
            <a:ext cx="10515600" cy="1325563"/>
          </a:xfrm>
        </p:spPr>
        <p:txBody>
          <a:bodyPr>
            <a:normAutofit/>
          </a:bodyPr>
          <a:lstStyle>
            <a:lvl1pPr algn="l">
              <a:defRPr sz="3600" u="none">
                <a:solidFill>
                  <a:schemeClr val="tx1"/>
                </a:solidFill>
              </a:defRPr>
            </a:lvl1pPr>
          </a:lstStyle>
          <a:p>
            <a:endParaRPr lang="en-ID"/>
          </a:p>
        </p:txBody>
      </p:sp>
    </p:spTree>
    <p:extLst>
      <p:ext uri="{BB962C8B-B14F-4D97-AF65-F5344CB8AC3E}">
        <p14:creationId xmlns:p14="http://schemas.microsoft.com/office/powerpoint/2010/main" val="336155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12192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89721"/>
            <a:ext cx="10515600" cy="1325563"/>
          </a:xfrm>
        </p:spPr>
        <p:txBody>
          <a:bodyPr>
            <a:normAutofit/>
          </a:bodyPr>
          <a:lstStyle>
            <a:lvl1pPr algn="ctr">
              <a:defRPr sz="4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5016000" y="2349000"/>
            <a:ext cx="2160000" cy="2160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1599394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876301"/>
            <a:ext cx="10515600" cy="1955800"/>
          </a:xfrm>
        </p:spPr>
        <p:txBody>
          <a:bodyPr>
            <a:normAutofit/>
          </a:bodyPr>
          <a:lstStyle>
            <a:lvl1pPr algn="ctr">
              <a:defRPr sz="4400">
                <a:solidFill>
                  <a:schemeClr val="tx1"/>
                </a:solidFill>
              </a:defRPr>
            </a:lvl1pPr>
          </a:lstStyle>
          <a:p>
            <a:endParaRPr lang="en-ID"/>
          </a:p>
        </p:txBody>
      </p:sp>
    </p:spTree>
    <p:extLst>
      <p:ext uri="{BB962C8B-B14F-4D97-AF65-F5344CB8AC3E}">
        <p14:creationId xmlns:p14="http://schemas.microsoft.com/office/powerpoint/2010/main" val="38382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327821"/>
            <a:ext cx="10515600" cy="1325563"/>
          </a:xfrm>
        </p:spPr>
        <p:txBody>
          <a:bodyPr>
            <a:normAutofit/>
          </a:bodyPr>
          <a:lstStyle>
            <a:lvl1pPr algn="ctr">
              <a:defRPr sz="36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12192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8814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12192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838200" y="2766221"/>
            <a:ext cx="10515600" cy="1325563"/>
          </a:xfrm>
        </p:spPr>
        <p:txBody>
          <a:bodyPr>
            <a:normAutofit/>
          </a:bodyPr>
          <a:lstStyle>
            <a:lvl1pPr algn="ctr">
              <a:defRPr sz="4000">
                <a:solidFill>
                  <a:schemeClr val="tx1"/>
                </a:solidFill>
              </a:defRPr>
            </a:lvl1pPr>
          </a:lstStyle>
          <a:p>
            <a:endParaRPr lang="en-ID"/>
          </a:p>
        </p:txBody>
      </p:sp>
    </p:spTree>
    <p:extLst>
      <p:ext uri="{BB962C8B-B14F-4D97-AF65-F5344CB8AC3E}">
        <p14:creationId xmlns:p14="http://schemas.microsoft.com/office/powerpoint/2010/main" val="37434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36700" y="93475"/>
            <a:ext cx="4215381"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875231" y="1358671"/>
            <a:ext cx="10515600" cy="1325563"/>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519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8EC-147B-47E1-B1BF-EE3A745DD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64C1-62C2-4BEC-8718-CFB96B317460}"/>
              </a:ext>
            </a:extLst>
          </p:cNvPr>
          <p:cNvSpPr>
            <a:spLocks noGrp="1"/>
          </p:cNvSpPr>
          <p:nvPr>
            <p:ph type="dt" sz="half" idx="10"/>
          </p:nvPr>
        </p:nvSpPr>
        <p:spPr/>
        <p:txBody>
          <a:bodyPr/>
          <a:lstStyle/>
          <a:p>
            <a:fld id="{00FECEC8-EB73-46A2-A361-7FD2D7E506BA}" type="datetimeFigureOut">
              <a:rPr lang="en-ID" smtClean="0"/>
              <a:t>26/06/2020</a:t>
            </a:fld>
            <a:endParaRPr lang="en-ID"/>
          </a:p>
        </p:txBody>
      </p:sp>
      <p:sp>
        <p:nvSpPr>
          <p:cNvPr id="4" name="Footer Placeholder 3">
            <a:extLst>
              <a:ext uri="{FF2B5EF4-FFF2-40B4-BE49-F238E27FC236}">
                <a16:creationId xmlns:a16="http://schemas.microsoft.com/office/drawing/2014/main" id="{D496C202-40C4-4980-B7FE-6974A7269AC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8F158D7-AF11-440E-A038-89F3C5282676}"/>
              </a:ext>
            </a:extLst>
          </p:cNvPr>
          <p:cNvSpPr>
            <a:spLocks noGrp="1"/>
          </p:cNvSpPr>
          <p:nvPr>
            <p:ph type="sldNum" sz="quarter" idx="12"/>
          </p:nvPr>
        </p:nvSpPr>
        <p:spPr/>
        <p:txBody>
          <a:bodyPr/>
          <a:lstStyle/>
          <a:p>
            <a:fld id="{C1F13282-96E0-4CEB-B7A5-B261C0C533AD}" type="slidenum">
              <a:rPr lang="en-ID" smtClean="0"/>
              <a:t>‹#›</a:t>
            </a:fld>
            <a:endParaRPr lang="en-ID"/>
          </a:p>
        </p:txBody>
      </p:sp>
    </p:spTree>
    <p:extLst>
      <p:ext uri="{BB962C8B-B14F-4D97-AF65-F5344CB8AC3E}">
        <p14:creationId xmlns:p14="http://schemas.microsoft.com/office/powerpoint/2010/main" val="390540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0" y="0"/>
            <a:ext cx="6096003"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42257" y="2030446"/>
            <a:ext cx="10515600" cy="1524000"/>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31244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8FB28-A3C3-4D6D-8767-F7EB56EAC7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9AD6B11-0D85-416F-86CD-8CEFDE35B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CABA8F-33BB-47BE-8815-A5B3F2D8C22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a:extLst>
              <a:ext uri="{FF2B5EF4-FFF2-40B4-BE49-F238E27FC236}">
                <a16:creationId xmlns:a16="http://schemas.microsoft.com/office/drawing/2014/main" id="{D16CFC96-C4C6-4DB2-ABC3-F325FFE053E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345B7F-B27D-4E9C-859B-5E20CBA3C14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525354810"/>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 id="2147483658" r:id="rId4"/>
    <p:sldLayoutId id="2147483665" r:id="rId5"/>
    <p:sldLayoutId id="2147483651" r:id="rId6"/>
    <p:sldLayoutId id="2147483680" r:id="rId7"/>
    <p:sldLayoutId id="2147483679"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 id="2147483669" r:id="rId17"/>
    <p:sldLayoutId id="2147483652" r:id="rId18"/>
    <p:sldLayoutId id="2147483670" r:id="rId19"/>
    <p:sldLayoutId id="2147483664" r:id="rId20"/>
    <p:sldLayoutId id="2147483654" r:id="rId21"/>
    <p:sldLayoutId id="2147483671" r:id="rId22"/>
    <p:sldLayoutId id="2147483672" r:id="rId23"/>
    <p:sldLayoutId id="2147483673" r:id="rId24"/>
    <p:sldLayoutId id="2147483674" r:id="rId25"/>
    <p:sldLayoutId id="2147483675" r:id="rId26"/>
    <p:sldLayoutId id="2147483676" r:id="rId27"/>
    <p:sldLayoutId id="2147483678" r:id="rId28"/>
    <p:sldLayoutId id="2147483677" r:id="rId29"/>
    <p:sldLayoutId id="2147483656" r:id="rId3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838201" y="3806736"/>
            <a:ext cx="4449313" cy="400110"/>
          </a:xfrm>
          <a:prstGeom prst="rect">
            <a:avLst/>
          </a:prstGeom>
          <a:noFill/>
        </p:spPr>
        <p:txBody>
          <a:bodyPr wrap="square" rtlCol="0">
            <a:spAutoFit/>
          </a:bodyPr>
          <a:lstStyle/>
          <a:p>
            <a:r>
              <a:rPr lang="en-ID" sz="2000" spc="300">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9447895" y="72106"/>
            <a:ext cx="2667363" cy="2512207"/>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76744" y="5259309"/>
            <a:ext cx="1940469" cy="1522491"/>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932169" y="2689646"/>
            <a:ext cx="803028" cy="193087"/>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2269" b="32269"/>
          <a:stretch>
            <a:fillRect/>
          </a:stretch>
        </p:blipFill>
        <p:spPr/>
      </p:pic>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91610"/>
            <a:ext cx="12192000" cy="2433503"/>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sp>
        <p:nvSpPr>
          <p:cNvPr id="23" name="Rectangle: Rounded Corners 22">
            <a:extLst>
              <a:ext uri="{FF2B5EF4-FFF2-40B4-BE49-F238E27FC236}">
                <a16:creationId xmlns:a16="http://schemas.microsoft.com/office/drawing/2014/main" id="{0F5F61AA-524C-4833-9781-2420C06D13A2}"/>
              </a:ext>
            </a:extLst>
          </p:cNvPr>
          <p:cNvSpPr/>
          <p:nvPr/>
        </p:nvSpPr>
        <p:spPr>
          <a:xfrm>
            <a:off x="53340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9939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8674100" y="3472547"/>
            <a:ext cx="1524000" cy="1524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TextBox 54">
            <a:extLst>
              <a:ext uri="{FF2B5EF4-FFF2-40B4-BE49-F238E27FC236}">
                <a16:creationId xmlns:a16="http://schemas.microsoft.com/office/drawing/2014/main" id="{068BE1CE-5D36-4382-A0C3-20ADCC7E15F3}"/>
              </a:ext>
            </a:extLst>
          </p:cNvPr>
          <p:cNvSpPr txBox="1"/>
          <p:nvPr/>
        </p:nvSpPr>
        <p:spPr>
          <a:xfrm>
            <a:off x="1579329"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685983" y="5168710"/>
            <a:ext cx="2148023" cy="338554"/>
          </a:xfrm>
          <a:prstGeom prst="rect">
            <a:avLst/>
          </a:prstGeom>
          <a:noFill/>
        </p:spPr>
        <p:txBody>
          <a:bodyPr wrap="square">
            <a:spAutoFit/>
          </a:bodyPr>
          <a:lstStyle/>
          <a:p>
            <a:pPr algn="ctr">
              <a:defRPr/>
            </a:pPr>
            <a:r>
              <a:rPr lang="en-US" sz="1600">
                <a:latin typeface="+mj-lt"/>
              </a:rPr>
              <a:t>Service One</a:t>
            </a:r>
            <a:endParaRPr lang="en-US" sz="20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4915337"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5021990" y="5168710"/>
            <a:ext cx="2148023" cy="338554"/>
          </a:xfrm>
          <a:prstGeom prst="rect">
            <a:avLst/>
          </a:prstGeom>
          <a:noFill/>
        </p:spPr>
        <p:txBody>
          <a:bodyPr wrap="square">
            <a:spAutoFit/>
          </a:bodyPr>
          <a:lstStyle/>
          <a:p>
            <a:pPr algn="ctr">
              <a:defRPr/>
            </a:pPr>
            <a:r>
              <a:rPr lang="en-US" sz="1600">
                <a:latin typeface="+mj-lt"/>
              </a:rPr>
              <a:t>Service Two</a:t>
            </a:r>
            <a:endParaRPr lang="en-US" sz="20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8260870" y="5460069"/>
            <a:ext cx="2361328" cy="886846"/>
          </a:xfrm>
          <a:prstGeom prst="rect">
            <a:avLst/>
          </a:prstGeom>
          <a:noFill/>
        </p:spPr>
        <p:txBody>
          <a:bodyPr wrap="square" rtlCol="0">
            <a:spAutoFit/>
          </a:bodyPr>
          <a:lstStyle/>
          <a:p>
            <a:pPr algn="ct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a:t>
            </a:r>
            <a:endParaRPr lang="en-US" altLang="en-US" sz="12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8367522" y="5168710"/>
            <a:ext cx="2148023" cy="338554"/>
          </a:xfrm>
          <a:prstGeom prst="rect">
            <a:avLst/>
          </a:prstGeom>
          <a:noFill/>
        </p:spPr>
        <p:txBody>
          <a:bodyPr wrap="square">
            <a:spAutoFit/>
          </a:bodyPr>
          <a:lstStyle/>
          <a:p>
            <a:pPr algn="ctr">
              <a:defRPr/>
            </a:pPr>
            <a:r>
              <a:rPr lang="en-US" sz="1600">
                <a:latin typeface="+mj-lt"/>
              </a:rPr>
              <a:t>Service Three</a:t>
            </a:r>
            <a:endParaRPr lang="en-US" sz="20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122791" y="110017"/>
            <a:ext cx="2037680" cy="1598763"/>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5870277" y="471774"/>
            <a:ext cx="451449" cy="108551"/>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10533150" y="1954109"/>
            <a:ext cx="1587863" cy="1522491"/>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Rectangle 80">
            <a:extLst>
              <a:ext uri="{FF2B5EF4-FFF2-40B4-BE49-F238E27FC236}">
                <a16:creationId xmlns:a16="http://schemas.microsoft.com/office/drawing/2014/main" id="{84AF79FA-AD25-404E-A1D2-03EE61865F22}"/>
              </a:ext>
            </a:extLst>
          </p:cNvPr>
          <p:cNvSpPr/>
          <p:nvPr/>
        </p:nvSpPr>
        <p:spPr>
          <a:xfrm>
            <a:off x="2057610" y="1994973"/>
            <a:ext cx="8076780" cy="101925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9098647" y="3897094"/>
            <a:ext cx="674906" cy="674906"/>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5758547" y="3897094"/>
            <a:ext cx="674906" cy="674906"/>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2469968" y="3948615"/>
            <a:ext cx="571866" cy="571866"/>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626957" y="4050250"/>
            <a:ext cx="1451267" cy="646331"/>
          </a:xfrm>
          <a:prstGeom prst="rect">
            <a:avLst/>
          </a:prstGeom>
          <a:noFill/>
        </p:spPr>
        <p:txBody>
          <a:bodyPr wrap="square" rtlCol="0">
            <a:spAutoFit/>
          </a:bodyPr>
          <a:lstStyle/>
          <a:p>
            <a:r>
              <a:rPr lang="en-GB" sz="3600">
                <a:solidFill>
                  <a:schemeClr val="accent1"/>
                </a:solidFill>
                <a:latin typeface="+mj-lt"/>
              </a:rPr>
              <a:t>200+</a:t>
            </a:r>
            <a:endParaRPr lang="en-ID" sz="36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2512209" y="4050250"/>
            <a:ext cx="1451267" cy="646331"/>
          </a:xfrm>
          <a:prstGeom prst="rect">
            <a:avLst/>
          </a:prstGeom>
          <a:noFill/>
        </p:spPr>
        <p:txBody>
          <a:bodyPr wrap="square" rtlCol="0">
            <a:spAutoFit/>
          </a:bodyPr>
          <a:lstStyle/>
          <a:p>
            <a:r>
              <a:rPr lang="en-GB" sz="3600">
                <a:solidFill>
                  <a:schemeClr val="accent1"/>
                </a:solidFill>
                <a:latin typeface="+mj-lt"/>
              </a:rPr>
              <a:t>150+</a:t>
            </a:r>
            <a:endParaRPr lang="en-ID" sz="36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4124177" y="4050250"/>
            <a:ext cx="1451267" cy="646331"/>
          </a:xfrm>
          <a:prstGeom prst="rect">
            <a:avLst/>
          </a:prstGeom>
          <a:noFill/>
        </p:spPr>
        <p:txBody>
          <a:bodyPr wrap="square" rtlCol="0">
            <a:spAutoFit/>
          </a:bodyPr>
          <a:lstStyle/>
          <a:p>
            <a:r>
              <a:rPr lang="en-GB" sz="3600">
                <a:solidFill>
                  <a:schemeClr val="accent1"/>
                </a:solidFill>
                <a:latin typeface="+mj-lt"/>
              </a:rPr>
              <a:t>350+</a:t>
            </a:r>
            <a:endParaRPr lang="en-ID" sz="36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626958" y="4696581"/>
            <a:ext cx="2148023" cy="338554"/>
          </a:xfrm>
          <a:prstGeom prst="rect">
            <a:avLst/>
          </a:prstGeom>
          <a:noFill/>
        </p:spPr>
        <p:txBody>
          <a:bodyPr wrap="square">
            <a:spAutoFit/>
          </a:bodyPr>
          <a:lstStyle/>
          <a:p>
            <a:pPr>
              <a:defRPr/>
            </a:pPr>
            <a:r>
              <a:rPr lang="en-US" sz="16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2513581" y="4696580"/>
            <a:ext cx="2148023" cy="338554"/>
          </a:xfrm>
          <a:prstGeom prst="rect">
            <a:avLst/>
          </a:prstGeom>
          <a:noFill/>
        </p:spPr>
        <p:txBody>
          <a:bodyPr wrap="square">
            <a:spAutoFit/>
          </a:bodyPr>
          <a:lstStyle/>
          <a:p>
            <a:pPr>
              <a:defRPr/>
            </a:pPr>
            <a:r>
              <a:rPr lang="en-US" sz="16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4124178" y="4696580"/>
            <a:ext cx="2148023" cy="338554"/>
          </a:xfrm>
          <a:prstGeom prst="rect">
            <a:avLst/>
          </a:prstGeom>
          <a:noFill/>
        </p:spPr>
        <p:txBody>
          <a:bodyPr wrap="square">
            <a:spAutoFit/>
          </a:bodyPr>
          <a:lstStyle/>
          <a:p>
            <a:pPr>
              <a:defRPr/>
            </a:pPr>
            <a:r>
              <a:rPr lang="en-US" sz="16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626957" y="2309155"/>
            <a:ext cx="4762500" cy="1521057"/>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6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122791" y="5151197"/>
            <a:ext cx="2037680" cy="1598763"/>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782154" y="1364893"/>
            <a:ext cx="451449" cy="108551"/>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rcRect l="49871" t="21310" r="4494" b="20899"/>
          <a:stretch>
            <a:fillRect/>
          </a:stretch>
        </p:blipFill>
        <p:spPr>
          <a:xfrm>
            <a:off x="6080226" y="1461459"/>
            <a:ext cx="5563923" cy="3963254"/>
          </a:xfrm>
          <a:custGeom>
            <a:avLst/>
            <a:gdLst>
              <a:gd name="connsiteX0" fmla="*/ 4109237 w 5563923"/>
              <a:gd name="connsiteY0" fmla="*/ 3247436 h 3963254"/>
              <a:gd name="connsiteX1" fmla="*/ 4676514 w 5563923"/>
              <a:gd name="connsiteY1" fmla="*/ 3247436 h 3963254"/>
              <a:gd name="connsiteX2" fmla="*/ 4750784 w 5563923"/>
              <a:gd name="connsiteY2" fmla="*/ 3321707 h 3963254"/>
              <a:gd name="connsiteX3" fmla="*/ 4750784 w 5563923"/>
              <a:gd name="connsiteY3" fmla="*/ 3888985 h 3963254"/>
              <a:gd name="connsiteX4" fmla="*/ 4676514 w 5563923"/>
              <a:gd name="connsiteY4" fmla="*/ 3963254 h 3963254"/>
              <a:gd name="connsiteX5" fmla="*/ 4109237 w 5563923"/>
              <a:gd name="connsiteY5" fmla="*/ 3963254 h 3963254"/>
              <a:gd name="connsiteX6" fmla="*/ 4034966 w 5563923"/>
              <a:gd name="connsiteY6" fmla="*/ 3888985 h 3963254"/>
              <a:gd name="connsiteX7" fmla="*/ 4034966 w 5563923"/>
              <a:gd name="connsiteY7" fmla="*/ 3321707 h 3963254"/>
              <a:gd name="connsiteX8" fmla="*/ 4109237 w 5563923"/>
              <a:gd name="connsiteY8" fmla="*/ 3247436 h 3963254"/>
              <a:gd name="connsiteX9" fmla="*/ 3315306 w 5563923"/>
              <a:gd name="connsiteY9" fmla="*/ 3247436 h 3963254"/>
              <a:gd name="connsiteX10" fmla="*/ 3882583 w 5563923"/>
              <a:gd name="connsiteY10" fmla="*/ 3247436 h 3963254"/>
              <a:gd name="connsiteX11" fmla="*/ 3956853 w 5563923"/>
              <a:gd name="connsiteY11" fmla="*/ 3321707 h 3963254"/>
              <a:gd name="connsiteX12" fmla="*/ 3956853 w 5563923"/>
              <a:gd name="connsiteY12" fmla="*/ 3888985 h 3963254"/>
              <a:gd name="connsiteX13" fmla="*/ 3882583 w 5563923"/>
              <a:gd name="connsiteY13" fmla="*/ 3963254 h 3963254"/>
              <a:gd name="connsiteX14" fmla="*/ 3315306 w 5563923"/>
              <a:gd name="connsiteY14" fmla="*/ 3963254 h 3963254"/>
              <a:gd name="connsiteX15" fmla="*/ 3241035 w 5563923"/>
              <a:gd name="connsiteY15" fmla="*/ 3888985 h 3963254"/>
              <a:gd name="connsiteX16" fmla="*/ 3241035 w 5563923"/>
              <a:gd name="connsiteY16" fmla="*/ 3321707 h 3963254"/>
              <a:gd name="connsiteX17" fmla="*/ 3315306 w 5563923"/>
              <a:gd name="connsiteY17" fmla="*/ 3247436 h 3963254"/>
              <a:gd name="connsiteX18" fmla="*/ 1682623 w 5563923"/>
              <a:gd name="connsiteY18" fmla="*/ 3247436 h 3963254"/>
              <a:gd name="connsiteX19" fmla="*/ 2249899 w 5563923"/>
              <a:gd name="connsiteY19" fmla="*/ 3247436 h 3963254"/>
              <a:gd name="connsiteX20" fmla="*/ 2324170 w 5563923"/>
              <a:gd name="connsiteY20" fmla="*/ 3321707 h 3963254"/>
              <a:gd name="connsiteX21" fmla="*/ 2324170 w 5563923"/>
              <a:gd name="connsiteY21" fmla="*/ 3888985 h 3963254"/>
              <a:gd name="connsiteX22" fmla="*/ 2249899 w 5563923"/>
              <a:gd name="connsiteY22" fmla="*/ 3963254 h 3963254"/>
              <a:gd name="connsiteX23" fmla="*/ 1682623 w 5563923"/>
              <a:gd name="connsiteY23" fmla="*/ 3963254 h 3963254"/>
              <a:gd name="connsiteX24" fmla="*/ 1608352 w 5563923"/>
              <a:gd name="connsiteY24" fmla="*/ 3888985 h 3963254"/>
              <a:gd name="connsiteX25" fmla="*/ 1608352 w 5563923"/>
              <a:gd name="connsiteY25" fmla="*/ 3321707 h 3963254"/>
              <a:gd name="connsiteX26" fmla="*/ 1682623 w 5563923"/>
              <a:gd name="connsiteY26" fmla="*/ 3247436 h 3963254"/>
              <a:gd name="connsiteX27" fmla="*/ 74271 w 5563923"/>
              <a:gd name="connsiteY27" fmla="*/ 3247436 h 3963254"/>
              <a:gd name="connsiteX28" fmla="*/ 641549 w 5563923"/>
              <a:gd name="connsiteY28" fmla="*/ 3247436 h 3963254"/>
              <a:gd name="connsiteX29" fmla="*/ 715820 w 5563923"/>
              <a:gd name="connsiteY29" fmla="*/ 3321707 h 3963254"/>
              <a:gd name="connsiteX30" fmla="*/ 715820 w 5563923"/>
              <a:gd name="connsiteY30" fmla="*/ 3888985 h 3963254"/>
              <a:gd name="connsiteX31" fmla="*/ 642829 w 5563923"/>
              <a:gd name="connsiteY31" fmla="*/ 3963254 h 3963254"/>
              <a:gd name="connsiteX32" fmla="*/ 74271 w 5563923"/>
              <a:gd name="connsiteY32" fmla="*/ 3963254 h 3963254"/>
              <a:gd name="connsiteX33" fmla="*/ 0 w 5563923"/>
              <a:gd name="connsiteY33" fmla="*/ 3888985 h 3963254"/>
              <a:gd name="connsiteX34" fmla="*/ 0 w 5563923"/>
              <a:gd name="connsiteY34" fmla="*/ 3321707 h 3963254"/>
              <a:gd name="connsiteX35" fmla="*/ 74271 w 5563923"/>
              <a:gd name="connsiteY35" fmla="*/ 3247436 h 3963254"/>
              <a:gd name="connsiteX36" fmla="*/ 4109237 w 5563923"/>
              <a:gd name="connsiteY36" fmla="*/ 2413807 h 3963254"/>
              <a:gd name="connsiteX37" fmla="*/ 4676514 w 5563923"/>
              <a:gd name="connsiteY37" fmla="*/ 2413807 h 3963254"/>
              <a:gd name="connsiteX38" fmla="*/ 4750784 w 5563923"/>
              <a:gd name="connsiteY38" fmla="*/ 2488078 h 3963254"/>
              <a:gd name="connsiteX39" fmla="*/ 4750784 w 5563923"/>
              <a:gd name="connsiteY39" fmla="*/ 3055356 h 3963254"/>
              <a:gd name="connsiteX40" fmla="*/ 4676514 w 5563923"/>
              <a:gd name="connsiteY40" fmla="*/ 3129625 h 3963254"/>
              <a:gd name="connsiteX41" fmla="*/ 4109237 w 5563923"/>
              <a:gd name="connsiteY41" fmla="*/ 3129625 h 3963254"/>
              <a:gd name="connsiteX42" fmla="*/ 4034966 w 5563923"/>
              <a:gd name="connsiteY42" fmla="*/ 3055356 h 3963254"/>
              <a:gd name="connsiteX43" fmla="*/ 4034966 w 5563923"/>
              <a:gd name="connsiteY43" fmla="*/ 2488078 h 3963254"/>
              <a:gd name="connsiteX44" fmla="*/ 4109237 w 5563923"/>
              <a:gd name="connsiteY44" fmla="*/ 2413807 h 3963254"/>
              <a:gd name="connsiteX45" fmla="*/ 74271 w 5563923"/>
              <a:gd name="connsiteY45" fmla="*/ 2413807 h 3963254"/>
              <a:gd name="connsiteX46" fmla="*/ 641549 w 5563923"/>
              <a:gd name="connsiteY46" fmla="*/ 2413807 h 3963254"/>
              <a:gd name="connsiteX47" fmla="*/ 715820 w 5563923"/>
              <a:gd name="connsiteY47" fmla="*/ 2488078 h 3963254"/>
              <a:gd name="connsiteX48" fmla="*/ 715820 w 5563923"/>
              <a:gd name="connsiteY48" fmla="*/ 3055356 h 3963254"/>
              <a:gd name="connsiteX49" fmla="*/ 642829 w 5563923"/>
              <a:gd name="connsiteY49" fmla="*/ 3129625 h 3963254"/>
              <a:gd name="connsiteX50" fmla="*/ 74271 w 5563923"/>
              <a:gd name="connsiteY50" fmla="*/ 3129625 h 3963254"/>
              <a:gd name="connsiteX51" fmla="*/ 0 w 5563923"/>
              <a:gd name="connsiteY51" fmla="*/ 3055356 h 3963254"/>
              <a:gd name="connsiteX52" fmla="*/ 0 w 5563923"/>
              <a:gd name="connsiteY52" fmla="*/ 2488078 h 3963254"/>
              <a:gd name="connsiteX53" fmla="*/ 74271 w 5563923"/>
              <a:gd name="connsiteY53" fmla="*/ 2413807 h 3963254"/>
              <a:gd name="connsiteX54" fmla="*/ 4109237 w 5563923"/>
              <a:gd name="connsiteY54" fmla="*/ 1609632 h 3963254"/>
              <a:gd name="connsiteX55" fmla="*/ 4676514 w 5563923"/>
              <a:gd name="connsiteY55" fmla="*/ 1609632 h 3963254"/>
              <a:gd name="connsiteX56" fmla="*/ 4750784 w 5563923"/>
              <a:gd name="connsiteY56" fmla="*/ 1683903 h 3963254"/>
              <a:gd name="connsiteX57" fmla="*/ 4750784 w 5563923"/>
              <a:gd name="connsiteY57" fmla="*/ 2251181 h 3963254"/>
              <a:gd name="connsiteX58" fmla="*/ 4676514 w 5563923"/>
              <a:gd name="connsiteY58" fmla="*/ 2325452 h 3963254"/>
              <a:gd name="connsiteX59" fmla="*/ 4109237 w 5563923"/>
              <a:gd name="connsiteY59" fmla="*/ 2325452 h 3963254"/>
              <a:gd name="connsiteX60" fmla="*/ 4034966 w 5563923"/>
              <a:gd name="connsiteY60" fmla="*/ 2251181 h 3963254"/>
              <a:gd name="connsiteX61" fmla="*/ 4034966 w 5563923"/>
              <a:gd name="connsiteY61" fmla="*/ 1683903 h 3963254"/>
              <a:gd name="connsiteX62" fmla="*/ 4109237 w 5563923"/>
              <a:gd name="connsiteY62" fmla="*/ 1609632 h 3963254"/>
              <a:gd name="connsiteX63" fmla="*/ 868203 w 5563923"/>
              <a:gd name="connsiteY63" fmla="*/ 805456 h 3963254"/>
              <a:gd name="connsiteX64" fmla="*/ 3881302 w 5563923"/>
              <a:gd name="connsiteY64" fmla="*/ 805456 h 3963254"/>
              <a:gd name="connsiteX65" fmla="*/ 3955573 w 5563923"/>
              <a:gd name="connsiteY65" fmla="*/ 879727 h 3963254"/>
              <a:gd name="connsiteX66" fmla="*/ 3955573 w 5563923"/>
              <a:gd name="connsiteY66" fmla="*/ 3054075 h 3963254"/>
              <a:gd name="connsiteX67" fmla="*/ 3882582 w 5563923"/>
              <a:gd name="connsiteY67" fmla="*/ 3129626 h 3963254"/>
              <a:gd name="connsiteX68" fmla="*/ 868203 w 5563923"/>
              <a:gd name="connsiteY68" fmla="*/ 3129626 h 3963254"/>
              <a:gd name="connsiteX69" fmla="*/ 793932 w 5563923"/>
              <a:gd name="connsiteY69" fmla="*/ 3055356 h 3963254"/>
              <a:gd name="connsiteX70" fmla="*/ 793932 w 5563923"/>
              <a:gd name="connsiteY70" fmla="*/ 879727 h 3963254"/>
              <a:gd name="connsiteX71" fmla="*/ 868203 w 5563923"/>
              <a:gd name="connsiteY71" fmla="*/ 805456 h 3963254"/>
              <a:gd name="connsiteX72" fmla="*/ 4922376 w 5563923"/>
              <a:gd name="connsiteY72" fmla="*/ 804175 h 3963254"/>
              <a:gd name="connsiteX73" fmla="*/ 5489653 w 5563923"/>
              <a:gd name="connsiteY73" fmla="*/ 804175 h 3963254"/>
              <a:gd name="connsiteX74" fmla="*/ 5563923 w 5563923"/>
              <a:gd name="connsiteY74" fmla="*/ 878446 h 3963254"/>
              <a:gd name="connsiteX75" fmla="*/ 5563923 w 5563923"/>
              <a:gd name="connsiteY75" fmla="*/ 1445724 h 3963254"/>
              <a:gd name="connsiteX76" fmla="*/ 5489653 w 5563923"/>
              <a:gd name="connsiteY76" fmla="*/ 1521275 h 3963254"/>
              <a:gd name="connsiteX77" fmla="*/ 4922376 w 5563923"/>
              <a:gd name="connsiteY77" fmla="*/ 1521275 h 3963254"/>
              <a:gd name="connsiteX78" fmla="*/ 4848105 w 5563923"/>
              <a:gd name="connsiteY78" fmla="*/ 1447004 h 3963254"/>
              <a:gd name="connsiteX79" fmla="*/ 4848105 w 5563923"/>
              <a:gd name="connsiteY79" fmla="*/ 878446 h 3963254"/>
              <a:gd name="connsiteX80" fmla="*/ 4922376 w 5563923"/>
              <a:gd name="connsiteY80" fmla="*/ 804175 h 3963254"/>
              <a:gd name="connsiteX81" fmla="*/ 74271 w 5563923"/>
              <a:gd name="connsiteY81" fmla="*/ 804175 h 3963254"/>
              <a:gd name="connsiteX82" fmla="*/ 641549 w 5563923"/>
              <a:gd name="connsiteY82" fmla="*/ 804175 h 3963254"/>
              <a:gd name="connsiteX83" fmla="*/ 715820 w 5563923"/>
              <a:gd name="connsiteY83" fmla="*/ 878446 h 3963254"/>
              <a:gd name="connsiteX84" fmla="*/ 715820 w 5563923"/>
              <a:gd name="connsiteY84" fmla="*/ 1445724 h 3963254"/>
              <a:gd name="connsiteX85" fmla="*/ 642829 w 5563923"/>
              <a:gd name="connsiteY85" fmla="*/ 1521275 h 3963254"/>
              <a:gd name="connsiteX86" fmla="*/ 74271 w 5563923"/>
              <a:gd name="connsiteY86" fmla="*/ 1521275 h 3963254"/>
              <a:gd name="connsiteX87" fmla="*/ 0 w 5563923"/>
              <a:gd name="connsiteY87" fmla="*/ 1447004 h 3963254"/>
              <a:gd name="connsiteX88" fmla="*/ 0 w 5563923"/>
              <a:gd name="connsiteY88" fmla="*/ 878446 h 3963254"/>
              <a:gd name="connsiteX89" fmla="*/ 74271 w 5563923"/>
              <a:gd name="connsiteY89" fmla="*/ 804175 h 3963254"/>
              <a:gd name="connsiteX90" fmla="*/ 4109237 w 5563923"/>
              <a:gd name="connsiteY90" fmla="*/ 0 h 3963254"/>
              <a:gd name="connsiteX91" fmla="*/ 4676514 w 5563923"/>
              <a:gd name="connsiteY91" fmla="*/ 0 h 3963254"/>
              <a:gd name="connsiteX92" fmla="*/ 4750784 w 5563923"/>
              <a:gd name="connsiteY92" fmla="*/ 74271 h 3963254"/>
              <a:gd name="connsiteX93" fmla="*/ 4750784 w 5563923"/>
              <a:gd name="connsiteY93" fmla="*/ 641549 h 3963254"/>
              <a:gd name="connsiteX94" fmla="*/ 4676514 w 5563923"/>
              <a:gd name="connsiteY94" fmla="*/ 717100 h 3963254"/>
              <a:gd name="connsiteX95" fmla="*/ 4109237 w 5563923"/>
              <a:gd name="connsiteY95" fmla="*/ 717100 h 3963254"/>
              <a:gd name="connsiteX96" fmla="*/ 4034966 w 5563923"/>
              <a:gd name="connsiteY96" fmla="*/ 642829 h 3963254"/>
              <a:gd name="connsiteX97" fmla="*/ 4034966 w 5563923"/>
              <a:gd name="connsiteY97" fmla="*/ 74271 h 3963254"/>
              <a:gd name="connsiteX98" fmla="*/ 4109237 w 5563923"/>
              <a:gd name="connsiteY98" fmla="*/ 0 h 3963254"/>
              <a:gd name="connsiteX99" fmla="*/ 3315306 w 5563923"/>
              <a:gd name="connsiteY99" fmla="*/ 0 h 3963254"/>
              <a:gd name="connsiteX100" fmla="*/ 3882583 w 5563923"/>
              <a:gd name="connsiteY100" fmla="*/ 0 h 3963254"/>
              <a:gd name="connsiteX101" fmla="*/ 3956853 w 5563923"/>
              <a:gd name="connsiteY101" fmla="*/ 74271 h 3963254"/>
              <a:gd name="connsiteX102" fmla="*/ 3956853 w 5563923"/>
              <a:gd name="connsiteY102" fmla="*/ 641549 h 3963254"/>
              <a:gd name="connsiteX103" fmla="*/ 3882583 w 5563923"/>
              <a:gd name="connsiteY103" fmla="*/ 717100 h 3963254"/>
              <a:gd name="connsiteX104" fmla="*/ 3315306 w 5563923"/>
              <a:gd name="connsiteY104" fmla="*/ 717100 h 3963254"/>
              <a:gd name="connsiteX105" fmla="*/ 3241035 w 5563923"/>
              <a:gd name="connsiteY105" fmla="*/ 642829 h 3963254"/>
              <a:gd name="connsiteX106" fmla="*/ 3241035 w 5563923"/>
              <a:gd name="connsiteY106" fmla="*/ 74271 h 3963254"/>
              <a:gd name="connsiteX107" fmla="*/ 3315306 w 5563923"/>
              <a:gd name="connsiteY107" fmla="*/ 0 h 3963254"/>
              <a:gd name="connsiteX108" fmla="*/ 2502165 w 5563923"/>
              <a:gd name="connsiteY108" fmla="*/ 0 h 3963254"/>
              <a:gd name="connsiteX109" fmla="*/ 3069442 w 5563923"/>
              <a:gd name="connsiteY109" fmla="*/ 0 h 3963254"/>
              <a:gd name="connsiteX110" fmla="*/ 3143712 w 5563923"/>
              <a:gd name="connsiteY110" fmla="*/ 74271 h 3963254"/>
              <a:gd name="connsiteX111" fmla="*/ 3143712 w 5563923"/>
              <a:gd name="connsiteY111" fmla="*/ 641549 h 3963254"/>
              <a:gd name="connsiteX112" fmla="*/ 3069442 w 5563923"/>
              <a:gd name="connsiteY112" fmla="*/ 717100 h 3963254"/>
              <a:gd name="connsiteX113" fmla="*/ 2502165 w 5563923"/>
              <a:gd name="connsiteY113" fmla="*/ 717100 h 3963254"/>
              <a:gd name="connsiteX114" fmla="*/ 2427894 w 5563923"/>
              <a:gd name="connsiteY114" fmla="*/ 642829 h 3963254"/>
              <a:gd name="connsiteX115" fmla="*/ 2427894 w 5563923"/>
              <a:gd name="connsiteY115" fmla="*/ 74271 h 3963254"/>
              <a:gd name="connsiteX116" fmla="*/ 2502165 w 5563923"/>
              <a:gd name="connsiteY116" fmla="*/ 0 h 3963254"/>
              <a:gd name="connsiteX117" fmla="*/ 869483 w 5563923"/>
              <a:gd name="connsiteY117" fmla="*/ 0 h 3963254"/>
              <a:gd name="connsiteX118" fmla="*/ 1436760 w 5563923"/>
              <a:gd name="connsiteY118" fmla="*/ 0 h 3963254"/>
              <a:gd name="connsiteX119" fmla="*/ 1511031 w 5563923"/>
              <a:gd name="connsiteY119" fmla="*/ 74271 h 3963254"/>
              <a:gd name="connsiteX120" fmla="*/ 1511031 w 5563923"/>
              <a:gd name="connsiteY120" fmla="*/ 641549 h 3963254"/>
              <a:gd name="connsiteX121" fmla="*/ 1436760 w 5563923"/>
              <a:gd name="connsiteY121" fmla="*/ 717100 h 3963254"/>
              <a:gd name="connsiteX122" fmla="*/ 869483 w 5563923"/>
              <a:gd name="connsiteY122" fmla="*/ 717100 h 3963254"/>
              <a:gd name="connsiteX123" fmla="*/ 795212 w 5563923"/>
              <a:gd name="connsiteY123" fmla="*/ 642829 h 3963254"/>
              <a:gd name="connsiteX124" fmla="*/ 795212 w 5563923"/>
              <a:gd name="connsiteY124" fmla="*/ 74271 h 3963254"/>
              <a:gd name="connsiteX125" fmla="*/ 869483 w 5563923"/>
              <a:gd name="connsiteY125" fmla="*/ 0 h 39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5563923" h="3963254">
                <a:moveTo>
                  <a:pt x="4109237" y="3247436"/>
                </a:moveTo>
                <a:lnTo>
                  <a:pt x="4676514" y="3247436"/>
                </a:lnTo>
                <a:cubicBezTo>
                  <a:pt x="4717490" y="3247436"/>
                  <a:pt x="4750784" y="3280730"/>
                  <a:pt x="4750784" y="3321707"/>
                </a:cubicBezTo>
                <a:lnTo>
                  <a:pt x="4750784" y="3888985"/>
                </a:lnTo>
                <a:cubicBezTo>
                  <a:pt x="4750784" y="3929960"/>
                  <a:pt x="4717490" y="3963254"/>
                  <a:pt x="4676514" y="3963254"/>
                </a:cubicBezTo>
                <a:lnTo>
                  <a:pt x="4109237" y="3963254"/>
                </a:lnTo>
                <a:cubicBezTo>
                  <a:pt x="4068260" y="3963254"/>
                  <a:pt x="4034966" y="3929960"/>
                  <a:pt x="4034966" y="3888985"/>
                </a:cubicBezTo>
                <a:lnTo>
                  <a:pt x="4034966" y="3321707"/>
                </a:lnTo>
                <a:cubicBezTo>
                  <a:pt x="4034966" y="3280730"/>
                  <a:pt x="4068260" y="3247436"/>
                  <a:pt x="4109237" y="3247436"/>
                </a:cubicBezTo>
                <a:close/>
                <a:moveTo>
                  <a:pt x="3315306" y="3247436"/>
                </a:moveTo>
                <a:lnTo>
                  <a:pt x="3882583" y="3247436"/>
                </a:lnTo>
                <a:cubicBezTo>
                  <a:pt x="3923559" y="3247436"/>
                  <a:pt x="3956853" y="3280730"/>
                  <a:pt x="3956853" y="3321707"/>
                </a:cubicBezTo>
                <a:lnTo>
                  <a:pt x="3956853" y="3888985"/>
                </a:lnTo>
                <a:cubicBezTo>
                  <a:pt x="3956853" y="3929960"/>
                  <a:pt x="3923559" y="3963254"/>
                  <a:pt x="3882583" y="3963254"/>
                </a:cubicBezTo>
                <a:lnTo>
                  <a:pt x="3315306" y="3963254"/>
                </a:lnTo>
                <a:cubicBezTo>
                  <a:pt x="3274329" y="3963254"/>
                  <a:pt x="3241035" y="3929960"/>
                  <a:pt x="3241035" y="3888985"/>
                </a:cubicBezTo>
                <a:lnTo>
                  <a:pt x="3241035" y="3321707"/>
                </a:lnTo>
                <a:cubicBezTo>
                  <a:pt x="3241035" y="3280730"/>
                  <a:pt x="3274329" y="3247436"/>
                  <a:pt x="3315306" y="3247436"/>
                </a:cubicBezTo>
                <a:close/>
                <a:moveTo>
                  <a:pt x="1682623" y="3247436"/>
                </a:moveTo>
                <a:lnTo>
                  <a:pt x="2249899" y="3247436"/>
                </a:lnTo>
                <a:cubicBezTo>
                  <a:pt x="2290876" y="3247436"/>
                  <a:pt x="2324170" y="3280730"/>
                  <a:pt x="2324170" y="3321707"/>
                </a:cubicBezTo>
                <a:lnTo>
                  <a:pt x="2324170" y="3888985"/>
                </a:lnTo>
                <a:cubicBezTo>
                  <a:pt x="2324170" y="3929960"/>
                  <a:pt x="2290876" y="3963254"/>
                  <a:pt x="2249899" y="3963254"/>
                </a:cubicBezTo>
                <a:lnTo>
                  <a:pt x="1682623" y="3963254"/>
                </a:lnTo>
                <a:cubicBezTo>
                  <a:pt x="1641646" y="3963254"/>
                  <a:pt x="1608352" y="3929960"/>
                  <a:pt x="1608352" y="3888985"/>
                </a:cubicBezTo>
                <a:lnTo>
                  <a:pt x="1608352" y="3321707"/>
                </a:lnTo>
                <a:cubicBezTo>
                  <a:pt x="1608352" y="3280730"/>
                  <a:pt x="1641646" y="3247436"/>
                  <a:pt x="1682623" y="3247436"/>
                </a:cubicBezTo>
                <a:close/>
                <a:moveTo>
                  <a:pt x="74271" y="3247436"/>
                </a:moveTo>
                <a:lnTo>
                  <a:pt x="641549" y="3247436"/>
                </a:lnTo>
                <a:cubicBezTo>
                  <a:pt x="682526" y="3247436"/>
                  <a:pt x="715820" y="3280730"/>
                  <a:pt x="715820" y="3321707"/>
                </a:cubicBezTo>
                <a:lnTo>
                  <a:pt x="715820" y="3888985"/>
                </a:lnTo>
                <a:cubicBezTo>
                  <a:pt x="717100" y="3929960"/>
                  <a:pt x="683806" y="3963254"/>
                  <a:pt x="642829" y="3963254"/>
                </a:cubicBezTo>
                <a:lnTo>
                  <a:pt x="74271" y="3963254"/>
                </a:lnTo>
                <a:cubicBezTo>
                  <a:pt x="33294" y="3963254"/>
                  <a:pt x="0" y="3929960"/>
                  <a:pt x="0" y="3888985"/>
                </a:cubicBezTo>
                <a:lnTo>
                  <a:pt x="0" y="3321707"/>
                </a:lnTo>
                <a:cubicBezTo>
                  <a:pt x="0" y="3280730"/>
                  <a:pt x="33294" y="3247436"/>
                  <a:pt x="74271" y="3247436"/>
                </a:cubicBezTo>
                <a:close/>
                <a:moveTo>
                  <a:pt x="4109237" y="2413807"/>
                </a:moveTo>
                <a:lnTo>
                  <a:pt x="4676514" y="2413807"/>
                </a:lnTo>
                <a:cubicBezTo>
                  <a:pt x="4717490" y="2413807"/>
                  <a:pt x="4750784" y="2447101"/>
                  <a:pt x="4750784" y="2488078"/>
                </a:cubicBezTo>
                <a:lnTo>
                  <a:pt x="4750784" y="3055356"/>
                </a:lnTo>
                <a:cubicBezTo>
                  <a:pt x="4750784" y="3095051"/>
                  <a:pt x="4717490" y="3129625"/>
                  <a:pt x="4676514" y="3129625"/>
                </a:cubicBezTo>
                <a:lnTo>
                  <a:pt x="4109237" y="3129625"/>
                </a:lnTo>
                <a:cubicBezTo>
                  <a:pt x="4068260" y="3129625"/>
                  <a:pt x="4034966" y="3096333"/>
                  <a:pt x="4034966" y="3055356"/>
                </a:cubicBezTo>
                <a:lnTo>
                  <a:pt x="4034966" y="2488078"/>
                </a:lnTo>
                <a:cubicBezTo>
                  <a:pt x="4034966" y="2447101"/>
                  <a:pt x="4068260" y="2413807"/>
                  <a:pt x="4109237" y="2413807"/>
                </a:cubicBezTo>
                <a:close/>
                <a:moveTo>
                  <a:pt x="74271" y="2413807"/>
                </a:moveTo>
                <a:lnTo>
                  <a:pt x="641549" y="2413807"/>
                </a:lnTo>
                <a:cubicBezTo>
                  <a:pt x="682526" y="2413807"/>
                  <a:pt x="715820" y="2447101"/>
                  <a:pt x="715820" y="2488078"/>
                </a:cubicBezTo>
                <a:lnTo>
                  <a:pt x="715820" y="3055356"/>
                </a:lnTo>
                <a:cubicBezTo>
                  <a:pt x="717100" y="3095051"/>
                  <a:pt x="683806" y="3129625"/>
                  <a:pt x="642829" y="3129625"/>
                </a:cubicBezTo>
                <a:lnTo>
                  <a:pt x="74271" y="3129625"/>
                </a:lnTo>
                <a:cubicBezTo>
                  <a:pt x="33294" y="3129625"/>
                  <a:pt x="0" y="3096333"/>
                  <a:pt x="0" y="3055356"/>
                </a:cubicBezTo>
                <a:lnTo>
                  <a:pt x="0" y="2488078"/>
                </a:lnTo>
                <a:cubicBezTo>
                  <a:pt x="0" y="2447101"/>
                  <a:pt x="33294" y="2413807"/>
                  <a:pt x="74271" y="2413807"/>
                </a:cubicBezTo>
                <a:close/>
                <a:moveTo>
                  <a:pt x="4109237" y="1609632"/>
                </a:moveTo>
                <a:lnTo>
                  <a:pt x="4676514" y="1609632"/>
                </a:lnTo>
                <a:cubicBezTo>
                  <a:pt x="4717490" y="1609632"/>
                  <a:pt x="4750784" y="1642926"/>
                  <a:pt x="4750784" y="1683903"/>
                </a:cubicBezTo>
                <a:lnTo>
                  <a:pt x="4750784" y="2251181"/>
                </a:lnTo>
                <a:cubicBezTo>
                  <a:pt x="4750784" y="2292158"/>
                  <a:pt x="4717490" y="2325452"/>
                  <a:pt x="4676514" y="2325452"/>
                </a:cubicBezTo>
                <a:lnTo>
                  <a:pt x="4109237" y="2325452"/>
                </a:lnTo>
                <a:cubicBezTo>
                  <a:pt x="4068260" y="2325452"/>
                  <a:pt x="4034966" y="2292158"/>
                  <a:pt x="4034966" y="2251181"/>
                </a:cubicBezTo>
                <a:lnTo>
                  <a:pt x="4034966" y="1683903"/>
                </a:lnTo>
                <a:cubicBezTo>
                  <a:pt x="4034966" y="1642926"/>
                  <a:pt x="4068260" y="1609632"/>
                  <a:pt x="4109237" y="1609632"/>
                </a:cubicBezTo>
                <a:close/>
                <a:moveTo>
                  <a:pt x="868203" y="805456"/>
                </a:moveTo>
                <a:lnTo>
                  <a:pt x="3881302" y="805456"/>
                </a:lnTo>
                <a:cubicBezTo>
                  <a:pt x="3922279" y="805456"/>
                  <a:pt x="3955573" y="838750"/>
                  <a:pt x="3955573" y="879727"/>
                </a:cubicBezTo>
                <a:lnTo>
                  <a:pt x="3955573" y="3054075"/>
                </a:lnTo>
                <a:cubicBezTo>
                  <a:pt x="3956853" y="3095052"/>
                  <a:pt x="3923559" y="3129626"/>
                  <a:pt x="3882582" y="3129626"/>
                </a:cubicBezTo>
                <a:lnTo>
                  <a:pt x="868203" y="3129626"/>
                </a:lnTo>
                <a:cubicBezTo>
                  <a:pt x="827226" y="3129626"/>
                  <a:pt x="793932" y="3096334"/>
                  <a:pt x="793932" y="3055356"/>
                </a:cubicBezTo>
                <a:lnTo>
                  <a:pt x="793932" y="879727"/>
                </a:lnTo>
                <a:cubicBezTo>
                  <a:pt x="793932" y="838750"/>
                  <a:pt x="827226" y="805456"/>
                  <a:pt x="868203" y="805456"/>
                </a:cubicBezTo>
                <a:close/>
                <a:moveTo>
                  <a:pt x="4922376" y="804175"/>
                </a:moveTo>
                <a:lnTo>
                  <a:pt x="5489653" y="804175"/>
                </a:lnTo>
                <a:cubicBezTo>
                  <a:pt x="5530629" y="804175"/>
                  <a:pt x="5563923" y="837469"/>
                  <a:pt x="5563923" y="878446"/>
                </a:cubicBezTo>
                <a:lnTo>
                  <a:pt x="5563923" y="1445724"/>
                </a:lnTo>
                <a:cubicBezTo>
                  <a:pt x="5563923" y="1486701"/>
                  <a:pt x="5530629" y="1521275"/>
                  <a:pt x="5489653" y="1521275"/>
                </a:cubicBezTo>
                <a:lnTo>
                  <a:pt x="4922376" y="1521275"/>
                </a:lnTo>
                <a:cubicBezTo>
                  <a:pt x="4881399" y="1521275"/>
                  <a:pt x="4848105" y="1487981"/>
                  <a:pt x="4848105" y="1447004"/>
                </a:cubicBezTo>
                <a:lnTo>
                  <a:pt x="4848105" y="878446"/>
                </a:lnTo>
                <a:cubicBezTo>
                  <a:pt x="4848105" y="837469"/>
                  <a:pt x="4881399" y="804175"/>
                  <a:pt x="4922376" y="804175"/>
                </a:cubicBezTo>
                <a:close/>
                <a:moveTo>
                  <a:pt x="74271" y="804175"/>
                </a:moveTo>
                <a:lnTo>
                  <a:pt x="641549" y="804175"/>
                </a:lnTo>
                <a:cubicBezTo>
                  <a:pt x="682526" y="804175"/>
                  <a:pt x="715820" y="837469"/>
                  <a:pt x="715820" y="878446"/>
                </a:cubicBezTo>
                <a:lnTo>
                  <a:pt x="715820" y="1445724"/>
                </a:lnTo>
                <a:cubicBezTo>
                  <a:pt x="717100" y="1486701"/>
                  <a:pt x="683806" y="1521275"/>
                  <a:pt x="642829" y="1521275"/>
                </a:cubicBezTo>
                <a:lnTo>
                  <a:pt x="74271" y="1521275"/>
                </a:lnTo>
                <a:cubicBezTo>
                  <a:pt x="33294" y="1521275"/>
                  <a:pt x="0" y="1487981"/>
                  <a:pt x="0" y="1447004"/>
                </a:cubicBezTo>
                <a:lnTo>
                  <a:pt x="0" y="878446"/>
                </a:lnTo>
                <a:cubicBezTo>
                  <a:pt x="0" y="837469"/>
                  <a:pt x="33294" y="804175"/>
                  <a:pt x="74271" y="804175"/>
                </a:cubicBezTo>
                <a:close/>
                <a:moveTo>
                  <a:pt x="4109237" y="0"/>
                </a:moveTo>
                <a:lnTo>
                  <a:pt x="4676514" y="0"/>
                </a:lnTo>
                <a:cubicBezTo>
                  <a:pt x="4717490" y="0"/>
                  <a:pt x="4750784" y="33294"/>
                  <a:pt x="4750784" y="74271"/>
                </a:cubicBezTo>
                <a:lnTo>
                  <a:pt x="4750784" y="641549"/>
                </a:lnTo>
                <a:cubicBezTo>
                  <a:pt x="4750784" y="683806"/>
                  <a:pt x="4717490" y="717100"/>
                  <a:pt x="4676514" y="717100"/>
                </a:cubicBezTo>
                <a:lnTo>
                  <a:pt x="4109237" y="717100"/>
                </a:lnTo>
                <a:cubicBezTo>
                  <a:pt x="4068260" y="717100"/>
                  <a:pt x="4034966" y="683806"/>
                  <a:pt x="4034966" y="642829"/>
                </a:cubicBezTo>
                <a:lnTo>
                  <a:pt x="4034966" y="74271"/>
                </a:lnTo>
                <a:cubicBezTo>
                  <a:pt x="4034966" y="33294"/>
                  <a:pt x="4068260" y="0"/>
                  <a:pt x="4109237" y="0"/>
                </a:cubicBezTo>
                <a:close/>
                <a:moveTo>
                  <a:pt x="3315306" y="0"/>
                </a:moveTo>
                <a:lnTo>
                  <a:pt x="3882583" y="0"/>
                </a:lnTo>
                <a:cubicBezTo>
                  <a:pt x="3923559" y="0"/>
                  <a:pt x="3956853" y="33294"/>
                  <a:pt x="3956853" y="74271"/>
                </a:cubicBezTo>
                <a:lnTo>
                  <a:pt x="3956853" y="641549"/>
                </a:lnTo>
                <a:cubicBezTo>
                  <a:pt x="3956853" y="683806"/>
                  <a:pt x="3923559" y="717100"/>
                  <a:pt x="3882583" y="717100"/>
                </a:cubicBezTo>
                <a:lnTo>
                  <a:pt x="3315306" y="717100"/>
                </a:lnTo>
                <a:cubicBezTo>
                  <a:pt x="3274329" y="717100"/>
                  <a:pt x="3241035" y="683806"/>
                  <a:pt x="3241035" y="642829"/>
                </a:cubicBezTo>
                <a:lnTo>
                  <a:pt x="3241035" y="74271"/>
                </a:lnTo>
                <a:cubicBezTo>
                  <a:pt x="3241035" y="33294"/>
                  <a:pt x="3274329" y="0"/>
                  <a:pt x="3315306" y="0"/>
                </a:cubicBezTo>
                <a:close/>
                <a:moveTo>
                  <a:pt x="2502165" y="0"/>
                </a:moveTo>
                <a:lnTo>
                  <a:pt x="3069442" y="0"/>
                </a:lnTo>
                <a:cubicBezTo>
                  <a:pt x="3110418" y="0"/>
                  <a:pt x="3143712" y="33294"/>
                  <a:pt x="3143712" y="74271"/>
                </a:cubicBezTo>
                <a:lnTo>
                  <a:pt x="3143712" y="641549"/>
                </a:lnTo>
                <a:cubicBezTo>
                  <a:pt x="3143712" y="683806"/>
                  <a:pt x="3110418" y="717100"/>
                  <a:pt x="3069442" y="717100"/>
                </a:cubicBezTo>
                <a:lnTo>
                  <a:pt x="2502165" y="717100"/>
                </a:lnTo>
                <a:cubicBezTo>
                  <a:pt x="2461188" y="717100"/>
                  <a:pt x="2427894" y="683806"/>
                  <a:pt x="2427894" y="642829"/>
                </a:cubicBezTo>
                <a:lnTo>
                  <a:pt x="2427894" y="74271"/>
                </a:lnTo>
                <a:cubicBezTo>
                  <a:pt x="2427894" y="33294"/>
                  <a:pt x="2461188" y="0"/>
                  <a:pt x="2502165" y="0"/>
                </a:cubicBezTo>
                <a:close/>
                <a:moveTo>
                  <a:pt x="869483" y="0"/>
                </a:moveTo>
                <a:lnTo>
                  <a:pt x="1436760" y="0"/>
                </a:lnTo>
                <a:cubicBezTo>
                  <a:pt x="1477736" y="0"/>
                  <a:pt x="1511031" y="33294"/>
                  <a:pt x="1511031" y="74271"/>
                </a:cubicBezTo>
                <a:lnTo>
                  <a:pt x="1511031" y="641549"/>
                </a:lnTo>
                <a:cubicBezTo>
                  <a:pt x="1511031" y="683806"/>
                  <a:pt x="1477736" y="717100"/>
                  <a:pt x="1436760" y="717100"/>
                </a:cubicBezTo>
                <a:lnTo>
                  <a:pt x="869483" y="717100"/>
                </a:lnTo>
                <a:cubicBezTo>
                  <a:pt x="828506" y="717100"/>
                  <a:pt x="795212" y="683806"/>
                  <a:pt x="795212" y="642829"/>
                </a:cubicBezTo>
                <a:lnTo>
                  <a:pt x="795212" y="74271"/>
                </a:lnTo>
                <a:cubicBezTo>
                  <a:pt x="795212" y="33294"/>
                  <a:pt x="828506" y="0"/>
                  <a:pt x="869483" y="0"/>
                </a:cubicBezTo>
                <a:close/>
              </a:path>
            </a:pathLst>
          </a:custGeom>
        </p:spPr>
      </p:pic>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7790994" y="634747"/>
            <a:ext cx="4122057" cy="2554545"/>
          </a:xfrm>
          <a:prstGeom prst="rect">
            <a:avLst/>
          </a:prstGeom>
        </p:spPr>
        <p:txBody>
          <a:bodyPr wrap="square">
            <a:spAutoFit/>
          </a:bodyPr>
          <a:lstStyle/>
          <a:p>
            <a:pPr algn="ctr"/>
            <a:r>
              <a:rPr lang="en-US" sz="3200">
                <a:latin typeface="+mj-lt"/>
              </a:rPr>
              <a:t>The entrepreneur always searches for change, responds to it, and exploits it as an opportunity.</a:t>
            </a:r>
            <a:endParaRPr lang="en-ID" sz="32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9423037" y="4243587"/>
            <a:ext cx="2667363" cy="2512207"/>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101237" y="97071"/>
            <a:ext cx="1611083" cy="1532903"/>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58" name="Picture 57"/>
          <p:cNvPicPr>
            <a:picLocks noChangeAspect="1"/>
          </p:cNvPicPr>
          <p:nvPr/>
        </p:nvPicPr>
        <p:blipFill>
          <a:blip r:embed="rId2">
            <a:extLst>
              <a:ext uri="{28A0092B-C50C-407E-A947-70E740481C1C}">
                <a14:useLocalDpi xmlns:a14="http://schemas.microsoft.com/office/drawing/2010/main" val="0"/>
              </a:ext>
            </a:extLst>
          </a:blip>
          <a:srcRect l="169" t="26886" r="38222" b="453"/>
          <a:stretch>
            <a:fillRect/>
          </a:stretch>
        </p:blipFill>
        <p:spPr>
          <a:xfrm>
            <a:off x="20639" y="1843862"/>
            <a:ext cx="7511364" cy="4983052"/>
          </a:xfrm>
          <a:custGeom>
            <a:avLst/>
            <a:gdLst>
              <a:gd name="connsiteX0" fmla="*/ 6841160 w 7511364"/>
              <a:gd name="connsiteY0" fmla="*/ 4235260 h 4983052"/>
              <a:gd name="connsiteX1" fmla="*/ 7433776 w 7511364"/>
              <a:gd name="connsiteY1" fmla="*/ 4235260 h 4983052"/>
              <a:gd name="connsiteX2" fmla="*/ 7511364 w 7511364"/>
              <a:gd name="connsiteY2" fmla="*/ 4312848 h 4983052"/>
              <a:gd name="connsiteX3" fmla="*/ 7511364 w 7511364"/>
              <a:gd name="connsiteY3" fmla="*/ 4905464 h 4983052"/>
              <a:gd name="connsiteX4" fmla="*/ 7433776 w 7511364"/>
              <a:gd name="connsiteY4" fmla="*/ 4983052 h 4983052"/>
              <a:gd name="connsiteX5" fmla="*/ 6841160 w 7511364"/>
              <a:gd name="connsiteY5" fmla="*/ 4983052 h 4983052"/>
              <a:gd name="connsiteX6" fmla="*/ 6763572 w 7511364"/>
              <a:gd name="connsiteY6" fmla="*/ 4905464 h 4983052"/>
              <a:gd name="connsiteX7" fmla="*/ 6763572 w 7511364"/>
              <a:gd name="connsiteY7" fmla="*/ 4312848 h 4983052"/>
              <a:gd name="connsiteX8" fmla="*/ 6841160 w 7511364"/>
              <a:gd name="connsiteY8" fmla="*/ 4235260 h 4983052"/>
              <a:gd name="connsiteX9" fmla="*/ 5142241 w 7511364"/>
              <a:gd name="connsiteY9" fmla="*/ 4235260 h 4983052"/>
              <a:gd name="connsiteX10" fmla="*/ 5734856 w 7511364"/>
              <a:gd name="connsiteY10" fmla="*/ 4235260 h 4983052"/>
              <a:gd name="connsiteX11" fmla="*/ 5812445 w 7511364"/>
              <a:gd name="connsiteY11" fmla="*/ 4312848 h 4983052"/>
              <a:gd name="connsiteX12" fmla="*/ 5812445 w 7511364"/>
              <a:gd name="connsiteY12" fmla="*/ 4905464 h 4983052"/>
              <a:gd name="connsiteX13" fmla="*/ 5734856 w 7511364"/>
              <a:gd name="connsiteY13" fmla="*/ 4983052 h 4983052"/>
              <a:gd name="connsiteX14" fmla="*/ 5142241 w 7511364"/>
              <a:gd name="connsiteY14" fmla="*/ 4983052 h 4983052"/>
              <a:gd name="connsiteX15" fmla="*/ 5064652 w 7511364"/>
              <a:gd name="connsiteY15" fmla="*/ 4905464 h 4983052"/>
              <a:gd name="connsiteX16" fmla="*/ 5064652 w 7511364"/>
              <a:gd name="connsiteY16" fmla="*/ 4312848 h 4983052"/>
              <a:gd name="connsiteX17" fmla="*/ 5142241 w 7511364"/>
              <a:gd name="connsiteY17" fmla="*/ 4235260 h 4983052"/>
              <a:gd name="connsiteX18" fmla="*/ 3463387 w 7511364"/>
              <a:gd name="connsiteY18" fmla="*/ 4235260 h 4983052"/>
              <a:gd name="connsiteX19" fmla="*/ 4056002 w 7511364"/>
              <a:gd name="connsiteY19" fmla="*/ 4235260 h 4983052"/>
              <a:gd name="connsiteX20" fmla="*/ 4133590 w 7511364"/>
              <a:gd name="connsiteY20" fmla="*/ 4312848 h 4983052"/>
              <a:gd name="connsiteX21" fmla="*/ 4133590 w 7511364"/>
              <a:gd name="connsiteY21" fmla="*/ 4905464 h 4983052"/>
              <a:gd name="connsiteX22" fmla="*/ 4056002 w 7511364"/>
              <a:gd name="connsiteY22" fmla="*/ 4983052 h 4983052"/>
              <a:gd name="connsiteX23" fmla="*/ 3463387 w 7511364"/>
              <a:gd name="connsiteY23" fmla="*/ 4983052 h 4983052"/>
              <a:gd name="connsiteX24" fmla="*/ 3385799 w 7511364"/>
              <a:gd name="connsiteY24" fmla="*/ 4905464 h 4983052"/>
              <a:gd name="connsiteX25" fmla="*/ 3385799 w 7511364"/>
              <a:gd name="connsiteY25" fmla="*/ 4312848 h 4983052"/>
              <a:gd name="connsiteX26" fmla="*/ 3463387 w 7511364"/>
              <a:gd name="connsiteY26" fmla="*/ 4235260 h 4983052"/>
              <a:gd name="connsiteX27" fmla="*/ 2607239 w 7511364"/>
              <a:gd name="connsiteY27" fmla="*/ 4235260 h 4983052"/>
              <a:gd name="connsiteX28" fmla="*/ 3199856 w 7511364"/>
              <a:gd name="connsiteY28" fmla="*/ 4235260 h 4983052"/>
              <a:gd name="connsiteX29" fmla="*/ 3277443 w 7511364"/>
              <a:gd name="connsiteY29" fmla="*/ 4312848 h 4983052"/>
              <a:gd name="connsiteX30" fmla="*/ 3277443 w 7511364"/>
              <a:gd name="connsiteY30" fmla="*/ 4905464 h 4983052"/>
              <a:gd name="connsiteX31" fmla="*/ 3199856 w 7511364"/>
              <a:gd name="connsiteY31" fmla="*/ 4983052 h 4983052"/>
              <a:gd name="connsiteX32" fmla="*/ 2607239 w 7511364"/>
              <a:gd name="connsiteY32" fmla="*/ 4983052 h 4983052"/>
              <a:gd name="connsiteX33" fmla="*/ 2529651 w 7511364"/>
              <a:gd name="connsiteY33" fmla="*/ 4905464 h 4983052"/>
              <a:gd name="connsiteX34" fmla="*/ 2529651 w 7511364"/>
              <a:gd name="connsiteY34" fmla="*/ 4312848 h 4983052"/>
              <a:gd name="connsiteX35" fmla="*/ 2607239 w 7511364"/>
              <a:gd name="connsiteY35" fmla="*/ 4235260 h 4983052"/>
              <a:gd name="connsiteX36" fmla="*/ 927048 w 7511364"/>
              <a:gd name="connsiteY36" fmla="*/ 4235260 h 4983052"/>
              <a:gd name="connsiteX37" fmla="*/ 1519664 w 7511364"/>
              <a:gd name="connsiteY37" fmla="*/ 4235260 h 4983052"/>
              <a:gd name="connsiteX38" fmla="*/ 1597252 w 7511364"/>
              <a:gd name="connsiteY38" fmla="*/ 4312848 h 4983052"/>
              <a:gd name="connsiteX39" fmla="*/ 1597252 w 7511364"/>
              <a:gd name="connsiteY39" fmla="*/ 4905464 h 4983052"/>
              <a:gd name="connsiteX40" fmla="*/ 1521001 w 7511364"/>
              <a:gd name="connsiteY40" fmla="*/ 4983052 h 4983052"/>
              <a:gd name="connsiteX41" fmla="*/ 927048 w 7511364"/>
              <a:gd name="connsiteY41" fmla="*/ 4983052 h 4983052"/>
              <a:gd name="connsiteX42" fmla="*/ 849459 w 7511364"/>
              <a:gd name="connsiteY42" fmla="*/ 4905464 h 4983052"/>
              <a:gd name="connsiteX43" fmla="*/ 849459 w 7511364"/>
              <a:gd name="connsiteY43" fmla="*/ 4312848 h 4983052"/>
              <a:gd name="connsiteX44" fmla="*/ 927048 w 7511364"/>
              <a:gd name="connsiteY44" fmla="*/ 4235260 h 4983052"/>
              <a:gd name="connsiteX45" fmla="*/ 77589 w 7511364"/>
              <a:gd name="connsiteY45" fmla="*/ 4235260 h 4983052"/>
              <a:gd name="connsiteX46" fmla="*/ 670205 w 7511364"/>
              <a:gd name="connsiteY46" fmla="*/ 4235260 h 4983052"/>
              <a:gd name="connsiteX47" fmla="*/ 747793 w 7511364"/>
              <a:gd name="connsiteY47" fmla="*/ 4312848 h 4983052"/>
              <a:gd name="connsiteX48" fmla="*/ 747793 w 7511364"/>
              <a:gd name="connsiteY48" fmla="*/ 4905464 h 4983052"/>
              <a:gd name="connsiteX49" fmla="*/ 671543 w 7511364"/>
              <a:gd name="connsiteY49" fmla="*/ 4983052 h 4983052"/>
              <a:gd name="connsiteX50" fmla="*/ 77589 w 7511364"/>
              <a:gd name="connsiteY50" fmla="*/ 4983052 h 4983052"/>
              <a:gd name="connsiteX51" fmla="*/ 1 w 7511364"/>
              <a:gd name="connsiteY51" fmla="*/ 4905464 h 4983052"/>
              <a:gd name="connsiteX52" fmla="*/ 1 w 7511364"/>
              <a:gd name="connsiteY52" fmla="*/ 4312848 h 4983052"/>
              <a:gd name="connsiteX53" fmla="*/ 77589 w 7511364"/>
              <a:gd name="connsiteY53" fmla="*/ 4235260 h 4983052"/>
              <a:gd name="connsiteX54" fmla="*/ 6841160 w 7511364"/>
              <a:gd name="connsiteY54" fmla="*/ 3364397 h 4983052"/>
              <a:gd name="connsiteX55" fmla="*/ 7433776 w 7511364"/>
              <a:gd name="connsiteY55" fmla="*/ 3364397 h 4983052"/>
              <a:gd name="connsiteX56" fmla="*/ 7511364 w 7511364"/>
              <a:gd name="connsiteY56" fmla="*/ 3441985 h 4983052"/>
              <a:gd name="connsiteX57" fmla="*/ 7511364 w 7511364"/>
              <a:gd name="connsiteY57" fmla="*/ 4034601 h 4983052"/>
              <a:gd name="connsiteX58" fmla="*/ 7433776 w 7511364"/>
              <a:gd name="connsiteY58" fmla="*/ 4112189 h 4983052"/>
              <a:gd name="connsiteX59" fmla="*/ 6841160 w 7511364"/>
              <a:gd name="connsiteY59" fmla="*/ 4112189 h 4983052"/>
              <a:gd name="connsiteX60" fmla="*/ 6763572 w 7511364"/>
              <a:gd name="connsiteY60" fmla="*/ 4034601 h 4983052"/>
              <a:gd name="connsiteX61" fmla="*/ 6763572 w 7511364"/>
              <a:gd name="connsiteY61" fmla="*/ 3441985 h 4983052"/>
              <a:gd name="connsiteX62" fmla="*/ 6841160 w 7511364"/>
              <a:gd name="connsiteY62" fmla="*/ 3364397 h 4983052"/>
              <a:gd name="connsiteX63" fmla="*/ 77589 w 7511364"/>
              <a:gd name="connsiteY63" fmla="*/ 3364397 h 4983052"/>
              <a:gd name="connsiteX64" fmla="*/ 670205 w 7511364"/>
              <a:gd name="connsiteY64" fmla="*/ 3364397 h 4983052"/>
              <a:gd name="connsiteX65" fmla="*/ 747793 w 7511364"/>
              <a:gd name="connsiteY65" fmla="*/ 3441985 h 4983052"/>
              <a:gd name="connsiteX66" fmla="*/ 747793 w 7511364"/>
              <a:gd name="connsiteY66" fmla="*/ 4034601 h 4983052"/>
              <a:gd name="connsiteX67" fmla="*/ 671543 w 7511364"/>
              <a:gd name="connsiteY67" fmla="*/ 4112189 h 4983052"/>
              <a:gd name="connsiteX68" fmla="*/ 77589 w 7511364"/>
              <a:gd name="connsiteY68" fmla="*/ 4112189 h 4983052"/>
              <a:gd name="connsiteX69" fmla="*/ 1 w 7511364"/>
              <a:gd name="connsiteY69" fmla="*/ 4034601 h 4983052"/>
              <a:gd name="connsiteX70" fmla="*/ 1 w 7511364"/>
              <a:gd name="connsiteY70" fmla="*/ 3441985 h 4983052"/>
              <a:gd name="connsiteX71" fmla="*/ 77589 w 7511364"/>
              <a:gd name="connsiteY71" fmla="*/ 3364397 h 4983052"/>
              <a:gd name="connsiteX72" fmla="*/ 927048 w 7511364"/>
              <a:gd name="connsiteY72" fmla="*/ 2524301 h 4983052"/>
              <a:gd name="connsiteX73" fmla="*/ 1519664 w 7511364"/>
              <a:gd name="connsiteY73" fmla="*/ 2524301 h 4983052"/>
              <a:gd name="connsiteX74" fmla="*/ 1597252 w 7511364"/>
              <a:gd name="connsiteY74" fmla="*/ 2601890 h 4983052"/>
              <a:gd name="connsiteX75" fmla="*/ 1597252 w 7511364"/>
              <a:gd name="connsiteY75" fmla="*/ 3194505 h 4983052"/>
              <a:gd name="connsiteX76" fmla="*/ 1521001 w 7511364"/>
              <a:gd name="connsiteY76" fmla="*/ 3272094 h 4983052"/>
              <a:gd name="connsiteX77" fmla="*/ 927048 w 7511364"/>
              <a:gd name="connsiteY77" fmla="*/ 3272094 h 4983052"/>
              <a:gd name="connsiteX78" fmla="*/ 849459 w 7511364"/>
              <a:gd name="connsiteY78" fmla="*/ 3194505 h 4983052"/>
              <a:gd name="connsiteX79" fmla="*/ 849459 w 7511364"/>
              <a:gd name="connsiteY79" fmla="*/ 2601890 h 4983052"/>
              <a:gd name="connsiteX80" fmla="*/ 927048 w 7511364"/>
              <a:gd name="connsiteY80" fmla="*/ 2524301 h 4983052"/>
              <a:gd name="connsiteX81" fmla="*/ 77589 w 7511364"/>
              <a:gd name="connsiteY81" fmla="*/ 2524301 h 4983052"/>
              <a:gd name="connsiteX82" fmla="*/ 670205 w 7511364"/>
              <a:gd name="connsiteY82" fmla="*/ 2524301 h 4983052"/>
              <a:gd name="connsiteX83" fmla="*/ 747793 w 7511364"/>
              <a:gd name="connsiteY83" fmla="*/ 2601890 h 4983052"/>
              <a:gd name="connsiteX84" fmla="*/ 747793 w 7511364"/>
              <a:gd name="connsiteY84" fmla="*/ 3194505 h 4983052"/>
              <a:gd name="connsiteX85" fmla="*/ 671543 w 7511364"/>
              <a:gd name="connsiteY85" fmla="*/ 3272094 h 4983052"/>
              <a:gd name="connsiteX86" fmla="*/ 77589 w 7511364"/>
              <a:gd name="connsiteY86" fmla="*/ 3272094 h 4983052"/>
              <a:gd name="connsiteX87" fmla="*/ 1 w 7511364"/>
              <a:gd name="connsiteY87" fmla="*/ 3194505 h 4983052"/>
              <a:gd name="connsiteX88" fmla="*/ 1 w 7511364"/>
              <a:gd name="connsiteY88" fmla="*/ 2601890 h 4983052"/>
              <a:gd name="connsiteX89" fmla="*/ 77589 w 7511364"/>
              <a:gd name="connsiteY89" fmla="*/ 2524301 h 4983052"/>
              <a:gd name="connsiteX90" fmla="*/ 6841160 w 7511364"/>
              <a:gd name="connsiteY90" fmla="*/ 1684205 h 4983052"/>
              <a:gd name="connsiteX91" fmla="*/ 7433776 w 7511364"/>
              <a:gd name="connsiteY91" fmla="*/ 1684205 h 4983052"/>
              <a:gd name="connsiteX92" fmla="*/ 7511364 w 7511364"/>
              <a:gd name="connsiteY92" fmla="*/ 1761793 h 4983052"/>
              <a:gd name="connsiteX93" fmla="*/ 7511364 w 7511364"/>
              <a:gd name="connsiteY93" fmla="*/ 2354409 h 4983052"/>
              <a:gd name="connsiteX94" fmla="*/ 7433776 w 7511364"/>
              <a:gd name="connsiteY94" fmla="*/ 2431997 h 4983052"/>
              <a:gd name="connsiteX95" fmla="*/ 6841160 w 7511364"/>
              <a:gd name="connsiteY95" fmla="*/ 2431997 h 4983052"/>
              <a:gd name="connsiteX96" fmla="*/ 6763572 w 7511364"/>
              <a:gd name="connsiteY96" fmla="*/ 2354409 h 4983052"/>
              <a:gd name="connsiteX97" fmla="*/ 6763572 w 7511364"/>
              <a:gd name="connsiteY97" fmla="*/ 1761793 h 4983052"/>
              <a:gd name="connsiteX98" fmla="*/ 6841160 w 7511364"/>
              <a:gd name="connsiteY98" fmla="*/ 1684205 h 4983052"/>
              <a:gd name="connsiteX99" fmla="*/ 927049 w 7511364"/>
              <a:gd name="connsiteY99" fmla="*/ 1684205 h 4983052"/>
              <a:gd name="connsiteX100" fmla="*/ 1519664 w 7511364"/>
              <a:gd name="connsiteY100" fmla="*/ 1684205 h 4983052"/>
              <a:gd name="connsiteX101" fmla="*/ 1597252 w 7511364"/>
              <a:gd name="connsiteY101" fmla="*/ 1761793 h 4983052"/>
              <a:gd name="connsiteX102" fmla="*/ 1597252 w 7511364"/>
              <a:gd name="connsiteY102" fmla="*/ 2354409 h 4983052"/>
              <a:gd name="connsiteX103" fmla="*/ 1521001 w 7511364"/>
              <a:gd name="connsiteY103" fmla="*/ 2431997 h 4983052"/>
              <a:gd name="connsiteX104" fmla="*/ 927049 w 7511364"/>
              <a:gd name="connsiteY104" fmla="*/ 2431997 h 4983052"/>
              <a:gd name="connsiteX105" fmla="*/ 849460 w 7511364"/>
              <a:gd name="connsiteY105" fmla="*/ 2354409 h 4983052"/>
              <a:gd name="connsiteX106" fmla="*/ 849460 w 7511364"/>
              <a:gd name="connsiteY106" fmla="*/ 1761793 h 4983052"/>
              <a:gd name="connsiteX107" fmla="*/ 927049 w 7511364"/>
              <a:gd name="connsiteY107" fmla="*/ 1684205 h 4983052"/>
              <a:gd name="connsiteX108" fmla="*/ 6841160 w 7511364"/>
              <a:gd name="connsiteY108" fmla="*/ 842771 h 4983052"/>
              <a:gd name="connsiteX109" fmla="*/ 7433776 w 7511364"/>
              <a:gd name="connsiteY109" fmla="*/ 842771 h 4983052"/>
              <a:gd name="connsiteX110" fmla="*/ 7511364 w 7511364"/>
              <a:gd name="connsiteY110" fmla="*/ 920360 h 4983052"/>
              <a:gd name="connsiteX111" fmla="*/ 7511364 w 7511364"/>
              <a:gd name="connsiteY111" fmla="*/ 1512975 h 4983052"/>
              <a:gd name="connsiteX112" fmla="*/ 7433776 w 7511364"/>
              <a:gd name="connsiteY112" fmla="*/ 1591901 h 4983052"/>
              <a:gd name="connsiteX113" fmla="*/ 6841160 w 7511364"/>
              <a:gd name="connsiteY113" fmla="*/ 1591901 h 4983052"/>
              <a:gd name="connsiteX114" fmla="*/ 6763572 w 7511364"/>
              <a:gd name="connsiteY114" fmla="*/ 1514313 h 4983052"/>
              <a:gd name="connsiteX115" fmla="*/ 6763572 w 7511364"/>
              <a:gd name="connsiteY115" fmla="*/ 920360 h 4983052"/>
              <a:gd name="connsiteX116" fmla="*/ 6841160 w 7511364"/>
              <a:gd name="connsiteY116" fmla="*/ 842771 h 4983052"/>
              <a:gd name="connsiteX117" fmla="*/ 1756443 w 7511364"/>
              <a:gd name="connsiteY117" fmla="*/ 842771 h 4983052"/>
              <a:gd name="connsiteX118" fmla="*/ 6582978 w 7511364"/>
              <a:gd name="connsiteY118" fmla="*/ 842771 h 4983052"/>
              <a:gd name="connsiteX119" fmla="*/ 6660566 w 7511364"/>
              <a:gd name="connsiteY119" fmla="*/ 920360 h 4983052"/>
              <a:gd name="connsiteX120" fmla="*/ 6660566 w 7511364"/>
              <a:gd name="connsiteY120" fmla="*/ 4033263 h 4983052"/>
              <a:gd name="connsiteX121" fmla="*/ 6584316 w 7511364"/>
              <a:gd name="connsiteY121" fmla="*/ 4112189 h 4983052"/>
              <a:gd name="connsiteX122" fmla="*/ 1756443 w 7511364"/>
              <a:gd name="connsiteY122" fmla="*/ 4112189 h 4983052"/>
              <a:gd name="connsiteX123" fmla="*/ 1678854 w 7511364"/>
              <a:gd name="connsiteY123" fmla="*/ 4034601 h 4983052"/>
              <a:gd name="connsiteX124" fmla="*/ 1678854 w 7511364"/>
              <a:gd name="connsiteY124" fmla="*/ 920360 h 4983052"/>
              <a:gd name="connsiteX125" fmla="*/ 1756443 w 7511364"/>
              <a:gd name="connsiteY125" fmla="*/ 842771 h 4983052"/>
              <a:gd name="connsiteX126" fmla="*/ 77589 w 7511364"/>
              <a:gd name="connsiteY126" fmla="*/ 842771 h 4983052"/>
              <a:gd name="connsiteX127" fmla="*/ 670205 w 7511364"/>
              <a:gd name="connsiteY127" fmla="*/ 842771 h 4983052"/>
              <a:gd name="connsiteX128" fmla="*/ 747793 w 7511364"/>
              <a:gd name="connsiteY128" fmla="*/ 920360 h 4983052"/>
              <a:gd name="connsiteX129" fmla="*/ 747793 w 7511364"/>
              <a:gd name="connsiteY129" fmla="*/ 1512975 h 4983052"/>
              <a:gd name="connsiteX130" fmla="*/ 671543 w 7511364"/>
              <a:gd name="connsiteY130" fmla="*/ 1591901 h 4983052"/>
              <a:gd name="connsiteX131" fmla="*/ 77589 w 7511364"/>
              <a:gd name="connsiteY131" fmla="*/ 1591901 h 4983052"/>
              <a:gd name="connsiteX132" fmla="*/ 1 w 7511364"/>
              <a:gd name="connsiteY132" fmla="*/ 1514313 h 4983052"/>
              <a:gd name="connsiteX133" fmla="*/ 1 w 7511364"/>
              <a:gd name="connsiteY133" fmla="*/ 920360 h 4983052"/>
              <a:gd name="connsiteX134" fmla="*/ 77589 w 7511364"/>
              <a:gd name="connsiteY134" fmla="*/ 842771 h 4983052"/>
              <a:gd name="connsiteX135" fmla="*/ 5991700 w 7511364"/>
              <a:gd name="connsiteY135" fmla="*/ 0 h 4983052"/>
              <a:gd name="connsiteX136" fmla="*/ 6584316 w 7511364"/>
              <a:gd name="connsiteY136" fmla="*/ 0 h 4983052"/>
              <a:gd name="connsiteX137" fmla="*/ 6661904 w 7511364"/>
              <a:gd name="connsiteY137" fmla="*/ 77588 h 4983052"/>
              <a:gd name="connsiteX138" fmla="*/ 6661904 w 7511364"/>
              <a:gd name="connsiteY138" fmla="*/ 670204 h 4983052"/>
              <a:gd name="connsiteX139" fmla="*/ 6584316 w 7511364"/>
              <a:gd name="connsiteY139" fmla="*/ 749130 h 4983052"/>
              <a:gd name="connsiteX140" fmla="*/ 5991700 w 7511364"/>
              <a:gd name="connsiteY140" fmla="*/ 749130 h 4983052"/>
              <a:gd name="connsiteX141" fmla="*/ 5914112 w 7511364"/>
              <a:gd name="connsiteY141" fmla="*/ 671542 h 4983052"/>
              <a:gd name="connsiteX142" fmla="*/ 5914112 w 7511364"/>
              <a:gd name="connsiteY142" fmla="*/ 77588 h 4983052"/>
              <a:gd name="connsiteX143" fmla="*/ 5991700 w 7511364"/>
              <a:gd name="connsiteY143" fmla="*/ 0 h 4983052"/>
              <a:gd name="connsiteX144" fmla="*/ 4312846 w 7511364"/>
              <a:gd name="connsiteY144" fmla="*/ 0 h 4983052"/>
              <a:gd name="connsiteX145" fmla="*/ 4905462 w 7511364"/>
              <a:gd name="connsiteY145" fmla="*/ 0 h 4983052"/>
              <a:gd name="connsiteX146" fmla="*/ 4983050 w 7511364"/>
              <a:gd name="connsiteY146" fmla="*/ 77588 h 4983052"/>
              <a:gd name="connsiteX147" fmla="*/ 4983050 w 7511364"/>
              <a:gd name="connsiteY147" fmla="*/ 670204 h 4983052"/>
              <a:gd name="connsiteX148" fmla="*/ 4905462 w 7511364"/>
              <a:gd name="connsiteY148" fmla="*/ 749130 h 4983052"/>
              <a:gd name="connsiteX149" fmla="*/ 4312846 w 7511364"/>
              <a:gd name="connsiteY149" fmla="*/ 749130 h 4983052"/>
              <a:gd name="connsiteX150" fmla="*/ 4235258 w 7511364"/>
              <a:gd name="connsiteY150" fmla="*/ 671542 h 4983052"/>
              <a:gd name="connsiteX151" fmla="*/ 4235258 w 7511364"/>
              <a:gd name="connsiteY151" fmla="*/ 77588 h 4983052"/>
              <a:gd name="connsiteX152" fmla="*/ 4312846 w 7511364"/>
              <a:gd name="connsiteY152" fmla="*/ 0 h 4983052"/>
              <a:gd name="connsiteX153" fmla="*/ 3463387 w 7511364"/>
              <a:gd name="connsiteY153" fmla="*/ 0 h 4983052"/>
              <a:gd name="connsiteX154" fmla="*/ 4056002 w 7511364"/>
              <a:gd name="connsiteY154" fmla="*/ 0 h 4983052"/>
              <a:gd name="connsiteX155" fmla="*/ 4133590 w 7511364"/>
              <a:gd name="connsiteY155" fmla="*/ 77588 h 4983052"/>
              <a:gd name="connsiteX156" fmla="*/ 4133590 w 7511364"/>
              <a:gd name="connsiteY156" fmla="*/ 670204 h 4983052"/>
              <a:gd name="connsiteX157" fmla="*/ 4056002 w 7511364"/>
              <a:gd name="connsiteY157" fmla="*/ 749130 h 4983052"/>
              <a:gd name="connsiteX158" fmla="*/ 3463387 w 7511364"/>
              <a:gd name="connsiteY158" fmla="*/ 749130 h 4983052"/>
              <a:gd name="connsiteX159" fmla="*/ 3385799 w 7511364"/>
              <a:gd name="connsiteY159" fmla="*/ 671542 h 4983052"/>
              <a:gd name="connsiteX160" fmla="*/ 3385799 w 7511364"/>
              <a:gd name="connsiteY160" fmla="*/ 77588 h 4983052"/>
              <a:gd name="connsiteX161" fmla="*/ 3463387 w 7511364"/>
              <a:gd name="connsiteY161" fmla="*/ 0 h 4983052"/>
              <a:gd name="connsiteX162" fmla="*/ 1757779 w 7511364"/>
              <a:gd name="connsiteY162" fmla="*/ 0 h 4983052"/>
              <a:gd name="connsiteX163" fmla="*/ 2350395 w 7511364"/>
              <a:gd name="connsiteY163" fmla="*/ 0 h 4983052"/>
              <a:gd name="connsiteX164" fmla="*/ 2427983 w 7511364"/>
              <a:gd name="connsiteY164" fmla="*/ 77588 h 4983052"/>
              <a:gd name="connsiteX165" fmla="*/ 2427983 w 7511364"/>
              <a:gd name="connsiteY165" fmla="*/ 670204 h 4983052"/>
              <a:gd name="connsiteX166" fmla="*/ 2350395 w 7511364"/>
              <a:gd name="connsiteY166" fmla="*/ 749130 h 4983052"/>
              <a:gd name="connsiteX167" fmla="*/ 1757779 w 7511364"/>
              <a:gd name="connsiteY167" fmla="*/ 749130 h 4983052"/>
              <a:gd name="connsiteX168" fmla="*/ 1680191 w 7511364"/>
              <a:gd name="connsiteY168" fmla="*/ 671542 h 4983052"/>
              <a:gd name="connsiteX169" fmla="*/ 1680191 w 7511364"/>
              <a:gd name="connsiteY169" fmla="*/ 77588 h 4983052"/>
              <a:gd name="connsiteX170" fmla="*/ 1757779 w 7511364"/>
              <a:gd name="connsiteY170" fmla="*/ 0 h 4983052"/>
              <a:gd name="connsiteX171" fmla="*/ 927048 w 7511364"/>
              <a:gd name="connsiteY171" fmla="*/ 0 h 4983052"/>
              <a:gd name="connsiteX172" fmla="*/ 1519663 w 7511364"/>
              <a:gd name="connsiteY172" fmla="*/ 0 h 4983052"/>
              <a:gd name="connsiteX173" fmla="*/ 1597251 w 7511364"/>
              <a:gd name="connsiteY173" fmla="*/ 77588 h 4983052"/>
              <a:gd name="connsiteX174" fmla="*/ 1597251 w 7511364"/>
              <a:gd name="connsiteY174" fmla="*/ 670204 h 4983052"/>
              <a:gd name="connsiteX175" fmla="*/ 1521000 w 7511364"/>
              <a:gd name="connsiteY175" fmla="*/ 749130 h 4983052"/>
              <a:gd name="connsiteX176" fmla="*/ 927048 w 7511364"/>
              <a:gd name="connsiteY176" fmla="*/ 749130 h 4983052"/>
              <a:gd name="connsiteX177" fmla="*/ 849459 w 7511364"/>
              <a:gd name="connsiteY177" fmla="*/ 671542 h 4983052"/>
              <a:gd name="connsiteX178" fmla="*/ 849459 w 7511364"/>
              <a:gd name="connsiteY178" fmla="*/ 77588 h 4983052"/>
              <a:gd name="connsiteX179" fmla="*/ 927048 w 7511364"/>
              <a:gd name="connsiteY179" fmla="*/ 0 h 4983052"/>
              <a:gd name="connsiteX180" fmla="*/ 77588 w 7511364"/>
              <a:gd name="connsiteY180" fmla="*/ 0 h 4983052"/>
              <a:gd name="connsiteX181" fmla="*/ 670204 w 7511364"/>
              <a:gd name="connsiteY181" fmla="*/ 0 h 4983052"/>
              <a:gd name="connsiteX182" fmla="*/ 749130 w 7511364"/>
              <a:gd name="connsiteY182" fmla="*/ 77588 h 4983052"/>
              <a:gd name="connsiteX183" fmla="*/ 749130 w 7511364"/>
              <a:gd name="connsiteY183" fmla="*/ 670204 h 4983052"/>
              <a:gd name="connsiteX184" fmla="*/ 671542 w 7511364"/>
              <a:gd name="connsiteY184" fmla="*/ 749130 h 4983052"/>
              <a:gd name="connsiteX185" fmla="*/ 77588 w 7511364"/>
              <a:gd name="connsiteY185" fmla="*/ 749130 h 4983052"/>
              <a:gd name="connsiteX186" fmla="*/ 0 w 7511364"/>
              <a:gd name="connsiteY186" fmla="*/ 671542 h 4983052"/>
              <a:gd name="connsiteX187" fmla="*/ 0 w 7511364"/>
              <a:gd name="connsiteY187" fmla="*/ 77588 h 4983052"/>
              <a:gd name="connsiteX188" fmla="*/ 77588 w 7511364"/>
              <a:gd name="connsiteY188" fmla="*/ 0 h 49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7511364" h="4983052">
                <a:moveTo>
                  <a:pt x="6841160" y="4235260"/>
                </a:moveTo>
                <a:lnTo>
                  <a:pt x="7433776" y="4235260"/>
                </a:lnTo>
                <a:cubicBezTo>
                  <a:pt x="7476583" y="4235260"/>
                  <a:pt x="7511364" y="4270041"/>
                  <a:pt x="7511364" y="4312848"/>
                </a:cubicBezTo>
                <a:lnTo>
                  <a:pt x="7511364" y="4905464"/>
                </a:lnTo>
                <a:cubicBezTo>
                  <a:pt x="7511364" y="4948271"/>
                  <a:pt x="7476583" y="4983052"/>
                  <a:pt x="7433776" y="4983052"/>
                </a:cubicBezTo>
                <a:lnTo>
                  <a:pt x="6841160" y="4983052"/>
                </a:lnTo>
                <a:cubicBezTo>
                  <a:pt x="6798353" y="4983052"/>
                  <a:pt x="6763572" y="4948271"/>
                  <a:pt x="6763572" y="4905464"/>
                </a:cubicBezTo>
                <a:lnTo>
                  <a:pt x="6763572" y="4312848"/>
                </a:lnTo>
                <a:cubicBezTo>
                  <a:pt x="6763572" y="4270041"/>
                  <a:pt x="6798353" y="4235260"/>
                  <a:pt x="6841160" y="4235260"/>
                </a:cubicBezTo>
                <a:close/>
                <a:moveTo>
                  <a:pt x="5142241" y="4235260"/>
                </a:moveTo>
                <a:lnTo>
                  <a:pt x="5734856" y="4235260"/>
                </a:lnTo>
                <a:cubicBezTo>
                  <a:pt x="5777663" y="4235260"/>
                  <a:pt x="5812445" y="4270041"/>
                  <a:pt x="5812445" y="4312848"/>
                </a:cubicBezTo>
                <a:lnTo>
                  <a:pt x="5812445" y="4905464"/>
                </a:lnTo>
                <a:cubicBezTo>
                  <a:pt x="5812445" y="4948271"/>
                  <a:pt x="5777663" y="4983052"/>
                  <a:pt x="5734856" y="4983052"/>
                </a:cubicBezTo>
                <a:lnTo>
                  <a:pt x="5142241" y="4983052"/>
                </a:lnTo>
                <a:cubicBezTo>
                  <a:pt x="5099433" y="4983052"/>
                  <a:pt x="5064652" y="4948271"/>
                  <a:pt x="5064652" y="4905464"/>
                </a:cubicBezTo>
                <a:lnTo>
                  <a:pt x="5064652" y="4312848"/>
                </a:lnTo>
                <a:cubicBezTo>
                  <a:pt x="5064652" y="4270041"/>
                  <a:pt x="5099433" y="4235260"/>
                  <a:pt x="5142241" y="4235260"/>
                </a:cubicBezTo>
                <a:close/>
                <a:moveTo>
                  <a:pt x="3463387" y="4235260"/>
                </a:moveTo>
                <a:lnTo>
                  <a:pt x="4056002" y="4235260"/>
                </a:lnTo>
                <a:cubicBezTo>
                  <a:pt x="4098809" y="4235260"/>
                  <a:pt x="4133590" y="4270041"/>
                  <a:pt x="4133590" y="4312848"/>
                </a:cubicBezTo>
                <a:lnTo>
                  <a:pt x="4133590" y="4905464"/>
                </a:lnTo>
                <a:cubicBezTo>
                  <a:pt x="4133590" y="4948271"/>
                  <a:pt x="4098809" y="4983052"/>
                  <a:pt x="4056002" y="4983052"/>
                </a:cubicBezTo>
                <a:lnTo>
                  <a:pt x="3463387" y="4983052"/>
                </a:lnTo>
                <a:cubicBezTo>
                  <a:pt x="3420580" y="4983052"/>
                  <a:pt x="3385799" y="4948271"/>
                  <a:pt x="3385799" y="4905464"/>
                </a:cubicBezTo>
                <a:lnTo>
                  <a:pt x="3385799" y="4312848"/>
                </a:lnTo>
                <a:cubicBezTo>
                  <a:pt x="3385799" y="4270041"/>
                  <a:pt x="3420580" y="4235260"/>
                  <a:pt x="3463387" y="4235260"/>
                </a:cubicBezTo>
                <a:close/>
                <a:moveTo>
                  <a:pt x="2607239" y="4235260"/>
                </a:moveTo>
                <a:lnTo>
                  <a:pt x="3199856" y="4235260"/>
                </a:lnTo>
                <a:cubicBezTo>
                  <a:pt x="3242663" y="4235260"/>
                  <a:pt x="3277443" y="4270041"/>
                  <a:pt x="3277443" y="4312848"/>
                </a:cubicBezTo>
                <a:lnTo>
                  <a:pt x="3277443" y="4905464"/>
                </a:lnTo>
                <a:cubicBezTo>
                  <a:pt x="3277443" y="4948271"/>
                  <a:pt x="3242663" y="4983052"/>
                  <a:pt x="3199856" y="4983052"/>
                </a:cubicBezTo>
                <a:lnTo>
                  <a:pt x="2607239" y="4983052"/>
                </a:lnTo>
                <a:cubicBezTo>
                  <a:pt x="2564432" y="4983052"/>
                  <a:pt x="2529651" y="4948271"/>
                  <a:pt x="2529651" y="4905464"/>
                </a:cubicBezTo>
                <a:lnTo>
                  <a:pt x="2529651" y="4312848"/>
                </a:lnTo>
                <a:cubicBezTo>
                  <a:pt x="2529651" y="4270041"/>
                  <a:pt x="2564432" y="4235260"/>
                  <a:pt x="2607239" y="4235260"/>
                </a:cubicBezTo>
                <a:close/>
                <a:moveTo>
                  <a:pt x="927048" y="4235260"/>
                </a:moveTo>
                <a:lnTo>
                  <a:pt x="1519664" y="4235260"/>
                </a:lnTo>
                <a:cubicBezTo>
                  <a:pt x="1562471" y="4235260"/>
                  <a:pt x="1597252" y="4270041"/>
                  <a:pt x="1597252" y="4312848"/>
                </a:cubicBezTo>
                <a:lnTo>
                  <a:pt x="1597252" y="4905464"/>
                </a:lnTo>
                <a:cubicBezTo>
                  <a:pt x="1598590" y="4948271"/>
                  <a:pt x="1563809" y="4983052"/>
                  <a:pt x="1521001" y="4983052"/>
                </a:cubicBezTo>
                <a:lnTo>
                  <a:pt x="927048" y="4983052"/>
                </a:lnTo>
                <a:cubicBezTo>
                  <a:pt x="884240" y="4983052"/>
                  <a:pt x="849459" y="4948271"/>
                  <a:pt x="849459" y="4905464"/>
                </a:cubicBezTo>
                <a:lnTo>
                  <a:pt x="849459" y="4312848"/>
                </a:lnTo>
                <a:cubicBezTo>
                  <a:pt x="849459" y="4270041"/>
                  <a:pt x="884240" y="4235260"/>
                  <a:pt x="927048" y="4235260"/>
                </a:cubicBezTo>
                <a:close/>
                <a:moveTo>
                  <a:pt x="77589" y="4235260"/>
                </a:moveTo>
                <a:lnTo>
                  <a:pt x="670205" y="4235260"/>
                </a:lnTo>
                <a:cubicBezTo>
                  <a:pt x="713012" y="4235260"/>
                  <a:pt x="747793" y="4270041"/>
                  <a:pt x="747793" y="4312848"/>
                </a:cubicBezTo>
                <a:lnTo>
                  <a:pt x="747793" y="4905464"/>
                </a:lnTo>
                <a:cubicBezTo>
                  <a:pt x="749131" y="4948271"/>
                  <a:pt x="714350" y="4983052"/>
                  <a:pt x="671543" y="4983052"/>
                </a:cubicBezTo>
                <a:lnTo>
                  <a:pt x="77589" y="4983052"/>
                </a:lnTo>
                <a:cubicBezTo>
                  <a:pt x="34782" y="4983052"/>
                  <a:pt x="1" y="4948271"/>
                  <a:pt x="1" y="4905464"/>
                </a:cubicBezTo>
                <a:lnTo>
                  <a:pt x="1" y="4312848"/>
                </a:lnTo>
                <a:cubicBezTo>
                  <a:pt x="1" y="4270041"/>
                  <a:pt x="34782" y="4235260"/>
                  <a:pt x="77589" y="4235260"/>
                </a:cubicBezTo>
                <a:close/>
                <a:moveTo>
                  <a:pt x="6841160" y="3364397"/>
                </a:moveTo>
                <a:lnTo>
                  <a:pt x="7433776" y="3364397"/>
                </a:lnTo>
                <a:cubicBezTo>
                  <a:pt x="7476583" y="3364397"/>
                  <a:pt x="7511364" y="3399178"/>
                  <a:pt x="7511364" y="3441985"/>
                </a:cubicBezTo>
                <a:lnTo>
                  <a:pt x="7511364" y="4034601"/>
                </a:lnTo>
                <a:cubicBezTo>
                  <a:pt x="7511364" y="4076071"/>
                  <a:pt x="7476583" y="4112189"/>
                  <a:pt x="7433776" y="4112189"/>
                </a:cubicBezTo>
                <a:lnTo>
                  <a:pt x="6841160" y="4112189"/>
                </a:lnTo>
                <a:cubicBezTo>
                  <a:pt x="6798353" y="4112189"/>
                  <a:pt x="6763572" y="4077408"/>
                  <a:pt x="6763572" y="4034601"/>
                </a:cubicBezTo>
                <a:lnTo>
                  <a:pt x="6763572" y="3441985"/>
                </a:lnTo>
                <a:cubicBezTo>
                  <a:pt x="6763572" y="3399178"/>
                  <a:pt x="6798353" y="3364397"/>
                  <a:pt x="6841160" y="3364397"/>
                </a:cubicBezTo>
                <a:close/>
                <a:moveTo>
                  <a:pt x="77589" y="3364397"/>
                </a:moveTo>
                <a:lnTo>
                  <a:pt x="670205" y="3364397"/>
                </a:lnTo>
                <a:cubicBezTo>
                  <a:pt x="713012" y="3364397"/>
                  <a:pt x="747793" y="3399178"/>
                  <a:pt x="747793" y="3441985"/>
                </a:cubicBezTo>
                <a:lnTo>
                  <a:pt x="747793" y="4034601"/>
                </a:lnTo>
                <a:cubicBezTo>
                  <a:pt x="749131" y="4076071"/>
                  <a:pt x="714350" y="4112189"/>
                  <a:pt x="671543" y="4112189"/>
                </a:cubicBezTo>
                <a:lnTo>
                  <a:pt x="77589" y="4112189"/>
                </a:lnTo>
                <a:cubicBezTo>
                  <a:pt x="34782" y="4112189"/>
                  <a:pt x="1" y="4077408"/>
                  <a:pt x="1" y="4034601"/>
                </a:cubicBezTo>
                <a:lnTo>
                  <a:pt x="1" y="3441985"/>
                </a:lnTo>
                <a:cubicBezTo>
                  <a:pt x="1" y="3399178"/>
                  <a:pt x="34782" y="3364397"/>
                  <a:pt x="77589" y="3364397"/>
                </a:cubicBezTo>
                <a:close/>
                <a:moveTo>
                  <a:pt x="927048" y="2524301"/>
                </a:moveTo>
                <a:lnTo>
                  <a:pt x="1519664" y="2524301"/>
                </a:lnTo>
                <a:cubicBezTo>
                  <a:pt x="1562471" y="2524301"/>
                  <a:pt x="1597252" y="2559082"/>
                  <a:pt x="1597252" y="2601890"/>
                </a:cubicBezTo>
                <a:lnTo>
                  <a:pt x="1597252" y="3194505"/>
                </a:lnTo>
                <a:cubicBezTo>
                  <a:pt x="1598590" y="3237312"/>
                  <a:pt x="1563809" y="3272094"/>
                  <a:pt x="1521001" y="3272094"/>
                </a:cubicBezTo>
                <a:lnTo>
                  <a:pt x="927048" y="3272094"/>
                </a:lnTo>
                <a:cubicBezTo>
                  <a:pt x="884240" y="3272094"/>
                  <a:pt x="849459" y="3237312"/>
                  <a:pt x="849459" y="3194505"/>
                </a:cubicBezTo>
                <a:lnTo>
                  <a:pt x="849459" y="2601890"/>
                </a:lnTo>
                <a:cubicBezTo>
                  <a:pt x="849459" y="2559082"/>
                  <a:pt x="884240" y="2524301"/>
                  <a:pt x="927048" y="2524301"/>
                </a:cubicBezTo>
                <a:close/>
                <a:moveTo>
                  <a:pt x="77589" y="2524301"/>
                </a:moveTo>
                <a:lnTo>
                  <a:pt x="670205" y="2524301"/>
                </a:lnTo>
                <a:cubicBezTo>
                  <a:pt x="713012" y="2524301"/>
                  <a:pt x="747793" y="2559082"/>
                  <a:pt x="747793" y="2601890"/>
                </a:cubicBezTo>
                <a:lnTo>
                  <a:pt x="747793" y="3194505"/>
                </a:lnTo>
                <a:cubicBezTo>
                  <a:pt x="749131" y="3237312"/>
                  <a:pt x="714350" y="3272094"/>
                  <a:pt x="671543" y="3272094"/>
                </a:cubicBezTo>
                <a:lnTo>
                  <a:pt x="77589" y="3272094"/>
                </a:lnTo>
                <a:cubicBezTo>
                  <a:pt x="34782" y="3272094"/>
                  <a:pt x="1" y="3237312"/>
                  <a:pt x="1" y="3194505"/>
                </a:cubicBezTo>
                <a:lnTo>
                  <a:pt x="1" y="2601890"/>
                </a:lnTo>
                <a:cubicBezTo>
                  <a:pt x="1" y="2559082"/>
                  <a:pt x="34782" y="2524301"/>
                  <a:pt x="77589" y="2524301"/>
                </a:cubicBezTo>
                <a:close/>
                <a:moveTo>
                  <a:pt x="6841160" y="1684205"/>
                </a:moveTo>
                <a:lnTo>
                  <a:pt x="7433776" y="1684205"/>
                </a:lnTo>
                <a:cubicBezTo>
                  <a:pt x="7476583" y="1684205"/>
                  <a:pt x="7511364" y="1718986"/>
                  <a:pt x="7511364" y="1761793"/>
                </a:cubicBezTo>
                <a:lnTo>
                  <a:pt x="7511364" y="2354409"/>
                </a:lnTo>
                <a:cubicBezTo>
                  <a:pt x="7511364" y="2395879"/>
                  <a:pt x="7476583" y="2431997"/>
                  <a:pt x="7433776" y="2431997"/>
                </a:cubicBezTo>
                <a:lnTo>
                  <a:pt x="6841160" y="2431997"/>
                </a:lnTo>
                <a:cubicBezTo>
                  <a:pt x="6798353" y="2431997"/>
                  <a:pt x="6763572" y="2397216"/>
                  <a:pt x="6763572" y="2354409"/>
                </a:cubicBezTo>
                <a:lnTo>
                  <a:pt x="6763572" y="1761793"/>
                </a:lnTo>
                <a:cubicBezTo>
                  <a:pt x="6763572" y="1718986"/>
                  <a:pt x="6798353" y="1684205"/>
                  <a:pt x="6841160" y="1684205"/>
                </a:cubicBezTo>
                <a:close/>
                <a:moveTo>
                  <a:pt x="927049" y="1684205"/>
                </a:moveTo>
                <a:lnTo>
                  <a:pt x="1519664" y="1684205"/>
                </a:lnTo>
                <a:cubicBezTo>
                  <a:pt x="1562471" y="1684205"/>
                  <a:pt x="1597252" y="1718986"/>
                  <a:pt x="1597252" y="1761793"/>
                </a:cubicBezTo>
                <a:lnTo>
                  <a:pt x="1597252" y="2354409"/>
                </a:lnTo>
                <a:cubicBezTo>
                  <a:pt x="1598590" y="2395879"/>
                  <a:pt x="1563809" y="2431997"/>
                  <a:pt x="1521001" y="2431997"/>
                </a:cubicBezTo>
                <a:lnTo>
                  <a:pt x="927049" y="2431997"/>
                </a:lnTo>
                <a:cubicBezTo>
                  <a:pt x="884241" y="2431997"/>
                  <a:pt x="849460" y="2397216"/>
                  <a:pt x="849460" y="2354409"/>
                </a:cubicBezTo>
                <a:lnTo>
                  <a:pt x="849460" y="1761793"/>
                </a:lnTo>
                <a:cubicBezTo>
                  <a:pt x="849460" y="1718986"/>
                  <a:pt x="884241" y="1684205"/>
                  <a:pt x="927049" y="1684205"/>
                </a:cubicBezTo>
                <a:close/>
                <a:moveTo>
                  <a:pt x="6841160" y="842771"/>
                </a:moveTo>
                <a:lnTo>
                  <a:pt x="7433776" y="842771"/>
                </a:lnTo>
                <a:cubicBezTo>
                  <a:pt x="7476583" y="842771"/>
                  <a:pt x="7511364" y="877552"/>
                  <a:pt x="7511364" y="920360"/>
                </a:cubicBezTo>
                <a:lnTo>
                  <a:pt x="7511364" y="1512975"/>
                </a:lnTo>
                <a:cubicBezTo>
                  <a:pt x="7511364" y="1557120"/>
                  <a:pt x="7476583" y="1591901"/>
                  <a:pt x="7433776" y="1591901"/>
                </a:cubicBezTo>
                <a:lnTo>
                  <a:pt x="6841160" y="1591901"/>
                </a:lnTo>
                <a:cubicBezTo>
                  <a:pt x="6798353" y="1591901"/>
                  <a:pt x="6763572" y="1557120"/>
                  <a:pt x="6763572" y="1514313"/>
                </a:cubicBezTo>
                <a:lnTo>
                  <a:pt x="6763572" y="920360"/>
                </a:lnTo>
                <a:cubicBezTo>
                  <a:pt x="6763572" y="877552"/>
                  <a:pt x="6798353" y="842771"/>
                  <a:pt x="6841160" y="842771"/>
                </a:cubicBezTo>
                <a:close/>
                <a:moveTo>
                  <a:pt x="1756443" y="842771"/>
                </a:moveTo>
                <a:lnTo>
                  <a:pt x="6582978" y="842771"/>
                </a:lnTo>
                <a:cubicBezTo>
                  <a:pt x="6625785" y="842771"/>
                  <a:pt x="6660566" y="877552"/>
                  <a:pt x="6660566" y="920360"/>
                </a:cubicBezTo>
                <a:lnTo>
                  <a:pt x="6660566" y="4033263"/>
                </a:lnTo>
                <a:cubicBezTo>
                  <a:pt x="6661904" y="4076071"/>
                  <a:pt x="6627123" y="4112189"/>
                  <a:pt x="6584316" y="4112189"/>
                </a:cubicBezTo>
                <a:lnTo>
                  <a:pt x="1756443" y="4112189"/>
                </a:lnTo>
                <a:cubicBezTo>
                  <a:pt x="1713635" y="4112189"/>
                  <a:pt x="1678854" y="4077408"/>
                  <a:pt x="1678854" y="4034601"/>
                </a:cubicBezTo>
                <a:lnTo>
                  <a:pt x="1678854" y="920360"/>
                </a:lnTo>
                <a:cubicBezTo>
                  <a:pt x="1678854" y="877552"/>
                  <a:pt x="1713635" y="842771"/>
                  <a:pt x="1756443" y="842771"/>
                </a:cubicBezTo>
                <a:close/>
                <a:moveTo>
                  <a:pt x="77589" y="842771"/>
                </a:moveTo>
                <a:lnTo>
                  <a:pt x="670205" y="842771"/>
                </a:lnTo>
                <a:cubicBezTo>
                  <a:pt x="713012" y="842771"/>
                  <a:pt x="747793" y="877552"/>
                  <a:pt x="747793" y="920360"/>
                </a:cubicBezTo>
                <a:lnTo>
                  <a:pt x="747793" y="1512975"/>
                </a:lnTo>
                <a:cubicBezTo>
                  <a:pt x="749131" y="1557120"/>
                  <a:pt x="714350" y="1591901"/>
                  <a:pt x="671543" y="1591901"/>
                </a:cubicBezTo>
                <a:lnTo>
                  <a:pt x="77589" y="1591901"/>
                </a:lnTo>
                <a:cubicBezTo>
                  <a:pt x="34782" y="1591901"/>
                  <a:pt x="1" y="1557120"/>
                  <a:pt x="1" y="1514313"/>
                </a:cubicBezTo>
                <a:lnTo>
                  <a:pt x="1" y="920360"/>
                </a:lnTo>
                <a:cubicBezTo>
                  <a:pt x="1" y="877552"/>
                  <a:pt x="34782" y="842771"/>
                  <a:pt x="77589" y="842771"/>
                </a:cubicBezTo>
                <a:close/>
                <a:moveTo>
                  <a:pt x="5991700" y="0"/>
                </a:moveTo>
                <a:lnTo>
                  <a:pt x="6584316" y="0"/>
                </a:lnTo>
                <a:cubicBezTo>
                  <a:pt x="6627123" y="0"/>
                  <a:pt x="6661904" y="34781"/>
                  <a:pt x="6661904" y="77588"/>
                </a:cubicBezTo>
                <a:lnTo>
                  <a:pt x="6661904" y="670204"/>
                </a:lnTo>
                <a:cubicBezTo>
                  <a:pt x="6661904" y="714349"/>
                  <a:pt x="6627123" y="749130"/>
                  <a:pt x="6584316" y="749130"/>
                </a:cubicBezTo>
                <a:lnTo>
                  <a:pt x="5991700" y="749130"/>
                </a:lnTo>
                <a:cubicBezTo>
                  <a:pt x="5948893" y="749130"/>
                  <a:pt x="5914112" y="714349"/>
                  <a:pt x="5914112" y="671542"/>
                </a:cubicBezTo>
                <a:lnTo>
                  <a:pt x="5914112" y="77588"/>
                </a:lnTo>
                <a:cubicBezTo>
                  <a:pt x="5914112" y="34781"/>
                  <a:pt x="5948893" y="0"/>
                  <a:pt x="5991700" y="0"/>
                </a:cubicBezTo>
                <a:close/>
                <a:moveTo>
                  <a:pt x="4312846" y="0"/>
                </a:moveTo>
                <a:lnTo>
                  <a:pt x="4905462" y="0"/>
                </a:lnTo>
                <a:cubicBezTo>
                  <a:pt x="4948269" y="0"/>
                  <a:pt x="4983050" y="34781"/>
                  <a:pt x="4983050" y="77588"/>
                </a:cubicBezTo>
                <a:lnTo>
                  <a:pt x="4983050" y="670204"/>
                </a:lnTo>
                <a:cubicBezTo>
                  <a:pt x="4983050" y="714349"/>
                  <a:pt x="4948269" y="749130"/>
                  <a:pt x="4905462" y="749130"/>
                </a:cubicBezTo>
                <a:lnTo>
                  <a:pt x="4312846" y="749130"/>
                </a:lnTo>
                <a:cubicBezTo>
                  <a:pt x="4270039" y="749130"/>
                  <a:pt x="4235258" y="714349"/>
                  <a:pt x="4235258" y="671542"/>
                </a:cubicBezTo>
                <a:lnTo>
                  <a:pt x="4235258" y="77588"/>
                </a:lnTo>
                <a:cubicBezTo>
                  <a:pt x="4235258" y="34781"/>
                  <a:pt x="4270039" y="0"/>
                  <a:pt x="4312846" y="0"/>
                </a:cubicBezTo>
                <a:close/>
                <a:moveTo>
                  <a:pt x="3463387" y="0"/>
                </a:moveTo>
                <a:lnTo>
                  <a:pt x="4056002" y="0"/>
                </a:lnTo>
                <a:cubicBezTo>
                  <a:pt x="4098809" y="0"/>
                  <a:pt x="4133590" y="34781"/>
                  <a:pt x="4133590" y="77588"/>
                </a:cubicBezTo>
                <a:lnTo>
                  <a:pt x="4133590" y="670204"/>
                </a:lnTo>
                <a:cubicBezTo>
                  <a:pt x="4133590" y="714349"/>
                  <a:pt x="4098809" y="749130"/>
                  <a:pt x="4056002" y="749130"/>
                </a:cubicBezTo>
                <a:lnTo>
                  <a:pt x="3463387" y="749130"/>
                </a:lnTo>
                <a:cubicBezTo>
                  <a:pt x="3420580" y="749130"/>
                  <a:pt x="3385799" y="714349"/>
                  <a:pt x="3385799" y="671542"/>
                </a:cubicBezTo>
                <a:lnTo>
                  <a:pt x="3385799" y="77588"/>
                </a:lnTo>
                <a:cubicBezTo>
                  <a:pt x="3385799" y="34781"/>
                  <a:pt x="3420580" y="0"/>
                  <a:pt x="3463387" y="0"/>
                </a:cubicBezTo>
                <a:close/>
                <a:moveTo>
                  <a:pt x="1757779" y="0"/>
                </a:moveTo>
                <a:lnTo>
                  <a:pt x="2350395" y="0"/>
                </a:lnTo>
                <a:cubicBezTo>
                  <a:pt x="2393202" y="0"/>
                  <a:pt x="2427983" y="34781"/>
                  <a:pt x="2427983" y="77588"/>
                </a:cubicBezTo>
                <a:lnTo>
                  <a:pt x="2427983" y="670204"/>
                </a:lnTo>
                <a:cubicBezTo>
                  <a:pt x="2427983" y="714349"/>
                  <a:pt x="2393202" y="749130"/>
                  <a:pt x="2350395" y="749130"/>
                </a:cubicBezTo>
                <a:lnTo>
                  <a:pt x="1757779" y="749130"/>
                </a:lnTo>
                <a:cubicBezTo>
                  <a:pt x="1714972" y="749130"/>
                  <a:pt x="1680191" y="714349"/>
                  <a:pt x="1680191" y="671542"/>
                </a:cubicBezTo>
                <a:lnTo>
                  <a:pt x="1680191" y="77588"/>
                </a:lnTo>
                <a:cubicBezTo>
                  <a:pt x="1680191" y="34781"/>
                  <a:pt x="1714972" y="0"/>
                  <a:pt x="1757779" y="0"/>
                </a:cubicBezTo>
                <a:close/>
                <a:moveTo>
                  <a:pt x="927048" y="0"/>
                </a:moveTo>
                <a:lnTo>
                  <a:pt x="1519663" y="0"/>
                </a:lnTo>
                <a:cubicBezTo>
                  <a:pt x="1562470" y="0"/>
                  <a:pt x="1597251" y="34781"/>
                  <a:pt x="1597251" y="77588"/>
                </a:cubicBezTo>
                <a:lnTo>
                  <a:pt x="1597251" y="670204"/>
                </a:lnTo>
                <a:cubicBezTo>
                  <a:pt x="1598589" y="714349"/>
                  <a:pt x="1563808" y="749130"/>
                  <a:pt x="1521000" y="749130"/>
                </a:cubicBezTo>
                <a:lnTo>
                  <a:pt x="927048" y="749130"/>
                </a:lnTo>
                <a:cubicBezTo>
                  <a:pt x="884240" y="749130"/>
                  <a:pt x="849459" y="714349"/>
                  <a:pt x="849459" y="671542"/>
                </a:cubicBezTo>
                <a:lnTo>
                  <a:pt x="849459" y="77588"/>
                </a:lnTo>
                <a:cubicBezTo>
                  <a:pt x="849459" y="34781"/>
                  <a:pt x="884240" y="0"/>
                  <a:pt x="927048" y="0"/>
                </a:cubicBezTo>
                <a:close/>
                <a:moveTo>
                  <a:pt x="77588" y="0"/>
                </a:moveTo>
                <a:lnTo>
                  <a:pt x="670204" y="0"/>
                </a:lnTo>
                <a:cubicBezTo>
                  <a:pt x="714349" y="0"/>
                  <a:pt x="749130" y="34781"/>
                  <a:pt x="749130" y="77588"/>
                </a:cubicBezTo>
                <a:lnTo>
                  <a:pt x="749130" y="670204"/>
                </a:lnTo>
                <a:cubicBezTo>
                  <a:pt x="749130" y="714349"/>
                  <a:pt x="714349" y="749130"/>
                  <a:pt x="671542" y="749130"/>
                </a:cubicBezTo>
                <a:lnTo>
                  <a:pt x="77588" y="749130"/>
                </a:lnTo>
                <a:cubicBezTo>
                  <a:pt x="34781" y="749130"/>
                  <a:pt x="0" y="714349"/>
                  <a:pt x="0" y="671542"/>
                </a:cubicBezTo>
                <a:lnTo>
                  <a:pt x="0" y="77588"/>
                </a:lnTo>
                <a:cubicBezTo>
                  <a:pt x="0" y="34781"/>
                  <a:pt x="34781" y="0"/>
                  <a:pt x="77588" y="0"/>
                </a:cubicBezTo>
                <a:close/>
              </a:path>
            </a:pathLst>
          </a:custGeom>
        </p:spPr>
      </p:pic>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9423037" y="4243587"/>
            <a:ext cx="2667363" cy="2512207"/>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101237" y="97071"/>
            <a:ext cx="1611083" cy="1532903"/>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4429695" y="2309156"/>
            <a:ext cx="6441507" cy="782394"/>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6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10128250" y="99666"/>
            <a:ext cx="1962151" cy="1848473"/>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4541634" y="1433761"/>
            <a:ext cx="451449" cy="108551"/>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97" name="Picture 96"/>
          <p:cNvPicPr>
            <a:picLocks noChangeAspect="1"/>
          </p:cNvPicPr>
          <p:nvPr/>
        </p:nvPicPr>
        <p:blipFill>
          <a:blip r:embed="rId2">
            <a:extLst>
              <a:ext uri="{28A0092B-C50C-407E-A947-70E740481C1C}">
                <a14:useLocalDpi xmlns:a14="http://schemas.microsoft.com/office/drawing/2010/main" val="0"/>
              </a:ext>
            </a:extLst>
          </a:blip>
          <a:srcRect l="64876" t="52060" r="5950" b="6918"/>
          <a:stretch>
            <a:fillRect/>
          </a:stretch>
        </p:blipFill>
        <p:spPr>
          <a:xfrm>
            <a:off x="7909719" y="3570299"/>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p:spPr>
      </p:pic>
      <p:pic>
        <p:nvPicPr>
          <p:cNvPr id="98" name="Picture 97"/>
          <p:cNvPicPr>
            <a:picLocks noChangeAspect="1"/>
          </p:cNvPicPr>
          <p:nvPr/>
        </p:nvPicPr>
        <p:blipFill>
          <a:blip r:embed="rId2">
            <a:extLst>
              <a:ext uri="{28A0092B-C50C-407E-A947-70E740481C1C}">
                <a14:useLocalDpi xmlns:a14="http://schemas.microsoft.com/office/drawing/2010/main" val="0"/>
              </a:ext>
            </a:extLst>
          </a:blip>
          <a:srcRect l="34299" t="52487" r="36425" b="6347"/>
          <a:stretch>
            <a:fillRect/>
          </a:stretch>
        </p:blipFill>
        <p:spPr>
          <a:xfrm>
            <a:off x="4181703" y="3599538"/>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6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6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4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4 w 3569381"/>
              <a:gd name="connsiteY59" fmla="*/ 2096578 h 2823160"/>
              <a:gd name="connsiteX60" fmla="*/ 733513 w 3569381"/>
              <a:gd name="connsiteY60" fmla="*/ 2029718 h 2823160"/>
              <a:gd name="connsiteX61" fmla="*/ 733513 w 3569381"/>
              <a:gd name="connsiteY61" fmla="*/ 66860 h 2823160"/>
              <a:gd name="connsiteX62" fmla="*/ 800374 w 3569381"/>
              <a:gd name="connsiteY62" fmla="*/ 0 h 2823160"/>
              <a:gd name="connsiteX63" fmla="*/ 66998 w 3569381"/>
              <a:gd name="connsiteY63" fmla="*/ 0 h 2823160"/>
              <a:gd name="connsiteX64" fmla="*/ 578726 w 3569381"/>
              <a:gd name="connsiteY64" fmla="*/ 0 h 2823160"/>
              <a:gd name="connsiteX65" fmla="*/ 646879 w 3569381"/>
              <a:gd name="connsiteY65" fmla="*/ 66998 h 2823160"/>
              <a:gd name="connsiteX66" fmla="*/ 646879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2"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6" y="2177437"/>
                </a:lnTo>
                <a:cubicBezTo>
                  <a:pt x="615690" y="2177437"/>
                  <a:pt x="645723" y="2207471"/>
                  <a:pt x="645723" y="2244435"/>
                </a:cubicBezTo>
                <a:lnTo>
                  <a:pt x="645723" y="2756162"/>
                </a:lnTo>
                <a:cubicBezTo>
                  <a:pt x="646879"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6" y="1452010"/>
                </a:lnTo>
                <a:cubicBezTo>
                  <a:pt x="615690" y="1452010"/>
                  <a:pt x="645723" y="1482044"/>
                  <a:pt x="645723" y="1519008"/>
                </a:cubicBezTo>
                <a:lnTo>
                  <a:pt x="645723" y="2030735"/>
                </a:lnTo>
                <a:cubicBezTo>
                  <a:pt x="646879"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4" y="0"/>
                </a:moveTo>
                <a:lnTo>
                  <a:pt x="2765542" y="0"/>
                </a:lnTo>
                <a:cubicBezTo>
                  <a:pt x="2802468" y="0"/>
                  <a:pt x="2832402" y="29934"/>
                  <a:pt x="2832402" y="66860"/>
                </a:cubicBezTo>
                <a:lnTo>
                  <a:pt x="2832402" y="2029718"/>
                </a:lnTo>
                <a:cubicBezTo>
                  <a:pt x="2832402" y="2066644"/>
                  <a:pt x="2802468" y="2096578"/>
                  <a:pt x="2765542" y="2096578"/>
                </a:cubicBezTo>
                <a:lnTo>
                  <a:pt x="800374" y="2096578"/>
                </a:lnTo>
                <a:cubicBezTo>
                  <a:pt x="763447" y="2096578"/>
                  <a:pt x="733513" y="2066644"/>
                  <a:pt x="733513" y="2029718"/>
                </a:cubicBezTo>
                <a:lnTo>
                  <a:pt x="733513" y="66860"/>
                </a:lnTo>
                <a:cubicBezTo>
                  <a:pt x="733513" y="29934"/>
                  <a:pt x="763447" y="0"/>
                  <a:pt x="800374" y="0"/>
                </a:cubicBezTo>
                <a:close/>
                <a:moveTo>
                  <a:pt x="66998" y="0"/>
                </a:moveTo>
                <a:lnTo>
                  <a:pt x="578726" y="0"/>
                </a:lnTo>
                <a:cubicBezTo>
                  <a:pt x="616845" y="0"/>
                  <a:pt x="646879" y="30034"/>
                  <a:pt x="646879" y="66998"/>
                </a:cubicBezTo>
                <a:lnTo>
                  <a:pt x="646879" y="578725"/>
                </a:lnTo>
                <a:cubicBezTo>
                  <a:pt x="646879"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p:spPr>
      </p:pic>
      <p:pic>
        <p:nvPicPr>
          <p:cNvPr id="99" name="Picture 98"/>
          <p:cNvPicPr>
            <a:picLocks noChangeAspect="1"/>
          </p:cNvPicPr>
          <p:nvPr/>
        </p:nvPicPr>
        <p:blipFill>
          <a:blip r:embed="rId2">
            <a:extLst>
              <a:ext uri="{28A0092B-C50C-407E-A947-70E740481C1C}">
                <a14:useLocalDpi xmlns:a14="http://schemas.microsoft.com/office/drawing/2010/main" val="0"/>
              </a:ext>
            </a:extLst>
          </a:blip>
          <a:srcRect l="3870" t="52060" r="66956" b="6918"/>
          <a:stretch>
            <a:fillRect/>
          </a:stretch>
        </p:blipFill>
        <p:spPr>
          <a:xfrm>
            <a:off x="471829" y="3570299"/>
            <a:ext cx="3556909" cy="2813295"/>
          </a:xfrm>
          <a:custGeom>
            <a:avLst/>
            <a:gdLst>
              <a:gd name="connsiteX0" fmla="*/ 2980207 w 3556909"/>
              <a:gd name="connsiteY0" fmla="*/ 2169829 h 2813295"/>
              <a:gd name="connsiteX1" fmla="*/ 3490146 w 3556909"/>
              <a:gd name="connsiteY1" fmla="*/ 2169829 h 2813295"/>
              <a:gd name="connsiteX2" fmla="*/ 3556909 w 3556909"/>
              <a:gd name="connsiteY2" fmla="*/ 2236593 h 2813295"/>
              <a:gd name="connsiteX3" fmla="*/ 3556909 w 3556909"/>
              <a:gd name="connsiteY3" fmla="*/ 2746532 h 2813295"/>
              <a:gd name="connsiteX4" fmla="*/ 3490146 w 3556909"/>
              <a:gd name="connsiteY4" fmla="*/ 2813295 h 2813295"/>
              <a:gd name="connsiteX5" fmla="*/ 2980207 w 3556909"/>
              <a:gd name="connsiteY5" fmla="*/ 2813295 h 2813295"/>
              <a:gd name="connsiteX6" fmla="*/ 2913443 w 3556909"/>
              <a:gd name="connsiteY6" fmla="*/ 2746532 h 2813295"/>
              <a:gd name="connsiteX7" fmla="*/ 2913443 w 3556909"/>
              <a:gd name="connsiteY7" fmla="*/ 2236593 h 2813295"/>
              <a:gd name="connsiteX8" fmla="*/ 2980207 w 3556909"/>
              <a:gd name="connsiteY8" fmla="*/ 2169829 h 2813295"/>
              <a:gd name="connsiteX9" fmla="*/ 2243500 w 3556909"/>
              <a:gd name="connsiteY9" fmla="*/ 2169829 h 2813295"/>
              <a:gd name="connsiteX10" fmla="*/ 2753438 w 3556909"/>
              <a:gd name="connsiteY10" fmla="*/ 2169829 h 2813295"/>
              <a:gd name="connsiteX11" fmla="*/ 2820202 w 3556909"/>
              <a:gd name="connsiteY11" fmla="*/ 2236593 h 2813295"/>
              <a:gd name="connsiteX12" fmla="*/ 2820202 w 3556909"/>
              <a:gd name="connsiteY12" fmla="*/ 2746532 h 2813295"/>
              <a:gd name="connsiteX13" fmla="*/ 2753438 w 3556909"/>
              <a:gd name="connsiteY13" fmla="*/ 2813295 h 2813295"/>
              <a:gd name="connsiteX14" fmla="*/ 2243500 w 3556909"/>
              <a:gd name="connsiteY14" fmla="*/ 2813295 h 2813295"/>
              <a:gd name="connsiteX15" fmla="*/ 2176736 w 3556909"/>
              <a:gd name="connsiteY15" fmla="*/ 2746532 h 2813295"/>
              <a:gd name="connsiteX16" fmla="*/ 2176736 w 3556909"/>
              <a:gd name="connsiteY16" fmla="*/ 2236593 h 2813295"/>
              <a:gd name="connsiteX17" fmla="*/ 2243500 w 3556909"/>
              <a:gd name="connsiteY17" fmla="*/ 2169829 h 2813295"/>
              <a:gd name="connsiteX18" fmla="*/ 797715 w 3556909"/>
              <a:gd name="connsiteY18" fmla="*/ 2169829 h 2813295"/>
              <a:gd name="connsiteX19" fmla="*/ 1307655 w 3556909"/>
              <a:gd name="connsiteY19" fmla="*/ 2169829 h 2813295"/>
              <a:gd name="connsiteX20" fmla="*/ 1374419 w 3556909"/>
              <a:gd name="connsiteY20" fmla="*/ 2236593 h 2813295"/>
              <a:gd name="connsiteX21" fmla="*/ 1374419 w 3556909"/>
              <a:gd name="connsiteY21" fmla="*/ 2746532 h 2813295"/>
              <a:gd name="connsiteX22" fmla="*/ 1308805 w 3556909"/>
              <a:gd name="connsiteY22" fmla="*/ 2813295 h 2813295"/>
              <a:gd name="connsiteX23" fmla="*/ 797715 w 3556909"/>
              <a:gd name="connsiteY23" fmla="*/ 2813295 h 2813295"/>
              <a:gd name="connsiteX24" fmla="*/ 730951 w 3556909"/>
              <a:gd name="connsiteY24" fmla="*/ 2746532 h 2813295"/>
              <a:gd name="connsiteX25" fmla="*/ 730951 w 3556909"/>
              <a:gd name="connsiteY25" fmla="*/ 2236593 h 2813295"/>
              <a:gd name="connsiteX26" fmla="*/ 797715 w 3556909"/>
              <a:gd name="connsiteY26" fmla="*/ 2169829 h 2813295"/>
              <a:gd name="connsiteX27" fmla="*/ 66764 w 3556909"/>
              <a:gd name="connsiteY27" fmla="*/ 2169829 h 2813295"/>
              <a:gd name="connsiteX28" fmla="*/ 576704 w 3556909"/>
              <a:gd name="connsiteY28" fmla="*/ 2169829 h 2813295"/>
              <a:gd name="connsiteX29" fmla="*/ 643468 w 3556909"/>
              <a:gd name="connsiteY29" fmla="*/ 2236593 h 2813295"/>
              <a:gd name="connsiteX30" fmla="*/ 643468 w 3556909"/>
              <a:gd name="connsiteY30" fmla="*/ 2746532 h 2813295"/>
              <a:gd name="connsiteX31" fmla="*/ 577854 w 3556909"/>
              <a:gd name="connsiteY31" fmla="*/ 2813295 h 2813295"/>
              <a:gd name="connsiteX32" fmla="*/ 66764 w 3556909"/>
              <a:gd name="connsiteY32" fmla="*/ 2813295 h 2813295"/>
              <a:gd name="connsiteX33" fmla="*/ 0 w 3556909"/>
              <a:gd name="connsiteY33" fmla="*/ 2746532 h 2813295"/>
              <a:gd name="connsiteX34" fmla="*/ 0 w 3556909"/>
              <a:gd name="connsiteY34" fmla="*/ 2236593 h 2813295"/>
              <a:gd name="connsiteX35" fmla="*/ 66764 w 3556909"/>
              <a:gd name="connsiteY35" fmla="*/ 2169829 h 2813295"/>
              <a:gd name="connsiteX36" fmla="*/ 2980207 w 3556909"/>
              <a:gd name="connsiteY36" fmla="*/ 722892 h 2813295"/>
              <a:gd name="connsiteX37" fmla="*/ 3490146 w 3556909"/>
              <a:gd name="connsiteY37" fmla="*/ 722892 h 2813295"/>
              <a:gd name="connsiteX38" fmla="*/ 3556909 w 3556909"/>
              <a:gd name="connsiteY38" fmla="*/ 789656 h 2813295"/>
              <a:gd name="connsiteX39" fmla="*/ 3556909 w 3556909"/>
              <a:gd name="connsiteY39" fmla="*/ 1299596 h 2813295"/>
              <a:gd name="connsiteX40" fmla="*/ 3490146 w 3556909"/>
              <a:gd name="connsiteY40" fmla="*/ 1367510 h 2813295"/>
              <a:gd name="connsiteX41" fmla="*/ 2980207 w 3556909"/>
              <a:gd name="connsiteY41" fmla="*/ 1367510 h 2813295"/>
              <a:gd name="connsiteX42" fmla="*/ 2913443 w 3556909"/>
              <a:gd name="connsiteY42" fmla="*/ 1300746 h 2813295"/>
              <a:gd name="connsiteX43" fmla="*/ 2913443 w 3556909"/>
              <a:gd name="connsiteY43" fmla="*/ 789656 h 2813295"/>
              <a:gd name="connsiteX44" fmla="*/ 2980207 w 3556909"/>
              <a:gd name="connsiteY44" fmla="*/ 722892 h 2813295"/>
              <a:gd name="connsiteX45" fmla="*/ 66764 w 3556909"/>
              <a:gd name="connsiteY45" fmla="*/ 722892 h 2813295"/>
              <a:gd name="connsiteX46" fmla="*/ 576704 w 3556909"/>
              <a:gd name="connsiteY46" fmla="*/ 722892 h 2813295"/>
              <a:gd name="connsiteX47" fmla="*/ 643468 w 3556909"/>
              <a:gd name="connsiteY47" fmla="*/ 789656 h 2813295"/>
              <a:gd name="connsiteX48" fmla="*/ 643468 w 3556909"/>
              <a:gd name="connsiteY48" fmla="*/ 1299596 h 2813295"/>
              <a:gd name="connsiteX49" fmla="*/ 577854 w 3556909"/>
              <a:gd name="connsiteY49" fmla="*/ 1367510 h 2813295"/>
              <a:gd name="connsiteX50" fmla="*/ 66764 w 3556909"/>
              <a:gd name="connsiteY50" fmla="*/ 1367510 h 2813295"/>
              <a:gd name="connsiteX51" fmla="*/ 0 w 3556909"/>
              <a:gd name="connsiteY51" fmla="*/ 1300746 h 2813295"/>
              <a:gd name="connsiteX52" fmla="*/ 0 w 3556909"/>
              <a:gd name="connsiteY52" fmla="*/ 789656 h 2813295"/>
              <a:gd name="connsiteX53" fmla="*/ 66764 w 3556909"/>
              <a:gd name="connsiteY53" fmla="*/ 722892 h 2813295"/>
              <a:gd name="connsiteX54" fmla="*/ 2980207 w 3556909"/>
              <a:gd name="connsiteY54" fmla="*/ 0 h 2813295"/>
              <a:gd name="connsiteX55" fmla="*/ 3490146 w 3556909"/>
              <a:gd name="connsiteY55" fmla="*/ 0 h 2813295"/>
              <a:gd name="connsiteX56" fmla="*/ 3556909 w 3556909"/>
              <a:gd name="connsiteY56" fmla="*/ 66764 h 2813295"/>
              <a:gd name="connsiteX57" fmla="*/ 3556909 w 3556909"/>
              <a:gd name="connsiteY57" fmla="*/ 576703 h 2813295"/>
              <a:gd name="connsiteX58" fmla="*/ 3490146 w 3556909"/>
              <a:gd name="connsiteY58" fmla="*/ 644618 h 2813295"/>
              <a:gd name="connsiteX59" fmla="*/ 2980207 w 3556909"/>
              <a:gd name="connsiteY59" fmla="*/ 644618 h 2813295"/>
              <a:gd name="connsiteX60" fmla="*/ 2913443 w 3556909"/>
              <a:gd name="connsiteY60" fmla="*/ 577854 h 2813295"/>
              <a:gd name="connsiteX61" fmla="*/ 2913443 w 3556909"/>
              <a:gd name="connsiteY61" fmla="*/ 66764 h 2813295"/>
              <a:gd name="connsiteX62" fmla="*/ 2980207 w 3556909"/>
              <a:gd name="connsiteY62" fmla="*/ 0 h 2813295"/>
              <a:gd name="connsiteX63" fmla="*/ 797715 w 3556909"/>
              <a:gd name="connsiteY63" fmla="*/ 0 h 2813295"/>
              <a:gd name="connsiteX64" fmla="*/ 1727807 w 3556909"/>
              <a:gd name="connsiteY64" fmla="*/ 0 h 2813295"/>
              <a:gd name="connsiteX65" fmla="*/ 2021339 w 3556909"/>
              <a:gd name="connsiteY65" fmla="*/ 0 h 2813295"/>
              <a:gd name="connsiteX66" fmla="*/ 2755743 w 3556909"/>
              <a:gd name="connsiteY66" fmla="*/ 0 h 2813295"/>
              <a:gd name="connsiteX67" fmla="*/ 2822507 w 3556909"/>
              <a:gd name="connsiteY67" fmla="*/ 66764 h 2813295"/>
              <a:gd name="connsiteX68" fmla="*/ 2822507 w 3556909"/>
              <a:gd name="connsiteY68" fmla="*/ 789657 h 2813295"/>
              <a:gd name="connsiteX69" fmla="*/ 2822507 w 3556909"/>
              <a:gd name="connsiteY69" fmla="*/ 1125779 h 2813295"/>
              <a:gd name="connsiteX70" fmla="*/ 2822507 w 3556909"/>
              <a:gd name="connsiteY70" fmla="*/ 2023640 h 2813295"/>
              <a:gd name="connsiteX71" fmla="*/ 2755743 w 3556909"/>
              <a:gd name="connsiteY71" fmla="*/ 2090404 h 2813295"/>
              <a:gd name="connsiteX72" fmla="*/ 2021339 w 3556909"/>
              <a:gd name="connsiteY72" fmla="*/ 2090404 h 2813295"/>
              <a:gd name="connsiteX73" fmla="*/ 1521760 w 3556909"/>
              <a:gd name="connsiteY73" fmla="*/ 2090404 h 2813295"/>
              <a:gd name="connsiteX74" fmla="*/ 797715 w 3556909"/>
              <a:gd name="connsiteY74" fmla="*/ 2090404 h 2813295"/>
              <a:gd name="connsiteX75" fmla="*/ 730951 w 3556909"/>
              <a:gd name="connsiteY75" fmla="*/ 2022490 h 2813295"/>
              <a:gd name="connsiteX76" fmla="*/ 730951 w 3556909"/>
              <a:gd name="connsiteY76" fmla="*/ 66764 h 2813295"/>
              <a:gd name="connsiteX77" fmla="*/ 797715 w 3556909"/>
              <a:gd name="connsiteY77" fmla="*/ 0 h 2813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556909" h="2813295">
                <a:moveTo>
                  <a:pt x="2980207" y="2169829"/>
                </a:moveTo>
                <a:lnTo>
                  <a:pt x="3490146" y="2169829"/>
                </a:lnTo>
                <a:cubicBezTo>
                  <a:pt x="3526980" y="2169829"/>
                  <a:pt x="3556909" y="2199758"/>
                  <a:pt x="3556909" y="2236593"/>
                </a:cubicBezTo>
                <a:lnTo>
                  <a:pt x="3556909" y="2746532"/>
                </a:lnTo>
                <a:cubicBezTo>
                  <a:pt x="3556909" y="2782216"/>
                  <a:pt x="3526980" y="2813295"/>
                  <a:pt x="3490146" y="2813295"/>
                </a:cubicBezTo>
                <a:lnTo>
                  <a:pt x="2980207" y="2813295"/>
                </a:lnTo>
                <a:cubicBezTo>
                  <a:pt x="2943372" y="2813295"/>
                  <a:pt x="2913443" y="2783368"/>
                  <a:pt x="2913443" y="2746532"/>
                </a:cubicBezTo>
                <a:lnTo>
                  <a:pt x="2913443" y="2236593"/>
                </a:lnTo>
                <a:cubicBezTo>
                  <a:pt x="2913443" y="2199758"/>
                  <a:pt x="2943372" y="2169829"/>
                  <a:pt x="2980207" y="2169829"/>
                </a:cubicBezTo>
                <a:close/>
                <a:moveTo>
                  <a:pt x="2243500" y="2169829"/>
                </a:moveTo>
                <a:lnTo>
                  <a:pt x="2753438" y="2169829"/>
                </a:lnTo>
                <a:cubicBezTo>
                  <a:pt x="2790273" y="2169829"/>
                  <a:pt x="2820202" y="2199758"/>
                  <a:pt x="2820202" y="2236593"/>
                </a:cubicBezTo>
                <a:lnTo>
                  <a:pt x="2820202" y="2746532"/>
                </a:lnTo>
                <a:cubicBezTo>
                  <a:pt x="2820202" y="2782216"/>
                  <a:pt x="2790273" y="2813295"/>
                  <a:pt x="2753438" y="2813295"/>
                </a:cubicBezTo>
                <a:lnTo>
                  <a:pt x="2243500" y="2813295"/>
                </a:lnTo>
                <a:cubicBezTo>
                  <a:pt x="2206665" y="2813295"/>
                  <a:pt x="2176736" y="2783368"/>
                  <a:pt x="2176736" y="2746532"/>
                </a:cubicBezTo>
                <a:lnTo>
                  <a:pt x="2176736" y="2236593"/>
                </a:lnTo>
                <a:cubicBezTo>
                  <a:pt x="2176736" y="2199758"/>
                  <a:pt x="2206665" y="2169829"/>
                  <a:pt x="2243500" y="2169829"/>
                </a:cubicBezTo>
                <a:close/>
                <a:moveTo>
                  <a:pt x="797715" y="2169829"/>
                </a:moveTo>
                <a:lnTo>
                  <a:pt x="1307655" y="2169829"/>
                </a:lnTo>
                <a:cubicBezTo>
                  <a:pt x="1344490" y="2169829"/>
                  <a:pt x="1374419" y="2199758"/>
                  <a:pt x="1374419" y="2236593"/>
                </a:cubicBezTo>
                <a:lnTo>
                  <a:pt x="1374419" y="2746532"/>
                </a:lnTo>
                <a:cubicBezTo>
                  <a:pt x="1375569" y="2782216"/>
                  <a:pt x="1345641" y="2813295"/>
                  <a:pt x="1308805" y="2813295"/>
                </a:cubicBezTo>
                <a:lnTo>
                  <a:pt x="797715" y="2813295"/>
                </a:lnTo>
                <a:cubicBezTo>
                  <a:pt x="760880" y="2813295"/>
                  <a:pt x="730951" y="2783368"/>
                  <a:pt x="730951" y="2746532"/>
                </a:cubicBezTo>
                <a:lnTo>
                  <a:pt x="730951" y="2236593"/>
                </a:lnTo>
                <a:cubicBezTo>
                  <a:pt x="730951" y="2199758"/>
                  <a:pt x="760880" y="2169829"/>
                  <a:pt x="797715" y="2169829"/>
                </a:cubicBezTo>
                <a:close/>
                <a:moveTo>
                  <a:pt x="66764" y="2169829"/>
                </a:moveTo>
                <a:lnTo>
                  <a:pt x="576704" y="2169829"/>
                </a:lnTo>
                <a:cubicBezTo>
                  <a:pt x="613539" y="2169829"/>
                  <a:pt x="643468" y="2199758"/>
                  <a:pt x="643468" y="2236593"/>
                </a:cubicBezTo>
                <a:lnTo>
                  <a:pt x="643468" y="2746532"/>
                </a:lnTo>
                <a:cubicBezTo>
                  <a:pt x="644618" y="2782216"/>
                  <a:pt x="614690" y="2813295"/>
                  <a:pt x="577854" y="2813295"/>
                </a:cubicBezTo>
                <a:lnTo>
                  <a:pt x="66764" y="2813295"/>
                </a:lnTo>
                <a:cubicBezTo>
                  <a:pt x="29929" y="2813295"/>
                  <a:pt x="0" y="2783368"/>
                  <a:pt x="0" y="2746532"/>
                </a:cubicBezTo>
                <a:lnTo>
                  <a:pt x="0" y="2236593"/>
                </a:lnTo>
                <a:cubicBezTo>
                  <a:pt x="0" y="2199758"/>
                  <a:pt x="29929" y="2169829"/>
                  <a:pt x="66764" y="2169829"/>
                </a:cubicBezTo>
                <a:close/>
                <a:moveTo>
                  <a:pt x="2980207" y="722892"/>
                </a:moveTo>
                <a:lnTo>
                  <a:pt x="3490146" y="722892"/>
                </a:lnTo>
                <a:cubicBezTo>
                  <a:pt x="3526980" y="722892"/>
                  <a:pt x="3556909" y="752821"/>
                  <a:pt x="3556909" y="789656"/>
                </a:cubicBezTo>
                <a:lnTo>
                  <a:pt x="3556909" y="1299596"/>
                </a:lnTo>
                <a:cubicBezTo>
                  <a:pt x="3556909" y="1336431"/>
                  <a:pt x="3526980" y="1367510"/>
                  <a:pt x="3490146" y="1367510"/>
                </a:cubicBezTo>
                <a:lnTo>
                  <a:pt x="2980207" y="1367510"/>
                </a:lnTo>
                <a:cubicBezTo>
                  <a:pt x="2943372" y="1367510"/>
                  <a:pt x="2913443" y="1337582"/>
                  <a:pt x="2913443" y="1300746"/>
                </a:cubicBezTo>
                <a:lnTo>
                  <a:pt x="2913443" y="789656"/>
                </a:lnTo>
                <a:cubicBezTo>
                  <a:pt x="2913443" y="752821"/>
                  <a:pt x="2943372" y="722892"/>
                  <a:pt x="2980207" y="722892"/>
                </a:cubicBezTo>
                <a:close/>
                <a:moveTo>
                  <a:pt x="66764" y="722892"/>
                </a:moveTo>
                <a:lnTo>
                  <a:pt x="576704" y="722892"/>
                </a:lnTo>
                <a:cubicBezTo>
                  <a:pt x="613539" y="722892"/>
                  <a:pt x="643468" y="752821"/>
                  <a:pt x="643468" y="789656"/>
                </a:cubicBezTo>
                <a:lnTo>
                  <a:pt x="643468" y="1299596"/>
                </a:lnTo>
                <a:cubicBezTo>
                  <a:pt x="644618" y="1336431"/>
                  <a:pt x="614690" y="1367510"/>
                  <a:pt x="577854" y="1367510"/>
                </a:cubicBezTo>
                <a:lnTo>
                  <a:pt x="66764" y="1367510"/>
                </a:lnTo>
                <a:cubicBezTo>
                  <a:pt x="29929" y="1367510"/>
                  <a:pt x="0" y="1337582"/>
                  <a:pt x="0" y="1300746"/>
                </a:cubicBezTo>
                <a:lnTo>
                  <a:pt x="0" y="789656"/>
                </a:lnTo>
                <a:cubicBezTo>
                  <a:pt x="0" y="752821"/>
                  <a:pt x="29929" y="722892"/>
                  <a:pt x="66764" y="722892"/>
                </a:cubicBezTo>
                <a:close/>
                <a:moveTo>
                  <a:pt x="2980207" y="0"/>
                </a:moveTo>
                <a:lnTo>
                  <a:pt x="3490146" y="0"/>
                </a:lnTo>
                <a:cubicBezTo>
                  <a:pt x="3526980" y="0"/>
                  <a:pt x="3556909" y="29929"/>
                  <a:pt x="3556909" y="66764"/>
                </a:cubicBezTo>
                <a:lnTo>
                  <a:pt x="3556909" y="576703"/>
                </a:lnTo>
                <a:cubicBezTo>
                  <a:pt x="3556909" y="614689"/>
                  <a:pt x="3526980" y="644618"/>
                  <a:pt x="3490146" y="644618"/>
                </a:cubicBezTo>
                <a:lnTo>
                  <a:pt x="2980207" y="644618"/>
                </a:lnTo>
                <a:cubicBezTo>
                  <a:pt x="2943372" y="644618"/>
                  <a:pt x="2913443" y="614689"/>
                  <a:pt x="2913443" y="577854"/>
                </a:cubicBezTo>
                <a:lnTo>
                  <a:pt x="2913443" y="66764"/>
                </a:lnTo>
                <a:cubicBezTo>
                  <a:pt x="2913443" y="29929"/>
                  <a:pt x="2943372" y="0"/>
                  <a:pt x="2980207" y="0"/>
                </a:cubicBezTo>
                <a:close/>
                <a:moveTo>
                  <a:pt x="797715" y="0"/>
                </a:moveTo>
                <a:lnTo>
                  <a:pt x="1727807" y="0"/>
                </a:lnTo>
                <a:lnTo>
                  <a:pt x="2021339" y="0"/>
                </a:lnTo>
                <a:lnTo>
                  <a:pt x="2755743" y="0"/>
                </a:lnTo>
                <a:cubicBezTo>
                  <a:pt x="2792579" y="0"/>
                  <a:pt x="2822507" y="29929"/>
                  <a:pt x="2822507" y="66764"/>
                </a:cubicBezTo>
                <a:lnTo>
                  <a:pt x="2822507" y="789657"/>
                </a:lnTo>
                <a:lnTo>
                  <a:pt x="2822507" y="1125779"/>
                </a:lnTo>
                <a:lnTo>
                  <a:pt x="2822507" y="2023640"/>
                </a:lnTo>
                <a:cubicBezTo>
                  <a:pt x="2822507" y="2060475"/>
                  <a:pt x="2792579" y="2090404"/>
                  <a:pt x="2755743" y="2090404"/>
                </a:cubicBezTo>
                <a:lnTo>
                  <a:pt x="2021339" y="2090404"/>
                </a:lnTo>
                <a:lnTo>
                  <a:pt x="1521760" y="2090404"/>
                </a:lnTo>
                <a:lnTo>
                  <a:pt x="797715" y="2090404"/>
                </a:lnTo>
                <a:cubicBezTo>
                  <a:pt x="760880" y="2090404"/>
                  <a:pt x="730951" y="2060475"/>
                  <a:pt x="730951" y="2022490"/>
                </a:cubicBezTo>
                <a:lnTo>
                  <a:pt x="730951" y="66764"/>
                </a:lnTo>
                <a:cubicBezTo>
                  <a:pt x="730951" y="29929"/>
                  <a:pt x="760880" y="0"/>
                  <a:pt x="797715" y="0"/>
                </a:cubicBezTo>
                <a:close/>
              </a:path>
            </a:pathLst>
          </a:custGeom>
        </p:spPr>
      </p:pic>
      <p:pic>
        <p:nvPicPr>
          <p:cNvPr id="100" name="Picture 99"/>
          <p:cNvPicPr>
            <a:picLocks noChangeAspect="1"/>
          </p:cNvPicPr>
          <p:nvPr/>
        </p:nvPicPr>
        <p:blipFill>
          <a:blip r:embed="rId2">
            <a:extLst>
              <a:ext uri="{28A0092B-C50C-407E-A947-70E740481C1C}">
                <a14:useLocalDpi xmlns:a14="http://schemas.microsoft.com/office/drawing/2010/main" val="0"/>
              </a:ext>
            </a:extLst>
          </a:blip>
          <a:srcRect l="3823" t="7410" r="66900" b="51425"/>
          <a:stretch>
            <a:fillRect/>
          </a:stretch>
        </p:blipFill>
        <p:spPr>
          <a:xfrm>
            <a:off x="466157" y="508146"/>
            <a:ext cx="3569381" cy="2823160"/>
          </a:xfrm>
          <a:custGeom>
            <a:avLst/>
            <a:gdLst>
              <a:gd name="connsiteX0" fmla="*/ 2251367 w 3569381"/>
              <a:gd name="connsiteY0" fmla="*/ 2177437 h 2823160"/>
              <a:gd name="connsiteX1" fmla="*/ 2763094 w 3569381"/>
              <a:gd name="connsiteY1" fmla="*/ 2177437 h 2823160"/>
              <a:gd name="connsiteX2" fmla="*/ 2830092 w 3569381"/>
              <a:gd name="connsiteY2" fmla="*/ 2244435 h 2823160"/>
              <a:gd name="connsiteX3" fmla="*/ 2830092 w 3569381"/>
              <a:gd name="connsiteY3" fmla="*/ 2756162 h 2823160"/>
              <a:gd name="connsiteX4" fmla="*/ 2763094 w 3569381"/>
              <a:gd name="connsiteY4" fmla="*/ 2823160 h 2823160"/>
              <a:gd name="connsiteX5" fmla="*/ 2251367 w 3569381"/>
              <a:gd name="connsiteY5" fmla="*/ 2823160 h 2823160"/>
              <a:gd name="connsiteX6" fmla="*/ 2184369 w 3569381"/>
              <a:gd name="connsiteY6" fmla="*/ 2756162 h 2823160"/>
              <a:gd name="connsiteX7" fmla="*/ 2184369 w 3569381"/>
              <a:gd name="connsiteY7" fmla="*/ 2244435 h 2823160"/>
              <a:gd name="connsiteX8" fmla="*/ 2251367 w 3569381"/>
              <a:gd name="connsiteY8" fmla="*/ 2177437 h 2823160"/>
              <a:gd name="connsiteX9" fmla="*/ 800511 w 3569381"/>
              <a:gd name="connsiteY9" fmla="*/ 2177437 h 2823160"/>
              <a:gd name="connsiteX10" fmla="*/ 1312238 w 3569381"/>
              <a:gd name="connsiteY10" fmla="*/ 2177437 h 2823160"/>
              <a:gd name="connsiteX11" fmla="*/ 1379236 w 3569381"/>
              <a:gd name="connsiteY11" fmla="*/ 2244435 h 2823160"/>
              <a:gd name="connsiteX12" fmla="*/ 1379236 w 3569381"/>
              <a:gd name="connsiteY12" fmla="*/ 2756162 h 2823160"/>
              <a:gd name="connsiteX13" fmla="*/ 1313393 w 3569381"/>
              <a:gd name="connsiteY13" fmla="*/ 2823160 h 2823160"/>
              <a:gd name="connsiteX14" fmla="*/ 800511 w 3569381"/>
              <a:gd name="connsiteY14" fmla="*/ 2823160 h 2823160"/>
              <a:gd name="connsiteX15" fmla="*/ 733513 w 3569381"/>
              <a:gd name="connsiteY15" fmla="*/ 2756162 h 2823160"/>
              <a:gd name="connsiteX16" fmla="*/ 733513 w 3569381"/>
              <a:gd name="connsiteY16" fmla="*/ 2244435 h 2823160"/>
              <a:gd name="connsiteX17" fmla="*/ 800511 w 3569381"/>
              <a:gd name="connsiteY17" fmla="*/ 2177437 h 2823160"/>
              <a:gd name="connsiteX18" fmla="*/ 66998 w 3569381"/>
              <a:gd name="connsiteY18" fmla="*/ 2177437 h 2823160"/>
              <a:gd name="connsiteX19" fmla="*/ 578725 w 3569381"/>
              <a:gd name="connsiteY19" fmla="*/ 2177437 h 2823160"/>
              <a:gd name="connsiteX20" fmla="*/ 645723 w 3569381"/>
              <a:gd name="connsiteY20" fmla="*/ 2244435 h 2823160"/>
              <a:gd name="connsiteX21" fmla="*/ 645723 w 3569381"/>
              <a:gd name="connsiteY21" fmla="*/ 2756162 h 2823160"/>
              <a:gd name="connsiteX22" fmla="*/ 579880 w 3569381"/>
              <a:gd name="connsiteY22" fmla="*/ 2823160 h 2823160"/>
              <a:gd name="connsiteX23" fmla="*/ 66998 w 3569381"/>
              <a:gd name="connsiteY23" fmla="*/ 2823160 h 2823160"/>
              <a:gd name="connsiteX24" fmla="*/ 0 w 3569381"/>
              <a:gd name="connsiteY24" fmla="*/ 2756162 h 2823160"/>
              <a:gd name="connsiteX25" fmla="*/ 0 w 3569381"/>
              <a:gd name="connsiteY25" fmla="*/ 2244435 h 2823160"/>
              <a:gd name="connsiteX26" fmla="*/ 66998 w 3569381"/>
              <a:gd name="connsiteY26" fmla="*/ 2177437 h 2823160"/>
              <a:gd name="connsiteX27" fmla="*/ 2990656 w 3569381"/>
              <a:gd name="connsiteY27" fmla="*/ 1452010 h 2823160"/>
              <a:gd name="connsiteX28" fmla="*/ 3502383 w 3569381"/>
              <a:gd name="connsiteY28" fmla="*/ 1452010 h 2823160"/>
              <a:gd name="connsiteX29" fmla="*/ 3569381 w 3569381"/>
              <a:gd name="connsiteY29" fmla="*/ 1519008 h 2823160"/>
              <a:gd name="connsiteX30" fmla="*/ 3569381 w 3569381"/>
              <a:gd name="connsiteY30" fmla="*/ 2030735 h 2823160"/>
              <a:gd name="connsiteX31" fmla="*/ 3502383 w 3569381"/>
              <a:gd name="connsiteY31" fmla="*/ 2097733 h 2823160"/>
              <a:gd name="connsiteX32" fmla="*/ 2990656 w 3569381"/>
              <a:gd name="connsiteY32" fmla="*/ 2097733 h 2823160"/>
              <a:gd name="connsiteX33" fmla="*/ 2923658 w 3569381"/>
              <a:gd name="connsiteY33" fmla="*/ 2030735 h 2823160"/>
              <a:gd name="connsiteX34" fmla="*/ 2923658 w 3569381"/>
              <a:gd name="connsiteY34" fmla="*/ 1519008 h 2823160"/>
              <a:gd name="connsiteX35" fmla="*/ 2990656 w 3569381"/>
              <a:gd name="connsiteY35" fmla="*/ 1452010 h 2823160"/>
              <a:gd name="connsiteX36" fmla="*/ 66998 w 3569381"/>
              <a:gd name="connsiteY36" fmla="*/ 1452010 h 2823160"/>
              <a:gd name="connsiteX37" fmla="*/ 578725 w 3569381"/>
              <a:gd name="connsiteY37" fmla="*/ 1452010 h 2823160"/>
              <a:gd name="connsiteX38" fmla="*/ 645723 w 3569381"/>
              <a:gd name="connsiteY38" fmla="*/ 1519008 h 2823160"/>
              <a:gd name="connsiteX39" fmla="*/ 645723 w 3569381"/>
              <a:gd name="connsiteY39" fmla="*/ 2030735 h 2823160"/>
              <a:gd name="connsiteX40" fmla="*/ 579880 w 3569381"/>
              <a:gd name="connsiteY40" fmla="*/ 2097733 h 2823160"/>
              <a:gd name="connsiteX41" fmla="*/ 66998 w 3569381"/>
              <a:gd name="connsiteY41" fmla="*/ 2097733 h 2823160"/>
              <a:gd name="connsiteX42" fmla="*/ 0 w 3569381"/>
              <a:gd name="connsiteY42" fmla="*/ 2030735 h 2823160"/>
              <a:gd name="connsiteX43" fmla="*/ 0 w 3569381"/>
              <a:gd name="connsiteY43" fmla="*/ 1519008 h 2823160"/>
              <a:gd name="connsiteX44" fmla="*/ 66998 w 3569381"/>
              <a:gd name="connsiteY44" fmla="*/ 1452010 h 2823160"/>
              <a:gd name="connsiteX45" fmla="*/ 2990656 w 3569381"/>
              <a:gd name="connsiteY45" fmla="*/ 0 h 2823160"/>
              <a:gd name="connsiteX46" fmla="*/ 3502383 w 3569381"/>
              <a:gd name="connsiteY46" fmla="*/ 0 h 2823160"/>
              <a:gd name="connsiteX47" fmla="*/ 3569381 w 3569381"/>
              <a:gd name="connsiteY47" fmla="*/ 66998 h 2823160"/>
              <a:gd name="connsiteX48" fmla="*/ 3569381 w 3569381"/>
              <a:gd name="connsiteY48" fmla="*/ 578725 h 2823160"/>
              <a:gd name="connsiteX49" fmla="*/ 3502383 w 3569381"/>
              <a:gd name="connsiteY49" fmla="*/ 646878 h 2823160"/>
              <a:gd name="connsiteX50" fmla="*/ 2990656 w 3569381"/>
              <a:gd name="connsiteY50" fmla="*/ 646878 h 2823160"/>
              <a:gd name="connsiteX51" fmla="*/ 2923658 w 3569381"/>
              <a:gd name="connsiteY51" fmla="*/ 579880 h 2823160"/>
              <a:gd name="connsiteX52" fmla="*/ 2923658 w 3569381"/>
              <a:gd name="connsiteY52" fmla="*/ 66998 h 2823160"/>
              <a:gd name="connsiteX53" fmla="*/ 2990656 w 3569381"/>
              <a:gd name="connsiteY53" fmla="*/ 0 h 2823160"/>
              <a:gd name="connsiteX54" fmla="*/ 800373 w 3569381"/>
              <a:gd name="connsiteY54" fmla="*/ 0 h 2823160"/>
              <a:gd name="connsiteX55" fmla="*/ 2765542 w 3569381"/>
              <a:gd name="connsiteY55" fmla="*/ 0 h 2823160"/>
              <a:gd name="connsiteX56" fmla="*/ 2832402 w 3569381"/>
              <a:gd name="connsiteY56" fmla="*/ 66860 h 2823160"/>
              <a:gd name="connsiteX57" fmla="*/ 2832402 w 3569381"/>
              <a:gd name="connsiteY57" fmla="*/ 2029718 h 2823160"/>
              <a:gd name="connsiteX58" fmla="*/ 2765542 w 3569381"/>
              <a:gd name="connsiteY58" fmla="*/ 2096578 h 2823160"/>
              <a:gd name="connsiteX59" fmla="*/ 800373 w 3569381"/>
              <a:gd name="connsiteY59" fmla="*/ 2096578 h 2823160"/>
              <a:gd name="connsiteX60" fmla="*/ 733513 w 3569381"/>
              <a:gd name="connsiteY60" fmla="*/ 2029718 h 2823160"/>
              <a:gd name="connsiteX61" fmla="*/ 733513 w 3569381"/>
              <a:gd name="connsiteY61" fmla="*/ 66860 h 2823160"/>
              <a:gd name="connsiteX62" fmla="*/ 800373 w 3569381"/>
              <a:gd name="connsiteY62" fmla="*/ 0 h 2823160"/>
              <a:gd name="connsiteX63" fmla="*/ 66998 w 3569381"/>
              <a:gd name="connsiteY63" fmla="*/ 0 h 2823160"/>
              <a:gd name="connsiteX64" fmla="*/ 578725 w 3569381"/>
              <a:gd name="connsiteY64" fmla="*/ 0 h 2823160"/>
              <a:gd name="connsiteX65" fmla="*/ 646878 w 3569381"/>
              <a:gd name="connsiteY65" fmla="*/ 66998 h 2823160"/>
              <a:gd name="connsiteX66" fmla="*/ 646878 w 3569381"/>
              <a:gd name="connsiteY66" fmla="*/ 578725 h 2823160"/>
              <a:gd name="connsiteX67" fmla="*/ 579880 w 3569381"/>
              <a:gd name="connsiteY67" fmla="*/ 646878 h 2823160"/>
              <a:gd name="connsiteX68" fmla="*/ 66998 w 3569381"/>
              <a:gd name="connsiteY68" fmla="*/ 646878 h 2823160"/>
              <a:gd name="connsiteX69" fmla="*/ 0 w 3569381"/>
              <a:gd name="connsiteY69" fmla="*/ 579880 h 2823160"/>
              <a:gd name="connsiteX70" fmla="*/ 0 w 3569381"/>
              <a:gd name="connsiteY70" fmla="*/ 66998 h 2823160"/>
              <a:gd name="connsiteX71" fmla="*/ 66998 w 3569381"/>
              <a:gd name="connsiteY71" fmla="*/ 0 h 282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569381" h="2823160">
                <a:moveTo>
                  <a:pt x="2251367" y="2177437"/>
                </a:moveTo>
                <a:lnTo>
                  <a:pt x="2763094" y="2177437"/>
                </a:lnTo>
                <a:cubicBezTo>
                  <a:pt x="2800058" y="2177437"/>
                  <a:pt x="2830092" y="2207471"/>
                  <a:pt x="2830092" y="2244435"/>
                </a:cubicBezTo>
                <a:lnTo>
                  <a:pt x="2830092" y="2756162"/>
                </a:lnTo>
                <a:cubicBezTo>
                  <a:pt x="2830092" y="2791971"/>
                  <a:pt x="2800058" y="2823160"/>
                  <a:pt x="2763094" y="2823160"/>
                </a:cubicBezTo>
                <a:lnTo>
                  <a:pt x="2251367" y="2823160"/>
                </a:lnTo>
                <a:cubicBezTo>
                  <a:pt x="2214403" y="2823160"/>
                  <a:pt x="2184369" y="2793126"/>
                  <a:pt x="2184369" y="2756162"/>
                </a:cubicBezTo>
                <a:lnTo>
                  <a:pt x="2184369" y="2244435"/>
                </a:lnTo>
                <a:cubicBezTo>
                  <a:pt x="2184369" y="2207471"/>
                  <a:pt x="2214403" y="2177437"/>
                  <a:pt x="2251367" y="2177437"/>
                </a:cubicBezTo>
                <a:close/>
                <a:moveTo>
                  <a:pt x="800511" y="2177437"/>
                </a:moveTo>
                <a:lnTo>
                  <a:pt x="1312238" y="2177437"/>
                </a:lnTo>
                <a:cubicBezTo>
                  <a:pt x="1349203" y="2177437"/>
                  <a:pt x="1379236" y="2207471"/>
                  <a:pt x="1379236" y="2244435"/>
                </a:cubicBezTo>
                <a:lnTo>
                  <a:pt x="1379236" y="2756162"/>
                </a:lnTo>
                <a:cubicBezTo>
                  <a:pt x="1380391" y="2791971"/>
                  <a:pt x="1350358" y="2823160"/>
                  <a:pt x="1313393" y="2823160"/>
                </a:cubicBezTo>
                <a:lnTo>
                  <a:pt x="800511" y="2823160"/>
                </a:lnTo>
                <a:cubicBezTo>
                  <a:pt x="763547" y="2823160"/>
                  <a:pt x="733513" y="2793126"/>
                  <a:pt x="733513" y="2756162"/>
                </a:cubicBezTo>
                <a:lnTo>
                  <a:pt x="733513" y="2244435"/>
                </a:lnTo>
                <a:cubicBezTo>
                  <a:pt x="733513" y="2207471"/>
                  <a:pt x="763547" y="2177437"/>
                  <a:pt x="800511" y="2177437"/>
                </a:cubicBezTo>
                <a:close/>
                <a:moveTo>
                  <a:pt x="66998" y="2177437"/>
                </a:moveTo>
                <a:lnTo>
                  <a:pt x="578725" y="2177437"/>
                </a:lnTo>
                <a:cubicBezTo>
                  <a:pt x="615690" y="2177437"/>
                  <a:pt x="645723" y="2207471"/>
                  <a:pt x="645723" y="2244435"/>
                </a:cubicBezTo>
                <a:lnTo>
                  <a:pt x="645723" y="2756162"/>
                </a:lnTo>
                <a:cubicBezTo>
                  <a:pt x="646878" y="2791971"/>
                  <a:pt x="616845" y="2823160"/>
                  <a:pt x="579880" y="2823160"/>
                </a:cubicBezTo>
                <a:lnTo>
                  <a:pt x="66998" y="2823160"/>
                </a:lnTo>
                <a:cubicBezTo>
                  <a:pt x="30034" y="2823160"/>
                  <a:pt x="0" y="2793126"/>
                  <a:pt x="0" y="2756162"/>
                </a:cubicBezTo>
                <a:lnTo>
                  <a:pt x="0" y="2244435"/>
                </a:lnTo>
                <a:cubicBezTo>
                  <a:pt x="0" y="2207471"/>
                  <a:pt x="30034" y="2177437"/>
                  <a:pt x="66998" y="2177437"/>
                </a:cubicBezTo>
                <a:close/>
                <a:moveTo>
                  <a:pt x="2990656" y="1452010"/>
                </a:moveTo>
                <a:lnTo>
                  <a:pt x="3502383" y="1452010"/>
                </a:lnTo>
                <a:cubicBezTo>
                  <a:pt x="3539347" y="1452010"/>
                  <a:pt x="3569381" y="1482044"/>
                  <a:pt x="3569381" y="1519008"/>
                </a:cubicBezTo>
                <a:lnTo>
                  <a:pt x="3569381" y="2030735"/>
                </a:lnTo>
                <a:cubicBezTo>
                  <a:pt x="3569381" y="2067699"/>
                  <a:pt x="3539347" y="2097733"/>
                  <a:pt x="3502383" y="2097733"/>
                </a:cubicBezTo>
                <a:lnTo>
                  <a:pt x="2990656" y="2097733"/>
                </a:lnTo>
                <a:cubicBezTo>
                  <a:pt x="2953692" y="2097733"/>
                  <a:pt x="2923658" y="2067699"/>
                  <a:pt x="2923658" y="2030735"/>
                </a:cubicBezTo>
                <a:lnTo>
                  <a:pt x="2923658" y="1519008"/>
                </a:lnTo>
                <a:cubicBezTo>
                  <a:pt x="2923658" y="1482044"/>
                  <a:pt x="2953692" y="1452010"/>
                  <a:pt x="2990656" y="1452010"/>
                </a:cubicBezTo>
                <a:close/>
                <a:moveTo>
                  <a:pt x="66998" y="1452010"/>
                </a:moveTo>
                <a:lnTo>
                  <a:pt x="578725" y="1452010"/>
                </a:lnTo>
                <a:cubicBezTo>
                  <a:pt x="615690" y="1452010"/>
                  <a:pt x="645723" y="1482044"/>
                  <a:pt x="645723" y="1519008"/>
                </a:cubicBezTo>
                <a:lnTo>
                  <a:pt x="645723" y="2030735"/>
                </a:lnTo>
                <a:cubicBezTo>
                  <a:pt x="646878" y="2067699"/>
                  <a:pt x="616845" y="2097733"/>
                  <a:pt x="579880" y="2097733"/>
                </a:cubicBezTo>
                <a:lnTo>
                  <a:pt x="66998" y="2097733"/>
                </a:lnTo>
                <a:cubicBezTo>
                  <a:pt x="30034" y="2097733"/>
                  <a:pt x="0" y="2067699"/>
                  <a:pt x="0" y="2030735"/>
                </a:cubicBezTo>
                <a:lnTo>
                  <a:pt x="0" y="1519008"/>
                </a:lnTo>
                <a:cubicBezTo>
                  <a:pt x="0" y="1482044"/>
                  <a:pt x="30034" y="1452010"/>
                  <a:pt x="66998" y="1452010"/>
                </a:cubicBezTo>
                <a:close/>
                <a:moveTo>
                  <a:pt x="2990656" y="0"/>
                </a:moveTo>
                <a:lnTo>
                  <a:pt x="3502383" y="0"/>
                </a:lnTo>
                <a:cubicBezTo>
                  <a:pt x="3539347" y="0"/>
                  <a:pt x="3569381" y="30034"/>
                  <a:pt x="3569381" y="66998"/>
                </a:cubicBezTo>
                <a:lnTo>
                  <a:pt x="3569381" y="578725"/>
                </a:lnTo>
                <a:cubicBezTo>
                  <a:pt x="3569381" y="616844"/>
                  <a:pt x="3539347" y="646878"/>
                  <a:pt x="3502383" y="646878"/>
                </a:cubicBezTo>
                <a:lnTo>
                  <a:pt x="2990656" y="646878"/>
                </a:lnTo>
                <a:cubicBezTo>
                  <a:pt x="2953692" y="646878"/>
                  <a:pt x="2923658" y="616844"/>
                  <a:pt x="2923658" y="579880"/>
                </a:cubicBezTo>
                <a:lnTo>
                  <a:pt x="2923658" y="66998"/>
                </a:lnTo>
                <a:cubicBezTo>
                  <a:pt x="2923658" y="30034"/>
                  <a:pt x="2953692" y="0"/>
                  <a:pt x="2990656" y="0"/>
                </a:cubicBezTo>
                <a:close/>
                <a:moveTo>
                  <a:pt x="800373" y="0"/>
                </a:moveTo>
                <a:lnTo>
                  <a:pt x="2765542" y="0"/>
                </a:lnTo>
                <a:cubicBezTo>
                  <a:pt x="2802468" y="0"/>
                  <a:pt x="2832402" y="29934"/>
                  <a:pt x="2832402" y="66860"/>
                </a:cubicBezTo>
                <a:lnTo>
                  <a:pt x="2832402" y="2029718"/>
                </a:lnTo>
                <a:cubicBezTo>
                  <a:pt x="2832402" y="2066644"/>
                  <a:pt x="2802468" y="2096578"/>
                  <a:pt x="2765542" y="2096578"/>
                </a:cubicBezTo>
                <a:lnTo>
                  <a:pt x="800373" y="2096578"/>
                </a:lnTo>
                <a:cubicBezTo>
                  <a:pt x="763447" y="2096578"/>
                  <a:pt x="733513" y="2066644"/>
                  <a:pt x="733513" y="2029718"/>
                </a:cubicBezTo>
                <a:lnTo>
                  <a:pt x="733513" y="66860"/>
                </a:lnTo>
                <a:cubicBezTo>
                  <a:pt x="733513" y="29934"/>
                  <a:pt x="763447" y="0"/>
                  <a:pt x="800373" y="0"/>
                </a:cubicBezTo>
                <a:close/>
                <a:moveTo>
                  <a:pt x="66998" y="0"/>
                </a:moveTo>
                <a:lnTo>
                  <a:pt x="578725" y="0"/>
                </a:lnTo>
                <a:cubicBezTo>
                  <a:pt x="616845" y="0"/>
                  <a:pt x="646878" y="30034"/>
                  <a:pt x="646878" y="66998"/>
                </a:cubicBezTo>
                <a:lnTo>
                  <a:pt x="646878" y="578725"/>
                </a:lnTo>
                <a:cubicBezTo>
                  <a:pt x="646878" y="616844"/>
                  <a:pt x="616845" y="646878"/>
                  <a:pt x="579880" y="646878"/>
                </a:cubicBezTo>
                <a:lnTo>
                  <a:pt x="66998" y="646878"/>
                </a:lnTo>
                <a:cubicBezTo>
                  <a:pt x="30034" y="646878"/>
                  <a:pt x="0" y="616844"/>
                  <a:pt x="0" y="579880"/>
                </a:cubicBezTo>
                <a:lnTo>
                  <a:pt x="0" y="66998"/>
                </a:lnTo>
                <a:cubicBezTo>
                  <a:pt x="0" y="30034"/>
                  <a:pt x="30034" y="0"/>
                  <a:pt x="66998" y="0"/>
                </a:cubicBezTo>
                <a:close/>
              </a:path>
            </a:pathLst>
          </a:custGeom>
        </p:spPr>
      </p:pic>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56749" y="194099"/>
            <a:ext cx="2667363" cy="2512207"/>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100291" y="4243587"/>
            <a:ext cx="2667363" cy="2512207"/>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7521243" y="2309157"/>
            <a:ext cx="396272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40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7521243" y="3634719"/>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10516480" y="3637800"/>
            <a:ext cx="967493" cy="338554"/>
          </a:xfrm>
          <a:prstGeom prst="rect">
            <a:avLst/>
          </a:prstGeom>
          <a:noFill/>
        </p:spPr>
        <p:txBody>
          <a:bodyPr wrap="square" rtlCol="0" anchor="ctr">
            <a:spAutoFit/>
          </a:bodyPr>
          <a:lstStyle/>
          <a:p>
            <a:pPr algn="r"/>
            <a:r>
              <a:rPr lang="en-US" sz="16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7521242" y="4334348"/>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10516478" y="4337431"/>
            <a:ext cx="967493" cy="338554"/>
          </a:xfrm>
          <a:prstGeom prst="rect">
            <a:avLst/>
          </a:prstGeom>
          <a:noFill/>
        </p:spPr>
        <p:txBody>
          <a:bodyPr wrap="square" rtlCol="0" anchor="ctr">
            <a:spAutoFit/>
          </a:bodyPr>
          <a:lstStyle/>
          <a:p>
            <a:pPr algn="r"/>
            <a:r>
              <a:rPr lang="en-US" sz="16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7626509" y="402407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7626507" y="4024074"/>
            <a:ext cx="3086864"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2726C8E-8DBA-4D94-8A9B-9165BA138406}"/>
              </a:ext>
            </a:extLst>
          </p:cNvPr>
          <p:cNvSpPr/>
          <p:nvPr/>
        </p:nvSpPr>
        <p:spPr>
          <a:xfrm>
            <a:off x="7626507" y="4723703"/>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7626506" y="4723703"/>
            <a:ext cx="2614501"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06373EA-B271-419F-9F12-17B47C9EB4DC}"/>
              </a:ext>
            </a:extLst>
          </p:cNvPr>
          <p:cNvSpPr/>
          <p:nvPr/>
        </p:nvSpPr>
        <p:spPr>
          <a:xfrm>
            <a:off x="7626507" y="5423334"/>
            <a:ext cx="3857467"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7626506" y="5423332"/>
            <a:ext cx="2250188"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7521242" y="5033979"/>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10516478" y="5037060"/>
            <a:ext cx="967493" cy="338554"/>
          </a:xfrm>
          <a:prstGeom prst="rect">
            <a:avLst/>
          </a:prstGeom>
          <a:noFill/>
        </p:spPr>
        <p:txBody>
          <a:bodyPr wrap="square" rtlCol="0" anchor="ctr">
            <a:spAutoFit/>
          </a:bodyPr>
          <a:lstStyle/>
          <a:p>
            <a:pPr algn="r"/>
            <a:r>
              <a:rPr lang="en-US" sz="16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7626506" y="1431194"/>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02" name="Picture 101"/>
          <p:cNvPicPr>
            <a:picLocks noChangeAspect="1"/>
          </p:cNvPicPr>
          <p:nvPr/>
        </p:nvPicPr>
        <p:blipFill>
          <a:blip r:embed="rId2">
            <a:extLst>
              <a:ext uri="{28A0092B-C50C-407E-A947-70E740481C1C}">
                <a14:useLocalDpi xmlns:a14="http://schemas.microsoft.com/office/drawing/2010/main" val="0"/>
              </a:ext>
            </a:extLst>
          </a:blip>
          <a:srcRect l="30507" t="15678" r="42034" b="15767"/>
          <a:stretch>
            <a:fillRect/>
          </a:stretch>
        </p:blipFill>
        <p:spPr>
          <a:xfrm>
            <a:off x="3719409" y="1075183"/>
            <a:ext cx="3347860" cy="4701504"/>
          </a:xfrm>
          <a:custGeom>
            <a:avLst/>
            <a:gdLst>
              <a:gd name="connsiteX0" fmla="*/ 2805753 w 3347860"/>
              <a:gd name="connsiteY0" fmla="*/ 4096639 h 4701504"/>
              <a:gd name="connsiteX1" fmla="*/ 3285100 w 3347860"/>
              <a:gd name="connsiteY1" fmla="*/ 4096639 h 4701504"/>
              <a:gd name="connsiteX2" fmla="*/ 3347860 w 3347860"/>
              <a:gd name="connsiteY2" fmla="*/ 4159398 h 4701504"/>
              <a:gd name="connsiteX3" fmla="*/ 3347860 w 3347860"/>
              <a:gd name="connsiteY3" fmla="*/ 4638747 h 4701504"/>
              <a:gd name="connsiteX4" fmla="*/ 3285100 w 3347860"/>
              <a:gd name="connsiteY4" fmla="*/ 4701504 h 4701504"/>
              <a:gd name="connsiteX5" fmla="*/ 2805753 w 3347860"/>
              <a:gd name="connsiteY5" fmla="*/ 4701504 h 4701504"/>
              <a:gd name="connsiteX6" fmla="*/ 2742994 w 3347860"/>
              <a:gd name="connsiteY6" fmla="*/ 4638747 h 4701504"/>
              <a:gd name="connsiteX7" fmla="*/ 2742994 w 3347860"/>
              <a:gd name="connsiteY7" fmla="*/ 4159398 h 4701504"/>
              <a:gd name="connsiteX8" fmla="*/ 2805753 w 3347860"/>
              <a:gd name="connsiteY8" fmla="*/ 4096639 h 4701504"/>
              <a:gd name="connsiteX9" fmla="*/ 2126227 w 3347860"/>
              <a:gd name="connsiteY9" fmla="*/ 4096639 h 4701504"/>
              <a:gd name="connsiteX10" fmla="*/ 2605574 w 3347860"/>
              <a:gd name="connsiteY10" fmla="*/ 4096639 h 4701504"/>
              <a:gd name="connsiteX11" fmla="*/ 2668333 w 3347860"/>
              <a:gd name="connsiteY11" fmla="*/ 4159398 h 4701504"/>
              <a:gd name="connsiteX12" fmla="*/ 2668333 w 3347860"/>
              <a:gd name="connsiteY12" fmla="*/ 4638747 h 4701504"/>
              <a:gd name="connsiteX13" fmla="*/ 2605574 w 3347860"/>
              <a:gd name="connsiteY13" fmla="*/ 4701504 h 4701504"/>
              <a:gd name="connsiteX14" fmla="*/ 2126227 w 3347860"/>
              <a:gd name="connsiteY14" fmla="*/ 4701504 h 4701504"/>
              <a:gd name="connsiteX15" fmla="*/ 2063468 w 3347860"/>
              <a:gd name="connsiteY15" fmla="*/ 4638747 h 4701504"/>
              <a:gd name="connsiteX16" fmla="*/ 2063468 w 3347860"/>
              <a:gd name="connsiteY16" fmla="*/ 4159398 h 4701504"/>
              <a:gd name="connsiteX17" fmla="*/ 2126227 w 3347860"/>
              <a:gd name="connsiteY17" fmla="*/ 4096639 h 4701504"/>
              <a:gd name="connsiteX18" fmla="*/ 767173 w 3347860"/>
              <a:gd name="connsiteY18" fmla="*/ 4096639 h 4701504"/>
              <a:gd name="connsiteX19" fmla="*/ 1246523 w 3347860"/>
              <a:gd name="connsiteY19" fmla="*/ 4096639 h 4701504"/>
              <a:gd name="connsiteX20" fmla="*/ 1309279 w 3347860"/>
              <a:gd name="connsiteY20" fmla="*/ 4159398 h 4701504"/>
              <a:gd name="connsiteX21" fmla="*/ 1309279 w 3347860"/>
              <a:gd name="connsiteY21" fmla="*/ 4638747 h 4701504"/>
              <a:gd name="connsiteX22" fmla="*/ 1246523 w 3347860"/>
              <a:gd name="connsiteY22" fmla="*/ 4701504 h 4701504"/>
              <a:gd name="connsiteX23" fmla="*/ 768255 w 3347860"/>
              <a:gd name="connsiteY23" fmla="*/ 4701504 h 4701504"/>
              <a:gd name="connsiteX24" fmla="*/ 704414 w 3347860"/>
              <a:gd name="connsiteY24" fmla="*/ 4638747 h 4701504"/>
              <a:gd name="connsiteX25" fmla="*/ 704414 w 3347860"/>
              <a:gd name="connsiteY25" fmla="*/ 4159398 h 4701504"/>
              <a:gd name="connsiteX26" fmla="*/ 767173 w 3347860"/>
              <a:gd name="connsiteY26" fmla="*/ 4096639 h 4701504"/>
              <a:gd name="connsiteX27" fmla="*/ 62759 w 3347860"/>
              <a:gd name="connsiteY27" fmla="*/ 4096639 h 4701504"/>
              <a:gd name="connsiteX28" fmla="*/ 542108 w 3347860"/>
              <a:gd name="connsiteY28" fmla="*/ 4096639 h 4701504"/>
              <a:gd name="connsiteX29" fmla="*/ 604865 w 3347860"/>
              <a:gd name="connsiteY29" fmla="*/ 4159398 h 4701504"/>
              <a:gd name="connsiteX30" fmla="*/ 604865 w 3347860"/>
              <a:gd name="connsiteY30" fmla="*/ 4638747 h 4701504"/>
              <a:gd name="connsiteX31" fmla="*/ 542108 w 3347860"/>
              <a:gd name="connsiteY31" fmla="*/ 4701504 h 4701504"/>
              <a:gd name="connsiteX32" fmla="*/ 62759 w 3347860"/>
              <a:gd name="connsiteY32" fmla="*/ 4701504 h 4701504"/>
              <a:gd name="connsiteX33" fmla="*/ 0 w 3347860"/>
              <a:gd name="connsiteY33" fmla="*/ 4638747 h 4701504"/>
              <a:gd name="connsiteX34" fmla="*/ 0 w 3347860"/>
              <a:gd name="connsiteY34" fmla="*/ 4159398 h 4701504"/>
              <a:gd name="connsiteX35" fmla="*/ 62759 w 3347860"/>
              <a:gd name="connsiteY35" fmla="*/ 4096639 h 4701504"/>
              <a:gd name="connsiteX36" fmla="*/ 2805753 w 3347860"/>
              <a:gd name="connsiteY36" fmla="*/ 3425768 h 4701504"/>
              <a:gd name="connsiteX37" fmla="*/ 3285100 w 3347860"/>
              <a:gd name="connsiteY37" fmla="*/ 3425768 h 4701504"/>
              <a:gd name="connsiteX38" fmla="*/ 3347860 w 3347860"/>
              <a:gd name="connsiteY38" fmla="*/ 3488527 h 4701504"/>
              <a:gd name="connsiteX39" fmla="*/ 3347860 w 3347860"/>
              <a:gd name="connsiteY39" fmla="*/ 3967875 h 4701504"/>
              <a:gd name="connsiteX40" fmla="*/ 3285100 w 3347860"/>
              <a:gd name="connsiteY40" fmla="*/ 4030633 h 4701504"/>
              <a:gd name="connsiteX41" fmla="*/ 2805753 w 3347860"/>
              <a:gd name="connsiteY41" fmla="*/ 4030633 h 4701504"/>
              <a:gd name="connsiteX42" fmla="*/ 2742994 w 3347860"/>
              <a:gd name="connsiteY42" fmla="*/ 3967875 h 4701504"/>
              <a:gd name="connsiteX43" fmla="*/ 2742994 w 3347860"/>
              <a:gd name="connsiteY43" fmla="*/ 3488527 h 4701504"/>
              <a:gd name="connsiteX44" fmla="*/ 2805753 w 3347860"/>
              <a:gd name="connsiteY44" fmla="*/ 3425768 h 4701504"/>
              <a:gd name="connsiteX45" fmla="*/ 2805753 w 3347860"/>
              <a:gd name="connsiteY45" fmla="*/ 2046154 h 4701504"/>
              <a:gd name="connsiteX46" fmla="*/ 3285100 w 3347860"/>
              <a:gd name="connsiteY46" fmla="*/ 2046154 h 4701504"/>
              <a:gd name="connsiteX47" fmla="*/ 3347860 w 3347860"/>
              <a:gd name="connsiteY47" fmla="*/ 2108913 h 4701504"/>
              <a:gd name="connsiteX48" fmla="*/ 3347860 w 3347860"/>
              <a:gd name="connsiteY48" fmla="*/ 2588260 h 4701504"/>
              <a:gd name="connsiteX49" fmla="*/ 3285100 w 3347860"/>
              <a:gd name="connsiteY49" fmla="*/ 2651019 h 4701504"/>
              <a:gd name="connsiteX50" fmla="*/ 2805753 w 3347860"/>
              <a:gd name="connsiteY50" fmla="*/ 2651019 h 4701504"/>
              <a:gd name="connsiteX51" fmla="*/ 2742994 w 3347860"/>
              <a:gd name="connsiteY51" fmla="*/ 2588260 h 4701504"/>
              <a:gd name="connsiteX52" fmla="*/ 2742994 w 3347860"/>
              <a:gd name="connsiteY52" fmla="*/ 2108913 h 4701504"/>
              <a:gd name="connsiteX53" fmla="*/ 2805753 w 3347860"/>
              <a:gd name="connsiteY53" fmla="*/ 2046154 h 4701504"/>
              <a:gd name="connsiteX54" fmla="*/ 2805753 w 3347860"/>
              <a:gd name="connsiteY54" fmla="*/ 1359052 h 4701504"/>
              <a:gd name="connsiteX55" fmla="*/ 3285100 w 3347860"/>
              <a:gd name="connsiteY55" fmla="*/ 1359052 h 4701504"/>
              <a:gd name="connsiteX56" fmla="*/ 3347860 w 3347860"/>
              <a:gd name="connsiteY56" fmla="*/ 1421811 h 4701504"/>
              <a:gd name="connsiteX57" fmla="*/ 3347860 w 3347860"/>
              <a:gd name="connsiteY57" fmla="*/ 1901159 h 4701504"/>
              <a:gd name="connsiteX58" fmla="*/ 3285100 w 3347860"/>
              <a:gd name="connsiteY58" fmla="*/ 1963918 h 4701504"/>
              <a:gd name="connsiteX59" fmla="*/ 2805753 w 3347860"/>
              <a:gd name="connsiteY59" fmla="*/ 1963918 h 4701504"/>
              <a:gd name="connsiteX60" fmla="*/ 2742994 w 3347860"/>
              <a:gd name="connsiteY60" fmla="*/ 1901159 h 4701504"/>
              <a:gd name="connsiteX61" fmla="*/ 2742994 w 3347860"/>
              <a:gd name="connsiteY61" fmla="*/ 1421811 h 4701504"/>
              <a:gd name="connsiteX62" fmla="*/ 2805753 w 3347860"/>
              <a:gd name="connsiteY62" fmla="*/ 1359052 h 4701504"/>
              <a:gd name="connsiteX63" fmla="*/ 62759 w 3347860"/>
              <a:gd name="connsiteY63" fmla="*/ 687101 h 4701504"/>
              <a:gd name="connsiteX64" fmla="*/ 2606658 w 3347860"/>
              <a:gd name="connsiteY64" fmla="*/ 687101 h 4701504"/>
              <a:gd name="connsiteX65" fmla="*/ 2669417 w 3347860"/>
              <a:gd name="connsiteY65" fmla="*/ 749860 h 4701504"/>
              <a:gd name="connsiteX66" fmla="*/ 2669417 w 3347860"/>
              <a:gd name="connsiteY66" fmla="*/ 3966793 h 4701504"/>
              <a:gd name="connsiteX67" fmla="*/ 2606658 w 3347860"/>
              <a:gd name="connsiteY67" fmla="*/ 4029552 h 4701504"/>
              <a:gd name="connsiteX68" fmla="*/ 62759 w 3347860"/>
              <a:gd name="connsiteY68" fmla="*/ 4029552 h 4701504"/>
              <a:gd name="connsiteX69" fmla="*/ 0 w 3347860"/>
              <a:gd name="connsiteY69" fmla="*/ 3967875 h 4701504"/>
              <a:gd name="connsiteX70" fmla="*/ 0 w 3347860"/>
              <a:gd name="connsiteY70" fmla="*/ 749860 h 4701504"/>
              <a:gd name="connsiteX71" fmla="*/ 62759 w 3347860"/>
              <a:gd name="connsiteY71" fmla="*/ 687101 h 4701504"/>
              <a:gd name="connsiteX72" fmla="*/ 2805753 w 3347860"/>
              <a:gd name="connsiteY72" fmla="*/ 0 h 4701504"/>
              <a:gd name="connsiteX73" fmla="*/ 3285100 w 3347860"/>
              <a:gd name="connsiteY73" fmla="*/ 0 h 4701504"/>
              <a:gd name="connsiteX74" fmla="*/ 3347860 w 3347860"/>
              <a:gd name="connsiteY74" fmla="*/ 62759 h 4701504"/>
              <a:gd name="connsiteX75" fmla="*/ 3347860 w 3347860"/>
              <a:gd name="connsiteY75" fmla="*/ 542107 h 4701504"/>
              <a:gd name="connsiteX76" fmla="*/ 3285100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1446701 w 3347860"/>
              <a:gd name="connsiteY81" fmla="*/ 0 h 4701504"/>
              <a:gd name="connsiteX82" fmla="*/ 1926049 w 3347860"/>
              <a:gd name="connsiteY82" fmla="*/ 0 h 4701504"/>
              <a:gd name="connsiteX83" fmla="*/ 1988806 w 3347860"/>
              <a:gd name="connsiteY83" fmla="*/ 62759 h 4701504"/>
              <a:gd name="connsiteX84" fmla="*/ 1988806 w 3347860"/>
              <a:gd name="connsiteY84" fmla="*/ 542107 h 4701504"/>
              <a:gd name="connsiteX85" fmla="*/ 1926049 w 3347860"/>
              <a:gd name="connsiteY85" fmla="*/ 604866 h 4701504"/>
              <a:gd name="connsiteX86" fmla="*/ 1446701 w 3347860"/>
              <a:gd name="connsiteY86" fmla="*/ 604866 h 4701504"/>
              <a:gd name="connsiteX87" fmla="*/ 1383941 w 3347860"/>
              <a:gd name="connsiteY87" fmla="*/ 543188 h 4701504"/>
              <a:gd name="connsiteX88" fmla="*/ 1383941 w 3347860"/>
              <a:gd name="connsiteY88" fmla="*/ 62759 h 4701504"/>
              <a:gd name="connsiteX89" fmla="*/ 1446701 w 3347860"/>
              <a:gd name="connsiteY89" fmla="*/ 0 h 4701504"/>
              <a:gd name="connsiteX90" fmla="*/ 767173 w 3347860"/>
              <a:gd name="connsiteY90" fmla="*/ 0 h 4701504"/>
              <a:gd name="connsiteX91" fmla="*/ 1246523 w 3347860"/>
              <a:gd name="connsiteY91" fmla="*/ 0 h 4701504"/>
              <a:gd name="connsiteX92" fmla="*/ 1309279 w 3347860"/>
              <a:gd name="connsiteY92" fmla="*/ 62758 h 4701504"/>
              <a:gd name="connsiteX93" fmla="*/ 1309279 w 3347860"/>
              <a:gd name="connsiteY93" fmla="*/ 542107 h 4701504"/>
              <a:gd name="connsiteX94" fmla="*/ 1246523 w 3347860"/>
              <a:gd name="connsiteY94" fmla="*/ 604866 h 4701504"/>
              <a:gd name="connsiteX95" fmla="*/ 768255 w 3347860"/>
              <a:gd name="connsiteY95" fmla="*/ 604866 h 4701504"/>
              <a:gd name="connsiteX96" fmla="*/ 704414 w 3347860"/>
              <a:gd name="connsiteY96" fmla="*/ 543188 h 4701504"/>
              <a:gd name="connsiteX97" fmla="*/ 704414 w 3347860"/>
              <a:gd name="connsiteY97" fmla="*/ 62758 h 4701504"/>
              <a:gd name="connsiteX98" fmla="*/ 767173 w 3347860"/>
              <a:gd name="connsiteY98"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47860" h="4701504">
                <a:moveTo>
                  <a:pt x="2805753" y="4096639"/>
                </a:moveTo>
                <a:lnTo>
                  <a:pt x="3285100" y="4096639"/>
                </a:lnTo>
                <a:cubicBezTo>
                  <a:pt x="3319726" y="4096639"/>
                  <a:pt x="3347860" y="4124773"/>
                  <a:pt x="3347860" y="4159398"/>
                </a:cubicBezTo>
                <a:lnTo>
                  <a:pt x="3347860" y="4638747"/>
                </a:lnTo>
                <a:cubicBezTo>
                  <a:pt x="3347860" y="4673371"/>
                  <a:pt x="3319726" y="4701504"/>
                  <a:pt x="3285100" y="4701504"/>
                </a:cubicBezTo>
                <a:lnTo>
                  <a:pt x="2805753" y="4701504"/>
                </a:lnTo>
                <a:cubicBezTo>
                  <a:pt x="2771128" y="4701504"/>
                  <a:pt x="2742994" y="4673371"/>
                  <a:pt x="2742994" y="4638747"/>
                </a:cubicBezTo>
                <a:lnTo>
                  <a:pt x="2742994" y="4159398"/>
                </a:lnTo>
                <a:cubicBezTo>
                  <a:pt x="2742994" y="4124773"/>
                  <a:pt x="2771128" y="4096639"/>
                  <a:pt x="2805753" y="4096639"/>
                </a:cubicBezTo>
                <a:close/>
                <a:moveTo>
                  <a:pt x="2126227"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7" y="4701504"/>
                </a:lnTo>
                <a:cubicBezTo>
                  <a:pt x="2092684" y="4701504"/>
                  <a:pt x="2063468" y="4673371"/>
                  <a:pt x="2063468" y="4638747"/>
                </a:cubicBezTo>
                <a:lnTo>
                  <a:pt x="2063468" y="4159398"/>
                </a:lnTo>
                <a:cubicBezTo>
                  <a:pt x="2063468" y="4124773"/>
                  <a:pt x="2091602" y="4096639"/>
                  <a:pt x="2126227" y="4096639"/>
                </a:cubicBezTo>
                <a:close/>
                <a:moveTo>
                  <a:pt x="767173" y="4096639"/>
                </a:moveTo>
                <a:lnTo>
                  <a:pt x="1246523" y="4096639"/>
                </a:lnTo>
                <a:cubicBezTo>
                  <a:pt x="1281146" y="4096639"/>
                  <a:pt x="1309279" y="4124773"/>
                  <a:pt x="1309279" y="4159398"/>
                </a:cubicBezTo>
                <a:lnTo>
                  <a:pt x="1309279" y="4638747"/>
                </a:lnTo>
                <a:cubicBezTo>
                  <a:pt x="1309279" y="4673371"/>
                  <a:pt x="1281146" y="4701504"/>
                  <a:pt x="1246523" y="4701504"/>
                </a:cubicBezTo>
                <a:lnTo>
                  <a:pt x="768255" y="4701504"/>
                </a:lnTo>
                <a:cubicBezTo>
                  <a:pt x="733629" y="4701504"/>
                  <a:pt x="704414" y="4673371"/>
                  <a:pt x="704414" y="4638747"/>
                </a:cubicBezTo>
                <a:lnTo>
                  <a:pt x="704414" y="4159398"/>
                </a:lnTo>
                <a:cubicBezTo>
                  <a:pt x="704414" y="4124773"/>
                  <a:pt x="732548" y="4096639"/>
                  <a:pt x="767173" y="4096639"/>
                </a:cubicBezTo>
                <a:close/>
                <a:moveTo>
                  <a:pt x="62759" y="4096639"/>
                </a:moveTo>
                <a:lnTo>
                  <a:pt x="542108" y="4096639"/>
                </a:lnTo>
                <a:cubicBezTo>
                  <a:pt x="576732" y="4096639"/>
                  <a:pt x="604865" y="4124773"/>
                  <a:pt x="604865" y="4159398"/>
                </a:cubicBezTo>
                <a:lnTo>
                  <a:pt x="604865" y="4638747"/>
                </a:lnTo>
                <a:cubicBezTo>
                  <a:pt x="604865" y="4673371"/>
                  <a:pt x="576732" y="4701504"/>
                  <a:pt x="542108" y="4701504"/>
                </a:cubicBezTo>
                <a:lnTo>
                  <a:pt x="62759" y="4701504"/>
                </a:lnTo>
                <a:cubicBezTo>
                  <a:pt x="28134" y="4701504"/>
                  <a:pt x="0" y="4673371"/>
                  <a:pt x="0" y="4638747"/>
                </a:cubicBezTo>
                <a:lnTo>
                  <a:pt x="0" y="4159398"/>
                </a:lnTo>
                <a:cubicBezTo>
                  <a:pt x="0" y="4124773"/>
                  <a:pt x="28134" y="4096639"/>
                  <a:pt x="62759" y="4096639"/>
                </a:cubicBezTo>
                <a:close/>
                <a:moveTo>
                  <a:pt x="2805753" y="3425768"/>
                </a:moveTo>
                <a:lnTo>
                  <a:pt x="3285100" y="3425768"/>
                </a:lnTo>
                <a:cubicBezTo>
                  <a:pt x="3319726" y="3425768"/>
                  <a:pt x="3347860" y="3453901"/>
                  <a:pt x="3347860" y="3488527"/>
                </a:cubicBezTo>
                <a:lnTo>
                  <a:pt x="3347860" y="3967875"/>
                </a:lnTo>
                <a:cubicBezTo>
                  <a:pt x="3347860" y="4002499"/>
                  <a:pt x="3319726" y="4030633"/>
                  <a:pt x="3285100" y="4030633"/>
                </a:cubicBezTo>
                <a:lnTo>
                  <a:pt x="2805753" y="4030633"/>
                </a:lnTo>
                <a:cubicBezTo>
                  <a:pt x="2771128" y="4030633"/>
                  <a:pt x="2742994" y="4002499"/>
                  <a:pt x="2742994" y="3967875"/>
                </a:cubicBezTo>
                <a:lnTo>
                  <a:pt x="2742994" y="3488527"/>
                </a:lnTo>
                <a:cubicBezTo>
                  <a:pt x="2742994" y="3453901"/>
                  <a:pt x="2771128" y="3425768"/>
                  <a:pt x="2805753" y="3425768"/>
                </a:cubicBezTo>
                <a:close/>
                <a:moveTo>
                  <a:pt x="2805753" y="2046154"/>
                </a:moveTo>
                <a:lnTo>
                  <a:pt x="3285100" y="2046154"/>
                </a:lnTo>
                <a:cubicBezTo>
                  <a:pt x="3319726" y="2046154"/>
                  <a:pt x="3347860" y="2074287"/>
                  <a:pt x="3347860" y="2108913"/>
                </a:cubicBezTo>
                <a:lnTo>
                  <a:pt x="3347860" y="2588260"/>
                </a:lnTo>
                <a:cubicBezTo>
                  <a:pt x="3347860" y="2622885"/>
                  <a:pt x="3319726" y="2651019"/>
                  <a:pt x="3285100" y="2651019"/>
                </a:cubicBezTo>
                <a:lnTo>
                  <a:pt x="2805753" y="2651019"/>
                </a:lnTo>
                <a:cubicBezTo>
                  <a:pt x="2771128" y="2651019"/>
                  <a:pt x="2742994" y="2622885"/>
                  <a:pt x="2742994" y="2588260"/>
                </a:cubicBezTo>
                <a:lnTo>
                  <a:pt x="2742994" y="2108913"/>
                </a:lnTo>
                <a:cubicBezTo>
                  <a:pt x="2742994" y="2074287"/>
                  <a:pt x="2771128" y="2046154"/>
                  <a:pt x="2805753" y="2046154"/>
                </a:cubicBezTo>
                <a:close/>
                <a:moveTo>
                  <a:pt x="2805753" y="1359052"/>
                </a:moveTo>
                <a:lnTo>
                  <a:pt x="3285100" y="1359052"/>
                </a:lnTo>
                <a:cubicBezTo>
                  <a:pt x="3319726" y="1359052"/>
                  <a:pt x="3347860" y="1387185"/>
                  <a:pt x="3347860" y="1421811"/>
                </a:cubicBezTo>
                <a:lnTo>
                  <a:pt x="3347860" y="1901159"/>
                </a:lnTo>
                <a:cubicBezTo>
                  <a:pt x="3347860" y="1935784"/>
                  <a:pt x="3319726" y="1963918"/>
                  <a:pt x="3285100" y="1963918"/>
                </a:cubicBezTo>
                <a:lnTo>
                  <a:pt x="2805753" y="1963918"/>
                </a:lnTo>
                <a:cubicBezTo>
                  <a:pt x="2771128" y="1963918"/>
                  <a:pt x="2742994" y="1935784"/>
                  <a:pt x="2742994" y="1901159"/>
                </a:cubicBezTo>
                <a:lnTo>
                  <a:pt x="2742994" y="1421811"/>
                </a:lnTo>
                <a:cubicBezTo>
                  <a:pt x="2742994" y="1387185"/>
                  <a:pt x="2771128" y="1359052"/>
                  <a:pt x="2805753" y="1359052"/>
                </a:cubicBezTo>
                <a:close/>
                <a:moveTo>
                  <a:pt x="62759" y="687101"/>
                </a:moveTo>
                <a:lnTo>
                  <a:pt x="2606658" y="687101"/>
                </a:lnTo>
                <a:cubicBezTo>
                  <a:pt x="2641283" y="687101"/>
                  <a:pt x="2669417" y="715234"/>
                  <a:pt x="2669417" y="749860"/>
                </a:cubicBezTo>
                <a:lnTo>
                  <a:pt x="2669417" y="3966793"/>
                </a:lnTo>
                <a:cubicBezTo>
                  <a:pt x="2669417" y="4001419"/>
                  <a:pt x="2641283" y="4029552"/>
                  <a:pt x="2606658" y="4029552"/>
                </a:cubicBezTo>
                <a:lnTo>
                  <a:pt x="62759" y="4029552"/>
                </a:lnTo>
                <a:cubicBezTo>
                  <a:pt x="28134" y="4030634"/>
                  <a:pt x="0" y="4002501"/>
                  <a:pt x="0" y="3967875"/>
                </a:cubicBezTo>
                <a:lnTo>
                  <a:pt x="0" y="749860"/>
                </a:lnTo>
                <a:cubicBezTo>
                  <a:pt x="0" y="715234"/>
                  <a:pt x="28134" y="687101"/>
                  <a:pt x="62759" y="687101"/>
                </a:cubicBezTo>
                <a:close/>
                <a:moveTo>
                  <a:pt x="2805753" y="0"/>
                </a:moveTo>
                <a:lnTo>
                  <a:pt x="3285100" y="0"/>
                </a:lnTo>
                <a:cubicBezTo>
                  <a:pt x="3319726" y="0"/>
                  <a:pt x="3347860" y="28133"/>
                  <a:pt x="3347860" y="62759"/>
                </a:cubicBezTo>
                <a:lnTo>
                  <a:pt x="3347860" y="542107"/>
                </a:lnTo>
                <a:cubicBezTo>
                  <a:pt x="3347860" y="576733"/>
                  <a:pt x="3319726" y="604866"/>
                  <a:pt x="3285100" y="604866"/>
                </a:cubicBezTo>
                <a:lnTo>
                  <a:pt x="2805753" y="604866"/>
                </a:lnTo>
                <a:cubicBezTo>
                  <a:pt x="2771128" y="605948"/>
                  <a:pt x="2742994" y="577814"/>
                  <a:pt x="2742994" y="543188"/>
                </a:cubicBezTo>
                <a:lnTo>
                  <a:pt x="2742994" y="62759"/>
                </a:lnTo>
                <a:cubicBezTo>
                  <a:pt x="2742994" y="28133"/>
                  <a:pt x="2771128" y="0"/>
                  <a:pt x="2805753" y="0"/>
                </a:cubicBezTo>
                <a:close/>
                <a:moveTo>
                  <a:pt x="1446701" y="0"/>
                </a:moveTo>
                <a:lnTo>
                  <a:pt x="1926049" y="0"/>
                </a:lnTo>
                <a:cubicBezTo>
                  <a:pt x="1960674" y="0"/>
                  <a:pt x="1988806" y="28133"/>
                  <a:pt x="1988806" y="62759"/>
                </a:cubicBezTo>
                <a:lnTo>
                  <a:pt x="1988806" y="542107"/>
                </a:lnTo>
                <a:cubicBezTo>
                  <a:pt x="1988806" y="576733"/>
                  <a:pt x="1960674" y="604866"/>
                  <a:pt x="1926049" y="604866"/>
                </a:cubicBezTo>
                <a:lnTo>
                  <a:pt x="1446701" y="604866"/>
                </a:lnTo>
                <a:cubicBezTo>
                  <a:pt x="1412075" y="605948"/>
                  <a:pt x="1383941" y="577814"/>
                  <a:pt x="1383941" y="543188"/>
                </a:cubicBezTo>
                <a:lnTo>
                  <a:pt x="1383941" y="62759"/>
                </a:lnTo>
                <a:cubicBezTo>
                  <a:pt x="1383941" y="28133"/>
                  <a:pt x="1412075" y="0"/>
                  <a:pt x="1446701" y="0"/>
                </a:cubicBezTo>
                <a:close/>
                <a:moveTo>
                  <a:pt x="767173" y="0"/>
                </a:moveTo>
                <a:lnTo>
                  <a:pt x="1246523" y="0"/>
                </a:lnTo>
                <a:cubicBezTo>
                  <a:pt x="1281146" y="0"/>
                  <a:pt x="1309279" y="28133"/>
                  <a:pt x="1309279" y="62758"/>
                </a:cubicBezTo>
                <a:lnTo>
                  <a:pt x="1309279" y="542107"/>
                </a:lnTo>
                <a:cubicBezTo>
                  <a:pt x="1309279" y="576733"/>
                  <a:pt x="1281146" y="604866"/>
                  <a:pt x="1246523" y="604866"/>
                </a:cubicBezTo>
                <a:lnTo>
                  <a:pt x="768255" y="604866"/>
                </a:lnTo>
                <a:cubicBezTo>
                  <a:pt x="733629" y="605948"/>
                  <a:pt x="704414" y="577814"/>
                  <a:pt x="704414" y="543188"/>
                </a:cubicBezTo>
                <a:lnTo>
                  <a:pt x="704414" y="62758"/>
                </a:lnTo>
                <a:cubicBezTo>
                  <a:pt x="704414" y="28133"/>
                  <a:pt x="732548" y="0"/>
                  <a:pt x="767173" y="0"/>
                </a:cubicBezTo>
                <a:close/>
              </a:path>
            </a:pathLst>
          </a:custGeom>
        </p:spPr>
      </p:pic>
      <p:pic>
        <p:nvPicPr>
          <p:cNvPr id="103" name="Picture 102"/>
          <p:cNvPicPr>
            <a:picLocks noChangeAspect="1"/>
          </p:cNvPicPr>
          <p:nvPr/>
        </p:nvPicPr>
        <p:blipFill>
          <a:blip r:embed="rId2">
            <a:extLst>
              <a:ext uri="{28A0092B-C50C-407E-A947-70E740481C1C}">
                <a14:useLocalDpi xmlns:a14="http://schemas.microsoft.com/office/drawing/2010/main" val="0"/>
              </a:ext>
            </a:extLst>
          </a:blip>
          <a:srcRect l="1559" t="15678" r="70981" b="15767"/>
          <a:stretch>
            <a:fillRect/>
          </a:stretch>
        </p:blipFill>
        <p:spPr>
          <a:xfrm>
            <a:off x="190078" y="1075183"/>
            <a:ext cx="3347860" cy="4701504"/>
          </a:xfrm>
          <a:custGeom>
            <a:avLst/>
            <a:gdLst>
              <a:gd name="connsiteX0" fmla="*/ 2126226 w 3347860"/>
              <a:gd name="connsiteY0" fmla="*/ 4096639 h 4701504"/>
              <a:gd name="connsiteX1" fmla="*/ 2605574 w 3347860"/>
              <a:gd name="connsiteY1" fmla="*/ 4096639 h 4701504"/>
              <a:gd name="connsiteX2" fmla="*/ 2668333 w 3347860"/>
              <a:gd name="connsiteY2" fmla="*/ 4159398 h 4701504"/>
              <a:gd name="connsiteX3" fmla="*/ 2668333 w 3347860"/>
              <a:gd name="connsiteY3" fmla="*/ 4638747 h 4701504"/>
              <a:gd name="connsiteX4" fmla="*/ 2605574 w 3347860"/>
              <a:gd name="connsiteY4" fmla="*/ 4701504 h 4701504"/>
              <a:gd name="connsiteX5" fmla="*/ 2126226 w 3347860"/>
              <a:gd name="connsiteY5" fmla="*/ 4701504 h 4701504"/>
              <a:gd name="connsiteX6" fmla="*/ 2063467 w 3347860"/>
              <a:gd name="connsiteY6" fmla="*/ 4638747 h 4701504"/>
              <a:gd name="connsiteX7" fmla="*/ 2063467 w 3347860"/>
              <a:gd name="connsiteY7" fmla="*/ 4159398 h 4701504"/>
              <a:gd name="connsiteX8" fmla="*/ 2126226 w 3347860"/>
              <a:gd name="connsiteY8" fmla="*/ 4096639 h 4701504"/>
              <a:gd name="connsiteX9" fmla="*/ 1446699 w 3347860"/>
              <a:gd name="connsiteY9" fmla="*/ 4096639 h 4701504"/>
              <a:gd name="connsiteX10" fmla="*/ 1926047 w 3347860"/>
              <a:gd name="connsiteY10" fmla="*/ 4096639 h 4701504"/>
              <a:gd name="connsiteX11" fmla="*/ 1988806 w 3347860"/>
              <a:gd name="connsiteY11" fmla="*/ 4159398 h 4701504"/>
              <a:gd name="connsiteX12" fmla="*/ 1988806 w 3347860"/>
              <a:gd name="connsiteY12" fmla="*/ 4638747 h 4701504"/>
              <a:gd name="connsiteX13" fmla="*/ 1926047 w 3347860"/>
              <a:gd name="connsiteY13" fmla="*/ 4701504 h 4701504"/>
              <a:gd name="connsiteX14" fmla="*/ 1446699 w 3347860"/>
              <a:gd name="connsiteY14" fmla="*/ 4701504 h 4701504"/>
              <a:gd name="connsiteX15" fmla="*/ 1383940 w 3347860"/>
              <a:gd name="connsiteY15" fmla="*/ 4638747 h 4701504"/>
              <a:gd name="connsiteX16" fmla="*/ 1383940 w 3347860"/>
              <a:gd name="connsiteY16" fmla="*/ 4159398 h 4701504"/>
              <a:gd name="connsiteX17" fmla="*/ 1446699 w 3347860"/>
              <a:gd name="connsiteY17" fmla="*/ 4096639 h 4701504"/>
              <a:gd name="connsiteX18" fmla="*/ 767172 w 3347860"/>
              <a:gd name="connsiteY18" fmla="*/ 4096639 h 4701504"/>
              <a:gd name="connsiteX19" fmla="*/ 1246521 w 3347860"/>
              <a:gd name="connsiteY19" fmla="*/ 4096639 h 4701504"/>
              <a:gd name="connsiteX20" fmla="*/ 1309279 w 3347860"/>
              <a:gd name="connsiteY20" fmla="*/ 4159398 h 4701504"/>
              <a:gd name="connsiteX21" fmla="*/ 1309279 w 3347860"/>
              <a:gd name="connsiteY21" fmla="*/ 4638747 h 4701504"/>
              <a:gd name="connsiteX22" fmla="*/ 1246521 w 3347860"/>
              <a:gd name="connsiteY22" fmla="*/ 4701504 h 4701504"/>
              <a:gd name="connsiteX23" fmla="*/ 768255 w 3347860"/>
              <a:gd name="connsiteY23" fmla="*/ 4701504 h 4701504"/>
              <a:gd name="connsiteX24" fmla="*/ 704413 w 3347860"/>
              <a:gd name="connsiteY24" fmla="*/ 4638747 h 4701504"/>
              <a:gd name="connsiteX25" fmla="*/ 704413 w 3347860"/>
              <a:gd name="connsiteY25" fmla="*/ 4159398 h 4701504"/>
              <a:gd name="connsiteX26" fmla="*/ 767172 w 3347860"/>
              <a:gd name="connsiteY26" fmla="*/ 4096639 h 4701504"/>
              <a:gd name="connsiteX27" fmla="*/ 62760 w 3347860"/>
              <a:gd name="connsiteY27" fmla="*/ 4096639 h 4701504"/>
              <a:gd name="connsiteX28" fmla="*/ 542108 w 3347860"/>
              <a:gd name="connsiteY28" fmla="*/ 4096639 h 4701504"/>
              <a:gd name="connsiteX29" fmla="*/ 604867 w 3347860"/>
              <a:gd name="connsiteY29" fmla="*/ 4159398 h 4701504"/>
              <a:gd name="connsiteX30" fmla="*/ 604867 w 3347860"/>
              <a:gd name="connsiteY30" fmla="*/ 4638747 h 4701504"/>
              <a:gd name="connsiteX31" fmla="*/ 542108 w 3347860"/>
              <a:gd name="connsiteY31" fmla="*/ 4701504 h 4701504"/>
              <a:gd name="connsiteX32" fmla="*/ 62760 w 3347860"/>
              <a:gd name="connsiteY32" fmla="*/ 4701504 h 4701504"/>
              <a:gd name="connsiteX33" fmla="*/ 1 w 3347860"/>
              <a:gd name="connsiteY33" fmla="*/ 4638747 h 4701504"/>
              <a:gd name="connsiteX34" fmla="*/ 1 w 3347860"/>
              <a:gd name="connsiteY34" fmla="*/ 4159398 h 4701504"/>
              <a:gd name="connsiteX35" fmla="*/ 62760 w 3347860"/>
              <a:gd name="connsiteY35" fmla="*/ 4096639 h 4701504"/>
              <a:gd name="connsiteX36" fmla="*/ 62759 w 3347860"/>
              <a:gd name="connsiteY36" fmla="*/ 3425768 h 4701504"/>
              <a:gd name="connsiteX37" fmla="*/ 542108 w 3347860"/>
              <a:gd name="connsiteY37" fmla="*/ 3425768 h 4701504"/>
              <a:gd name="connsiteX38" fmla="*/ 604867 w 3347860"/>
              <a:gd name="connsiteY38" fmla="*/ 3488527 h 4701504"/>
              <a:gd name="connsiteX39" fmla="*/ 604867 w 3347860"/>
              <a:gd name="connsiteY39" fmla="*/ 3967875 h 4701504"/>
              <a:gd name="connsiteX40" fmla="*/ 542108 w 3347860"/>
              <a:gd name="connsiteY40" fmla="*/ 4030633 h 4701504"/>
              <a:gd name="connsiteX41" fmla="*/ 62759 w 3347860"/>
              <a:gd name="connsiteY41" fmla="*/ 4030633 h 4701504"/>
              <a:gd name="connsiteX42" fmla="*/ 0 w 3347860"/>
              <a:gd name="connsiteY42" fmla="*/ 3967875 h 4701504"/>
              <a:gd name="connsiteX43" fmla="*/ 0 w 3347860"/>
              <a:gd name="connsiteY43" fmla="*/ 3488527 h 4701504"/>
              <a:gd name="connsiteX44" fmla="*/ 62759 w 3347860"/>
              <a:gd name="connsiteY44" fmla="*/ 3425768 h 4701504"/>
              <a:gd name="connsiteX45" fmla="*/ 62759 w 3347860"/>
              <a:gd name="connsiteY45" fmla="*/ 2046154 h 4701504"/>
              <a:gd name="connsiteX46" fmla="*/ 542108 w 3347860"/>
              <a:gd name="connsiteY46" fmla="*/ 2046154 h 4701504"/>
              <a:gd name="connsiteX47" fmla="*/ 604867 w 3347860"/>
              <a:gd name="connsiteY47" fmla="*/ 2108913 h 4701504"/>
              <a:gd name="connsiteX48" fmla="*/ 604867 w 3347860"/>
              <a:gd name="connsiteY48" fmla="*/ 2588260 h 4701504"/>
              <a:gd name="connsiteX49" fmla="*/ 542108 w 3347860"/>
              <a:gd name="connsiteY49" fmla="*/ 2651019 h 4701504"/>
              <a:gd name="connsiteX50" fmla="*/ 62759 w 3347860"/>
              <a:gd name="connsiteY50" fmla="*/ 2651019 h 4701504"/>
              <a:gd name="connsiteX51" fmla="*/ 0 w 3347860"/>
              <a:gd name="connsiteY51" fmla="*/ 2588260 h 4701504"/>
              <a:gd name="connsiteX52" fmla="*/ 0 w 3347860"/>
              <a:gd name="connsiteY52" fmla="*/ 2108913 h 4701504"/>
              <a:gd name="connsiteX53" fmla="*/ 62759 w 3347860"/>
              <a:gd name="connsiteY53" fmla="*/ 2046154 h 4701504"/>
              <a:gd name="connsiteX54" fmla="*/ 767173 w 3347860"/>
              <a:gd name="connsiteY54" fmla="*/ 687101 h 4701504"/>
              <a:gd name="connsiteX55" fmla="*/ 3285101 w 3347860"/>
              <a:gd name="connsiteY55" fmla="*/ 687101 h 4701504"/>
              <a:gd name="connsiteX56" fmla="*/ 3347860 w 3347860"/>
              <a:gd name="connsiteY56" fmla="*/ 749860 h 4701504"/>
              <a:gd name="connsiteX57" fmla="*/ 3347860 w 3347860"/>
              <a:gd name="connsiteY57" fmla="*/ 3966793 h 4701504"/>
              <a:gd name="connsiteX58" fmla="*/ 3285101 w 3347860"/>
              <a:gd name="connsiteY58" fmla="*/ 4029552 h 4701504"/>
              <a:gd name="connsiteX59" fmla="*/ 768256 w 3347860"/>
              <a:gd name="connsiteY59" fmla="*/ 4029552 h 4701504"/>
              <a:gd name="connsiteX60" fmla="*/ 704414 w 3347860"/>
              <a:gd name="connsiteY60" fmla="*/ 3967875 h 4701504"/>
              <a:gd name="connsiteX61" fmla="*/ 704414 w 3347860"/>
              <a:gd name="connsiteY61" fmla="*/ 749860 h 4701504"/>
              <a:gd name="connsiteX62" fmla="*/ 767173 w 3347860"/>
              <a:gd name="connsiteY62" fmla="*/ 687101 h 4701504"/>
              <a:gd name="connsiteX63" fmla="*/ 62759 w 3347860"/>
              <a:gd name="connsiteY63" fmla="*/ 687100 h 4701504"/>
              <a:gd name="connsiteX64" fmla="*/ 542108 w 3347860"/>
              <a:gd name="connsiteY64" fmla="*/ 687100 h 4701504"/>
              <a:gd name="connsiteX65" fmla="*/ 604867 w 3347860"/>
              <a:gd name="connsiteY65" fmla="*/ 749859 h 4701504"/>
              <a:gd name="connsiteX66" fmla="*/ 604867 w 3347860"/>
              <a:gd name="connsiteY66" fmla="*/ 1229207 h 4701504"/>
              <a:gd name="connsiteX67" fmla="*/ 542108 w 3347860"/>
              <a:gd name="connsiteY67" fmla="*/ 1291966 h 4701504"/>
              <a:gd name="connsiteX68" fmla="*/ 62759 w 3347860"/>
              <a:gd name="connsiteY68" fmla="*/ 1291966 h 4701504"/>
              <a:gd name="connsiteX69" fmla="*/ 0 w 3347860"/>
              <a:gd name="connsiteY69" fmla="*/ 1230289 h 4701504"/>
              <a:gd name="connsiteX70" fmla="*/ 0 w 3347860"/>
              <a:gd name="connsiteY70" fmla="*/ 749859 h 4701504"/>
              <a:gd name="connsiteX71" fmla="*/ 62759 w 3347860"/>
              <a:gd name="connsiteY71" fmla="*/ 687100 h 4701504"/>
              <a:gd name="connsiteX72" fmla="*/ 2805753 w 3347860"/>
              <a:gd name="connsiteY72" fmla="*/ 0 h 4701504"/>
              <a:gd name="connsiteX73" fmla="*/ 3285101 w 3347860"/>
              <a:gd name="connsiteY73" fmla="*/ 0 h 4701504"/>
              <a:gd name="connsiteX74" fmla="*/ 3347859 w 3347860"/>
              <a:gd name="connsiteY74" fmla="*/ 62759 h 4701504"/>
              <a:gd name="connsiteX75" fmla="*/ 3347859 w 3347860"/>
              <a:gd name="connsiteY75" fmla="*/ 542107 h 4701504"/>
              <a:gd name="connsiteX76" fmla="*/ 3285101 w 3347860"/>
              <a:gd name="connsiteY76" fmla="*/ 604866 h 4701504"/>
              <a:gd name="connsiteX77" fmla="*/ 2805753 w 3347860"/>
              <a:gd name="connsiteY77" fmla="*/ 604866 h 4701504"/>
              <a:gd name="connsiteX78" fmla="*/ 2742994 w 3347860"/>
              <a:gd name="connsiteY78" fmla="*/ 543188 h 4701504"/>
              <a:gd name="connsiteX79" fmla="*/ 2742994 w 3347860"/>
              <a:gd name="connsiteY79" fmla="*/ 62759 h 4701504"/>
              <a:gd name="connsiteX80" fmla="*/ 2805753 w 3347860"/>
              <a:gd name="connsiteY80" fmla="*/ 0 h 4701504"/>
              <a:gd name="connsiteX81" fmla="*/ 2126226 w 3347860"/>
              <a:gd name="connsiteY81" fmla="*/ 0 h 4701504"/>
              <a:gd name="connsiteX82" fmla="*/ 2605574 w 3347860"/>
              <a:gd name="connsiteY82" fmla="*/ 0 h 4701504"/>
              <a:gd name="connsiteX83" fmla="*/ 2668333 w 3347860"/>
              <a:gd name="connsiteY83" fmla="*/ 62759 h 4701504"/>
              <a:gd name="connsiteX84" fmla="*/ 2668333 w 3347860"/>
              <a:gd name="connsiteY84" fmla="*/ 542107 h 4701504"/>
              <a:gd name="connsiteX85" fmla="*/ 2605574 w 3347860"/>
              <a:gd name="connsiteY85" fmla="*/ 604866 h 4701504"/>
              <a:gd name="connsiteX86" fmla="*/ 2126226 w 3347860"/>
              <a:gd name="connsiteY86" fmla="*/ 604866 h 4701504"/>
              <a:gd name="connsiteX87" fmla="*/ 2063467 w 3347860"/>
              <a:gd name="connsiteY87" fmla="*/ 543188 h 4701504"/>
              <a:gd name="connsiteX88" fmla="*/ 2063467 w 3347860"/>
              <a:gd name="connsiteY88" fmla="*/ 62759 h 4701504"/>
              <a:gd name="connsiteX89" fmla="*/ 2126226 w 3347860"/>
              <a:gd name="connsiteY89" fmla="*/ 0 h 4701504"/>
              <a:gd name="connsiteX90" fmla="*/ 1446699 w 3347860"/>
              <a:gd name="connsiteY90" fmla="*/ 0 h 4701504"/>
              <a:gd name="connsiteX91" fmla="*/ 1926047 w 3347860"/>
              <a:gd name="connsiteY91" fmla="*/ 0 h 4701504"/>
              <a:gd name="connsiteX92" fmla="*/ 1988806 w 3347860"/>
              <a:gd name="connsiteY92" fmla="*/ 62759 h 4701504"/>
              <a:gd name="connsiteX93" fmla="*/ 1988806 w 3347860"/>
              <a:gd name="connsiteY93" fmla="*/ 542107 h 4701504"/>
              <a:gd name="connsiteX94" fmla="*/ 1926047 w 3347860"/>
              <a:gd name="connsiteY94" fmla="*/ 604866 h 4701504"/>
              <a:gd name="connsiteX95" fmla="*/ 1446699 w 3347860"/>
              <a:gd name="connsiteY95" fmla="*/ 604866 h 4701504"/>
              <a:gd name="connsiteX96" fmla="*/ 1383940 w 3347860"/>
              <a:gd name="connsiteY96" fmla="*/ 543188 h 4701504"/>
              <a:gd name="connsiteX97" fmla="*/ 1383940 w 3347860"/>
              <a:gd name="connsiteY97" fmla="*/ 62759 h 4701504"/>
              <a:gd name="connsiteX98" fmla="*/ 1446699 w 3347860"/>
              <a:gd name="connsiteY98" fmla="*/ 0 h 4701504"/>
              <a:gd name="connsiteX99" fmla="*/ 62759 w 3347860"/>
              <a:gd name="connsiteY99" fmla="*/ 0 h 4701504"/>
              <a:gd name="connsiteX100" fmla="*/ 542108 w 3347860"/>
              <a:gd name="connsiteY100" fmla="*/ 0 h 4701504"/>
              <a:gd name="connsiteX101" fmla="*/ 605948 w 3347860"/>
              <a:gd name="connsiteY101" fmla="*/ 62758 h 4701504"/>
              <a:gd name="connsiteX102" fmla="*/ 605948 w 3347860"/>
              <a:gd name="connsiteY102" fmla="*/ 542107 h 4701504"/>
              <a:gd name="connsiteX103" fmla="*/ 543189 w 3347860"/>
              <a:gd name="connsiteY103" fmla="*/ 604866 h 4701504"/>
              <a:gd name="connsiteX104" fmla="*/ 62759 w 3347860"/>
              <a:gd name="connsiteY104" fmla="*/ 604866 h 4701504"/>
              <a:gd name="connsiteX105" fmla="*/ 0 w 3347860"/>
              <a:gd name="connsiteY105" fmla="*/ 543188 h 4701504"/>
              <a:gd name="connsiteX106" fmla="*/ 0 w 3347860"/>
              <a:gd name="connsiteY106" fmla="*/ 62758 h 4701504"/>
              <a:gd name="connsiteX107" fmla="*/ 62759 w 3347860"/>
              <a:gd name="connsiteY107" fmla="*/ 0 h 470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347860" h="4701504">
                <a:moveTo>
                  <a:pt x="2126226" y="4096639"/>
                </a:moveTo>
                <a:lnTo>
                  <a:pt x="2605574" y="4096639"/>
                </a:lnTo>
                <a:cubicBezTo>
                  <a:pt x="2640200" y="4096639"/>
                  <a:pt x="2668333" y="4124773"/>
                  <a:pt x="2668333" y="4159398"/>
                </a:cubicBezTo>
                <a:lnTo>
                  <a:pt x="2668333" y="4638747"/>
                </a:lnTo>
                <a:cubicBezTo>
                  <a:pt x="2668333" y="4673371"/>
                  <a:pt x="2640200" y="4701504"/>
                  <a:pt x="2605574" y="4701504"/>
                </a:cubicBezTo>
                <a:lnTo>
                  <a:pt x="2126226" y="4701504"/>
                </a:lnTo>
                <a:cubicBezTo>
                  <a:pt x="2092682" y="4701504"/>
                  <a:pt x="2063467" y="4673371"/>
                  <a:pt x="2063467" y="4638747"/>
                </a:cubicBezTo>
                <a:lnTo>
                  <a:pt x="2063467" y="4159398"/>
                </a:lnTo>
                <a:cubicBezTo>
                  <a:pt x="2063467" y="4124773"/>
                  <a:pt x="2091601" y="4096639"/>
                  <a:pt x="2126226" y="4096639"/>
                </a:cubicBezTo>
                <a:close/>
                <a:moveTo>
                  <a:pt x="1446699" y="4096639"/>
                </a:moveTo>
                <a:lnTo>
                  <a:pt x="1926047" y="4096639"/>
                </a:lnTo>
                <a:cubicBezTo>
                  <a:pt x="1960672" y="4096639"/>
                  <a:pt x="1988806" y="4124773"/>
                  <a:pt x="1988806" y="4159398"/>
                </a:cubicBezTo>
                <a:lnTo>
                  <a:pt x="1988806" y="4638747"/>
                </a:lnTo>
                <a:cubicBezTo>
                  <a:pt x="1988806" y="4673371"/>
                  <a:pt x="1960672" y="4701504"/>
                  <a:pt x="1926047" y="4701504"/>
                </a:cubicBezTo>
                <a:lnTo>
                  <a:pt x="1446699" y="4701504"/>
                </a:lnTo>
                <a:cubicBezTo>
                  <a:pt x="1412073" y="4701504"/>
                  <a:pt x="1383940" y="4673371"/>
                  <a:pt x="1383940" y="4638747"/>
                </a:cubicBezTo>
                <a:lnTo>
                  <a:pt x="1383940" y="4159398"/>
                </a:lnTo>
                <a:cubicBezTo>
                  <a:pt x="1383940" y="4124773"/>
                  <a:pt x="1412073" y="4096639"/>
                  <a:pt x="1446699" y="4096639"/>
                </a:cubicBezTo>
                <a:close/>
                <a:moveTo>
                  <a:pt x="767172" y="4096639"/>
                </a:moveTo>
                <a:lnTo>
                  <a:pt x="1246521" y="4096639"/>
                </a:lnTo>
                <a:cubicBezTo>
                  <a:pt x="1281146" y="4096639"/>
                  <a:pt x="1309279" y="4124773"/>
                  <a:pt x="1309279" y="4159398"/>
                </a:cubicBezTo>
                <a:lnTo>
                  <a:pt x="1309279" y="4638747"/>
                </a:lnTo>
                <a:cubicBezTo>
                  <a:pt x="1309279" y="4673371"/>
                  <a:pt x="1281146" y="4701504"/>
                  <a:pt x="1246521" y="4701504"/>
                </a:cubicBezTo>
                <a:lnTo>
                  <a:pt x="768255" y="4701504"/>
                </a:lnTo>
                <a:cubicBezTo>
                  <a:pt x="733629" y="4701504"/>
                  <a:pt x="704413" y="4673371"/>
                  <a:pt x="704413" y="4638747"/>
                </a:cubicBezTo>
                <a:lnTo>
                  <a:pt x="704413" y="4159398"/>
                </a:lnTo>
                <a:cubicBezTo>
                  <a:pt x="704413" y="4124773"/>
                  <a:pt x="732546" y="4096639"/>
                  <a:pt x="767172" y="4096639"/>
                </a:cubicBezTo>
                <a:close/>
                <a:moveTo>
                  <a:pt x="62760" y="4096639"/>
                </a:moveTo>
                <a:lnTo>
                  <a:pt x="542108" y="4096639"/>
                </a:lnTo>
                <a:cubicBezTo>
                  <a:pt x="576734" y="4096639"/>
                  <a:pt x="604867" y="4124773"/>
                  <a:pt x="604867" y="4159398"/>
                </a:cubicBezTo>
                <a:lnTo>
                  <a:pt x="604867" y="4638747"/>
                </a:lnTo>
                <a:cubicBezTo>
                  <a:pt x="604867" y="4673371"/>
                  <a:pt x="576734" y="4701504"/>
                  <a:pt x="542108" y="4701504"/>
                </a:cubicBezTo>
                <a:lnTo>
                  <a:pt x="62760" y="4701504"/>
                </a:lnTo>
                <a:cubicBezTo>
                  <a:pt x="28134" y="4701504"/>
                  <a:pt x="1" y="4673371"/>
                  <a:pt x="1" y="4638747"/>
                </a:cubicBezTo>
                <a:lnTo>
                  <a:pt x="1" y="4159398"/>
                </a:lnTo>
                <a:cubicBezTo>
                  <a:pt x="1" y="4124773"/>
                  <a:pt x="28134" y="4096639"/>
                  <a:pt x="62760" y="4096639"/>
                </a:cubicBezTo>
                <a:close/>
                <a:moveTo>
                  <a:pt x="62759" y="3425768"/>
                </a:moveTo>
                <a:lnTo>
                  <a:pt x="542108" y="3425768"/>
                </a:lnTo>
                <a:cubicBezTo>
                  <a:pt x="576733" y="3425768"/>
                  <a:pt x="604867" y="3453901"/>
                  <a:pt x="604867" y="3488527"/>
                </a:cubicBezTo>
                <a:lnTo>
                  <a:pt x="604867" y="3967875"/>
                </a:lnTo>
                <a:cubicBezTo>
                  <a:pt x="604867" y="4002499"/>
                  <a:pt x="576733" y="4030633"/>
                  <a:pt x="542108" y="4030633"/>
                </a:cubicBezTo>
                <a:lnTo>
                  <a:pt x="62759" y="4030633"/>
                </a:lnTo>
                <a:cubicBezTo>
                  <a:pt x="28134" y="4030633"/>
                  <a:pt x="0" y="4002499"/>
                  <a:pt x="0" y="3967875"/>
                </a:cubicBezTo>
                <a:lnTo>
                  <a:pt x="0" y="3488527"/>
                </a:lnTo>
                <a:cubicBezTo>
                  <a:pt x="0" y="3453901"/>
                  <a:pt x="28134" y="3425768"/>
                  <a:pt x="62759" y="3425768"/>
                </a:cubicBezTo>
                <a:close/>
                <a:moveTo>
                  <a:pt x="62759" y="2046154"/>
                </a:moveTo>
                <a:lnTo>
                  <a:pt x="542108" y="2046154"/>
                </a:lnTo>
                <a:cubicBezTo>
                  <a:pt x="576733" y="2046154"/>
                  <a:pt x="604867" y="2074287"/>
                  <a:pt x="604867" y="2108913"/>
                </a:cubicBezTo>
                <a:lnTo>
                  <a:pt x="604867" y="2588260"/>
                </a:lnTo>
                <a:cubicBezTo>
                  <a:pt x="604867" y="2622885"/>
                  <a:pt x="576733" y="2651019"/>
                  <a:pt x="542108" y="2651019"/>
                </a:cubicBezTo>
                <a:lnTo>
                  <a:pt x="62759" y="2651019"/>
                </a:lnTo>
                <a:cubicBezTo>
                  <a:pt x="28134" y="2651019"/>
                  <a:pt x="0" y="2622885"/>
                  <a:pt x="0" y="2588260"/>
                </a:cubicBezTo>
                <a:lnTo>
                  <a:pt x="0" y="2108913"/>
                </a:lnTo>
                <a:cubicBezTo>
                  <a:pt x="0" y="2074287"/>
                  <a:pt x="28134" y="2046154"/>
                  <a:pt x="62759" y="2046154"/>
                </a:cubicBezTo>
                <a:close/>
                <a:moveTo>
                  <a:pt x="767173" y="687101"/>
                </a:moveTo>
                <a:lnTo>
                  <a:pt x="3285101" y="687101"/>
                </a:lnTo>
                <a:cubicBezTo>
                  <a:pt x="3319727" y="687101"/>
                  <a:pt x="3347860" y="715234"/>
                  <a:pt x="3347860" y="749860"/>
                </a:cubicBezTo>
                <a:lnTo>
                  <a:pt x="3347860" y="3966793"/>
                </a:lnTo>
                <a:cubicBezTo>
                  <a:pt x="3347860" y="4001419"/>
                  <a:pt x="3319727" y="4029552"/>
                  <a:pt x="3285101" y="4029552"/>
                </a:cubicBezTo>
                <a:lnTo>
                  <a:pt x="768256" y="4029552"/>
                </a:lnTo>
                <a:cubicBezTo>
                  <a:pt x="733630" y="4030634"/>
                  <a:pt x="704414" y="4002501"/>
                  <a:pt x="704414" y="3967875"/>
                </a:cubicBezTo>
                <a:lnTo>
                  <a:pt x="704414" y="749860"/>
                </a:lnTo>
                <a:cubicBezTo>
                  <a:pt x="704414" y="715234"/>
                  <a:pt x="732547" y="687101"/>
                  <a:pt x="767173" y="687101"/>
                </a:cubicBezTo>
                <a:close/>
                <a:moveTo>
                  <a:pt x="62759" y="687100"/>
                </a:moveTo>
                <a:lnTo>
                  <a:pt x="542108" y="687100"/>
                </a:lnTo>
                <a:cubicBezTo>
                  <a:pt x="576733" y="687100"/>
                  <a:pt x="604867" y="715234"/>
                  <a:pt x="604867" y="749859"/>
                </a:cubicBezTo>
                <a:lnTo>
                  <a:pt x="604867" y="1229207"/>
                </a:lnTo>
                <a:cubicBezTo>
                  <a:pt x="604867" y="1263833"/>
                  <a:pt x="576733" y="1291966"/>
                  <a:pt x="542108" y="1291966"/>
                </a:cubicBezTo>
                <a:lnTo>
                  <a:pt x="62759" y="1291966"/>
                </a:lnTo>
                <a:cubicBezTo>
                  <a:pt x="28134" y="1293048"/>
                  <a:pt x="0" y="1264915"/>
                  <a:pt x="0" y="1230289"/>
                </a:cubicBezTo>
                <a:lnTo>
                  <a:pt x="0" y="749859"/>
                </a:lnTo>
                <a:cubicBezTo>
                  <a:pt x="0" y="715234"/>
                  <a:pt x="28134" y="687100"/>
                  <a:pt x="62759" y="687100"/>
                </a:cubicBezTo>
                <a:close/>
                <a:moveTo>
                  <a:pt x="2805753" y="0"/>
                </a:moveTo>
                <a:lnTo>
                  <a:pt x="3285101" y="0"/>
                </a:lnTo>
                <a:cubicBezTo>
                  <a:pt x="3319726" y="0"/>
                  <a:pt x="3347859" y="28133"/>
                  <a:pt x="3347859" y="62759"/>
                </a:cubicBezTo>
                <a:lnTo>
                  <a:pt x="3347859" y="542107"/>
                </a:lnTo>
                <a:cubicBezTo>
                  <a:pt x="3347859" y="576733"/>
                  <a:pt x="3319726" y="604866"/>
                  <a:pt x="3285101" y="604866"/>
                </a:cubicBezTo>
                <a:lnTo>
                  <a:pt x="2805753" y="604866"/>
                </a:lnTo>
                <a:cubicBezTo>
                  <a:pt x="2771128" y="605948"/>
                  <a:pt x="2742994" y="577814"/>
                  <a:pt x="2742994" y="543188"/>
                </a:cubicBezTo>
                <a:lnTo>
                  <a:pt x="2742994" y="62759"/>
                </a:lnTo>
                <a:cubicBezTo>
                  <a:pt x="2742994" y="28133"/>
                  <a:pt x="2771128" y="0"/>
                  <a:pt x="2805753" y="0"/>
                </a:cubicBezTo>
                <a:close/>
                <a:moveTo>
                  <a:pt x="2126226" y="0"/>
                </a:moveTo>
                <a:lnTo>
                  <a:pt x="2605574" y="0"/>
                </a:lnTo>
                <a:cubicBezTo>
                  <a:pt x="2640200" y="0"/>
                  <a:pt x="2668333" y="28133"/>
                  <a:pt x="2668333" y="62759"/>
                </a:cubicBezTo>
                <a:lnTo>
                  <a:pt x="2668333" y="542107"/>
                </a:lnTo>
                <a:cubicBezTo>
                  <a:pt x="2668333" y="576733"/>
                  <a:pt x="2640200" y="604866"/>
                  <a:pt x="2605574" y="604866"/>
                </a:cubicBezTo>
                <a:lnTo>
                  <a:pt x="2126226" y="604866"/>
                </a:lnTo>
                <a:cubicBezTo>
                  <a:pt x="2092682" y="605948"/>
                  <a:pt x="2063467" y="577814"/>
                  <a:pt x="2063467" y="543188"/>
                </a:cubicBezTo>
                <a:lnTo>
                  <a:pt x="2063467" y="62759"/>
                </a:lnTo>
                <a:cubicBezTo>
                  <a:pt x="2063467" y="28133"/>
                  <a:pt x="2091601" y="0"/>
                  <a:pt x="2126226" y="0"/>
                </a:cubicBezTo>
                <a:close/>
                <a:moveTo>
                  <a:pt x="1446699" y="0"/>
                </a:moveTo>
                <a:lnTo>
                  <a:pt x="1926047" y="0"/>
                </a:lnTo>
                <a:cubicBezTo>
                  <a:pt x="1960672" y="0"/>
                  <a:pt x="1988806" y="28133"/>
                  <a:pt x="1988806" y="62759"/>
                </a:cubicBezTo>
                <a:lnTo>
                  <a:pt x="1988806" y="542107"/>
                </a:lnTo>
                <a:cubicBezTo>
                  <a:pt x="1988806" y="576733"/>
                  <a:pt x="1960672" y="604866"/>
                  <a:pt x="1926047" y="604866"/>
                </a:cubicBezTo>
                <a:lnTo>
                  <a:pt x="1446699" y="604866"/>
                </a:lnTo>
                <a:cubicBezTo>
                  <a:pt x="1412073" y="605948"/>
                  <a:pt x="1383940" y="577814"/>
                  <a:pt x="1383940" y="543188"/>
                </a:cubicBezTo>
                <a:lnTo>
                  <a:pt x="1383940" y="62759"/>
                </a:lnTo>
                <a:cubicBezTo>
                  <a:pt x="1383940" y="28133"/>
                  <a:pt x="1412073" y="0"/>
                  <a:pt x="1446699" y="0"/>
                </a:cubicBezTo>
                <a:close/>
                <a:moveTo>
                  <a:pt x="62759" y="0"/>
                </a:moveTo>
                <a:lnTo>
                  <a:pt x="542108" y="0"/>
                </a:lnTo>
                <a:cubicBezTo>
                  <a:pt x="577815" y="0"/>
                  <a:pt x="605948" y="28133"/>
                  <a:pt x="605948" y="62758"/>
                </a:cubicBezTo>
                <a:lnTo>
                  <a:pt x="605948" y="542107"/>
                </a:lnTo>
                <a:cubicBezTo>
                  <a:pt x="605948" y="576733"/>
                  <a:pt x="577815" y="604866"/>
                  <a:pt x="543189" y="604866"/>
                </a:cubicBezTo>
                <a:lnTo>
                  <a:pt x="62759" y="604866"/>
                </a:lnTo>
                <a:cubicBezTo>
                  <a:pt x="28134" y="605948"/>
                  <a:pt x="0" y="577814"/>
                  <a:pt x="0" y="543188"/>
                </a:cubicBezTo>
                <a:lnTo>
                  <a:pt x="0" y="62758"/>
                </a:lnTo>
                <a:cubicBezTo>
                  <a:pt x="0" y="28133"/>
                  <a:pt x="28134" y="0"/>
                  <a:pt x="62759" y="0"/>
                </a:cubicBezTo>
                <a:close/>
              </a:path>
            </a:pathLst>
          </a:custGeom>
        </p:spPr>
      </p:pic>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55198" y="5179635"/>
            <a:ext cx="1858455" cy="1609544"/>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56749" y="194099"/>
            <a:ext cx="2667363" cy="2512207"/>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6692569" y="2255274"/>
            <a:ext cx="4202098" cy="1019253"/>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40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6844967" y="397019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B77629-97AE-430C-AD36-E9D57AFDF2E8}"/>
              </a:ext>
            </a:extLst>
          </p:cNvPr>
          <p:cNvSpPr/>
          <p:nvPr/>
        </p:nvSpPr>
        <p:spPr>
          <a:xfrm>
            <a:off x="6844967" y="3970191"/>
            <a:ext cx="3171100"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6844967" y="3580836"/>
            <a:ext cx="1890407" cy="338554"/>
          </a:xfrm>
          <a:prstGeom prst="rect">
            <a:avLst/>
          </a:prstGeom>
          <a:noFill/>
        </p:spPr>
        <p:txBody>
          <a:bodyPr wrap="square" rtlCol="0" anchor="ctr">
            <a:spAutoFit/>
          </a:bodyPr>
          <a:lstStyle/>
          <a:p>
            <a:r>
              <a:rPr lang="en-US" sz="16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9840204" y="3583919"/>
            <a:ext cx="967493" cy="338554"/>
          </a:xfrm>
          <a:prstGeom prst="rect">
            <a:avLst/>
          </a:prstGeom>
          <a:noFill/>
        </p:spPr>
        <p:txBody>
          <a:bodyPr wrap="square" rtlCol="0" anchor="ctr">
            <a:spAutoFit/>
          </a:bodyPr>
          <a:lstStyle/>
          <a:p>
            <a:pPr algn="r"/>
            <a:r>
              <a:rPr lang="en-US" sz="16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6844966" y="4669822"/>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E24FAE-AE6D-4BE6-9520-C15C3A6A2017}"/>
              </a:ext>
            </a:extLst>
          </p:cNvPr>
          <p:cNvSpPr/>
          <p:nvPr/>
        </p:nvSpPr>
        <p:spPr>
          <a:xfrm>
            <a:off x="6844966" y="4669822"/>
            <a:ext cx="2685847" cy="9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6844966" y="4280467"/>
            <a:ext cx="1890407" cy="338554"/>
          </a:xfrm>
          <a:prstGeom prst="rect">
            <a:avLst/>
          </a:prstGeom>
          <a:noFill/>
        </p:spPr>
        <p:txBody>
          <a:bodyPr wrap="square" rtlCol="0" anchor="ctr">
            <a:spAutoFit/>
          </a:bodyPr>
          <a:lstStyle/>
          <a:p>
            <a:r>
              <a:rPr lang="en-US" sz="16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9840202" y="4283548"/>
            <a:ext cx="967493" cy="338554"/>
          </a:xfrm>
          <a:prstGeom prst="rect">
            <a:avLst/>
          </a:prstGeom>
          <a:noFill/>
        </p:spPr>
        <p:txBody>
          <a:bodyPr wrap="square" rtlCol="0" anchor="ctr">
            <a:spAutoFit/>
          </a:bodyPr>
          <a:lstStyle/>
          <a:p>
            <a:pPr algn="r"/>
            <a:r>
              <a:rPr lang="en-US" sz="16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6844966" y="5369451"/>
            <a:ext cx="3962732" cy="94615"/>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52F1C9-B78A-4D9B-BFFF-5099AE6DA5E0}"/>
              </a:ext>
            </a:extLst>
          </p:cNvPr>
          <p:cNvSpPr/>
          <p:nvPr/>
        </p:nvSpPr>
        <p:spPr>
          <a:xfrm>
            <a:off x="6844964" y="5369451"/>
            <a:ext cx="2311592" cy="91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6844966" y="4980096"/>
            <a:ext cx="1890407" cy="338554"/>
          </a:xfrm>
          <a:prstGeom prst="rect">
            <a:avLst/>
          </a:prstGeom>
          <a:noFill/>
        </p:spPr>
        <p:txBody>
          <a:bodyPr wrap="square" rtlCol="0" anchor="ctr">
            <a:spAutoFit/>
          </a:bodyPr>
          <a:lstStyle/>
          <a:p>
            <a:r>
              <a:rPr lang="en-US" sz="16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9840202" y="4983179"/>
            <a:ext cx="967493" cy="338554"/>
          </a:xfrm>
          <a:prstGeom prst="rect">
            <a:avLst/>
          </a:prstGeom>
          <a:noFill/>
        </p:spPr>
        <p:txBody>
          <a:bodyPr wrap="square" rtlCol="0" anchor="ctr">
            <a:spAutoFit/>
          </a:bodyPr>
          <a:lstStyle/>
          <a:p>
            <a:pPr algn="r"/>
            <a:r>
              <a:rPr lang="en-US" sz="16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10230933" y="102009"/>
            <a:ext cx="1858452" cy="1256939"/>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6813705" y="1369091"/>
            <a:ext cx="451449" cy="108551"/>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8" name="Picture 87"/>
          <p:cNvPicPr>
            <a:picLocks noChangeAspect="1"/>
          </p:cNvPicPr>
          <p:nvPr/>
        </p:nvPicPr>
        <p:blipFill>
          <a:blip r:embed="rId2">
            <a:extLst>
              <a:ext uri="{28A0092B-C50C-407E-A947-70E740481C1C}">
                <a14:useLocalDpi xmlns:a14="http://schemas.microsoft.com/office/drawing/2010/main" val="0"/>
              </a:ext>
            </a:extLst>
          </a:blip>
          <a:srcRect l="8799" t="9596" r="52479" b="9809"/>
          <a:stretch>
            <a:fillRect/>
          </a:stretch>
        </p:blipFill>
        <p:spPr>
          <a:xfrm>
            <a:off x="1072786" y="658096"/>
            <a:ext cx="4720959" cy="5527222"/>
          </a:xfrm>
          <a:custGeom>
            <a:avLst/>
            <a:gdLst>
              <a:gd name="connsiteX0" fmla="*/ 3287178 w 4720959"/>
              <a:gd name="connsiteY0" fmla="*/ 4818572 h 5527222"/>
              <a:gd name="connsiteX1" fmla="*/ 3848774 w 4720959"/>
              <a:gd name="connsiteY1" fmla="*/ 4818572 h 5527222"/>
              <a:gd name="connsiteX2" fmla="*/ 3922300 w 4720959"/>
              <a:gd name="connsiteY2" fmla="*/ 4892100 h 5527222"/>
              <a:gd name="connsiteX3" fmla="*/ 3922300 w 4720959"/>
              <a:gd name="connsiteY3" fmla="*/ 5453696 h 5527222"/>
              <a:gd name="connsiteX4" fmla="*/ 3848774 w 4720959"/>
              <a:gd name="connsiteY4" fmla="*/ 5527222 h 5527222"/>
              <a:gd name="connsiteX5" fmla="*/ 3287178 w 4720959"/>
              <a:gd name="connsiteY5" fmla="*/ 5527222 h 5527222"/>
              <a:gd name="connsiteX6" fmla="*/ 3213650 w 4720959"/>
              <a:gd name="connsiteY6" fmla="*/ 5453696 h 5527222"/>
              <a:gd name="connsiteX7" fmla="*/ 3213650 w 4720959"/>
              <a:gd name="connsiteY7" fmla="*/ 4892100 h 5527222"/>
              <a:gd name="connsiteX8" fmla="*/ 3287178 w 4720959"/>
              <a:gd name="connsiteY8" fmla="*/ 4818572 h 5527222"/>
              <a:gd name="connsiteX9" fmla="*/ 2491054 w 4720959"/>
              <a:gd name="connsiteY9" fmla="*/ 4818572 h 5527222"/>
              <a:gd name="connsiteX10" fmla="*/ 3052651 w 4720959"/>
              <a:gd name="connsiteY10" fmla="*/ 4818572 h 5527222"/>
              <a:gd name="connsiteX11" fmla="*/ 3126180 w 4720959"/>
              <a:gd name="connsiteY11" fmla="*/ 4892100 h 5527222"/>
              <a:gd name="connsiteX12" fmla="*/ 3126180 w 4720959"/>
              <a:gd name="connsiteY12" fmla="*/ 5453696 h 5527222"/>
              <a:gd name="connsiteX13" fmla="*/ 3052651 w 4720959"/>
              <a:gd name="connsiteY13" fmla="*/ 5527222 h 5527222"/>
              <a:gd name="connsiteX14" fmla="*/ 2491054 w 4720959"/>
              <a:gd name="connsiteY14" fmla="*/ 5527222 h 5527222"/>
              <a:gd name="connsiteX15" fmla="*/ 2417527 w 4720959"/>
              <a:gd name="connsiteY15" fmla="*/ 5453696 h 5527222"/>
              <a:gd name="connsiteX16" fmla="*/ 2417527 w 4720959"/>
              <a:gd name="connsiteY16" fmla="*/ 4892100 h 5527222"/>
              <a:gd name="connsiteX17" fmla="*/ 2491054 w 4720959"/>
              <a:gd name="connsiteY17" fmla="*/ 4818572 h 5527222"/>
              <a:gd name="connsiteX18" fmla="*/ 898807 w 4720959"/>
              <a:gd name="connsiteY18" fmla="*/ 4818572 h 5527222"/>
              <a:gd name="connsiteX19" fmla="*/ 1460405 w 4720959"/>
              <a:gd name="connsiteY19" fmla="*/ 4818572 h 5527222"/>
              <a:gd name="connsiteX20" fmla="*/ 1533932 w 4720959"/>
              <a:gd name="connsiteY20" fmla="*/ 4892100 h 5527222"/>
              <a:gd name="connsiteX21" fmla="*/ 1533932 w 4720959"/>
              <a:gd name="connsiteY21" fmla="*/ 5453696 h 5527222"/>
              <a:gd name="connsiteX22" fmla="*/ 1460405 w 4720959"/>
              <a:gd name="connsiteY22" fmla="*/ 5527222 h 5527222"/>
              <a:gd name="connsiteX23" fmla="*/ 900076 w 4720959"/>
              <a:gd name="connsiteY23" fmla="*/ 5527222 h 5527222"/>
              <a:gd name="connsiteX24" fmla="*/ 825281 w 4720959"/>
              <a:gd name="connsiteY24" fmla="*/ 5453696 h 5527222"/>
              <a:gd name="connsiteX25" fmla="*/ 825281 w 4720959"/>
              <a:gd name="connsiteY25" fmla="*/ 4892100 h 5527222"/>
              <a:gd name="connsiteX26" fmla="*/ 898807 w 4720959"/>
              <a:gd name="connsiteY26" fmla="*/ 4818572 h 5527222"/>
              <a:gd name="connsiteX27" fmla="*/ 73528 w 4720959"/>
              <a:gd name="connsiteY27" fmla="*/ 4818572 h 5527222"/>
              <a:gd name="connsiteX28" fmla="*/ 635124 w 4720959"/>
              <a:gd name="connsiteY28" fmla="*/ 4818572 h 5527222"/>
              <a:gd name="connsiteX29" fmla="*/ 708652 w 4720959"/>
              <a:gd name="connsiteY29" fmla="*/ 4892100 h 5527222"/>
              <a:gd name="connsiteX30" fmla="*/ 708652 w 4720959"/>
              <a:gd name="connsiteY30" fmla="*/ 5453696 h 5527222"/>
              <a:gd name="connsiteX31" fmla="*/ 635124 w 4720959"/>
              <a:gd name="connsiteY31" fmla="*/ 5527222 h 5527222"/>
              <a:gd name="connsiteX32" fmla="*/ 73528 w 4720959"/>
              <a:gd name="connsiteY32" fmla="*/ 5527222 h 5527222"/>
              <a:gd name="connsiteX33" fmla="*/ 1 w 4720959"/>
              <a:gd name="connsiteY33" fmla="*/ 5453696 h 5527222"/>
              <a:gd name="connsiteX34" fmla="*/ 1 w 4720959"/>
              <a:gd name="connsiteY34" fmla="*/ 4892100 h 5527222"/>
              <a:gd name="connsiteX35" fmla="*/ 73528 w 4720959"/>
              <a:gd name="connsiteY35" fmla="*/ 4818572 h 5527222"/>
              <a:gd name="connsiteX36" fmla="*/ 4085838 w 4720959"/>
              <a:gd name="connsiteY36" fmla="*/ 4013576 h 5527222"/>
              <a:gd name="connsiteX37" fmla="*/ 4647433 w 4720959"/>
              <a:gd name="connsiteY37" fmla="*/ 4013576 h 5527222"/>
              <a:gd name="connsiteX38" fmla="*/ 4720959 w 4720959"/>
              <a:gd name="connsiteY38" fmla="*/ 4087103 h 5527222"/>
              <a:gd name="connsiteX39" fmla="*/ 4720959 w 4720959"/>
              <a:gd name="connsiteY39" fmla="*/ 4648700 h 5527222"/>
              <a:gd name="connsiteX40" fmla="*/ 4647433 w 4720959"/>
              <a:gd name="connsiteY40" fmla="*/ 4722226 h 5527222"/>
              <a:gd name="connsiteX41" fmla="*/ 4085838 w 4720959"/>
              <a:gd name="connsiteY41" fmla="*/ 4722226 h 5527222"/>
              <a:gd name="connsiteX42" fmla="*/ 4012309 w 4720959"/>
              <a:gd name="connsiteY42" fmla="*/ 4648700 h 5527222"/>
              <a:gd name="connsiteX43" fmla="*/ 4012309 w 4720959"/>
              <a:gd name="connsiteY43" fmla="*/ 4087103 h 5527222"/>
              <a:gd name="connsiteX44" fmla="*/ 4085838 w 4720959"/>
              <a:gd name="connsiteY44" fmla="*/ 4013576 h 5527222"/>
              <a:gd name="connsiteX45" fmla="*/ 73528 w 4720959"/>
              <a:gd name="connsiteY45" fmla="*/ 3208578 h 5527222"/>
              <a:gd name="connsiteX46" fmla="*/ 635124 w 4720959"/>
              <a:gd name="connsiteY46" fmla="*/ 3208578 h 5527222"/>
              <a:gd name="connsiteX47" fmla="*/ 708652 w 4720959"/>
              <a:gd name="connsiteY47" fmla="*/ 3282105 h 5527222"/>
              <a:gd name="connsiteX48" fmla="*/ 708652 w 4720959"/>
              <a:gd name="connsiteY48" fmla="*/ 3843702 h 5527222"/>
              <a:gd name="connsiteX49" fmla="*/ 635124 w 4720959"/>
              <a:gd name="connsiteY49" fmla="*/ 3917228 h 5527222"/>
              <a:gd name="connsiteX50" fmla="*/ 73528 w 4720959"/>
              <a:gd name="connsiteY50" fmla="*/ 3917228 h 5527222"/>
              <a:gd name="connsiteX51" fmla="*/ 0 w 4720959"/>
              <a:gd name="connsiteY51" fmla="*/ 3843702 h 5527222"/>
              <a:gd name="connsiteX52" fmla="*/ 0 w 4720959"/>
              <a:gd name="connsiteY52" fmla="*/ 3282105 h 5527222"/>
              <a:gd name="connsiteX53" fmla="*/ 73528 w 4720959"/>
              <a:gd name="connsiteY53" fmla="*/ 3208578 h 5527222"/>
              <a:gd name="connsiteX54" fmla="*/ 4085838 w 4720959"/>
              <a:gd name="connsiteY54" fmla="*/ 2422597 h 5527222"/>
              <a:gd name="connsiteX55" fmla="*/ 4647433 w 4720959"/>
              <a:gd name="connsiteY55" fmla="*/ 2422597 h 5527222"/>
              <a:gd name="connsiteX56" fmla="*/ 4720959 w 4720959"/>
              <a:gd name="connsiteY56" fmla="*/ 2496124 h 5527222"/>
              <a:gd name="connsiteX57" fmla="*/ 4720959 w 4720959"/>
              <a:gd name="connsiteY57" fmla="*/ 3057720 h 5527222"/>
              <a:gd name="connsiteX58" fmla="*/ 4647433 w 4720959"/>
              <a:gd name="connsiteY58" fmla="*/ 3131247 h 5527222"/>
              <a:gd name="connsiteX59" fmla="*/ 4085838 w 4720959"/>
              <a:gd name="connsiteY59" fmla="*/ 3131247 h 5527222"/>
              <a:gd name="connsiteX60" fmla="*/ 4012309 w 4720959"/>
              <a:gd name="connsiteY60" fmla="*/ 3057720 h 5527222"/>
              <a:gd name="connsiteX61" fmla="*/ 4012309 w 4720959"/>
              <a:gd name="connsiteY61" fmla="*/ 2496124 h 5527222"/>
              <a:gd name="connsiteX62" fmla="*/ 4085838 w 4720959"/>
              <a:gd name="connsiteY62" fmla="*/ 2422597 h 5527222"/>
              <a:gd name="connsiteX63" fmla="*/ 4085838 w 4720959"/>
              <a:gd name="connsiteY63" fmla="*/ 1617599 h 5527222"/>
              <a:gd name="connsiteX64" fmla="*/ 4647433 w 4720959"/>
              <a:gd name="connsiteY64" fmla="*/ 1617599 h 5527222"/>
              <a:gd name="connsiteX65" fmla="*/ 4720959 w 4720959"/>
              <a:gd name="connsiteY65" fmla="*/ 1691126 h 5527222"/>
              <a:gd name="connsiteX66" fmla="*/ 4720959 w 4720959"/>
              <a:gd name="connsiteY66" fmla="*/ 2252723 h 5527222"/>
              <a:gd name="connsiteX67" fmla="*/ 4647433 w 4720959"/>
              <a:gd name="connsiteY67" fmla="*/ 2326250 h 5527222"/>
              <a:gd name="connsiteX68" fmla="*/ 4085838 w 4720959"/>
              <a:gd name="connsiteY68" fmla="*/ 2326250 h 5527222"/>
              <a:gd name="connsiteX69" fmla="*/ 4012309 w 4720959"/>
              <a:gd name="connsiteY69" fmla="*/ 2252723 h 5527222"/>
              <a:gd name="connsiteX70" fmla="*/ 4012309 w 4720959"/>
              <a:gd name="connsiteY70" fmla="*/ 1691126 h 5527222"/>
              <a:gd name="connsiteX71" fmla="*/ 4085838 w 4720959"/>
              <a:gd name="connsiteY71" fmla="*/ 1617599 h 5527222"/>
              <a:gd name="connsiteX72" fmla="*/ 73528 w 4720959"/>
              <a:gd name="connsiteY72" fmla="*/ 1617599 h 5527222"/>
              <a:gd name="connsiteX73" fmla="*/ 635124 w 4720959"/>
              <a:gd name="connsiteY73" fmla="*/ 1617599 h 5527222"/>
              <a:gd name="connsiteX74" fmla="*/ 708652 w 4720959"/>
              <a:gd name="connsiteY74" fmla="*/ 1691126 h 5527222"/>
              <a:gd name="connsiteX75" fmla="*/ 708652 w 4720959"/>
              <a:gd name="connsiteY75" fmla="*/ 2252723 h 5527222"/>
              <a:gd name="connsiteX76" fmla="*/ 635124 w 4720959"/>
              <a:gd name="connsiteY76" fmla="*/ 2326250 h 5527222"/>
              <a:gd name="connsiteX77" fmla="*/ 73528 w 4720959"/>
              <a:gd name="connsiteY77" fmla="*/ 2326250 h 5527222"/>
              <a:gd name="connsiteX78" fmla="*/ 1 w 4720959"/>
              <a:gd name="connsiteY78" fmla="*/ 2252723 h 5527222"/>
              <a:gd name="connsiteX79" fmla="*/ 1 w 4720959"/>
              <a:gd name="connsiteY79" fmla="*/ 1691126 h 5527222"/>
              <a:gd name="connsiteX80" fmla="*/ 73528 w 4720959"/>
              <a:gd name="connsiteY80" fmla="*/ 1617599 h 5527222"/>
              <a:gd name="connsiteX81" fmla="*/ 898809 w 4720959"/>
              <a:gd name="connsiteY81" fmla="*/ 804997 h 5527222"/>
              <a:gd name="connsiteX82" fmla="*/ 3848775 w 4720959"/>
              <a:gd name="connsiteY82" fmla="*/ 804997 h 5527222"/>
              <a:gd name="connsiteX83" fmla="*/ 3922302 w 4720959"/>
              <a:gd name="connsiteY83" fmla="*/ 878524 h 5527222"/>
              <a:gd name="connsiteX84" fmla="*/ 3922302 w 4720959"/>
              <a:gd name="connsiteY84" fmla="*/ 4647431 h 5527222"/>
              <a:gd name="connsiteX85" fmla="*/ 3848775 w 4720959"/>
              <a:gd name="connsiteY85" fmla="*/ 4720958 h 5527222"/>
              <a:gd name="connsiteX86" fmla="*/ 900076 w 4720959"/>
              <a:gd name="connsiteY86" fmla="*/ 4720958 h 5527222"/>
              <a:gd name="connsiteX87" fmla="*/ 825281 w 4720959"/>
              <a:gd name="connsiteY87" fmla="*/ 4648698 h 5527222"/>
              <a:gd name="connsiteX88" fmla="*/ 825281 w 4720959"/>
              <a:gd name="connsiteY88" fmla="*/ 878524 h 5527222"/>
              <a:gd name="connsiteX89" fmla="*/ 898809 w 4720959"/>
              <a:gd name="connsiteY89" fmla="*/ 804997 h 5527222"/>
              <a:gd name="connsiteX90" fmla="*/ 73528 w 4720959"/>
              <a:gd name="connsiteY90" fmla="*/ 804997 h 5527222"/>
              <a:gd name="connsiteX91" fmla="*/ 635124 w 4720959"/>
              <a:gd name="connsiteY91" fmla="*/ 804997 h 5527222"/>
              <a:gd name="connsiteX92" fmla="*/ 708652 w 4720959"/>
              <a:gd name="connsiteY92" fmla="*/ 878524 h 5527222"/>
              <a:gd name="connsiteX93" fmla="*/ 708652 w 4720959"/>
              <a:gd name="connsiteY93" fmla="*/ 1440120 h 5527222"/>
              <a:gd name="connsiteX94" fmla="*/ 635124 w 4720959"/>
              <a:gd name="connsiteY94" fmla="*/ 1513647 h 5527222"/>
              <a:gd name="connsiteX95" fmla="*/ 73528 w 4720959"/>
              <a:gd name="connsiteY95" fmla="*/ 1513647 h 5527222"/>
              <a:gd name="connsiteX96" fmla="*/ 1 w 4720959"/>
              <a:gd name="connsiteY96" fmla="*/ 1441387 h 5527222"/>
              <a:gd name="connsiteX97" fmla="*/ 1 w 4720959"/>
              <a:gd name="connsiteY97" fmla="*/ 878524 h 5527222"/>
              <a:gd name="connsiteX98" fmla="*/ 73528 w 4720959"/>
              <a:gd name="connsiteY98" fmla="*/ 804997 h 5527222"/>
              <a:gd name="connsiteX99" fmla="*/ 2491054 w 4720959"/>
              <a:gd name="connsiteY99" fmla="*/ 1 h 5527222"/>
              <a:gd name="connsiteX100" fmla="*/ 3052651 w 4720959"/>
              <a:gd name="connsiteY100" fmla="*/ 1 h 5527222"/>
              <a:gd name="connsiteX101" fmla="*/ 3126180 w 4720959"/>
              <a:gd name="connsiteY101" fmla="*/ 73528 h 5527222"/>
              <a:gd name="connsiteX102" fmla="*/ 3126180 w 4720959"/>
              <a:gd name="connsiteY102" fmla="*/ 635125 h 5527222"/>
              <a:gd name="connsiteX103" fmla="*/ 3052651 w 4720959"/>
              <a:gd name="connsiteY103" fmla="*/ 708653 h 5527222"/>
              <a:gd name="connsiteX104" fmla="*/ 2491054 w 4720959"/>
              <a:gd name="connsiteY104" fmla="*/ 708653 h 5527222"/>
              <a:gd name="connsiteX105" fmla="*/ 2417527 w 4720959"/>
              <a:gd name="connsiteY105" fmla="*/ 636392 h 5527222"/>
              <a:gd name="connsiteX106" fmla="*/ 2417527 w 4720959"/>
              <a:gd name="connsiteY106" fmla="*/ 73528 h 5527222"/>
              <a:gd name="connsiteX107" fmla="*/ 2491054 w 4720959"/>
              <a:gd name="connsiteY107" fmla="*/ 1 h 5527222"/>
              <a:gd name="connsiteX108" fmla="*/ 1694931 w 4720959"/>
              <a:gd name="connsiteY108" fmla="*/ 1 h 5527222"/>
              <a:gd name="connsiteX109" fmla="*/ 2256528 w 4720959"/>
              <a:gd name="connsiteY109" fmla="*/ 1 h 5527222"/>
              <a:gd name="connsiteX110" fmla="*/ 2330055 w 4720959"/>
              <a:gd name="connsiteY110" fmla="*/ 73528 h 5527222"/>
              <a:gd name="connsiteX111" fmla="*/ 2330055 w 4720959"/>
              <a:gd name="connsiteY111" fmla="*/ 635125 h 5527222"/>
              <a:gd name="connsiteX112" fmla="*/ 2256528 w 4720959"/>
              <a:gd name="connsiteY112" fmla="*/ 708653 h 5527222"/>
              <a:gd name="connsiteX113" fmla="*/ 1694931 w 4720959"/>
              <a:gd name="connsiteY113" fmla="*/ 708653 h 5527222"/>
              <a:gd name="connsiteX114" fmla="*/ 1621404 w 4720959"/>
              <a:gd name="connsiteY114" fmla="*/ 636392 h 5527222"/>
              <a:gd name="connsiteX115" fmla="*/ 1621404 w 4720959"/>
              <a:gd name="connsiteY115" fmla="*/ 73528 h 5527222"/>
              <a:gd name="connsiteX116" fmla="*/ 1694931 w 4720959"/>
              <a:gd name="connsiteY116" fmla="*/ 1 h 5527222"/>
              <a:gd name="connsiteX117" fmla="*/ 73528 w 4720959"/>
              <a:gd name="connsiteY117" fmla="*/ 1 h 5527222"/>
              <a:gd name="connsiteX118" fmla="*/ 635125 w 4720959"/>
              <a:gd name="connsiteY118" fmla="*/ 1 h 5527222"/>
              <a:gd name="connsiteX119" fmla="*/ 709919 w 4720959"/>
              <a:gd name="connsiteY119" fmla="*/ 73528 h 5527222"/>
              <a:gd name="connsiteX120" fmla="*/ 709919 w 4720959"/>
              <a:gd name="connsiteY120" fmla="*/ 635125 h 5527222"/>
              <a:gd name="connsiteX121" fmla="*/ 636392 w 4720959"/>
              <a:gd name="connsiteY121" fmla="*/ 708653 h 5527222"/>
              <a:gd name="connsiteX122" fmla="*/ 73528 w 4720959"/>
              <a:gd name="connsiteY122" fmla="*/ 708653 h 5527222"/>
              <a:gd name="connsiteX123" fmla="*/ 1 w 4720959"/>
              <a:gd name="connsiteY123" fmla="*/ 636392 h 5527222"/>
              <a:gd name="connsiteX124" fmla="*/ 1 w 4720959"/>
              <a:gd name="connsiteY124" fmla="*/ 73528 h 5527222"/>
              <a:gd name="connsiteX125" fmla="*/ 73528 w 4720959"/>
              <a:gd name="connsiteY125" fmla="*/ 1 h 5527222"/>
              <a:gd name="connsiteX126" fmla="*/ 4085838 w 4720959"/>
              <a:gd name="connsiteY126" fmla="*/ 0 h 5527222"/>
              <a:gd name="connsiteX127" fmla="*/ 4647433 w 4720959"/>
              <a:gd name="connsiteY127" fmla="*/ 0 h 5527222"/>
              <a:gd name="connsiteX128" fmla="*/ 4720959 w 4720959"/>
              <a:gd name="connsiteY128" fmla="*/ 73528 h 5527222"/>
              <a:gd name="connsiteX129" fmla="*/ 4720959 w 4720959"/>
              <a:gd name="connsiteY129" fmla="*/ 635125 h 5527222"/>
              <a:gd name="connsiteX130" fmla="*/ 4647433 w 4720959"/>
              <a:gd name="connsiteY130" fmla="*/ 708652 h 5527222"/>
              <a:gd name="connsiteX131" fmla="*/ 4085838 w 4720959"/>
              <a:gd name="connsiteY131" fmla="*/ 708652 h 5527222"/>
              <a:gd name="connsiteX132" fmla="*/ 4012309 w 4720959"/>
              <a:gd name="connsiteY132" fmla="*/ 636392 h 5527222"/>
              <a:gd name="connsiteX133" fmla="*/ 4012309 w 4720959"/>
              <a:gd name="connsiteY133" fmla="*/ 73528 h 5527222"/>
              <a:gd name="connsiteX134" fmla="*/ 4085838 w 4720959"/>
              <a:gd name="connsiteY134" fmla="*/ 0 h 552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720959" h="5527222">
                <a:moveTo>
                  <a:pt x="3287178" y="4818572"/>
                </a:moveTo>
                <a:lnTo>
                  <a:pt x="3848774" y="4818572"/>
                </a:lnTo>
                <a:cubicBezTo>
                  <a:pt x="3889340" y="4818572"/>
                  <a:pt x="3922300" y="4851533"/>
                  <a:pt x="3922300" y="4892100"/>
                </a:cubicBezTo>
                <a:lnTo>
                  <a:pt x="3922300" y="5453696"/>
                </a:lnTo>
                <a:cubicBezTo>
                  <a:pt x="3922300" y="5494262"/>
                  <a:pt x="3889340" y="5527222"/>
                  <a:pt x="3848774" y="5527222"/>
                </a:cubicBezTo>
                <a:lnTo>
                  <a:pt x="3287178" y="5527222"/>
                </a:lnTo>
                <a:cubicBezTo>
                  <a:pt x="3246611" y="5527222"/>
                  <a:pt x="3213650" y="5494262"/>
                  <a:pt x="3213650" y="5453696"/>
                </a:cubicBezTo>
                <a:lnTo>
                  <a:pt x="3213650" y="4892100"/>
                </a:lnTo>
                <a:cubicBezTo>
                  <a:pt x="3213650" y="4851533"/>
                  <a:pt x="3246611" y="4818572"/>
                  <a:pt x="3287178" y="4818572"/>
                </a:cubicBezTo>
                <a:close/>
                <a:moveTo>
                  <a:pt x="2491054" y="4818572"/>
                </a:moveTo>
                <a:lnTo>
                  <a:pt x="3052651" y="4818572"/>
                </a:lnTo>
                <a:cubicBezTo>
                  <a:pt x="3093218" y="4818572"/>
                  <a:pt x="3126180" y="4851533"/>
                  <a:pt x="3126180" y="4892100"/>
                </a:cubicBezTo>
                <a:lnTo>
                  <a:pt x="3126180" y="5453696"/>
                </a:lnTo>
                <a:cubicBezTo>
                  <a:pt x="3126180" y="5494262"/>
                  <a:pt x="3093218" y="5527222"/>
                  <a:pt x="3052651" y="5527222"/>
                </a:cubicBezTo>
                <a:lnTo>
                  <a:pt x="2491054" y="5527222"/>
                </a:lnTo>
                <a:cubicBezTo>
                  <a:pt x="2451755" y="5527222"/>
                  <a:pt x="2417527" y="5494262"/>
                  <a:pt x="2417527" y="5453696"/>
                </a:cubicBezTo>
                <a:lnTo>
                  <a:pt x="2417527" y="4892100"/>
                </a:lnTo>
                <a:cubicBezTo>
                  <a:pt x="2417527" y="4851533"/>
                  <a:pt x="2450488" y="4818572"/>
                  <a:pt x="2491054" y="4818572"/>
                </a:cubicBezTo>
                <a:close/>
                <a:moveTo>
                  <a:pt x="898807" y="4818572"/>
                </a:moveTo>
                <a:lnTo>
                  <a:pt x="1460405" y="4818572"/>
                </a:lnTo>
                <a:cubicBezTo>
                  <a:pt x="1500972" y="4818572"/>
                  <a:pt x="1533932" y="4851533"/>
                  <a:pt x="1533932" y="4892100"/>
                </a:cubicBezTo>
                <a:lnTo>
                  <a:pt x="1533932" y="5453696"/>
                </a:lnTo>
                <a:cubicBezTo>
                  <a:pt x="1533932" y="5494262"/>
                  <a:pt x="1500972" y="5527222"/>
                  <a:pt x="1460405" y="5527222"/>
                </a:cubicBezTo>
                <a:lnTo>
                  <a:pt x="900076" y="5527222"/>
                </a:lnTo>
                <a:cubicBezTo>
                  <a:pt x="859510" y="5527222"/>
                  <a:pt x="825281" y="5494262"/>
                  <a:pt x="825281" y="5453696"/>
                </a:cubicBezTo>
                <a:lnTo>
                  <a:pt x="825281" y="4892100"/>
                </a:lnTo>
                <a:cubicBezTo>
                  <a:pt x="825281" y="4851533"/>
                  <a:pt x="858241" y="4818572"/>
                  <a:pt x="898807" y="4818572"/>
                </a:cubicBezTo>
                <a:close/>
                <a:moveTo>
                  <a:pt x="73528" y="4818572"/>
                </a:moveTo>
                <a:lnTo>
                  <a:pt x="635124" y="4818572"/>
                </a:lnTo>
                <a:cubicBezTo>
                  <a:pt x="675691" y="4818572"/>
                  <a:pt x="708652" y="4851533"/>
                  <a:pt x="708652" y="4892100"/>
                </a:cubicBezTo>
                <a:lnTo>
                  <a:pt x="708652" y="5453696"/>
                </a:lnTo>
                <a:cubicBezTo>
                  <a:pt x="708652" y="5494262"/>
                  <a:pt x="675691" y="5527222"/>
                  <a:pt x="635124" y="5527222"/>
                </a:cubicBezTo>
                <a:lnTo>
                  <a:pt x="73528" y="5527222"/>
                </a:lnTo>
                <a:cubicBezTo>
                  <a:pt x="32961" y="5527222"/>
                  <a:pt x="1" y="5494262"/>
                  <a:pt x="1" y="5453696"/>
                </a:cubicBezTo>
                <a:lnTo>
                  <a:pt x="1" y="4892100"/>
                </a:lnTo>
                <a:cubicBezTo>
                  <a:pt x="1" y="4851533"/>
                  <a:pt x="32961" y="4818572"/>
                  <a:pt x="73528" y="4818572"/>
                </a:cubicBezTo>
                <a:close/>
                <a:moveTo>
                  <a:pt x="4085838" y="4013576"/>
                </a:moveTo>
                <a:lnTo>
                  <a:pt x="4647433" y="4013576"/>
                </a:lnTo>
                <a:cubicBezTo>
                  <a:pt x="4688000" y="4013576"/>
                  <a:pt x="4720959" y="4046536"/>
                  <a:pt x="4720959" y="4087103"/>
                </a:cubicBezTo>
                <a:lnTo>
                  <a:pt x="4720959" y="4648700"/>
                </a:lnTo>
                <a:cubicBezTo>
                  <a:pt x="4720959" y="4689265"/>
                  <a:pt x="4688000" y="4722226"/>
                  <a:pt x="4647433" y="4722226"/>
                </a:cubicBezTo>
                <a:lnTo>
                  <a:pt x="4085838" y="4722226"/>
                </a:lnTo>
                <a:cubicBezTo>
                  <a:pt x="4045270" y="4722226"/>
                  <a:pt x="4012309" y="4689265"/>
                  <a:pt x="4012309" y="4648700"/>
                </a:cubicBezTo>
                <a:lnTo>
                  <a:pt x="4012309" y="4087103"/>
                </a:lnTo>
                <a:cubicBezTo>
                  <a:pt x="4012309" y="4046536"/>
                  <a:pt x="4045270" y="4013576"/>
                  <a:pt x="4085838" y="4013576"/>
                </a:cubicBezTo>
                <a:close/>
                <a:moveTo>
                  <a:pt x="73528" y="3208578"/>
                </a:moveTo>
                <a:lnTo>
                  <a:pt x="635124" y="3208578"/>
                </a:lnTo>
                <a:cubicBezTo>
                  <a:pt x="675691" y="3208578"/>
                  <a:pt x="708652" y="3241538"/>
                  <a:pt x="708652" y="3282105"/>
                </a:cubicBezTo>
                <a:lnTo>
                  <a:pt x="708652" y="3843702"/>
                </a:lnTo>
                <a:cubicBezTo>
                  <a:pt x="708652" y="3884267"/>
                  <a:pt x="675691" y="3917228"/>
                  <a:pt x="635124" y="3917228"/>
                </a:cubicBezTo>
                <a:lnTo>
                  <a:pt x="73528" y="3917228"/>
                </a:lnTo>
                <a:cubicBezTo>
                  <a:pt x="32961" y="3917228"/>
                  <a:pt x="0" y="3884267"/>
                  <a:pt x="0" y="3843702"/>
                </a:cubicBezTo>
                <a:lnTo>
                  <a:pt x="0" y="3282105"/>
                </a:lnTo>
                <a:cubicBezTo>
                  <a:pt x="0" y="3241538"/>
                  <a:pt x="32961" y="3208578"/>
                  <a:pt x="73528" y="3208578"/>
                </a:cubicBezTo>
                <a:close/>
                <a:moveTo>
                  <a:pt x="4085838" y="2422597"/>
                </a:moveTo>
                <a:lnTo>
                  <a:pt x="4647433" y="2422597"/>
                </a:lnTo>
                <a:cubicBezTo>
                  <a:pt x="4688000" y="2422597"/>
                  <a:pt x="4720959" y="2455557"/>
                  <a:pt x="4720959" y="2496124"/>
                </a:cubicBezTo>
                <a:lnTo>
                  <a:pt x="4720959" y="3057720"/>
                </a:lnTo>
                <a:cubicBezTo>
                  <a:pt x="4720959" y="3098286"/>
                  <a:pt x="4688000" y="3131247"/>
                  <a:pt x="4647433" y="3131247"/>
                </a:cubicBezTo>
                <a:lnTo>
                  <a:pt x="4085838" y="3131247"/>
                </a:lnTo>
                <a:cubicBezTo>
                  <a:pt x="4045270" y="3131247"/>
                  <a:pt x="4012309" y="3098286"/>
                  <a:pt x="4012309" y="3057720"/>
                </a:cubicBezTo>
                <a:lnTo>
                  <a:pt x="4012309" y="2496124"/>
                </a:lnTo>
                <a:cubicBezTo>
                  <a:pt x="4012309" y="2455557"/>
                  <a:pt x="4045270" y="2422597"/>
                  <a:pt x="4085838" y="2422597"/>
                </a:cubicBezTo>
                <a:close/>
                <a:moveTo>
                  <a:pt x="4085838" y="1617599"/>
                </a:moveTo>
                <a:lnTo>
                  <a:pt x="4647433" y="1617599"/>
                </a:lnTo>
                <a:cubicBezTo>
                  <a:pt x="4688000" y="1617599"/>
                  <a:pt x="4720959" y="1650559"/>
                  <a:pt x="4720959" y="1691126"/>
                </a:cubicBezTo>
                <a:lnTo>
                  <a:pt x="4720959" y="2252723"/>
                </a:lnTo>
                <a:cubicBezTo>
                  <a:pt x="4720959" y="2293288"/>
                  <a:pt x="4688000" y="2326250"/>
                  <a:pt x="4647433" y="2326250"/>
                </a:cubicBezTo>
                <a:lnTo>
                  <a:pt x="4085838" y="2326250"/>
                </a:lnTo>
                <a:cubicBezTo>
                  <a:pt x="4045270" y="2326250"/>
                  <a:pt x="4012309" y="2293288"/>
                  <a:pt x="4012309" y="2252723"/>
                </a:cubicBezTo>
                <a:lnTo>
                  <a:pt x="4012309" y="1691126"/>
                </a:lnTo>
                <a:cubicBezTo>
                  <a:pt x="4012309" y="1650559"/>
                  <a:pt x="4045270" y="1617599"/>
                  <a:pt x="4085838" y="1617599"/>
                </a:cubicBezTo>
                <a:close/>
                <a:moveTo>
                  <a:pt x="73528" y="1617599"/>
                </a:moveTo>
                <a:lnTo>
                  <a:pt x="635124" y="1617599"/>
                </a:lnTo>
                <a:cubicBezTo>
                  <a:pt x="675691" y="1617599"/>
                  <a:pt x="708652" y="1650559"/>
                  <a:pt x="708652" y="1691126"/>
                </a:cubicBezTo>
                <a:lnTo>
                  <a:pt x="708652" y="2252723"/>
                </a:lnTo>
                <a:cubicBezTo>
                  <a:pt x="708652" y="2293288"/>
                  <a:pt x="675691" y="2326250"/>
                  <a:pt x="635124" y="2326250"/>
                </a:cubicBezTo>
                <a:lnTo>
                  <a:pt x="73528" y="2326250"/>
                </a:lnTo>
                <a:cubicBezTo>
                  <a:pt x="32961" y="2326250"/>
                  <a:pt x="1" y="2293288"/>
                  <a:pt x="1" y="2252723"/>
                </a:cubicBezTo>
                <a:lnTo>
                  <a:pt x="1" y="1691126"/>
                </a:lnTo>
                <a:cubicBezTo>
                  <a:pt x="1" y="1650559"/>
                  <a:pt x="32961" y="1617599"/>
                  <a:pt x="73528" y="1617599"/>
                </a:cubicBezTo>
                <a:close/>
                <a:moveTo>
                  <a:pt x="898809" y="804997"/>
                </a:moveTo>
                <a:lnTo>
                  <a:pt x="3848775" y="804997"/>
                </a:lnTo>
                <a:cubicBezTo>
                  <a:pt x="3889342" y="804997"/>
                  <a:pt x="3922302" y="837958"/>
                  <a:pt x="3922302" y="878524"/>
                </a:cubicBezTo>
                <a:lnTo>
                  <a:pt x="3922302" y="4647431"/>
                </a:lnTo>
                <a:cubicBezTo>
                  <a:pt x="3922302" y="4687998"/>
                  <a:pt x="3889342" y="4720958"/>
                  <a:pt x="3848775" y="4720958"/>
                </a:cubicBezTo>
                <a:lnTo>
                  <a:pt x="900076" y="4720958"/>
                </a:lnTo>
                <a:cubicBezTo>
                  <a:pt x="859510" y="4722225"/>
                  <a:pt x="825281" y="4689265"/>
                  <a:pt x="825281" y="4648698"/>
                </a:cubicBezTo>
                <a:lnTo>
                  <a:pt x="825281" y="878524"/>
                </a:lnTo>
                <a:cubicBezTo>
                  <a:pt x="825281" y="837958"/>
                  <a:pt x="858241" y="804997"/>
                  <a:pt x="898809" y="804997"/>
                </a:cubicBezTo>
                <a:close/>
                <a:moveTo>
                  <a:pt x="73528" y="804997"/>
                </a:moveTo>
                <a:lnTo>
                  <a:pt x="635124" y="804997"/>
                </a:lnTo>
                <a:cubicBezTo>
                  <a:pt x="675691" y="804997"/>
                  <a:pt x="708652" y="837958"/>
                  <a:pt x="708652" y="878524"/>
                </a:cubicBezTo>
                <a:lnTo>
                  <a:pt x="708652" y="1440120"/>
                </a:lnTo>
                <a:cubicBezTo>
                  <a:pt x="708652" y="1480687"/>
                  <a:pt x="675691" y="1513647"/>
                  <a:pt x="635124" y="1513647"/>
                </a:cubicBezTo>
                <a:lnTo>
                  <a:pt x="73528" y="1513647"/>
                </a:lnTo>
                <a:cubicBezTo>
                  <a:pt x="32961" y="1514914"/>
                  <a:pt x="1" y="1481954"/>
                  <a:pt x="1" y="1441387"/>
                </a:cubicBezTo>
                <a:lnTo>
                  <a:pt x="1" y="878524"/>
                </a:lnTo>
                <a:cubicBezTo>
                  <a:pt x="1" y="837958"/>
                  <a:pt x="32961" y="804997"/>
                  <a:pt x="73528" y="804997"/>
                </a:cubicBezTo>
                <a:close/>
                <a:moveTo>
                  <a:pt x="2491054" y="1"/>
                </a:moveTo>
                <a:lnTo>
                  <a:pt x="3052651" y="1"/>
                </a:lnTo>
                <a:cubicBezTo>
                  <a:pt x="3093218" y="1"/>
                  <a:pt x="3126180" y="32962"/>
                  <a:pt x="3126180" y="73528"/>
                </a:cubicBezTo>
                <a:lnTo>
                  <a:pt x="3126180" y="635125"/>
                </a:lnTo>
                <a:cubicBezTo>
                  <a:pt x="3126180" y="675692"/>
                  <a:pt x="3093218" y="708653"/>
                  <a:pt x="3052651" y="708653"/>
                </a:cubicBezTo>
                <a:lnTo>
                  <a:pt x="2491054" y="708653"/>
                </a:lnTo>
                <a:cubicBezTo>
                  <a:pt x="2451755" y="709919"/>
                  <a:pt x="2417527" y="676959"/>
                  <a:pt x="2417527" y="636392"/>
                </a:cubicBezTo>
                <a:lnTo>
                  <a:pt x="2417527" y="73528"/>
                </a:lnTo>
                <a:cubicBezTo>
                  <a:pt x="2417527" y="32962"/>
                  <a:pt x="2450488" y="1"/>
                  <a:pt x="2491054" y="1"/>
                </a:cubicBezTo>
                <a:close/>
                <a:moveTo>
                  <a:pt x="1694931" y="1"/>
                </a:moveTo>
                <a:lnTo>
                  <a:pt x="2256528" y="1"/>
                </a:lnTo>
                <a:cubicBezTo>
                  <a:pt x="2297094" y="1"/>
                  <a:pt x="2330055" y="32962"/>
                  <a:pt x="2330055" y="73528"/>
                </a:cubicBezTo>
                <a:lnTo>
                  <a:pt x="2330055" y="635125"/>
                </a:lnTo>
                <a:cubicBezTo>
                  <a:pt x="2330055" y="675692"/>
                  <a:pt x="2297094" y="708653"/>
                  <a:pt x="2256528" y="708653"/>
                </a:cubicBezTo>
                <a:lnTo>
                  <a:pt x="1694931" y="708653"/>
                </a:lnTo>
                <a:cubicBezTo>
                  <a:pt x="1654365" y="709919"/>
                  <a:pt x="1621404" y="676959"/>
                  <a:pt x="1621404" y="636392"/>
                </a:cubicBezTo>
                <a:lnTo>
                  <a:pt x="1621404" y="73528"/>
                </a:lnTo>
                <a:cubicBezTo>
                  <a:pt x="1621404" y="32962"/>
                  <a:pt x="1654365" y="1"/>
                  <a:pt x="1694931" y="1"/>
                </a:cubicBezTo>
                <a:close/>
                <a:moveTo>
                  <a:pt x="73528" y="1"/>
                </a:moveTo>
                <a:lnTo>
                  <a:pt x="635125" y="1"/>
                </a:lnTo>
                <a:cubicBezTo>
                  <a:pt x="676959" y="1"/>
                  <a:pt x="709919" y="32961"/>
                  <a:pt x="709919" y="73528"/>
                </a:cubicBezTo>
                <a:lnTo>
                  <a:pt x="709919" y="635125"/>
                </a:lnTo>
                <a:cubicBezTo>
                  <a:pt x="709919" y="675692"/>
                  <a:pt x="676959" y="708653"/>
                  <a:pt x="636392" y="708653"/>
                </a:cubicBezTo>
                <a:lnTo>
                  <a:pt x="73528" y="708653"/>
                </a:lnTo>
                <a:cubicBezTo>
                  <a:pt x="32961" y="709919"/>
                  <a:pt x="1" y="676959"/>
                  <a:pt x="1" y="636392"/>
                </a:cubicBezTo>
                <a:lnTo>
                  <a:pt x="1" y="73528"/>
                </a:lnTo>
                <a:cubicBezTo>
                  <a:pt x="1" y="32961"/>
                  <a:pt x="32961" y="1"/>
                  <a:pt x="73528" y="1"/>
                </a:cubicBezTo>
                <a:close/>
                <a:moveTo>
                  <a:pt x="4085838" y="0"/>
                </a:moveTo>
                <a:lnTo>
                  <a:pt x="4647433" y="0"/>
                </a:lnTo>
                <a:cubicBezTo>
                  <a:pt x="4688000" y="0"/>
                  <a:pt x="4720959" y="32961"/>
                  <a:pt x="4720959" y="73528"/>
                </a:cubicBezTo>
                <a:lnTo>
                  <a:pt x="4720959" y="635125"/>
                </a:lnTo>
                <a:cubicBezTo>
                  <a:pt x="4720959" y="675691"/>
                  <a:pt x="4688000" y="708652"/>
                  <a:pt x="4647433" y="708652"/>
                </a:cubicBezTo>
                <a:lnTo>
                  <a:pt x="4085838" y="708652"/>
                </a:lnTo>
                <a:cubicBezTo>
                  <a:pt x="4045270" y="709919"/>
                  <a:pt x="4012309" y="676959"/>
                  <a:pt x="4012309" y="636392"/>
                </a:cubicBezTo>
                <a:lnTo>
                  <a:pt x="4012309" y="73528"/>
                </a:lnTo>
                <a:cubicBezTo>
                  <a:pt x="4012309" y="32961"/>
                  <a:pt x="4045270" y="0"/>
                  <a:pt x="4085838" y="0"/>
                </a:cubicBezTo>
                <a:close/>
              </a:path>
            </a:pathLst>
          </a:custGeom>
        </p:spPr>
      </p:pic>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472847" y="838207"/>
            <a:ext cx="4191000" cy="2554545"/>
          </a:xfrm>
          <a:prstGeom prst="rect">
            <a:avLst/>
          </a:prstGeom>
        </p:spPr>
        <p:txBody>
          <a:bodyPr wrap="square">
            <a:spAutoFit/>
          </a:bodyPr>
          <a:lstStyle/>
          <a:p>
            <a:pPr algn="ctr"/>
            <a:r>
              <a:rPr lang="en-US" sz="3200">
                <a:latin typeface="+mj-lt"/>
              </a:rPr>
              <a:t>If people like you, they'll listen to you, but if they trust you, they'll do business with you.wm</a:t>
            </a:r>
            <a:endParaRPr lang="en-ID" sz="32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100105" y="4243587"/>
            <a:ext cx="2667363" cy="2512207"/>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10478045" y="97071"/>
            <a:ext cx="1611083" cy="1532903"/>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73" name="Picture 72"/>
          <p:cNvPicPr>
            <a:picLocks noChangeAspect="1"/>
          </p:cNvPicPr>
          <p:nvPr/>
        </p:nvPicPr>
        <p:blipFill>
          <a:blip r:embed="rId2">
            <a:extLst>
              <a:ext uri="{28A0092B-C50C-407E-A947-70E740481C1C}">
                <a14:useLocalDpi xmlns:a14="http://schemas.microsoft.com/office/drawing/2010/main" val="0"/>
              </a:ext>
            </a:extLst>
          </a:blip>
          <a:srcRect l="40498" t="33651" r="1012" b="1726"/>
          <a:stretch>
            <a:fillRect/>
          </a:stretch>
        </p:blipFill>
        <p:spPr>
          <a:xfrm>
            <a:off x="4937510" y="2307773"/>
            <a:ext cx="7131115" cy="4431887"/>
          </a:xfrm>
          <a:custGeom>
            <a:avLst/>
            <a:gdLst>
              <a:gd name="connsiteX0" fmla="*/ 6413708 w 7131115"/>
              <a:gd name="connsiteY0" fmla="*/ 3631427 h 4431887"/>
              <a:gd name="connsiteX1" fmla="*/ 7048063 w 7131115"/>
              <a:gd name="connsiteY1" fmla="*/ 3631427 h 4431887"/>
              <a:gd name="connsiteX2" fmla="*/ 7131115 w 7131115"/>
              <a:gd name="connsiteY2" fmla="*/ 3714480 h 4431887"/>
              <a:gd name="connsiteX3" fmla="*/ 7131115 w 7131115"/>
              <a:gd name="connsiteY3" fmla="*/ 4348835 h 4431887"/>
              <a:gd name="connsiteX4" fmla="*/ 7048063 w 7131115"/>
              <a:gd name="connsiteY4" fmla="*/ 4431887 h 4431887"/>
              <a:gd name="connsiteX5" fmla="*/ 6413708 w 7131115"/>
              <a:gd name="connsiteY5" fmla="*/ 4431887 h 4431887"/>
              <a:gd name="connsiteX6" fmla="*/ 6330655 w 7131115"/>
              <a:gd name="connsiteY6" fmla="*/ 4348835 h 4431887"/>
              <a:gd name="connsiteX7" fmla="*/ 6330655 w 7131115"/>
              <a:gd name="connsiteY7" fmla="*/ 3714480 h 4431887"/>
              <a:gd name="connsiteX8" fmla="*/ 6413708 w 7131115"/>
              <a:gd name="connsiteY8" fmla="*/ 3631427 h 4431887"/>
              <a:gd name="connsiteX9" fmla="*/ 5504419 w 7131115"/>
              <a:gd name="connsiteY9" fmla="*/ 3631427 h 4431887"/>
              <a:gd name="connsiteX10" fmla="*/ 6138774 w 7131115"/>
              <a:gd name="connsiteY10" fmla="*/ 3631427 h 4431887"/>
              <a:gd name="connsiteX11" fmla="*/ 6221827 w 7131115"/>
              <a:gd name="connsiteY11" fmla="*/ 3714480 h 4431887"/>
              <a:gd name="connsiteX12" fmla="*/ 6221827 w 7131115"/>
              <a:gd name="connsiteY12" fmla="*/ 4348835 h 4431887"/>
              <a:gd name="connsiteX13" fmla="*/ 6138774 w 7131115"/>
              <a:gd name="connsiteY13" fmla="*/ 4431887 h 4431887"/>
              <a:gd name="connsiteX14" fmla="*/ 5504419 w 7131115"/>
              <a:gd name="connsiteY14" fmla="*/ 4431887 h 4431887"/>
              <a:gd name="connsiteX15" fmla="*/ 5421366 w 7131115"/>
              <a:gd name="connsiteY15" fmla="*/ 4348835 h 4431887"/>
              <a:gd name="connsiteX16" fmla="*/ 5421366 w 7131115"/>
              <a:gd name="connsiteY16" fmla="*/ 3714480 h 4431887"/>
              <a:gd name="connsiteX17" fmla="*/ 5504419 w 7131115"/>
              <a:gd name="connsiteY17" fmla="*/ 3631427 h 4431887"/>
              <a:gd name="connsiteX18" fmla="*/ 3707321 w 7131115"/>
              <a:gd name="connsiteY18" fmla="*/ 3631427 h 4431887"/>
              <a:gd name="connsiteX19" fmla="*/ 4341675 w 7131115"/>
              <a:gd name="connsiteY19" fmla="*/ 3631427 h 4431887"/>
              <a:gd name="connsiteX20" fmla="*/ 4424727 w 7131115"/>
              <a:gd name="connsiteY20" fmla="*/ 3714480 h 4431887"/>
              <a:gd name="connsiteX21" fmla="*/ 4424727 w 7131115"/>
              <a:gd name="connsiteY21" fmla="*/ 4348835 h 4431887"/>
              <a:gd name="connsiteX22" fmla="*/ 4341675 w 7131115"/>
              <a:gd name="connsiteY22" fmla="*/ 4431887 h 4431887"/>
              <a:gd name="connsiteX23" fmla="*/ 3707321 w 7131115"/>
              <a:gd name="connsiteY23" fmla="*/ 4431887 h 4431887"/>
              <a:gd name="connsiteX24" fmla="*/ 3624267 w 7131115"/>
              <a:gd name="connsiteY24" fmla="*/ 4348835 h 4431887"/>
              <a:gd name="connsiteX25" fmla="*/ 3624267 w 7131115"/>
              <a:gd name="connsiteY25" fmla="*/ 3714480 h 4431887"/>
              <a:gd name="connsiteX26" fmla="*/ 3707321 w 7131115"/>
              <a:gd name="connsiteY26" fmla="*/ 3631427 h 4431887"/>
              <a:gd name="connsiteX27" fmla="*/ 2790873 w 7131115"/>
              <a:gd name="connsiteY27" fmla="*/ 3631427 h 4431887"/>
              <a:gd name="connsiteX28" fmla="*/ 3425226 w 7131115"/>
              <a:gd name="connsiteY28" fmla="*/ 3631427 h 4431887"/>
              <a:gd name="connsiteX29" fmla="*/ 3508279 w 7131115"/>
              <a:gd name="connsiteY29" fmla="*/ 3714480 h 4431887"/>
              <a:gd name="connsiteX30" fmla="*/ 3508279 w 7131115"/>
              <a:gd name="connsiteY30" fmla="*/ 4348835 h 4431887"/>
              <a:gd name="connsiteX31" fmla="*/ 3425226 w 7131115"/>
              <a:gd name="connsiteY31" fmla="*/ 4431887 h 4431887"/>
              <a:gd name="connsiteX32" fmla="*/ 2790873 w 7131115"/>
              <a:gd name="connsiteY32" fmla="*/ 4431887 h 4431887"/>
              <a:gd name="connsiteX33" fmla="*/ 2707819 w 7131115"/>
              <a:gd name="connsiteY33" fmla="*/ 4348835 h 4431887"/>
              <a:gd name="connsiteX34" fmla="*/ 2707819 w 7131115"/>
              <a:gd name="connsiteY34" fmla="*/ 3714480 h 4431887"/>
              <a:gd name="connsiteX35" fmla="*/ 2790873 w 7131115"/>
              <a:gd name="connsiteY35" fmla="*/ 3631427 h 4431887"/>
              <a:gd name="connsiteX36" fmla="*/ 992342 w 7131115"/>
              <a:gd name="connsiteY36" fmla="*/ 3631427 h 4431887"/>
              <a:gd name="connsiteX37" fmla="*/ 1626697 w 7131115"/>
              <a:gd name="connsiteY37" fmla="*/ 3631427 h 4431887"/>
              <a:gd name="connsiteX38" fmla="*/ 1709750 w 7131115"/>
              <a:gd name="connsiteY38" fmla="*/ 3714480 h 4431887"/>
              <a:gd name="connsiteX39" fmla="*/ 1709750 w 7131115"/>
              <a:gd name="connsiteY39" fmla="*/ 4348835 h 4431887"/>
              <a:gd name="connsiteX40" fmla="*/ 1628129 w 7131115"/>
              <a:gd name="connsiteY40" fmla="*/ 4431887 h 4431887"/>
              <a:gd name="connsiteX41" fmla="*/ 992342 w 7131115"/>
              <a:gd name="connsiteY41" fmla="*/ 4431887 h 4431887"/>
              <a:gd name="connsiteX42" fmla="*/ 909289 w 7131115"/>
              <a:gd name="connsiteY42" fmla="*/ 4348835 h 4431887"/>
              <a:gd name="connsiteX43" fmla="*/ 909289 w 7131115"/>
              <a:gd name="connsiteY43" fmla="*/ 3714480 h 4431887"/>
              <a:gd name="connsiteX44" fmla="*/ 992342 w 7131115"/>
              <a:gd name="connsiteY44" fmla="*/ 3631427 h 4431887"/>
              <a:gd name="connsiteX45" fmla="*/ 6413708 w 7131115"/>
              <a:gd name="connsiteY45" fmla="*/ 2699227 h 4431887"/>
              <a:gd name="connsiteX46" fmla="*/ 7048063 w 7131115"/>
              <a:gd name="connsiteY46" fmla="*/ 2699227 h 4431887"/>
              <a:gd name="connsiteX47" fmla="*/ 7131115 w 7131115"/>
              <a:gd name="connsiteY47" fmla="*/ 2782280 h 4431887"/>
              <a:gd name="connsiteX48" fmla="*/ 7131115 w 7131115"/>
              <a:gd name="connsiteY48" fmla="*/ 3416635 h 4431887"/>
              <a:gd name="connsiteX49" fmla="*/ 7048063 w 7131115"/>
              <a:gd name="connsiteY49" fmla="*/ 3499687 h 4431887"/>
              <a:gd name="connsiteX50" fmla="*/ 6413708 w 7131115"/>
              <a:gd name="connsiteY50" fmla="*/ 3499687 h 4431887"/>
              <a:gd name="connsiteX51" fmla="*/ 6330655 w 7131115"/>
              <a:gd name="connsiteY51" fmla="*/ 3416635 h 4431887"/>
              <a:gd name="connsiteX52" fmla="*/ 6330655 w 7131115"/>
              <a:gd name="connsiteY52" fmla="*/ 2782280 h 4431887"/>
              <a:gd name="connsiteX53" fmla="*/ 6413708 w 7131115"/>
              <a:gd name="connsiteY53" fmla="*/ 2699227 h 4431887"/>
              <a:gd name="connsiteX54" fmla="*/ 83053 w 7131115"/>
              <a:gd name="connsiteY54" fmla="*/ 2699227 h 4431887"/>
              <a:gd name="connsiteX55" fmla="*/ 717408 w 7131115"/>
              <a:gd name="connsiteY55" fmla="*/ 2699227 h 4431887"/>
              <a:gd name="connsiteX56" fmla="*/ 800462 w 7131115"/>
              <a:gd name="connsiteY56" fmla="*/ 2782280 h 4431887"/>
              <a:gd name="connsiteX57" fmla="*/ 800462 w 7131115"/>
              <a:gd name="connsiteY57" fmla="*/ 3416635 h 4431887"/>
              <a:gd name="connsiteX58" fmla="*/ 718840 w 7131115"/>
              <a:gd name="connsiteY58" fmla="*/ 3499687 h 4431887"/>
              <a:gd name="connsiteX59" fmla="*/ 83053 w 7131115"/>
              <a:gd name="connsiteY59" fmla="*/ 3499687 h 4431887"/>
              <a:gd name="connsiteX60" fmla="*/ 0 w 7131115"/>
              <a:gd name="connsiteY60" fmla="*/ 3416635 h 4431887"/>
              <a:gd name="connsiteX61" fmla="*/ 0 w 7131115"/>
              <a:gd name="connsiteY61" fmla="*/ 2782280 h 4431887"/>
              <a:gd name="connsiteX62" fmla="*/ 83053 w 7131115"/>
              <a:gd name="connsiteY62" fmla="*/ 2699227 h 4431887"/>
              <a:gd name="connsiteX63" fmla="*/ 83053 w 7131115"/>
              <a:gd name="connsiteY63" fmla="*/ 1799962 h 4431887"/>
              <a:gd name="connsiteX64" fmla="*/ 717408 w 7131115"/>
              <a:gd name="connsiteY64" fmla="*/ 1799962 h 4431887"/>
              <a:gd name="connsiteX65" fmla="*/ 800462 w 7131115"/>
              <a:gd name="connsiteY65" fmla="*/ 1883015 h 4431887"/>
              <a:gd name="connsiteX66" fmla="*/ 800462 w 7131115"/>
              <a:gd name="connsiteY66" fmla="*/ 2517369 h 4431887"/>
              <a:gd name="connsiteX67" fmla="*/ 718840 w 7131115"/>
              <a:gd name="connsiteY67" fmla="*/ 2600423 h 4431887"/>
              <a:gd name="connsiteX68" fmla="*/ 83053 w 7131115"/>
              <a:gd name="connsiteY68" fmla="*/ 2600423 h 4431887"/>
              <a:gd name="connsiteX69" fmla="*/ 0 w 7131115"/>
              <a:gd name="connsiteY69" fmla="*/ 2517369 h 4431887"/>
              <a:gd name="connsiteX70" fmla="*/ 0 w 7131115"/>
              <a:gd name="connsiteY70" fmla="*/ 1883015 h 4431887"/>
              <a:gd name="connsiteX71" fmla="*/ 83053 w 7131115"/>
              <a:gd name="connsiteY71" fmla="*/ 1799962 h 4431887"/>
              <a:gd name="connsiteX72" fmla="*/ 6413708 w 7131115"/>
              <a:gd name="connsiteY72" fmla="*/ 899264 h 4431887"/>
              <a:gd name="connsiteX73" fmla="*/ 7048063 w 7131115"/>
              <a:gd name="connsiteY73" fmla="*/ 899264 h 4431887"/>
              <a:gd name="connsiteX74" fmla="*/ 7131115 w 7131115"/>
              <a:gd name="connsiteY74" fmla="*/ 982318 h 4431887"/>
              <a:gd name="connsiteX75" fmla="*/ 7131115 w 7131115"/>
              <a:gd name="connsiteY75" fmla="*/ 1616672 h 4431887"/>
              <a:gd name="connsiteX76" fmla="*/ 7048063 w 7131115"/>
              <a:gd name="connsiteY76" fmla="*/ 1701157 h 4431887"/>
              <a:gd name="connsiteX77" fmla="*/ 6413708 w 7131115"/>
              <a:gd name="connsiteY77" fmla="*/ 1701157 h 4431887"/>
              <a:gd name="connsiteX78" fmla="*/ 6330655 w 7131115"/>
              <a:gd name="connsiteY78" fmla="*/ 1618104 h 4431887"/>
              <a:gd name="connsiteX79" fmla="*/ 6330655 w 7131115"/>
              <a:gd name="connsiteY79" fmla="*/ 982318 h 4431887"/>
              <a:gd name="connsiteX80" fmla="*/ 6413708 w 7131115"/>
              <a:gd name="connsiteY80" fmla="*/ 899264 h 4431887"/>
              <a:gd name="connsiteX81" fmla="*/ 992342 w 7131115"/>
              <a:gd name="connsiteY81" fmla="*/ 899264 h 4431887"/>
              <a:gd name="connsiteX82" fmla="*/ 6137342 w 7131115"/>
              <a:gd name="connsiteY82" fmla="*/ 899264 h 4431887"/>
              <a:gd name="connsiteX83" fmla="*/ 6220395 w 7131115"/>
              <a:gd name="connsiteY83" fmla="*/ 982318 h 4431887"/>
              <a:gd name="connsiteX84" fmla="*/ 6220395 w 7131115"/>
              <a:gd name="connsiteY84" fmla="*/ 3415202 h 4431887"/>
              <a:gd name="connsiteX85" fmla="*/ 6138774 w 7131115"/>
              <a:gd name="connsiteY85" fmla="*/ 3499687 h 4431887"/>
              <a:gd name="connsiteX86" fmla="*/ 992342 w 7131115"/>
              <a:gd name="connsiteY86" fmla="*/ 3499687 h 4431887"/>
              <a:gd name="connsiteX87" fmla="*/ 909289 w 7131115"/>
              <a:gd name="connsiteY87" fmla="*/ 3416634 h 4431887"/>
              <a:gd name="connsiteX88" fmla="*/ 909289 w 7131115"/>
              <a:gd name="connsiteY88" fmla="*/ 982318 h 4431887"/>
              <a:gd name="connsiteX89" fmla="*/ 992342 w 7131115"/>
              <a:gd name="connsiteY89" fmla="*/ 899264 h 4431887"/>
              <a:gd name="connsiteX90" fmla="*/ 5504419 w 7131115"/>
              <a:gd name="connsiteY90" fmla="*/ 0 h 4431887"/>
              <a:gd name="connsiteX91" fmla="*/ 6138774 w 7131115"/>
              <a:gd name="connsiteY91" fmla="*/ 0 h 4431887"/>
              <a:gd name="connsiteX92" fmla="*/ 6221827 w 7131115"/>
              <a:gd name="connsiteY92" fmla="*/ 83053 h 4431887"/>
              <a:gd name="connsiteX93" fmla="*/ 6221827 w 7131115"/>
              <a:gd name="connsiteY93" fmla="*/ 717407 h 4431887"/>
              <a:gd name="connsiteX94" fmla="*/ 6138774 w 7131115"/>
              <a:gd name="connsiteY94" fmla="*/ 801893 h 4431887"/>
              <a:gd name="connsiteX95" fmla="*/ 5504419 w 7131115"/>
              <a:gd name="connsiteY95" fmla="*/ 801893 h 4431887"/>
              <a:gd name="connsiteX96" fmla="*/ 5421366 w 7131115"/>
              <a:gd name="connsiteY96" fmla="*/ 718840 h 4431887"/>
              <a:gd name="connsiteX97" fmla="*/ 5421366 w 7131115"/>
              <a:gd name="connsiteY97" fmla="*/ 83053 h 4431887"/>
              <a:gd name="connsiteX98" fmla="*/ 5504419 w 7131115"/>
              <a:gd name="connsiteY98" fmla="*/ 0 h 4431887"/>
              <a:gd name="connsiteX99" fmla="*/ 4616609 w 7131115"/>
              <a:gd name="connsiteY99" fmla="*/ 0 h 4431887"/>
              <a:gd name="connsiteX100" fmla="*/ 5250964 w 7131115"/>
              <a:gd name="connsiteY100" fmla="*/ 0 h 4431887"/>
              <a:gd name="connsiteX101" fmla="*/ 5334017 w 7131115"/>
              <a:gd name="connsiteY101" fmla="*/ 83053 h 4431887"/>
              <a:gd name="connsiteX102" fmla="*/ 5334017 w 7131115"/>
              <a:gd name="connsiteY102" fmla="*/ 717407 h 4431887"/>
              <a:gd name="connsiteX103" fmla="*/ 5250964 w 7131115"/>
              <a:gd name="connsiteY103" fmla="*/ 801893 h 4431887"/>
              <a:gd name="connsiteX104" fmla="*/ 4616609 w 7131115"/>
              <a:gd name="connsiteY104" fmla="*/ 801893 h 4431887"/>
              <a:gd name="connsiteX105" fmla="*/ 4533557 w 7131115"/>
              <a:gd name="connsiteY105" fmla="*/ 718840 h 4431887"/>
              <a:gd name="connsiteX106" fmla="*/ 4533557 w 7131115"/>
              <a:gd name="connsiteY106" fmla="*/ 83053 h 4431887"/>
              <a:gd name="connsiteX107" fmla="*/ 4616609 w 7131115"/>
              <a:gd name="connsiteY107" fmla="*/ 0 h 4431887"/>
              <a:gd name="connsiteX108" fmla="*/ 2790873 w 7131115"/>
              <a:gd name="connsiteY108" fmla="*/ 0 h 4431887"/>
              <a:gd name="connsiteX109" fmla="*/ 3425226 w 7131115"/>
              <a:gd name="connsiteY109" fmla="*/ 0 h 4431887"/>
              <a:gd name="connsiteX110" fmla="*/ 3508279 w 7131115"/>
              <a:gd name="connsiteY110" fmla="*/ 83053 h 4431887"/>
              <a:gd name="connsiteX111" fmla="*/ 3508279 w 7131115"/>
              <a:gd name="connsiteY111" fmla="*/ 717407 h 4431887"/>
              <a:gd name="connsiteX112" fmla="*/ 3425226 w 7131115"/>
              <a:gd name="connsiteY112" fmla="*/ 801893 h 4431887"/>
              <a:gd name="connsiteX113" fmla="*/ 2790873 w 7131115"/>
              <a:gd name="connsiteY113" fmla="*/ 801893 h 4431887"/>
              <a:gd name="connsiteX114" fmla="*/ 2707819 w 7131115"/>
              <a:gd name="connsiteY114" fmla="*/ 718840 h 4431887"/>
              <a:gd name="connsiteX115" fmla="*/ 2707819 w 7131115"/>
              <a:gd name="connsiteY115" fmla="*/ 83053 h 4431887"/>
              <a:gd name="connsiteX116" fmla="*/ 2790873 w 7131115"/>
              <a:gd name="connsiteY116" fmla="*/ 0 h 4431887"/>
              <a:gd name="connsiteX117" fmla="*/ 1881583 w 7131115"/>
              <a:gd name="connsiteY117" fmla="*/ 0 h 4431887"/>
              <a:gd name="connsiteX118" fmla="*/ 2515938 w 7131115"/>
              <a:gd name="connsiteY118" fmla="*/ 0 h 4431887"/>
              <a:gd name="connsiteX119" fmla="*/ 2598991 w 7131115"/>
              <a:gd name="connsiteY119" fmla="*/ 83053 h 4431887"/>
              <a:gd name="connsiteX120" fmla="*/ 2598991 w 7131115"/>
              <a:gd name="connsiteY120" fmla="*/ 717407 h 4431887"/>
              <a:gd name="connsiteX121" fmla="*/ 2515938 w 7131115"/>
              <a:gd name="connsiteY121" fmla="*/ 801893 h 4431887"/>
              <a:gd name="connsiteX122" fmla="*/ 1881583 w 7131115"/>
              <a:gd name="connsiteY122" fmla="*/ 801893 h 4431887"/>
              <a:gd name="connsiteX123" fmla="*/ 1798530 w 7131115"/>
              <a:gd name="connsiteY123" fmla="*/ 718840 h 4431887"/>
              <a:gd name="connsiteX124" fmla="*/ 1798530 w 7131115"/>
              <a:gd name="connsiteY124" fmla="*/ 83053 h 4431887"/>
              <a:gd name="connsiteX125" fmla="*/ 1881583 w 7131115"/>
              <a:gd name="connsiteY125" fmla="*/ 0 h 4431887"/>
              <a:gd name="connsiteX126" fmla="*/ 992342 w 7131115"/>
              <a:gd name="connsiteY126" fmla="*/ 0 h 4431887"/>
              <a:gd name="connsiteX127" fmla="*/ 1626697 w 7131115"/>
              <a:gd name="connsiteY127" fmla="*/ 0 h 4431887"/>
              <a:gd name="connsiteX128" fmla="*/ 1709750 w 7131115"/>
              <a:gd name="connsiteY128" fmla="*/ 83053 h 4431887"/>
              <a:gd name="connsiteX129" fmla="*/ 1709750 w 7131115"/>
              <a:gd name="connsiteY129" fmla="*/ 717407 h 4431887"/>
              <a:gd name="connsiteX130" fmla="*/ 1628129 w 7131115"/>
              <a:gd name="connsiteY130" fmla="*/ 801893 h 4431887"/>
              <a:gd name="connsiteX131" fmla="*/ 992342 w 7131115"/>
              <a:gd name="connsiteY131" fmla="*/ 801893 h 4431887"/>
              <a:gd name="connsiteX132" fmla="*/ 909289 w 7131115"/>
              <a:gd name="connsiteY132" fmla="*/ 718840 h 4431887"/>
              <a:gd name="connsiteX133" fmla="*/ 909289 w 7131115"/>
              <a:gd name="connsiteY133" fmla="*/ 83053 h 4431887"/>
              <a:gd name="connsiteX134" fmla="*/ 992342 w 7131115"/>
              <a:gd name="connsiteY134" fmla="*/ 0 h 4431887"/>
              <a:gd name="connsiteX135" fmla="*/ 83053 w 7131115"/>
              <a:gd name="connsiteY135" fmla="*/ 0 h 4431887"/>
              <a:gd name="connsiteX136" fmla="*/ 717408 w 7131115"/>
              <a:gd name="connsiteY136" fmla="*/ 0 h 4431887"/>
              <a:gd name="connsiteX137" fmla="*/ 801893 w 7131115"/>
              <a:gd name="connsiteY137" fmla="*/ 83053 h 4431887"/>
              <a:gd name="connsiteX138" fmla="*/ 801893 w 7131115"/>
              <a:gd name="connsiteY138" fmla="*/ 717407 h 4431887"/>
              <a:gd name="connsiteX139" fmla="*/ 718840 w 7131115"/>
              <a:gd name="connsiteY139" fmla="*/ 801893 h 4431887"/>
              <a:gd name="connsiteX140" fmla="*/ 83053 w 7131115"/>
              <a:gd name="connsiteY140" fmla="*/ 801893 h 4431887"/>
              <a:gd name="connsiteX141" fmla="*/ 0 w 7131115"/>
              <a:gd name="connsiteY141" fmla="*/ 718840 h 4431887"/>
              <a:gd name="connsiteX142" fmla="*/ 0 w 7131115"/>
              <a:gd name="connsiteY142" fmla="*/ 83053 h 4431887"/>
              <a:gd name="connsiteX143" fmla="*/ 83053 w 7131115"/>
              <a:gd name="connsiteY143" fmla="*/ 0 h 443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7131115" h="4431887">
                <a:moveTo>
                  <a:pt x="6413708" y="3631427"/>
                </a:moveTo>
                <a:lnTo>
                  <a:pt x="7048063" y="3631427"/>
                </a:lnTo>
                <a:cubicBezTo>
                  <a:pt x="7093884" y="3631427"/>
                  <a:pt x="7131115" y="3668658"/>
                  <a:pt x="7131115" y="3714480"/>
                </a:cubicBezTo>
                <a:lnTo>
                  <a:pt x="7131115" y="4348835"/>
                </a:lnTo>
                <a:cubicBezTo>
                  <a:pt x="7131115" y="4394656"/>
                  <a:pt x="7093884" y="4431887"/>
                  <a:pt x="7048063" y="4431887"/>
                </a:cubicBezTo>
                <a:lnTo>
                  <a:pt x="6413708" y="4431887"/>
                </a:lnTo>
                <a:cubicBezTo>
                  <a:pt x="6367885" y="4431887"/>
                  <a:pt x="6330655" y="4394656"/>
                  <a:pt x="6330655" y="4348835"/>
                </a:cubicBezTo>
                <a:lnTo>
                  <a:pt x="6330655" y="3714480"/>
                </a:lnTo>
                <a:cubicBezTo>
                  <a:pt x="6330655" y="3668658"/>
                  <a:pt x="6367885" y="3631427"/>
                  <a:pt x="6413708" y="3631427"/>
                </a:cubicBezTo>
                <a:close/>
                <a:moveTo>
                  <a:pt x="5504419" y="3631427"/>
                </a:moveTo>
                <a:lnTo>
                  <a:pt x="6138774" y="3631427"/>
                </a:lnTo>
                <a:cubicBezTo>
                  <a:pt x="6184595" y="3631427"/>
                  <a:pt x="6221827" y="3668658"/>
                  <a:pt x="6221827" y="3714480"/>
                </a:cubicBezTo>
                <a:lnTo>
                  <a:pt x="6221827" y="4348835"/>
                </a:lnTo>
                <a:cubicBezTo>
                  <a:pt x="6221827" y="4394656"/>
                  <a:pt x="6184595" y="4431887"/>
                  <a:pt x="6138774" y="4431887"/>
                </a:cubicBezTo>
                <a:lnTo>
                  <a:pt x="5504419" y="4431887"/>
                </a:lnTo>
                <a:cubicBezTo>
                  <a:pt x="5458597" y="4431887"/>
                  <a:pt x="5421366" y="4394656"/>
                  <a:pt x="5421366" y="4348835"/>
                </a:cubicBezTo>
                <a:lnTo>
                  <a:pt x="5421366" y="3714480"/>
                </a:lnTo>
                <a:cubicBezTo>
                  <a:pt x="5421366" y="3668658"/>
                  <a:pt x="5458597" y="3631427"/>
                  <a:pt x="5504419" y="3631427"/>
                </a:cubicBezTo>
                <a:close/>
                <a:moveTo>
                  <a:pt x="3707321" y="3631427"/>
                </a:moveTo>
                <a:lnTo>
                  <a:pt x="4341675" y="3631427"/>
                </a:lnTo>
                <a:cubicBezTo>
                  <a:pt x="4387497" y="3631427"/>
                  <a:pt x="4424727" y="3668658"/>
                  <a:pt x="4424727" y="3714480"/>
                </a:cubicBezTo>
                <a:lnTo>
                  <a:pt x="4424727" y="4348835"/>
                </a:lnTo>
                <a:cubicBezTo>
                  <a:pt x="4424727" y="4394656"/>
                  <a:pt x="4387497" y="4431887"/>
                  <a:pt x="4341675" y="4431887"/>
                </a:cubicBezTo>
                <a:lnTo>
                  <a:pt x="3707321" y="4431887"/>
                </a:lnTo>
                <a:cubicBezTo>
                  <a:pt x="3661498" y="4431887"/>
                  <a:pt x="3624267" y="4394656"/>
                  <a:pt x="3624267" y="4348835"/>
                </a:cubicBezTo>
                <a:lnTo>
                  <a:pt x="3624267" y="3714480"/>
                </a:lnTo>
                <a:cubicBezTo>
                  <a:pt x="3624267" y="3668658"/>
                  <a:pt x="3661498" y="3631427"/>
                  <a:pt x="3707321" y="3631427"/>
                </a:cubicBezTo>
                <a:close/>
                <a:moveTo>
                  <a:pt x="2790873" y="3631427"/>
                </a:moveTo>
                <a:lnTo>
                  <a:pt x="3425226" y="3631427"/>
                </a:lnTo>
                <a:cubicBezTo>
                  <a:pt x="3471049" y="3631427"/>
                  <a:pt x="3508279" y="3668658"/>
                  <a:pt x="3508279" y="3714480"/>
                </a:cubicBezTo>
                <a:lnTo>
                  <a:pt x="3508279" y="4348835"/>
                </a:lnTo>
                <a:cubicBezTo>
                  <a:pt x="3508279" y="4394656"/>
                  <a:pt x="3471049" y="4431887"/>
                  <a:pt x="3425226" y="4431887"/>
                </a:cubicBezTo>
                <a:lnTo>
                  <a:pt x="2790873" y="4431887"/>
                </a:lnTo>
                <a:cubicBezTo>
                  <a:pt x="2745050" y="4431887"/>
                  <a:pt x="2707819" y="4394656"/>
                  <a:pt x="2707819" y="4348835"/>
                </a:cubicBezTo>
                <a:lnTo>
                  <a:pt x="2707819" y="3714480"/>
                </a:lnTo>
                <a:cubicBezTo>
                  <a:pt x="2707819" y="3668658"/>
                  <a:pt x="2745050" y="3631427"/>
                  <a:pt x="2790873" y="3631427"/>
                </a:cubicBezTo>
                <a:close/>
                <a:moveTo>
                  <a:pt x="992342" y="3631427"/>
                </a:moveTo>
                <a:lnTo>
                  <a:pt x="1626697" y="3631427"/>
                </a:lnTo>
                <a:cubicBezTo>
                  <a:pt x="1672519" y="3631427"/>
                  <a:pt x="1709750" y="3668658"/>
                  <a:pt x="1709750" y="3714480"/>
                </a:cubicBezTo>
                <a:lnTo>
                  <a:pt x="1709750" y="4348835"/>
                </a:lnTo>
                <a:cubicBezTo>
                  <a:pt x="1711182" y="4394656"/>
                  <a:pt x="1673951" y="4431887"/>
                  <a:pt x="1628129" y="4431887"/>
                </a:cubicBezTo>
                <a:lnTo>
                  <a:pt x="992342" y="4431887"/>
                </a:lnTo>
                <a:cubicBezTo>
                  <a:pt x="946520" y="4431887"/>
                  <a:pt x="909289" y="4394656"/>
                  <a:pt x="909289" y="4348835"/>
                </a:cubicBezTo>
                <a:lnTo>
                  <a:pt x="909289" y="3714480"/>
                </a:lnTo>
                <a:cubicBezTo>
                  <a:pt x="909289" y="3668658"/>
                  <a:pt x="946520" y="3631427"/>
                  <a:pt x="992342" y="3631427"/>
                </a:cubicBezTo>
                <a:close/>
                <a:moveTo>
                  <a:pt x="6413708" y="2699227"/>
                </a:moveTo>
                <a:lnTo>
                  <a:pt x="7048063" y="2699227"/>
                </a:lnTo>
                <a:cubicBezTo>
                  <a:pt x="7093884" y="2699227"/>
                  <a:pt x="7131115" y="2736458"/>
                  <a:pt x="7131115" y="2782280"/>
                </a:cubicBezTo>
                <a:lnTo>
                  <a:pt x="7131115" y="3416635"/>
                </a:lnTo>
                <a:cubicBezTo>
                  <a:pt x="7131115" y="3461025"/>
                  <a:pt x="7093884" y="3499687"/>
                  <a:pt x="7048063" y="3499687"/>
                </a:cubicBezTo>
                <a:lnTo>
                  <a:pt x="6413708" y="3499687"/>
                </a:lnTo>
                <a:cubicBezTo>
                  <a:pt x="6367885" y="3499687"/>
                  <a:pt x="6330655" y="3462457"/>
                  <a:pt x="6330655" y="3416635"/>
                </a:cubicBezTo>
                <a:lnTo>
                  <a:pt x="6330655" y="2782280"/>
                </a:lnTo>
                <a:cubicBezTo>
                  <a:pt x="6330655" y="2736458"/>
                  <a:pt x="6367885" y="2699227"/>
                  <a:pt x="6413708" y="2699227"/>
                </a:cubicBezTo>
                <a:close/>
                <a:moveTo>
                  <a:pt x="83053" y="2699227"/>
                </a:moveTo>
                <a:lnTo>
                  <a:pt x="717408" y="2699227"/>
                </a:lnTo>
                <a:cubicBezTo>
                  <a:pt x="763230" y="2699227"/>
                  <a:pt x="800462" y="2736458"/>
                  <a:pt x="800462" y="2782280"/>
                </a:cubicBezTo>
                <a:lnTo>
                  <a:pt x="800462" y="3416635"/>
                </a:lnTo>
                <a:cubicBezTo>
                  <a:pt x="801893" y="3461025"/>
                  <a:pt x="764662" y="3499687"/>
                  <a:pt x="718840" y="3499687"/>
                </a:cubicBezTo>
                <a:lnTo>
                  <a:pt x="83053" y="3499687"/>
                </a:lnTo>
                <a:cubicBezTo>
                  <a:pt x="37231" y="3499687"/>
                  <a:pt x="0" y="3462457"/>
                  <a:pt x="0" y="3416635"/>
                </a:cubicBezTo>
                <a:lnTo>
                  <a:pt x="0" y="2782280"/>
                </a:lnTo>
                <a:cubicBezTo>
                  <a:pt x="0" y="2736458"/>
                  <a:pt x="37231" y="2699227"/>
                  <a:pt x="83053" y="2699227"/>
                </a:cubicBezTo>
                <a:close/>
                <a:moveTo>
                  <a:pt x="83053" y="1799962"/>
                </a:moveTo>
                <a:lnTo>
                  <a:pt x="717408" y="1799962"/>
                </a:lnTo>
                <a:cubicBezTo>
                  <a:pt x="763230" y="1799962"/>
                  <a:pt x="800462" y="1837192"/>
                  <a:pt x="800462" y="1883015"/>
                </a:cubicBezTo>
                <a:lnTo>
                  <a:pt x="800462" y="2517369"/>
                </a:lnTo>
                <a:cubicBezTo>
                  <a:pt x="801893" y="2563192"/>
                  <a:pt x="764662" y="2600423"/>
                  <a:pt x="718840" y="2600423"/>
                </a:cubicBezTo>
                <a:lnTo>
                  <a:pt x="83053" y="2600423"/>
                </a:lnTo>
                <a:cubicBezTo>
                  <a:pt x="37231" y="2600423"/>
                  <a:pt x="0" y="2563192"/>
                  <a:pt x="0" y="2517369"/>
                </a:cubicBezTo>
                <a:lnTo>
                  <a:pt x="0" y="1883015"/>
                </a:lnTo>
                <a:cubicBezTo>
                  <a:pt x="0" y="1837192"/>
                  <a:pt x="37231" y="1799962"/>
                  <a:pt x="83053" y="1799962"/>
                </a:cubicBezTo>
                <a:close/>
                <a:moveTo>
                  <a:pt x="6413708" y="899264"/>
                </a:moveTo>
                <a:lnTo>
                  <a:pt x="7048063" y="899264"/>
                </a:lnTo>
                <a:cubicBezTo>
                  <a:pt x="7093884" y="899264"/>
                  <a:pt x="7131115" y="936495"/>
                  <a:pt x="7131115" y="982318"/>
                </a:cubicBezTo>
                <a:lnTo>
                  <a:pt x="7131115" y="1616672"/>
                </a:lnTo>
                <a:cubicBezTo>
                  <a:pt x="7131115" y="1662495"/>
                  <a:pt x="7093884" y="1701157"/>
                  <a:pt x="7048063" y="1701157"/>
                </a:cubicBezTo>
                <a:lnTo>
                  <a:pt x="6413708" y="1701157"/>
                </a:lnTo>
                <a:cubicBezTo>
                  <a:pt x="6367885" y="1701157"/>
                  <a:pt x="6330655" y="1663927"/>
                  <a:pt x="6330655" y="1618104"/>
                </a:cubicBezTo>
                <a:lnTo>
                  <a:pt x="6330655" y="982318"/>
                </a:lnTo>
                <a:cubicBezTo>
                  <a:pt x="6330655" y="936495"/>
                  <a:pt x="6367885" y="899264"/>
                  <a:pt x="6413708" y="899264"/>
                </a:cubicBezTo>
                <a:close/>
                <a:moveTo>
                  <a:pt x="992342" y="899264"/>
                </a:moveTo>
                <a:lnTo>
                  <a:pt x="6137342" y="899264"/>
                </a:lnTo>
                <a:cubicBezTo>
                  <a:pt x="6183165" y="899264"/>
                  <a:pt x="6220395" y="936495"/>
                  <a:pt x="6220395" y="982318"/>
                </a:cubicBezTo>
                <a:lnTo>
                  <a:pt x="6220395" y="3415202"/>
                </a:lnTo>
                <a:cubicBezTo>
                  <a:pt x="6221827" y="3461024"/>
                  <a:pt x="6184597" y="3499687"/>
                  <a:pt x="6138774" y="3499687"/>
                </a:cubicBezTo>
                <a:lnTo>
                  <a:pt x="992342" y="3499687"/>
                </a:lnTo>
                <a:cubicBezTo>
                  <a:pt x="946520" y="3499687"/>
                  <a:pt x="909289" y="3462457"/>
                  <a:pt x="909289" y="3416634"/>
                </a:cubicBezTo>
                <a:lnTo>
                  <a:pt x="909289" y="982318"/>
                </a:lnTo>
                <a:cubicBezTo>
                  <a:pt x="909289" y="936495"/>
                  <a:pt x="946520" y="899264"/>
                  <a:pt x="992342" y="899264"/>
                </a:cubicBezTo>
                <a:close/>
                <a:moveTo>
                  <a:pt x="5504419" y="0"/>
                </a:moveTo>
                <a:lnTo>
                  <a:pt x="6138774" y="0"/>
                </a:lnTo>
                <a:cubicBezTo>
                  <a:pt x="6184595" y="0"/>
                  <a:pt x="6221827" y="37231"/>
                  <a:pt x="6221827" y="83053"/>
                </a:cubicBezTo>
                <a:lnTo>
                  <a:pt x="6221827" y="717407"/>
                </a:lnTo>
                <a:cubicBezTo>
                  <a:pt x="6221827" y="764662"/>
                  <a:pt x="6184595" y="801893"/>
                  <a:pt x="6138774" y="801893"/>
                </a:cubicBezTo>
                <a:lnTo>
                  <a:pt x="5504419" y="801893"/>
                </a:lnTo>
                <a:cubicBezTo>
                  <a:pt x="5458597" y="801893"/>
                  <a:pt x="5421366" y="764662"/>
                  <a:pt x="5421366" y="718840"/>
                </a:cubicBezTo>
                <a:lnTo>
                  <a:pt x="5421366" y="83053"/>
                </a:lnTo>
                <a:cubicBezTo>
                  <a:pt x="5421366" y="37231"/>
                  <a:pt x="5458597" y="0"/>
                  <a:pt x="5504419" y="0"/>
                </a:cubicBezTo>
                <a:close/>
                <a:moveTo>
                  <a:pt x="4616609" y="0"/>
                </a:moveTo>
                <a:lnTo>
                  <a:pt x="5250964" y="0"/>
                </a:lnTo>
                <a:cubicBezTo>
                  <a:pt x="5296785" y="0"/>
                  <a:pt x="5334017" y="37231"/>
                  <a:pt x="5334017" y="83053"/>
                </a:cubicBezTo>
                <a:lnTo>
                  <a:pt x="5334017" y="717407"/>
                </a:lnTo>
                <a:cubicBezTo>
                  <a:pt x="5334017" y="764662"/>
                  <a:pt x="5296785" y="801893"/>
                  <a:pt x="5250964" y="801893"/>
                </a:cubicBezTo>
                <a:lnTo>
                  <a:pt x="4616609" y="801893"/>
                </a:lnTo>
                <a:cubicBezTo>
                  <a:pt x="4570787" y="801893"/>
                  <a:pt x="4533557" y="764662"/>
                  <a:pt x="4533557" y="718840"/>
                </a:cubicBezTo>
                <a:lnTo>
                  <a:pt x="4533557" y="83053"/>
                </a:lnTo>
                <a:cubicBezTo>
                  <a:pt x="4533557" y="37231"/>
                  <a:pt x="4570787" y="0"/>
                  <a:pt x="4616609" y="0"/>
                </a:cubicBezTo>
                <a:close/>
                <a:moveTo>
                  <a:pt x="2790873" y="0"/>
                </a:moveTo>
                <a:lnTo>
                  <a:pt x="3425226" y="0"/>
                </a:lnTo>
                <a:cubicBezTo>
                  <a:pt x="3471049" y="0"/>
                  <a:pt x="3508279" y="37231"/>
                  <a:pt x="3508279" y="83053"/>
                </a:cubicBezTo>
                <a:lnTo>
                  <a:pt x="3508279" y="717407"/>
                </a:lnTo>
                <a:cubicBezTo>
                  <a:pt x="3508279" y="764662"/>
                  <a:pt x="3471049" y="801893"/>
                  <a:pt x="3425226" y="801893"/>
                </a:cubicBezTo>
                <a:lnTo>
                  <a:pt x="2790873" y="801893"/>
                </a:lnTo>
                <a:cubicBezTo>
                  <a:pt x="2745050" y="801893"/>
                  <a:pt x="2707819" y="764662"/>
                  <a:pt x="2707819" y="718840"/>
                </a:cubicBezTo>
                <a:lnTo>
                  <a:pt x="2707819" y="83053"/>
                </a:lnTo>
                <a:cubicBezTo>
                  <a:pt x="2707819" y="37231"/>
                  <a:pt x="2745050" y="0"/>
                  <a:pt x="2790873" y="0"/>
                </a:cubicBezTo>
                <a:close/>
                <a:moveTo>
                  <a:pt x="1881583" y="0"/>
                </a:moveTo>
                <a:lnTo>
                  <a:pt x="2515938" y="0"/>
                </a:lnTo>
                <a:cubicBezTo>
                  <a:pt x="2561760" y="0"/>
                  <a:pt x="2598991" y="37231"/>
                  <a:pt x="2598991" y="83053"/>
                </a:cubicBezTo>
                <a:lnTo>
                  <a:pt x="2598991" y="717407"/>
                </a:lnTo>
                <a:cubicBezTo>
                  <a:pt x="2598991" y="764662"/>
                  <a:pt x="2561760" y="801893"/>
                  <a:pt x="2515938" y="801893"/>
                </a:cubicBezTo>
                <a:lnTo>
                  <a:pt x="1881583" y="801893"/>
                </a:lnTo>
                <a:cubicBezTo>
                  <a:pt x="1835761" y="801893"/>
                  <a:pt x="1798530" y="764662"/>
                  <a:pt x="1798530" y="718840"/>
                </a:cubicBezTo>
                <a:lnTo>
                  <a:pt x="1798530" y="83053"/>
                </a:lnTo>
                <a:cubicBezTo>
                  <a:pt x="1798530" y="37231"/>
                  <a:pt x="1835761" y="0"/>
                  <a:pt x="1881583" y="0"/>
                </a:cubicBezTo>
                <a:close/>
                <a:moveTo>
                  <a:pt x="992342" y="0"/>
                </a:moveTo>
                <a:lnTo>
                  <a:pt x="1626697" y="0"/>
                </a:lnTo>
                <a:cubicBezTo>
                  <a:pt x="1672519" y="0"/>
                  <a:pt x="1709750" y="37231"/>
                  <a:pt x="1709750" y="83053"/>
                </a:cubicBezTo>
                <a:lnTo>
                  <a:pt x="1709750" y="717407"/>
                </a:lnTo>
                <a:cubicBezTo>
                  <a:pt x="1711182" y="764662"/>
                  <a:pt x="1673951" y="801893"/>
                  <a:pt x="1628129" y="801893"/>
                </a:cubicBezTo>
                <a:lnTo>
                  <a:pt x="992342" y="801893"/>
                </a:lnTo>
                <a:cubicBezTo>
                  <a:pt x="946520" y="801893"/>
                  <a:pt x="909289" y="764662"/>
                  <a:pt x="909289" y="718840"/>
                </a:cubicBezTo>
                <a:lnTo>
                  <a:pt x="909289" y="83053"/>
                </a:lnTo>
                <a:cubicBezTo>
                  <a:pt x="909289" y="37231"/>
                  <a:pt x="946520" y="0"/>
                  <a:pt x="992342" y="0"/>
                </a:cubicBezTo>
                <a:close/>
                <a:moveTo>
                  <a:pt x="83053" y="0"/>
                </a:moveTo>
                <a:lnTo>
                  <a:pt x="717408" y="0"/>
                </a:lnTo>
                <a:cubicBezTo>
                  <a:pt x="764662" y="0"/>
                  <a:pt x="801893" y="37231"/>
                  <a:pt x="801893" y="83053"/>
                </a:cubicBezTo>
                <a:lnTo>
                  <a:pt x="801893" y="717407"/>
                </a:lnTo>
                <a:cubicBezTo>
                  <a:pt x="801893" y="764662"/>
                  <a:pt x="764662" y="801893"/>
                  <a:pt x="718840" y="801893"/>
                </a:cubicBezTo>
                <a:lnTo>
                  <a:pt x="83053" y="801893"/>
                </a:lnTo>
                <a:cubicBezTo>
                  <a:pt x="37231" y="801893"/>
                  <a:pt x="0" y="764662"/>
                  <a:pt x="0" y="718840"/>
                </a:cubicBezTo>
                <a:lnTo>
                  <a:pt x="0" y="83053"/>
                </a:lnTo>
                <a:cubicBezTo>
                  <a:pt x="0" y="37231"/>
                  <a:pt x="37231" y="0"/>
                  <a:pt x="83053" y="0"/>
                </a:cubicBezTo>
                <a:close/>
              </a:path>
            </a:pathLst>
          </a:custGeom>
        </p:spPr>
      </p:pic>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9521263" y="156414"/>
            <a:ext cx="2667363" cy="2512207"/>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382694" y="2369345"/>
            <a:ext cx="414279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40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102614" y="5147627"/>
            <a:ext cx="1858455" cy="1609544"/>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534042" y="1364893"/>
            <a:ext cx="451449" cy="108551"/>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72905" t="51361" r="3139" b="5685"/>
          <a:stretch>
            <a:fillRect/>
          </a:stretch>
        </p:blipFill>
        <p:spPr>
          <a:xfrm>
            <a:off x="8888561" y="3522316"/>
            <a:ext cx="2920747" cy="2945781"/>
          </a:xfrm>
          <a:custGeom>
            <a:avLst/>
            <a:gdLst>
              <a:gd name="connsiteX0" fmla="*/ 2323484 w 2920747"/>
              <a:gd name="connsiteY0" fmla="*/ 2279374 h 2945781"/>
              <a:gd name="connsiteX1" fmla="*/ 2851603 w 2920747"/>
              <a:gd name="connsiteY1" fmla="*/ 2279374 h 2945781"/>
              <a:gd name="connsiteX2" fmla="*/ 2920747 w 2920747"/>
              <a:gd name="connsiteY2" fmla="*/ 2348518 h 2945781"/>
              <a:gd name="connsiteX3" fmla="*/ 2920747 w 2920747"/>
              <a:gd name="connsiteY3" fmla="*/ 2876637 h 2945781"/>
              <a:gd name="connsiteX4" fmla="*/ 2851603 w 2920747"/>
              <a:gd name="connsiteY4" fmla="*/ 2945781 h 2945781"/>
              <a:gd name="connsiteX5" fmla="*/ 2323484 w 2920747"/>
              <a:gd name="connsiteY5" fmla="*/ 2945781 h 2945781"/>
              <a:gd name="connsiteX6" fmla="*/ 2254340 w 2920747"/>
              <a:gd name="connsiteY6" fmla="*/ 2876637 h 2945781"/>
              <a:gd name="connsiteX7" fmla="*/ 2254340 w 2920747"/>
              <a:gd name="connsiteY7" fmla="*/ 2348518 h 2945781"/>
              <a:gd name="connsiteX8" fmla="*/ 2323484 w 2920747"/>
              <a:gd name="connsiteY8" fmla="*/ 2279374 h 2945781"/>
              <a:gd name="connsiteX9" fmla="*/ 817809 w 2920747"/>
              <a:gd name="connsiteY9" fmla="*/ 2279374 h 2945781"/>
              <a:gd name="connsiteX10" fmla="*/ 1345928 w 2920747"/>
              <a:gd name="connsiteY10" fmla="*/ 2279374 h 2945781"/>
              <a:gd name="connsiteX11" fmla="*/ 1415072 w 2920747"/>
              <a:gd name="connsiteY11" fmla="*/ 2348518 h 2945781"/>
              <a:gd name="connsiteX12" fmla="*/ 1415072 w 2920747"/>
              <a:gd name="connsiteY12" fmla="*/ 2876637 h 2945781"/>
              <a:gd name="connsiteX13" fmla="*/ 1345928 w 2920747"/>
              <a:gd name="connsiteY13" fmla="*/ 2945781 h 2945781"/>
              <a:gd name="connsiteX14" fmla="*/ 817809 w 2920747"/>
              <a:gd name="connsiteY14" fmla="*/ 2945781 h 2945781"/>
              <a:gd name="connsiteX15" fmla="*/ 748665 w 2920747"/>
              <a:gd name="connsiteY15" fmla="*/ 2876637 h 2945781"/>
              <a:gd name="connsiteX16" fmla="*/ 748665 w 2920747"/>
              <a:gd name="connsiteY16" fmla="*/ 2348518 h 2945781"/>
              <a:gd name="connsiteX17" fmla="*/ 817809 w 2920747"/>
              <a:gd name="connsiteY17" fmla="*/ 2279374 h 2945781"/>
              <a:gd name="connsiteX18" fmla="*/ 70336 w 2920747"/>
              <a:gd name="connsiteY18" fmla="*/ 2279374 h 2945781"/>
              <a:gd name="connsiteX19" fmla="*/ 598455 w 2920747"/>
              <a:gd name="connsiteY19" fmla="*/ 2279374 h 2945781"/>
              <a:gd name="connsiteX20" fmla="*/ 667599 w 2920747"/>
              <a:gd name="connsiteY20" fmla="*/ 2348518 h 2945781"/>
              <a:gd name="connsiteX21" fmla="*/ 667599 w 2920747"/>
              <a:gd name="connsiteY21" fmla="*/ 2876637 h 2945781"/>
              <a:gd name="connsiteX22" fmla="*/ 598455 w 2920747"/>
              <a:gd name="connsiteY22" fmla="*/ 2945781 h 2945781"/>
              <a:gd name="connsiteX23" fmla="*/ 70336 w 2920747"/>
              <a:gd name="connsiteY23" fmla="*/ 2945781 h 2945781"/>
              <a:gd name="connsiteX24" fmla="*/ 1192 w 2920747"/>
              <a:gd name="connsiteY24" fmla="*/ 2876637 h 2945781"/>
              <a:gd name="connsiteX25" fmla="*/ 1192 w 2920747"/>
              <a:gd name="connsiteY25" fmla="*/ 2348518 h 2945781"/>
              <a:gd name="connsiteX26" fmla="*/ 70336 w 2920747"/>
              <a:gd name="connsiteY26" fmla="*/ 2279374 h 2945781"/>
              <a:gd name="connsiteX27" fmla="*/ 69144 w 2920747"/>
              <a:gd name="connsiteY27" fmla="*/ 0 h 2945781"/>
              <a:gd name="connsiteX28" fmla="*/ 2850410 w 2920747"/>
              <a:gd name="connsiteY28" fmla="*/ 0 h 2945781"/>
              <a:gd name="connsiteX29" fmla="*/ 2919555 w 2920747"/>
              <a:gd name="connsiteY29" fmla="*/ 69144 h 2945781"/>
              <a:gd name="connsiteX30" fmla="*/ 2919555 w 2920747"/>
              <a:gd name="connsiteY30" fmla="*/ 2113667 h 2945781"/>
              <a:gd name="connsiteX31" fmla="*/ 2851602 w 2920747"/>
              <a:gd name="connsiteY31" fmla="*/ 2182811 h 2945781"/>
              <a:gd name="connsiteX32" fmla="*/ 69144 w 2920747"/>
              <a:gd name="connsiteY32" fmla="*/ 2182811 h 2945781"/>
              <a:gd name="connsiteX33" fmla="*/ 0 w 2920747"/>
              <a:gd name="connsiteY33" fmla="*/ 2113667 h 2945781"/>
              <a:gd name="connsiteX34" fmla="*/ 0 w 2920747"/>
              <a:gd name="connsiteY34" fmla="*/ 69144 h 2945781"/>
              <a:gd name="connsiteX35" fmla="*/ 69144 w 2920747"/>
              <a:gd name="connsiteY35" fmla="*/ 0 h 29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45781">
                <a:moveTo>
                  <a:pt x="2323484" y="2279374"/>
                </a:moveTo>
                <a:lnTo>
                  <a:pt x="2851603" y="2279374"/>
                </a:lnTo>
                <a:cubicBezTo>
                  <a:pt x="2889752" y="2279374"/>
                  <a:pt x="2920747" y="2310369"/>
                  <a:pt x="2920747" y="2348518"/>
                </a:cubicBezTo>
                <a:lnTo>
                  <a:pt x="2920747" y="2876637"/>
                </a:lnTo>
                <a:cubicBezTo>
                  <a:pt x="2920747" y="2914785"/>
                  <a:pt x="2889752" y="2945781"/>
                  <a:pt x="2851603" y="2945781"/>
                </a:cubicBezTo>
                <a:lnTo>
                  <a:pt x="2323484" y="2945781"/>
                </a:lnTo>
                <a:cubicBezTo>
                  <a:pt x="2285336" y="2945781"/>
                  <a:pt x="2254340" y="2914785"/>
                  <a:pt x="2254340" y="2876637"/>
                </a:cubicBezTo>
                <a:lnTo>
                  <a:pt x="2254340" y="2348518"/>
                </a:lnTo>
                <a:cubicBezTo>
                  <a:pt x="2254340" y="2310369"/>
                  <a:pt x="2285336" y="2279374"/>
                  <a:pt x="2323484" y="2279374"/>
                </a:cubicBezTo>
                <a:close/>
                <a:moveTo>
                  <a:pt x="817809" y="2279374"/>
                </a:moveTo>
                <a:lnTo>
                  <a:pt x="1345928" y="2279374"/>
                </a:lnTo>
                <a:cubicBezTo>
                  <a:pt x="1384077" y="2279374"/>
                  <a:pt x="1415072" y="2310369"/>
                  <a:pt x="1415072" y="2348518"/>
                </a:cubicBezTo>
                <a:lnTo>
                  <a:pt x="1415072" y="2876637"/>
                </a:lnTo>
                <a:cubicBezTo>
                  <a:pt x="1416264" y="2914785"/>
                  <a:pt x="1384077" y="2945781"/>
                  <a:pt x="1345928" y="2945781"/>
                </a:cubicBezTo>
                <a:lnTo>
                  <a:pt x="817809" y="2945781"/>
                </a:lnTo>
                <a:cubicBezTo>
                  <a:pt x="779661" y="2945781"/>
                  <a:pt x="748665" y="2914785"/>
                  <a:pt x="748665" y="2876637"/>
                </a:cubicBezTo>
                <a:lnTo>
                  <a:pt x="748665" y="2348518"/>
                </a:lnTo>
                <a:cubicBezTo>
                  <a:pt x="748665" y="2310369"/>
                  <a:pt x="779661" y="2279374"/>
                  <a:pt x="817809" y="2279374"/>
                </a:cubicBezTo>
                <a:close/>
                <a:moveTo>
                  <a:pt x="70336" y="2279374"/>
                </a:moveTo>
                <a:lnTo>
                  <a:pt x="598455" y="2279374"/>
                </a:lnTo>
                <a:cubicBezTo>
                  <a:pt x="636603" y="2279374"/>
                  <a:pt x="667599" y="2310369"/>
                  <a:pt x="667599" y="2348518"/>
                </a:cubicBezTo>
                <a:lnTo>
                  <a:pt x="667599" y="2876637"/>
                </a:lnTo>
                <a:cubicBezTo>
                  <a:pt x="667599" y="2914785"/>
                  <a:pt x="636603" y="2945781"/>
                  <a:pt x="598455" y="2945781"/>
                </a:cubicBezTo>
                <a:lnTo>
                  <a:pt x="70336" y="2945781"/>
                </a:lnTo>
                <a:cubicBezTo>
                  <a:pt x="32188" y="2945781"/>
                  <a:pt x="1192" y="2914785"/>
                  <a:pt x="1192" y="2876637"/>
                </a:cubicBezTo>
                <a:lnTo>
                  <a:pt x="1192" y="2348518"/>
                </a:lnTo>
                <a:cubicBezTo>
                  <a:pt x="1192" y="2310369"/>
                  <a:pt x="32188" y="2279374"/>
                  <a:pt x="70336" y="2279374"/>
                </a:cubicBezTo>
                <a:close/>
                <a:moveTo>
                  <a:pt x="69144" y="0"/>
                </a:moveTo>
                <a:lnTo>
                  <a:pt x="2850410" y="0"/>
                </a:lnTo>
                <a:cubicBezTo>
                  <a:pt x="2888559" y="0"/>
                  <a:pt x="2919555" y="30996"/>
                  <a:pt x="2919555" y="69144"/>
                </a:cubicBezTo>
                <a:lnTo>
                  <a:pt x="2919555" y="2113667"/>
                </a:lnTo>
                <a:cubicBezTo>
                  <a:pt x="2920747" y="2151815"/>
                  <a:pt x="2889751" y="2182811"/>
                  <a:pt x="2851602" y="2182811"/>
                </a:cubicBezTo>
                <a:lnTo>
                  <a:pt x="69144" y="2182811"/>
                </a:lnTo>
                <a:cubicBezTo>
                  <a:pt x="30996" y="2182811"/>
                  <a:pt x="0" y="2151815"/>
                  <a:pt x="0" y="2113667"/>
                </a:cubicBezTo>
                <a:lnTo>
                  <a:pt x="0" y="69144"/>
                </a:lnTo>
                <a:cubicBezTo>
                  <a:pt x="0" y="30996"/>
                  <a:pt x="30996" y="0"/>
                  <a:pt x="69144" y="0"/>
                </a:cubicBezTo>
                <a:close/>
              </a:path>
            </a:pathLst>
          </a:custGeom>
        </p:spPr>
      </p:pic>
      <p:pic>
        <p:nvPicPr>
          <p:cNvPr id="81" name="Picture 80"/>
          <p:cNvPicPr>
            <a:picLocks noChangeAspect="1"/>
          </p:cNvPicPr>
          <p:nvPr/>
        </p:nvPicPr>
        <p:blipFill>
          <a:blip r:embed="rId2">
            <a:extLst>
              <a:ext uri="{28A0092B-C50C-407E-A947-70E740481C1C}">
                <a14:useLocalDpi xmlns:a14="http://schemas.microsoft.com/office/drawing/2010/main" val="0"/>
              </a:ext>
            </a:extLst>
          </a:blip>
          <a:srcRect l="72905" t="7294" r="3139" b="50221"/>
          <a:stretch>
            <a:fillRect/>
          </a:stretch>
        </p:blipFill>
        <p:spPr>
          <a:xfrm>
            <a:off x="8888561" y="500238"/>
            <a:ext cx="2920747" cy="2913593"/>
          </a:xfrm>
          <a:custGeom>
            <a:avLst/>
            <a:gdLst>
              <a:gd name="connsiteX0" fmla="*/ 69144 w 2920747"/>
              <a:gd name="connsiteY0" fmla="*/ 748664 h 2913593"/>
              <a:gd name="connsiteX1" fmla="*/ 2850410 w 2920747"/>
              <a:gd name="connsiteY1" fmla="*/ 748664 h 2913593"/>
              <a:gd name="connsiteX2" fmla="*/ 2919555 w 2920747"/>
              <a:gd name="connsiteY2" fmla="*/ 817808 h 2913593"/>
              <a:gd name="connsiteX3" fmla="*/ 2919555 w 2920747"/>
              <a:gd name="connsiteY3" fmla="*/ 2843256 h 2913593"/>
              <a:gd name="connsiteX4" fmla="*/ 2851602 w 2920747"/>
              <a:gd name="connsiteY4" fmla="*/ 2913593 h 2913593"/>
              <a:gd name="connsiteX5" fmla="*/ 69144 w 2920747"/>
              <a:gd name="connsiteY5" fmla="*/ 2913593 h 2913593"/>
              <a:gd name="connsiteX6" fmla="*/ 0 w 2920747"/>
              <a:gd name="connsiteY6" fmla="*/ 2844449 h 2913593"/>
              <a:gd name="connsiteX7" fmla="*/ 0 w 2920747"/>
              <a:gd name="connsiteY7" fmla="*/ 817808 h 2913593"/>
              <a:gd name="connsiteX8" fmla="*/ 69144 w 2920747"/>
              <a:gd name="connsiteY8" fmla="*/ 748664 h 2913593"/>
              <a:gd name="connsiteX9" fmla="*/ 2323484 w 2920747"/>
              <a:gd name="connsiteY9" fmla="*/ 0 h 2913593"/>
              <a:gd name="connsiteX10" fmla="*/ 2851603 w 2920747"/>
              <a:gd name="connsiteY10" fmla="*/ 0 h 2913593"/>
              <a:gd name="connsiteX11" fmla="*/ 2920747 w 2920747"/>
              <a:gd name="connsiteY11" fmla="*/ 69144 h 2913593"/>
              <a:gd name="connsiteX12" fmla="*/ 2920747 w 2920747"/>
              <a:gd name="connsiteY12" fmla="*/ 597263 h 2913593"/>
              <a:gd name="connsiteX13" fmla="*/ 2851603 w 2920747"/>
              <a:gd name="connsiteY13" fmla="*/ 667599 h 2913593"/>
              <a:gd name="connsiteX14" fmla="*/ 2323484 w 2920747"/>
              <a:gd name="connsiteY14" fmla="*/ 667599 h 2913593"/>
              <a:gd name="connsiteX15" fmla="*/ 2254340 w 2920747"/>
              <a:gd name="connsiteY15" fmla="*/ 598455 h 2913593"/>
              <a:gd name="connsiteX16" fmla="*/ 2254340 w 2920747"/>
              <a:gd name="connsiteY16" fmla="*/ 69144 h 2913593"/>
              <a:gd name="connsiteX17" fmla="*/ 2323484 w 2920747"/>
              <a:gd name="connsiteY17" fmla="*/ 0 h 2913593"/>
              <a:gd name="connsiteX18" fmla="*/ 1566474 w 2920747"/>
              <a:gd name="connsiteY18" fmla="*/ 0 h 2913593"/>
              <a:gd name="connsiteX19" fmla="*/ 2094593 w 2920747"/>
              <a:gd name="connsiteY19" fmla="*/ 0 h 2913593"/>
              <a:gd name="connsiteX20" fmla="*/ 2163737 w 2920747"/>
              <a:gd name="connsiteY20" fmla="*/ 69144 h 2913593"/>
              <a:gd name="connsiteX21" fmla="*/ 2163737 w 2920747"/>
              <a:gd name="connsiteY21" fmla="*/ 597263 h 2913593"/>
              <a:gd name="connsiteX22" fmla="*/ 2094593 w 2920747"/>
              <a:gd name="connsiteY22" fmla="*/ 667599 h 2913593"/>
              <a:gd name="connsiteX23" fmla="*/ 1566474 w 2920747"/>
              <a:gd name="connsiteY23" fmla="*/ 667599 h 2913593"/>
              <a:gd name="connsiteX24" fmla="*/ 1497330 w 2920747"/>
              <a:gd name="connsiteY24" fmla="*/ 598455 h 2913593"/>
              <a:gd name="connsiteX25" fmla="*/ 1497330 w 2920747"/>
              <a:gd name="connsiteY25" fmla="*/ 69144 h 2913593"/>
              <a:gd name="connsiteX26" fmla="*/ 1566474 w 2920747"/>
              <a:gd name="connsiteY26" fmla="*/ 0 h 2913593"/>
              <a:gd name="connsiteX27" fmla="*/ 70336 w 2920747"/>
              <a:gd name="connsiteY27" fmla="*/ 0 h 2913593"/>
              <a:gd name="connsiteX28" fmla="*/ 598455 w 2920747"/>
              <a:gd name="connsiteY28" fmla="*/ 0 h 2913593"/>
              <a:gd name="connsiteX29" fmla="*/ 667599 w 2920747"/>
              <a:gd name="connsiteY29" fmla="*/ 69144 h 2913593"/>
              <a:gd name="connsiteX30" fmla="*/ 667599 w 2920747"/>
              <a:gd name="connsiteY30" fmla="*/ 597263 h 2913593"/>
              <a:gd name="connsiteX31" fmla="*/ 598455 w 2920747"/>
              <a:gd name="connsiteY31" fmla="*/ 667599 h 2913593"/>
              <a:gd name="connsiteX32" fmla="*/ 70336 w 2920747"/>
              <a:gd name="connsiteY32" fmla="*/ 667599 h 2913593"/>
              <a:gd name="connsiteX33" fmla="*/ 1192 w 2920747"/>
              <a:gd name="connsiteY33" fmla="*/ 598455 h 2913593"/>
              <a:gd name="connsiteX34" fmla="*/ 1192 w 2920747"/>
              <a:gd name="connsiteY34" fmla="*/ 69144 h 2913593"/>
              <a:gd name="connsiteX35" fmla="*/ 70336 w 2920747"/>
              <a:gd name="connsiteY35" fmla="*/ 0 h 291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0747" h="2913593">
                <a:moveTo>
                  <a:pt x="69144" y="748664"/>
                </a:moveTo>
                <a:lnTo>
                  <a:pt x="2850410" y="748664"/>
                </a:lnTo>
                <a:cubicBezTo>
                  <a:pt x="2888559" y="748664"/>
                  <a:pt x="2919555" y="779660"/>
                  <a:pt x="2919555" y="817808"/>
                </a:cubicBezTo>
                <a:lnTo>
                  <a:pt x="2919555" y="2843256"/>
                </a:lnTo>
                <a:cubicBezTo>
                  <a:pt x="2920747" y="2881405"/>
                  <a:pt x="2889751" y="2913593"/>
                  <a:pt x="2851602" y="2913593"/>
                </a:cubicBezTo>
                <a:lnTo>
                  <a:pt x="69144" y="2913593"/>
                </a:lnTo>
                <a:cubicBezTo>
                  <a:pt x="30996" y="2913593"/>
                  <a:pt x="0" y="2882597"/>
                  <a:pt x="0" y="2844449"/>
                </a:cubicBezTo>
                <a:lnTo>
                  <a:pt x="0" y="817808"/>
                </a:lnTo>
                <a:cubicBezTo>
                  <a:pt x="0" y="779660"/>
                  <a:pt x="30996" y="748664"/>
                  <a:pt x="69144" y="748664"/>
                </a:cubicBezTo>
                <a:close/>
                <a:moveTo>
                  <a:pt x="2323484" y="0"/>
                </a:moveTo>
                <a:lnTo>
                  <a:pt x="2851603" y="0"/>
                </a:lnTo>
                <a:cubicBezTo>
                  <a:pt x="2889752" y="0"/>
                  <a:pt x="2920747" y="30996"/>
                  <a:pt x="2920747" y="69144"/>
                </a:cubicBezTo>
                <a:lnTo>
                  <a:pt x="2920747" y="597263"/>
                </a:lnTo>
                <a:cubicBezTo>
                  <a:pt x="2920747" y="636604"/>
                  <a:pt x="2889752" y="667599"/>
                  <a:pt x="2851603" y="667599"/>
                </a:cubicBezTo>
                <a:lnTo>
                  <a:pt x="2323484" y="667599"/>
                </a:lnTo>
                <a:cubicBezTo>
                  <a:pt x="2285336" y="667599"/>
                  <a:pt x="2254340" y="636604"/>
                  <a:pt x="2254340" y="598455"/>
                </a:cubicBezTo>
                <a:lnTo>
                  <a:pt x="2254340" y="69144"/>
                </a:lnTo>
                <a:cubicBezTo>
                  <a:pt x="2254340" y="30996"/>
                  <a:pt x="2285336" y="0"/>
                  <a:pt x="2323484" y="0"/>
                </a:cubicBezTo>
                <a:close/>
                <a:moveTo>
                  <a:pt x="1566474" y="0"/>
                </a:moveTo>
                <a:lnTo>
                  <a:pt x="2094593" y="0"/>
                </a:lnTo>
                <a:cubicBezTo>
                  <a:pt x="2132741" y="0"/>
                  <a:pt x="2163737" y="30996"/>
                  <a:pt x="2163737" y="69144"/>
                </a:cubicBezTo>
                <a:lnTo>
                  <a:pt x="2163737" y="597263"/>
                </a:lnTo>
                <a:cubicBezTo>
                  <a:pt x="2163737" y="636604"/>
                  <a:pt x="2132741" y="667599"/>
                  <a:pt x="2094593" y="667599"/>
                </a:cubicBezTo>
                <a:lnTo>
                  <a:pt x="1566474" y="667599"/>
                </a:lnTo>
                <a:cubicBezTo>
                  <a:pt x="1528326" y="667599"/>
                  <a:pt x="1497330" y="636604"/>
                  <a:pt x="1497330" y="598455"/>
                </a:cubicBezTo>
                <a:lnTo>
                  <a:pt x="1497330" y="69144"/>
                </a:lnTo>
                <a:cubicBezTo>
                  <a:pt x="1497330" y="30996"/>
                  <a:pt x="1528326" y="0"/>
                  <a:pt x="1566474" y="0"/>
                </a:cubicBezTo>
                <a:close/>
                <a:moveTo>
                  <a:pt x="70336" y="0"/>
                </a:moveTo>
                <a:lnTo>
                  <a:pt x="598455" y="0"/>
                </a:lnTo>
                <a:cubicBezTo>
                  <a:pt x="636603" y="0"/>
                  <a:pt x="667599" y="30996"/>
                  <a:pt x="667599" y="69144"/>
                </a:cubicBezTo>
                <a:lnTo>
                  <a:pt x="667599" y="597263"/>
                </a:lnTo>
                <a:cubicBezTo>
                  <a:pt x="667599" y="636604"/>
                  <a:pt x="636603" y="667599"/>
                  <a:pt x="598455" y="667599"/>
                </a:cubicBezTo>
                <a:lnTo>
                  <a:pt x="70336" y="667599"/>
                </a:lnTo>
                <a:cubicBezTo>
                  <a:pt x="32188" y="667599"/>
                  <a:pt x="1192" y="636604"/>
                  <a:pt x="1192" y="598455"/>
                </a:cubicBezTo>
                <a:lnTo>
                  <a:pt x="1192" y="69144"/>
                </a:lnTo>
                <a:cubicBezTo>
                  <a:pt x="1192" y="30996"/>
                  <a:pt x="32188" y="0"/>
                  <a:pt x="70336" y="0"/>
                </a:cubicBezTo>
                <a:close/>
              </a:path>
            </a:pathLst>
          </a:custGeom>
        </p:spPr>
      </p:pic>
      <p:pic>
        <p:nvPicPr>
          <p:cNvPr id="82" name="Picture 81"/>
          <p:cNvPicPr>
            <a:picLocks noChangeAspect="1"/>
          </p:cNvPicPr>
          <p:nvPr/>
        </p:nvPicPr>
        <p:blipFill>
          <a:blip r:embed="rId2">
            <a:extLst>
              <a:ext uri="{28A0092B-C50C-407E-A947-70E740481C1C}">
                <a14:useLocalDpi xmlns:a14="http://schemas.microsoft.com/office/drawing/2010/main" val="0"/>
              </a:ext>
            </a:extLst>
          </a:blip>
          <a:srcRect l="41811" t="7294" r="27848" b="5668"/>
          <a:stretch>
            <a:fillRect/>
          </a:stretch>
        </p:blipFill>
        <p:spPr>
          <a:xfrm>
            <a:off x="5097552" y="500238"/>
            <a:ext cx="3699247" cy="5969051"/>
          </a:xfrm>
          <a:custGeom>
            <a:avLst/>
            <a:gdLst>
              <a:gd name="connsiteX0" fmla="*/ 2347326 w 3699247"/>
              <a:gd name="connsiteY0" fmla="*/ 5302644 h 5969051"/>
              <a:gd name="connsiteX1" fmla="*/ 2875445 w 3699247"/>
              <a:gd name="connsiteY1" fmla="*/ 5302644 h 5969051"/>
              <a:gd name="connsiteX2" fmla="*/ 2944589 w 3699247"/>
              <a:gd name="connsiteY2" fmla="*/ 5371788 h 5969051"/>
              <a:gd name="connsiteX3" fmla="*/ 2944589 w 3699247"/>
              <a:gd name="connsiteY3" fmla="*/ 5899907 h 5969051"/>
              <a:gd name="connsiteX4" fmla="*/ 2875445 w 3699247"/>
              <a:gd name="connsiteY4" fmla="*/ 5969051 h 5969051"/>
              <a:gd name="connsiteX5" fmla="*/ 2347326 w 3699247"/>
              <a:gd name="connsiteY5" fmla="*/ 5969051 h 5969051"/>
              <a:gd name="connsiteX6" fmla="*/ 2278182 w 3699247"/>
              <a:gd name="connsiteY6" fmla="*/ 5899907 h 5969051"/>
              <a:gd name="connsiteX7" fmla="*/ 2278182 w 3699247"/>
              <a:gd name="connsiteY7" fmla="*/ 5371788 h 5969051"/>
              <a:gd name="connsiteX8" fmla="*/ 2347326 w 3699247"/>
              <a:gd name="connsiteY8" fmla="*/ 5302644 h 5969051"/>
              <a:gd name="connsiteX9" fmla="*/ 1608198 w 3699247"/>
              <a:gd name="connsiteY9" fmla="*/ 5302644 h 5969051"/>
              <a:gd name="connsiteX10" fmla="*/ 2136317 w 3699247"/>
              <a:gd name="connsiteY10" fmla="*/ 5302644 h 5969051"/>
              <a:gd name="connsiteX11" fmla="*/ 2205461 w 3699247"/>
              <a:gd name="connsiteY11" fmla="*/ 5371788 h 5969051"/>
              <a:gd name="connsiteX12" fmla="*/ 2205461 w 3699247"/>
              <a:gd name="connsiteY12" fmla="*/ 5899907 h 5969051"/>
              <a:gd name="connsiteX13" fmla="*/ 2136317 w 3699247"/>
              <a:gd name="connsiteY13" fmla="*/ 5969051 h 5969051"/>
              <a:gd name="connsiteX14" fmla="*/ 1608198 w 3699247"/>
              <a:gd name="connsiteY14" fmla="*/ 5969051 h 5969051"/>
              <a:gd name="connsiteX15" fmla="*/ 1539054 w 3699247"/>
              <a:gd name="connsiteY15" fmla="*/ 5899907 h 5969051"/>
              <a:gd name="connsiteX16" fmla="*/ 1539054 w 3699247"/>
              <a:gd name="connsiteY16" fmla="*/ 5371788 h 5969051"/>
              <a:gd name="connsiteX17" fmla="*/ 1608198 w 3699247"/>
              <a:gd name="connsiteY17" fmla="*/ 5302644 h 5969051"/>
              <a:gd name="connsiteX18" fmla="*/ 814232 w 3699247"/>
              <a:gd name="connsiteY18" fmla="*/ 5302644 h 5969051"/>
              <a:gd name="connsiteX19" fmla="*/ 1342351 w 3699247"/>
              <a:gd name="connsiteY19" fmla="*/ 5302644 h 5969051"/>
              <a:gd name="connsiteX20" fmla="*/ 1411495 w 3699247"/>
              <a:gd name="connsiteY20" fmla="*/ 5371788 h 5969051"/>
              <a:gd name="connsiteX21" fmla="*/ 1411495 w 3699247"/>
              <a:gd name="connsiteY21" fmla="*/ 5899907 h 5969051"/>
              <a:gd name="connsiteX22" fmla="*/ 1343543 w 3699247"/>
              <a:gd name="connsiteY22" fmla="*/ 5969051 h 5969051"/>
              <a:gd name="connsiteX23" fmla="*/ 814232 w 3699247"/>
              <a:gd name="connsiteY23" fmla="*/ 5969051 h 5969051"/>
              <a:gd name="connsiteX24" fmla="*/ 745088 w 3699247"/>
              <a:gd name="connsiteY24" fmla="*/ 5899907 h 5969051"/>
              <a:gd name="connsiteX25" fmla="*/ 745088 w 3699247"/>
              <a:gd name="connsiteY25" fmla="*/ 5371788 h 5969051"/>
              <a:gd name="connsiteX26" fmla="*/ 814232 w 3699247"/>
              <a:gd name="connsiteY26" fmla="*/ 5302644 h 5969051"/>
              <a:gd name="connsiteX27" fmla="*/ 75104 w 3699247"/>
              <a:gd name="connsiteY27" fmla="*/ 5302644 h 5969051"/>
              <a:gd name="connsiteX28" fmla="*/ 603223 w 3699247"/>
              <a:gd name="connsiteY28" fmla="*/ 5302644 h 5969051"/>
              <a:gd name="connsiteX29" fmla="*/ 672367 w 3699247"/>
              <a:gd name="connsiteY29" fmla="*/ 5371788 h 5969051"/>
              <a:gd name="connsiteX30" fmla="*/ 672367 w 3699247"/>
              <a:gd name="connsiteY30" fmla="*/ 5899907 h 5969051"/>
              <a:gd name="connsiteX31" fmla="*/ 604415 w 3699247"/>
              <a:gd name="connsiteY31" fmla="*/ 5969051 h 5969051"/>
              <a:gd name="connsiteX32" fmla="*/ 75104 w 3699247"/>
              <a:gd name="connsiteY32" fmla="*/ 5969051 h 5969051"/>
              <a:gd name="connsiteX33" fmla="*/ 5960 w 3699247"/>
              <a:gd name="connsiteY33" fmla="*/ 5899907 h 5969051"/>
              <a:gd name="connsiteX34" fmla="*/ 5960 w 3699247"/>
              <a:gd name="connsiteY34" fmla="*/ 5371788 h 5969051"/>
              <a:gd name="connsiteX35" fmla="*/ 75104 w 3699247"/>
              <a:gd name="connsiteY35" fmla="*/ 5302644 h 5969051"/>
              <a:gd name="connsiteX36" fmla="*/ 69144 w 3699247"/>
              <a:gd name="connsiteY36" fmla="*/ 3762398 h 5969051"/>
              <a:gd name="connsiteX37" fmla="*/ 597263 w 3699247"/>
              <a:gd name="connsiteY37" fmla="*/ 3762398 h 5969051"/>
              <a:gd name="connsiteX38" fmla="*/ 666407 w 3699247"/>
              <a:gd name="connsiteY38" fmla="*/ 3831542 h 5969051"/>
              <a:gd name="connsiteX39" fmla="*/ 666407 w 3699247"/>
              <a:gd name="connsiteY39" fmla="*/ 4359661 h 5969051"/>
              <a:gd name="connsiteX40" fmla="*/ 598455 w 3699247"/>
              <a:gd name="connsiteY40" fmla="*/ 4428805 h 5969051"/>
              <a:gd name="connsiteX41" fmla="*/ 69144 w 3699247"/>
              <a:gd name="connsiteY41" fmla="*/ 4428805 h 5969051"/>
              <a:gd name="connsiteX42" fmla="*/ 0 w 3699247"/>
              <a:gd name="connsiteY42" fmla="*/ 4359661 h 5969051"/>
              <a:gd name="connsiteX43" fmla="*/ 0 w 3699247"/>
              <a:gd name="connsiteY43" fmla="*/ 3831542 h 5969051"/>
              <a:gd name="connsiteX44" fmla="*/ 69144 w 3699247"/>
              <a:gd name="connsiteY44" fmla="*/ 3762398 h 5969051"/>
              <a:gd name="connsiteX45" fmla="*/ 69144 w 3699247"/>
              <a:gd name="connsiteY45" fmla="*/ 2247186 h 5969051"/>
              <a:gd name="connsiteX46" fmla="*/ 597263 w 3699247"/>
              <a:gd name="connsiteY46" fmla="*/ 2247186 h 5969051"/>
              <a:gd name="connsiteX47" fmla="*/ 666407 w 3699247"/>
              <a:gd name="connsiteY47" fmla="*/ 2316330 h 5969051"/>
              <a:gd name="connsiteX48" fmla="*/ 666407 w 3699247"/>
              <a:gd name="connsiteY48" fmla="*/ 2844449 h 5969051"/>
              <a:gd name="connsiteX49" fmla="*/ 598455 w 3699247"/>
              <a:gd name="connsiteY49" fmla="*/ 2913593 h 5969051"/>
              <a:gd name="connsiteX50" fmla="*/ 69144 w 3699247"/>
              <a:gd name="connsiteY50" fmla="*/ 2913593 h 5969051"/>
              <a:gd name="connsiteX51" fmla="*/ 0 w 3699247"/>
              <a:gd name="connsiteY51" fmla="*/ 2844449 h 5969051"/>
              <a:gd name="connsiteX52" fmla="*/ 0 w 3699247"/>
              <a:gd name="connsiteY52" fmla="*/ 2316330 h 5969051"/>
              <a:gd name="connsiteX53" fmla="*/ 69144 w 3699247"/>
              <a:gd name="connsiteY53" fmla="*/ 2247186 h 5969051"/>
              <a:gd name="connsiteX54" fmla="*/ 69144 w 3699247"/>
              <a:gd name="connsiteY54" fmla="*/ 1498522 h 5969051"/>
              <a:gd name="connsiteX55" fmla="*/ 597263 w 3699247"/>
              <a:gd name="connsiteY55" fmla="*/ 1498522 h 5969051"/>
              <a:gd name="connsiteX56" fmla="*/ 666407 w 3699247"/>
              <a:gd name="connsiteY56" fmla="*/ 1567666 h 5969051"/>
              <a:gd name="connsiteX57" fmla="*/ 666407 w 3699247"/>
              <a:gd name="connsiteY57" fmla="*/ 2095784 h 5969051"/>
              <a:gd name="connsiteX58" fmla="*/ 598455 w 3699247"/>
              <a:gd name="connsiteY58" fmla="*/ 2164928 h 5969051"/>
              <a:gd name="connsiteX59" fmla="*/ 69144 w 3699247"/>
              <a:gd name="connsiteY59" fmla="*/ 2164928 h 5969051"/>
              <a:gd name="connsiteX60" fmla="*/ 0 w 3699247"/>
              <a:gd name="connsiteY60" fmla="*/ 2095784 h 5969051"/>
              <a:gd name="connsiteX61" fmla="*/ 0 w 3699247"/>
              <a:gd name="connsiteY61" fmla="*/ 1567666 h 5969051"/>
              <a:gd name="connsiteX62" fmla="*/ 69144 w 3699247"/>
              <a:gd name="connsiteY62" fmla="*/ 1498522 h 5969051"/>
              <a:gd name="connsiteX63" fmla="*/ 826153 w 3699247"/>
              <a:gd name="connsiteY63" fmla="*/ 748665 h 5969051"/>
              <a:gd name="connsiteX64" fmla="*/ 3630070 w 3699247"/>
              <a:gd name="connsiteY64" fmla="*/ 748665 h 5969051"/>
              <a:gd name="connsiteX65" fmla="*/ 3699214 w 3699247"/>
              <a:gd name="connsiteY65" fmla="*/ 817809 h 5969051"/>
              <a:gd name="connsiteX66" fmla="*/ 3699214 w 3699247"/>
              <a:gd name="connsiteY66" fmla="*/ 5135744 h 5969051"/>
              <a:gd name="connsiteX67" fmla="*/ 3631262 w 3699247"/>
              <a:gd name="connsiteY67" fmla="*/ 5204889 h 5969051"/>
              <a:gd name="connsiteX68" fmla="*/ 826153 w 3699247"/>
              <a:gd name="connsiteY68" fmla="*/ 5204889 h 5969051"/>
              <a:gd name="connsiteX69" fmla="*/ 757009 w 3699247"/>
              <a:gd name="connsiteY69" fmla="*/ 5135744 h 5969051"/>
              <a:gd name="connsiteX70" fmla="*/ 757009 w 3699247"/>
              <a:gd name="connsiteY70" fmla="*/ 817809 h 5969051"/>
              <a:gd name="connsiteX71" fmla="*/ 826153 w 3699247"/>
              <a:gd name="connsiteY71" fmla="*/ 748665 h 5969051"/>
              <a:gd name="connsiteX72" fmla="*/ 3098375 w 3699247"/>
              <a:gd name="connsiteY72" fmla="*/ 1 h 5969051"/>
              <a:gd name="connsiteX73" fmla="*/ 3626494 w 3699247"/>
              <a:gd name="connsiteY73" fmla="*/ 1 h 5969051"/>
              <a:gd name="connsiteX74" fmla="*/ 3695638 w 3699247"/>
              <a:gd name="connsiteY74" fmla="*/ 69144 h 5969051"/>
              <a:gd name="connsiteX75" fmla="*/ 3695638 w 3699247"/>
              <a:gd name="connsiteY75" fmla="*/ 597264 h 5969051"/>
              <a:gd name="connsiteX76" fmla="*/ 3626494 w 3699247"/>
              <a:gd name="connsiteY76" fmla="*/ 667600 h 5969051"/>
              <a:gd name="connsiteX77" fmla="*/ 3098375 w 3699247"/>
              <a:gd name="connsiteY77" fmla="*/ 667600 h 5969051"/>
              <a:gd name="connsiteX78" fmla="*/ 3029231 w 3699247"/>
              <a:gd name="connsiteY78" fmla="*/ 598456 h 5969051"/>
              <a:gd name="connsiteX79" fmla="*/ 3029231 w 3699247"/>
              <a:gd name="connsiteY79" fmla="*/ 69144 h 5969051"/>
              <a:gd name="connsiteX80" fmla="*/ 3098375 w 3699247"/>
              <a:gd name="connsiteY80" fmla="*/ 1 h 5969051"/>
              <a:gd name="connsiteX81" fmla="*/ 2341365 w 3699247"/>
              <a:gd name="connsiteY81" fmla="*/ 1 h 5969051"/>
              <a:gd name="connsiteX82" fmla="*/ 2869484 w 3699247"/>
              <a:gd name="connsiteY82" fmla="*/ 1 h 5969051"/>
              <a:gd name="connsiteX83" fmla="*/ 2938628 w 3699247"/>
              <a:gd name="connsiteY83" fmla="*/ 69145 h 5969051"/>
              <a:gd name="connsiteX84" fmla="*/ 2938628 w 3699247"/>
              <a:gd name="connsiteY84" fmla="*/ 597264 h 5969051"/>
              <a:gd name="connsiteX85" fmla="*/ 2869484 w 3699247"/>
              <a:gd name="connsiteY85" fmla="*/ 667600 h 5969051"/>
              <a:gd name="connsiteX86" fmla="*/ 2341365 w 3699247"/>
              <a:gd name="connsiteY86" fmla="*/ 667600 h 5969051"/>
              <a:gd name="connsiteX87" fmla="*/ 2272221 w 3699247"/>
              <a:gd name="connsiteY87" fmla="*/ 598456 h 5969051"/>
              <a:gd name="connsiteX88" fmla="*/ 2272221 w 3699247"/>
              <a:gd name="connsiteY88" fmla="*/ 69145 h 5969051"/>
              <a:gd name="connsiteX89" fmla="*/ 2341365 w 3699247"/>
              <a:gd name="connsiteY89" fmla="*/ 1 h 5969051"/>
              <a:gd name="connsiteX90" fmla="*/ 69144 w 3699247"/>
              <a:gd name="connsiteY90" fmla="*/ 1 h 5969051"/>
              <a:gd name="connsiteX91" fmla="*/ 597263 w 3699247"/>
              <a:gd name="connsiteY91" fmla="*/ 1 h 5969051"/>
              <a:gd name="connsiteX92" fmla="*/ 667599 w 3699247"/>
              <a:gd name="connsiteY92" fmla="*/ 69145 h 5969051"/>
              <a:gd name="connsiteX93" fmla="*/ 667599 w 3699247"/>
              <a:gd name="connsiteY93" fmla="*/ 597264 h 5969051"/>
              <a:gd name="connsiteX94" fmla="*/ 598455 w 3699247"/>
              <a:gd name="connsiteY94" fmla="*/ 667600 h 5969051"/>
              <a:gd name="connsiteX95" fmla="*/ 69144 w 3699247"/>
              <a:gd name="connsiteY95" fmla="*/ 667600 h 5969051"/>
              <a:gd name="connsiteX96" fmla="*/ 0 w 3699247"/>
              <a:gd name="connsiteY96" fmla="*/ 598456 h 5969051"/>
              <a:gd name="connsiteX97" fmla="*/ 0 w 3699247"/>
              <a:gd name="connsiteY97" fmla="*/ 69145 h 5969051"/>
              <a:gd name="connsiteX98" fmla="*/ 69144 w 3699247"/>
              <a:gd name="connsiteY98" fmla="*/ 1 h 5969051"/>
              <a:gd name="connsiteX99" fmla="*/ 1584355 w 3699247"/>
              <a:gd name="connsiteY99" fmla="*/ 0 h 5969051"/>
              <a:gd name="connsiteX100" fmla="*/ 2112474 w 3699247"/>
              <a:gd name="connsiteY100" fmla="*/ 0 h 5969051"/>
              <a:gd name="connsiteX101" fmla="*/ 2181618 w 3699247"/>
              <a:gd name="connsiteY101" fmla="*/ 69144 h 5969051"/>
              <a:gd name="connsiteX102" fmla="*/ 2181618 w 3699247"/>
              <a:gd name="connsiteY102" fmla="*/ 597263 h 5969051"/>
              <a:gd name="connsiteX103" fmla="*/ 2112474 w 3699247"/>
              <a:gd name="connsiteY103" fmla="*/ 667599 h 5969051"/>
              <a:gd name="connsiteX104" fmla="*/ 1584355 w 3699247"/>
              <a:gd name="connsiteY104" fmla="*/ 667599 h 5969051"/>
              <a:gd name="connsiteX105" fmla="*/ 1515211 w 3699247"/>
              <a:gd name="connsiteY105" fmla="*/ 598455 h 5969051"/>
              <a:gd name="connsiteX106" fmla="*/ 1515211 w 3699247"/>
              <a:gd name="connsiteY106" fmla="*/ 69144 h 5969051"/>
              <a:gd name="connsiteX107" fmla="*/ 1584355 w 3699247"/>
              <a:gd name="connsiteY107" fmla="*/ 0 h 59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99247" h="5969051">
                <a:moveTo>
                  <a:pt x="2347326" y="5302644"/>
                </a:moveTo>
                <a:lnTo>
                  <a:pt x="2875445" y="5302644"/>
                </a:lnTo>
                <a:cubicBezTo>
                  <a:pt x="2913593" y="5302644"/>
                  <a:pt x="2944589" y="5333640"/>
                  <a:pt x="2944589" y="5371788"/>
                </a:cubicBezTo>
                <a:lnTo>
                  <a:pt x="2944589" y="5899907"/>
                </a:lnTo>
                <a:cubicBezTo>
                  <a:pt x="2944589" y="5936863"/>
                  <a:pt x="2913593" y="5969051"/>
                  <a:pt x="2875445" y="5969051"/>
                </a:cubicBezTo>
                <a:lnTo>
                  <a:pt x="2347326" y="5969051"/>
                </a:lnTo>
                <a:cubicBezTo>
                  <a:pt x="2309178" y="5969051"/>
                  <a:pt x="2278182" y="5938056"/>
                  <a:pt x="2278182" y="5899907"/>
                </a:cubicBezTo>
                <a:lnTo>
                  <a:pt x="2278182" y="5371788"/>
                </a:lnTo>
                <a:cubicBezTo>
                  <a:pt x="2278182" y="5333640"/>
                  <a:pt x="2309178" y="5302644"/>
                  <a:pt x="2347326" y="5302644"/>
                </a:cubicBezTo>
                <a:close/>
                <a:moveTo>
                  <a:pt x="1608198" y="5302644"/>
                </a:moveTo>
                <a:lnTo>
                  <a:pt x="2136317" y="5302644"/>
                </a:lnTo>
                <a:cubicBezTo>
                  <a:pt x="2174465" y="5302644"/>
                  <a:pt x="2205461" y="5333640"/>
                  <a:pt x="2205461" y="5371788"/>
                </a:cubicBezTo>
                <a:lnTo>
                  <a:pt x="2205461" y="5899907"/>
                </a:lnTo>
                <a:cubicBezTo>
                  <a:pt x="2205461" y="5936863"/>
                  <a:pt x="2174465" y="5969051"/>
                  <a:pt x="2136317" y="5969051"/>
                </a:cubicBezTo>
                <a:lnTo>
                  <a:pt x="1608198" y="5969051"/>
                </a:lnTo>
                <a:cubicBezTo>
                  <a:pt x="1570050" y="5969051"/>
                  <a:pt x="1539054" y="5938056"/>
                  <a:pt x="1539054" y="5899907"/>
                </a:cubicBezTo>
                <a:lnTo>
                  <a:pt x="1539054" y="5371788"/>
                </a:lnTo>
                <a:cubicBezTo>
                  <a:pt x="1539054" y="5333640"/>
                  <a:pt x="1570050" y="5302644"/>
                  <a:pt x="1608198" y="5302644"/>
                </a:cubicBezTo>
                <a:close/>
                <a:moveTo>
                  <a:pt x="814232" y="5302644"/>
                </a:moveTo>
                <a:lnTo>
                  <a:pt x="1342351" y="5302644"/>
                </a:lnTo>
                <a:cubicBezTo>
                  <a:pt x="1380499" y="5302644"/>
                  <a:pt x="1411495" y="5333640"/>
                  <a:pt x="1411495" y="5371788"/>
                </a:cubicBezTo>
                <a:lnTo>
                  <a:pt x="1411495" y="5899907"/>
                </a:lnTo>
                <a:cubicBezTo>
                  <a:pt x="1412687" y="5936863"/>
                  <a:pt x="1381692" y="5969051"/>
                  <a:pt x="1343543" y="5969051"/>
                </a:cubicBezTo>
                <a:lnTo>
                  <a:pt x="814232" y="5969051"/>
                </a:lnTo>
                <a:cubicBezTo>
                  <a:pt x="776084" y="5969051"/>
                  <a:pt x="745088" y="5938056"/>
                  <a:pt x="745088" y="5899907"/>
                </a:cubicBezTo>
                <a:lnTo>
                  <a:pt x="745088" y="5371788"/>
                </a:lnTo>
                <a:cubicBezTo>
                  <a:pt x="745088" y="5333640"/>
                  <a:pt x="776084" y="5302644"/>
                  <a:pt x="814232" y="5302644"/>
                </a:cubicBezTo>
                <a:close/>
                <a:moveTo>
                  <a:pt x="75104" y="5302644"/>
                </a:moveTo>
                <a:lnTo>
                  <a:pt x="603223" y="5302644"/>
                </a:lnTo>
                <a:cubicBezTo>
                  <a:pt x="641371" y="5302644"/>
                  <a:pt x="672367" y="5333640"/>
                  <a:pt x="672367" y="5371788"/>
                </a:cubicBezTo>
                <a:lnTo>
                  <a:pt x="672367" y="5899907"/>
                </a:lnTo>
                <a:cubicBezTo>
                  <a:pt x="673559" y="5936863"/>
                  <a:pt x="642564" y="5969051"/>
                  <a:pt x="604415" y="5969051"/>
                </a:cubicBezTo>
                <a:lnTo>
                  <a:pt x="75104" y="5969051"/>
                </a:lnTo>
                <a:cubicBezTo>
                  <a:pt x="36957" y="5969051"/>
                  <a:pt x="5960" y="5938056"/>
                  <a:pt x="5960" y="5899907"/>
                </a:cubicBezTo>
                <a:lnTo>
                  <a:pt x="5960" y="5371788"/>
                </a:lnTo>
                <a:cubicBezTo>
                  <a:pt x="5960" y="5333640"/>
                  <a:pt x="36957" y="5302644"/>
                  <a:pt x="75104" y="5302644"/>
                </a:cubicBezTo>
                <a:close/>
                <a:moveTo>
                  <a:pt x="69144" y="3762398"/>
                </a:moveTo>
                <a:lnTo>
                  <a:pt x="597263" y="3762398"/>
                </a:lnTo>
                <a:cubicBezTo>
                  <a:pt x="635411" y="3762398"/>
                  <a:pt x="666407" y="3793394"/>
                  <a:pt x="666407" y="3831542"/>
                </a:cubicBezTo>
                <a:lnTo>
                  <a:pt x="666407" y="4359661"/>
                </a:lnTo>
                <a:cubicBezTo>
                  <a:pt x="667599" y="4397809"/>
                  <a:pt x="636605" y="4428805"/>
                  <a:pt x="598455" y="4428805"/>
                </a:cubicBezTo>
                <a:lnTo>
                  <a:pt x="69144" y="4428805"/>
                </a:lnTo>
                <a:cubicBezTo>
                  <a:pt x="30996" y="4428805"/>
                  <a:pt x="0" y="4397809"/>
                  <a:pt x="0" y="4359661"/>
                </a:cubicBezTo>
                <a:lnTo>
                  <a:pt x="0" y="3831542"/>
                </a:lnTo>
                <a:cubicBezTo>
                  <a:pt x="0" y="3793394"/>
                  <a:pt x="30996" y="3762398"/>
                  <a:pt x="69144" y="3762398"/>
                </a:cubicBezTo>
                <a:close/>
                <a:moveTo>
                  <a:pt x="69144" y="2247186"/>
                </a:moveTo>
                <a:lnTo>
                  <a:pt x="597263" y="2247186"/>
                </a:lnTo>
                <a:cubicBezTo>
                  <a:pt x="635411" y="2247186"/>
                  <a:pt x="666407" y="2278182"/>
                  <a:pt x="666407" y="2316330"/>
                </a:cubicBezTo>
                <a:lnTo>
                  <a:pt x="666407" y="2844449"/>
                </a:lnTo>
                <a:cubicBezTo>
                  <a:pt x="667599" y="2881405"/>
                  <a:pt x="636605" y="2913593"/>
                  <a:pt x="598455" y="2913593"/>
                </a:cubicBezTo>
                <a:lnTo>
                  <a:pt x="69144" y="2913593"/>
                </a:lnTo>
                <a:cubicBezTo>
                  <a:pt x="30996" y="2913593"/>
                  <a:pt x="0" y="2882597"/>
                  <a:pt x="0" y="2844449"/>
                </a:cubicBezTo>
                <a:lnTo>
                  <a:pt x="0" y="2316330"/>
                </a:lnTo>
                <a:cubicBezTo>
                  <a:pt x="0" y="2278182"/>
                  <a:pt x="30996" y="2247186"/>
                  <a:pt x="69144" y="2247186"/>
                </a:cubicBezTo>
                <a:close/>
                <a:moveTo>
                  <a:pt x="69144" y="1498522"/>
                </a:moveTo>
                <a:lnTo>
                  <a:pt x="597263" y="1498522"/>
                </a:lnTo>
                <a:cubicBezTo>
                  <a:pt x="635411" y="1498522"/>
                  <a:pt x="666407" y="1529518"/>
                  <a:pt x="666407" y="1567666"/>
                </a:cubicBezTo>
                <a:lnTo>
                  <a:pt x="666407" y="2095784"/>
                </a:lnTo>
                <a:cubicBezTo>
                  <a:pt x="667599" y="2133932"/>
                  <a:pt x="636605" y="2164928"/>
                  <a:pt x="598455" y="2164928"/>
                </a:cubicBezTo>
                <a:lnTo>
                  <a:pt x="69144" y="2164928"/>
                </a:lnTo>
                <a:cubicBezTo>
                  <a:pt x="30996" y="2164928"/>
                  <a:pt x="0" y="2133932"/>
                  <a:pt x="0" y="2095784"/>
                </a:cubicBezTo>
                <a:lnTo>
                  <a:pt x="0" y="1567666"/>
                </a:lnTo>
                <a:cubicBezTo>
                  <a:pt x="0" y="1529518"/>
                  <a:pt x="30996" y="1498522"/>
                  <a:pt x="69144" y="1498522"/>
                </a:cubicBezTo>
                <a:close/>
                <a:moveTo>
                  <a:pt x="826153" y="748665"/>
                </a:moveTo>
                <a:lnTo>
                  <a:pt x="3630070" y="748665"/>
                </a:lnTo>
                <a:cubicBezTo>
                  <a:pt x="3668219" y="748665"/>
                  <a:pt x="3699214" y="779661"/>
                  <a:pt x="3699214" y="817809"/>
                </a:cubicBezTo>
                <a:lnTo>
                  <a:pt x="3699214" y="5135744"/>
                </a:lnTo>
                <a:cubicBezTo>
                  <a:pt x="3700406" y="5173893"/>
                  <a:pt x="3669410" y="5204889"/>
                  <a:pt x="3631262" y="5204889"/>
                </a:cubicBezTo>
                <a:lnTo>
                  <a:pt x="826153" y="5204889"/>
                </a:lnTo>
                <a:cubicBezTo>
                  <a:pt x="788006" y="5204889"/>
                  <a:pt x="757009" y="5173893"/>
                  <a:pt x="757009" y="5135744"/>
                </a:cubicBezTo>
                <a:lnTo>
                  <a:pt x="757009" y="817809"/>
                </a:lnTo>
                <a:cubicBezTo>
                  <a:pt x="757009" y="779661"/>
                  <a:pt x="788006" y="748665"/>
                  <a:pt x="826153" y="748665"/>
                </a:cubicBezTo>
                <a:close/>
                <a:moveTo>
                  <a:pt x="3098375" y="1"/>
                </a:moveTo>
                <a:lnTo>
                  <a:pt x="3626494" y="1"/>
                </a:lnTo>
                <a:cubicBezTo>
                  <a:pt x="3664642" y="1"/>
                  <a:pt x="3695638" y="30996"/>
                  <a:pt x="3695638" y="69144"/>
                </a:cubicBezTo>
                <a:lnTo>
                  <a:pt x="3695638" y="597264"/>
                </a:lnTo>
                <a:cubicBezTo>
                  <a:pt x="3695638" y="636605"/>
                  <a:pt x="3664642" y="667600"/>
                  <a:pt x="3626494" y="667600"/>
                </a:cubicBezTo>
                <a:lnTo>
                  <a:pt x="3098375" y="667600"/>
                </a:lnTo>
                <a:cubicBezTo>
                  <a:pt x="3060227" y="667600"/>
                  <a:pt x="3029231" y="636605"/>
                  <a:pt x="3029231" y="598456"/>
                </a:cubicBezTo>
                <a:lnTo>
                  <a:pt x="3029231" y="69144"/>
                </a:lnTo>
                <a:cubicBezTo>
                  <a:pt x="3029231" y="30996"/>
                  <a:pt x="3060227" y="1"/>
                  <a:pt x="3098375" y="1"/>
                </a:cubicBezTo>
                <a:close/>
                <a:moveTo>
                  <a:pt x="2341365" y="1"/>
                </a:moveTo>
                <a:lnTo>
                  <a:pt x="2869484" y="1"/>
                </a:lnTo>
                <a:cubicBezTo>
                  <a:pt x="2907632" y="1"/>
                  <a:pt x="2938628" y="30997"/>
                  <a:pt x="2938628" y="69145"/>
                </a:cubicBezTo>
                <a:lnTo>
                  <a:pt x="2938628" y="597264"/>
                </a:lnTo>
                <a:cubicBezTo>
                  <a:pt x="2938628" y="636605"/>
                  <a:pt x="2907632" y="667600"/>
                  <a:pt x="2869484" y="667600"/>
                </a:cubicBezTo>
                <a:lnTo>
                  <a:pt x="2341365" y="667600"/>
                </a:lnTo>
                <a:cubicBezTo>
                  <a:pt x="2303217" y="667600"/>
                  <a:pt x="2272221" y="636605"/>
                  <a:pt x="2272221" y="598456"/>
                </a:cubicBezTo>
                <a:lnTo>
                  <a:pt x="2272221" y="69145"/>
                </a:lnTo>
                <a:cubicBezTo>
                  <a:pt x="2272221" y="30997"/>
                  <a:pt x="2303217" y="1"/>
                  <a:pt x="2341365" y="1"/>
                </a:cubicBezTo>
                <a:close/>
                <a:moveTo>
                  <a:pt x="69144" y="1"/>
                </a:moveTo>
                <a:lnTo>
                  <a:pt x="597263" y="1"/>
                </a:lnTo>
                <a:cubicBezTo>
                  <a:pt x="636605" y="1"/>
                  <a:pt x="667599" y="30997"/>
                  <a:pt x="667599" y="69145"/>
                </a:cubicBezTo>
                <a:lnTo>
                  <a:pt x="667599" y="597264"/>
                </a:lnTo>
                <a:cubicBezTo>
                  <a:pt x="667599" y="636605"/>
                  <a:pt x="636605" y="667600"/>
                  <a:pt x="598455" y="667600"/>
                </a:cubicBezTo>
                <a:lnTo>
                  <a:pt x="69144" y="667600"/>
                </a:lnTo>
                <a:cubicBezTo>
                  <a:pt x="30996" y="667600"/>
                  <a:pt x="0" y="636605"/>
                  <a:pt x="0" y="598456"/>
                </a:cubicBezTo>
                <a:lnTo>
                  <a:pt x="0" y="69145"/>
                </a:lnTo>
                <a:cubicBezTo>
                  <a:pt x="0" y="30997"/>
                  <a:pt x="30996" y="1"/>
                  <a:pt x="69144" y="1"/>
                </a:cubicBezTo>
                <a:close/>
                <a:moveTo>
                  <a:pt x="1584355" y="0"/>
                </a:moveTo>
                <a:lnTo>
                  <a:pt x="2112474" y="0"/>
                </a:lnTo>
                <a:cubicBezTo>
                  <a:pt x="2150622" y="0"/>
                  <a:pt x="2181618" y="30996"/>
                  <a:pt x="2181618" y="69144"/>
                </a:cubicBezTo>
                <a:lnTo>
                  <a:pt x="2181618" y="597263"/>
                </a:lnTo>
                <a:cubicBezTo>
                  <a:pt x="2181618" y="636604"/>
                  <a:pt x="2150622" y="667599"/>
                  <a:pt x="2112474" y="667599"/>
                </a:cubicBezTo>
                <a:lnTo>
                  <a:pt x="1584355" y="667599"/>
                </a:lnTo>
                <a:cubicBezTo>
                  <a:pt x="1546207" y="667599"/>
                  <a:pt x="1515211" y="636604"/>
                  <a:pt x="1515211" y="598455"/>
                </a:cubicBezTo>
                <a:lnTo>
                  <a:pt x="1515211" y="69144"/>
                </a:lnTo>
                <a:cubicBezTo>
                  <a:pt x="1515211" y="30996"/>
                  <a:pt x="1546207" y="0"/>
                  <a:pt x="1584355" y="0"/>
                </a:cubicBezTo>
                <a:close/>
              </a:path>
            </a:pathLst>
          </a:custGeom>
        </p:spPr>
      </p:pic>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119031" y="107953"/>
            <a:ext cx="1858455" cy="1256939"/>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100105" y="4243587"/>
            <a:ext cx="2667363" cy="2512207"/>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7062682" y="2327668"/>
            <a:ext cx="4167295"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40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10357798" y="5020627"/>
            <a:ext cx="1858455" cy="1609544"/>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7197469" y="1364893"/>
            <a:ext cx="451449" cy="108551"/>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78" name="Picture 77"/>
          <p:cNvPicPr>
            <a:picLocks noChangeAspect="1"/>
          </p:cNvPicPr>
          <p:nvPr/>
        </p:nvPicPr>
        <p:blipFill>
          <a:blip r:embed="rId2">
            <a:extLst>
              <a:ext uri="{28A0092B-C50C-407E-A947-70E740481C1C}">
                <a14:useLocalDpi xmlns:a14="http://schemas.microsoft.com/office/drawing/2010/main" val="0"/>
              </a:ext>
            </a:extLst>
          </a:blip>
          <a:srcRect l="37572" t="14392" r="45403" b="13399"/>
          <a:stretch>
            <a:fillRect/>
          </a:stretch>
        </p:blipFill>
        <p:spPr>
          <a:xfrm>
            <a:off x="4580760" y="986971"/>
            <a:ext cx="2075659" cy="4952092"/>
          </a:xfrm>
          <a:custGeom>
            <a:avLst/>
            <a:gdLst>
              <a:gd name="connsiteX0" fmla="*/ 1507405 w 2075659"/>
              <a:gd name="connsiteY0" fmla="*/ 4318052 h 4952092"/>
              <a:gd name="connsiteX1" fmla="*/ 2009873 w 2075659"/>
              <a:gd name="connsiteY1" fmla="*/ 4318052 h 4952092"/>
              <a:gd name="connsiteX2" fmla="*/ 2075659 w 2075659"/>
              <a:gd name="connsiteY2" fmla="*/ 4383838 h 4952092"/>
              <a:gd name="connsiteX3" fmla="*/ 2075659 w 2075659"/>
              <a:gd name="connsiteY3" fmla="*/ 4886306 h 4952092"/>
              <a:gd name="connsiteX4" fmla="*/ 2009873 w 2075659"/>
              <a:gd name="connsiteY4" fmla="*/ 4952092 h 4952092"/>
              <a:gd name="connsiteX5" fmla="*/ 1507405 w 2075659"/>
              <a:gd name="connsiteY5" fmla="*/ 4952092 h 4952092"/>
              <a:gd name="connsiteX6" fmla="*/ 1441619 w 2075659"/>
              <a:gd name="connsiteY6" fmla="*/ 4886306 h 4952092"/>
              <a:gd name="connsiteX7" fmla="*/ 1441619 w 2075659"/>
              <a:gd name="connsiteY7" fmla="*/ 4383838 h 4952092"/>
              <a:gd name="connsiteX8" fmla="*/ 1507405 w 2075659"/>
              <a:gd name="connsiteY8" fmla="*/ 4318052 h 4952092"/>
              <a:gd name="connsiteX9" fmla="*/ 66921 w 2075659"/>
              <a:gd name="connsiteY9" fmla="*/ 4318052 h 4952092"/>
              <a:gd name="connsiteX10" fmla="*/ 569389 w 2075659"/>
              <a:gd name="connsiteY10" fmla="*/ 4318052 h 4952092"/>
              <a:gd name="connsiteX11" fmla="*/ 635175 w 2075659"/>
              <a:gd name="connsiteY11" fmla="*/ 4383838 h 4952092"/>
              <a:gd name="connsiteX12" fmla="*/ 635175 w 2075659"/>
              <a:gd name="connsiteY12" fmla="*/ 4886306 h 4952092"/>
              <a:gd name="connsiteX13" fmla="*/ 569389 w 2075659"/>
              <a:gd name="connsiteY13" fmla="*/ 4952092 h 4952092"/>
              <a:gd name="connsiteX14" fmla="*/ 66921 w 2075659"/>
              <a:gd name="connsiteY14" fmla="*/ 4952092 h 4952092"/>
              <a:gd name="connsiteX15" fmla="*/ 1135 w 2075659"/>
              <a:gd name="connsiteY15" fmla="*/ 4886306 h 4952092"/>
              <a:gd name="connsiteX16" fmla="*/ 1135 w 2075659"/>
              <a:gd name="connsiteY16" fmla="*/ 4383838 h 4952092"/>
              <a:gd name="connsiteX17" fmla="*/ 66921 w 2075659"/>
              <a:gd name="connsiteY17" fmla="*/ 4318052 h 4952092"/>
              <a:gd name="connsiteX18" fmla="*/ 65786 w 2075659"/>
              <a:gd name="connsiteY18" fmla="*/ 0 h 4952092"/>
              <a:gd name="connsiteX19" fmla="*/ 2008739 w 2075659"/>
              <a:gd name="connsiteY19" fmla="*/ 0 h 4952092"/>
              <a:gd name="connsiteX20" fmla="*/ 2074525 w 2075659"/>
              <a:gd name="connsiteY20" fmla="*/ 65786 h 4952092"/>
              <a:gd name="connsiteX21" fmla="*/ 2074525 w 2075659"/>
              <a:gd name="connsiteY21" fmla="*/ 4146783 h 4952092"/>
              <a:gd name="connsiteX22" fmla="*/ 2009873 w 2075659"/>
              <a:gd name="connsiteY22" fmla="*/ 4213703 h 4952092"/>
              <a:gd name="connsiteX23" fmla="*/ 65786 w 2075659"/>
              <a:gd name="connsiteY23" fmla="*/ 4213703 h 4952092"/>
              <a:gd name="connsiteX24" fmla="*/ 0 w 2075659"/>
              <a:gd name="connsiteY24" fmla="*/ 4147917 h 4952092"/>
              <a:gd name="connsiteX25" fmla="*/ 0 w 2075659"/>
              <a:gd name="connsiteY25" fmla="*/ 65786 h 4952092"/>
              <a:gd name="connsiteX26" fmla="*/ 65786 w 2075659"/>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75659" h="4952092">
                <a:moveTo>
                  <a:pt x="1507405" y="4318052"/>
                </a:moveTo>
                <a:lnTo>
                  <a:pt x="2009873" y="4318052"/>
                </a:lnTo>
                <a:cubicBezTo>
                  <a:pt x="2046169" y="4318052"/>
                  <a:pt x="2075659" y="4347542"/>
                  <a:pt x="2075659" y="4383838"/>
                </a:cubicBezTo>
                <a:lnTo>
                  <a:pt x="2075659" y="4886306"/>
                </a:lnTo>
                <a:cubicBezTo>
                  <a:pt x="2075659" y="4922602"/>
                  <a:pt x="2046169" y="4952092"/>
                  <a:pt x="2009873" y="4952092"/>
                </a:cubicBezTo>
                <a:lnTo>
                  <a:pt x="1507405" y="4952092"/>
                </a:lnTo>
                <a:cubicBezTo>
                  <a:pt x="1471109" y="4952092"/>
                  <a:pt x="1441619" y="4922602"/>
                  <a:pt x="1441619" y="4886306"/>
                </a:cubicBezTo>
                <a:lnTo>
                  <a:pt x="1441619" y="4383838"/>
                </a:lnTo>
                <a:cubicBezTo>
                  <a:pt x="1441619" y="4347542"/>
                  <a:pt x="1471109" y="4318052"/>
                  <a:pt x="1507405" y="4318052"/>
                </a:cubicBezTo>
                <a:close/>
                <a:moveTo>
                  <a:pt x="66921" y="4318052"/>
                </a:moveTo>
                <a:lnTo>
                  <a:pt x="569389" y="4318052"/>
                </a:lnTo>
                <a:cubicBezTo>
                  <a:pt x="605685" y="4318052"/>
                  <a:pt x="635175" y="4347542"/>
                  <a:pt x="635175" y="4383838"/>
                </a:cubicBezTo>
                <a:lnTo>
                  <a:pt x="635175" y="4886306"/>
                </a:lnTo>
                <a:cubicBezTo>
                  <a:pt x="635175" y="4922602"/>
                  <a:pt x="605685" y="4952092"/>
                  <a:pt x="569389" y="4952092"/>
                </a:cubicBezTo>
                <a:lnTo>
                  <a:pt x="66921" y="4952092"/>
                </a:lnTo>
                <a:cubicBezTo>
                  <a:pt x="30625" y="4952092"/>
                  <a:pt x="1135" y="4922602"/>
                  <a:pt x="1135" y="4886306"/>
                </a:cubicBezTo>
                <a:lnTo>
                  <a:pt x="1135" y="4383838"/>
                </a:lnTo>
                <a:cubicBezTo>
                  <a:pt x="1135" y="4347542"/>
                  <a:pt x="30625" y="4318052"/>
                  <a:pt x="66921" y="4318052"/>
                </a:cubicBezTo>
                <a:close/>
                <a:moveTo>
                  <a:pt x="65786" y="0"/>
                </a:moveTo>
                <a:lnTo>
                  <a:pt x="2008739" y="0"/>
                </a:lnTo>
                <a:cubicBezTo>
                  <a:pt x="2045034" y="0"/>
                  <a:pt x="2074525" y="29490"/>
                  <a:pt x="2074525" y="65786"/>
                </a:cubicBezTo>
                <a:lnTo>
                  <a:pt x="2074525" y="4146783"/>
                </a:lnTo>
                <a:cubicBezTo>
                  <a:pt x="2075659" y="4184212"/>
                  <a:pt x="2046169" y="4213703"/>
                  <a:pt x="2009873" y="4213703"/>
                </a:cubicBezTo>
                <a:lnTo>
                  <a:pt x="65786" y="4213703"/>
                </a:lnTo>
                <a:cubicBezTo>
                  <a:pt x="29490" y="4213703"/>
                  <a:pt x="0" y="4184212"/>
                  <a:pt x="0" y="4147917"/>
                </a:cubicBezTo>
                <a:lnTo>
                  <a:pt x="0" y="65786"/>
                </a:lnTo>
                <a:cubicBezTo>
                  <a:pt x="0" y="29490"/>
                  <a:pt x="29490" y="0"/>
                  <a:pt x="65786" y="0"/>
                </a:cubicBezTo>
                <a:close/>
              </a:path>
            </a:pathLst>
          </a:custGeom>
        </p:spPr>
      </p:pic>
      <p:pic>
        <p:nvPicPr>
          <p:cNvPr id="79" name="Picture 78"/>
          <p:cNvPicPr>
            <a:picLocks noChangeAspect="1"/>
          </p:cNvPicPr>
          <p:nvPr/>
        </p:nvPicPr>
        <p:blipFill>
          <a:blip r:embed="rId2">
            <a:extLst>
              <a:ext uri="{28A0092B-C50C-407E-A947-70E740481C1C}">
                <a14:useLocalDpi xmlns:a14="http://schemas.microsoft.com/office/drawing/2010/main" val="0"/>
              </a:ext>
            </a:extLst>
          </a:blip>
          <a:srcRect l="19942" t="14392" r="62995" b="13399"/>
          <a:stretch>
            <a:fillRect/>
          </a:stretch>
        </p:blipFill>
        <p:spPr>
          <a:xfrm>
            <a:off x="2431376" y="986971"/>
            <a:ext cx="2080227" cy="4952092"/>
          </a:xfrm>
          <a:custGeom>
            <a:avLst/>
            <a:gdLst>
              <a:gd name="connsiteX0" fmla="*/ 65786 w 2080227"/>
              <a:gd name="connsiteY0" fmla="*/ 712302 h 4952092"/>
              <a:gd name="connsiteX1" fmla="*/ 2014410 w 2080227"/>
              <a:gd name="connsiteY1" fmla="*/ 712302 h 4952092"/>
              <a:gd name="connsiteX2" fmla="*/ 2080196 w 2080227"/>
              <a:gd name="connsiteY2" fmla="*/ 778088 h 4952092"/>
              <a:gd name="connsiteX3" fmla="*/ 2080196 w 2080227"/>
              <a:gd name="connsiteY3" fmla="*/ 4886306 h 4952092"/>
              <a:gd name="connsiteX4" fmla="*/ 2015544 w 2080227"/>
              <a:gd name="connsiteY4" fmla="*/ 4952092 h 4952092"/>
              <a:gd name="connsiteX5" fmla="*/ 65786 w 2080227"/>
              <a:gd name="connsiteY5" fmla="*/ 4952092 h 4952092"/>
              <a:gd name="connsiteX6" fmla="*/ 0 w 2080227"/>
              <a:gd name="connsiteY6" fmla="*/ 4886306 h 4952092"/>
              <a:gd name="connsiteX7" fmla="*/ 0 w 2080227"/>
              <a:gd name="connsiteY7" fmla="*/ 778088 h 4952092"/>
              <a:gd name="connsiteX8" fmla="*/ 65786 w 2080227"/>
              <a:gd name="connsiteY8" fmla="*/ 712302 h 4952092"/>
              <a:gd name="connsiteX9" fmla="*/ 792834 w 2080227"/>
              <a:gd name="connsiteY9" fmla="*/ 0 h 4952092"/>
              <a:gd name="connsiteX10" fmla="*/ 1295302 w 2080227"/>
              <a:gd name="connsiteY10" fmla="*/ 0 h 4952092"/>
              <a:gd name="connsiteX11" fmla="*/ 1361088 w 2080227"/>
              <a:gd name="connsiteY11" fmla="*/ 65786 h 4952092"/>
              <a:gd name="connsiteX12" fmla="*/ 1361088 w 2080227"/>
              <a:gd name="connsiteY12" fmla="*/ 568254 h 4952092"/>
              <a:gd name="connsiteX13" fmla="*/ 1295302 w 2080227"/>
              <a:gd name="connsiteY13" fmla="*/ 635175 h 4952092"/>
              <a:gd name="connsiteX14" fmla="*/ 792834 w 2080227"/>
              <a:gd name="connsiteY14" fmla="*/ 635175 h 4952092"/>
              <a:gd name="connsiteX15" fmla="*/ 727048 w 2080227"/>
              <a:gd name="connsiteY15" fmla="*/ 569389 h 4952092"/>
              <a:gd name="connsiteX16" fmla="*/ 727048 w 2080227"/>
              <a:gd name="connsiteY16" fmla="*/ 65786 h 4952092"/>
              <a:gd name="connsiteX17" fmla="*/ 792834 w 2080227"/>
              <a:gd name="connsiteY17" fmla="*/ 0 h 4952092"/>
              <a:gd name="connsiteX18" fmla="*/ 66920 w 2080227"/>
              <a:gd name="connsiteY18" fmla="*/ 0 h 4952092"/>
              <a:gd name="connsiteX19" fmla="*/ 569388 w 2080227"/>
              <a:gd name="connsiteY19" fmla="*/ 0 h 4952092"/>
              <a:gd name="connsiteX20" fmla="*/ 635174 w 2080227"/>
              <a:gd name="connsiteY20" fmla="*/ 65786 h 4952092"/>
              <a:gd name="connsiteX21" fmla="*/ 635174 w 2080227"/>
              <a:gd name="connsiteY21" fmla="*/ 568254 h 4952092"/>
              <a:gd name="connsiteX22" fmla="*/ 569388 w 2080227"/>
              <a:gd name="connsiteY22" fmla="*/ 635175 h 4952092"/>
              <a:gd name="connsiteX23" fmla="*/ 66920 w 2080227"/>
              <a:gd name="connsiteY23" fmla="*/ 635175 h 4952092"/>
              <a:gd name="connsiteX24" fmla="*/ 1134 w 2080227"/>
              <a:gd name="connsiteY24" fmla="*/ 569389 h 4952092"/>
              <a:gd name="connsiteX25" fmla="*/ 1134 w 2080227"/>
              <a:gd name="connsiteY25" fmla="*/ 65786 h 4952092"/>
              <a:gd name="connsiteX26" fmla="*/ 66920 w 2080227"/>
              <a:gd name="connsiteY26"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227" h="4952092">
                <a:moveTo>
                  <a:pt x="65786" y="712302"/>
                </a:moveTo>
                <a:lnTo>
                  <a:pt x="2014410" y="712302"/>
                </a:lnTo>
                <a:cubicBezTo>
                  <a:pt x="2050707" y="712302"/>
                  <a:pt x="2080196" y="741792"/>
                  <a:pt x="2080196" y="778088"/>
                </a:cubicBezTo>
                <a:lnTo>
                  <a:pt x="2080196" y="4886306"/>
                </a:lnTo>
                <a:cubicBezTo>
                  <a:pt x="2081330" y="4922602"/>
                  <a:pt x="2051841" y="4952092"/>
                  <a:pt x="2015544" y="4952092"/>
                </a:cubicBezTo>
                <a:lnTo>
                  <a:pt x="65786" y="4952092"/>
                </a:lnTo>
                <a:cubicBezTo>
                  <a:pt x="29490" y="4952092"/>
                  <a:pt x="0" y="4922602"/>
                  <a:pt x="0" y="4886306"/>
                </a:cubicBezTo>
                <a:lnTo>
                  <a:pt x="0" y="778088"/>
                </a:lnTo>
                <a:cubicBezTo>
                  <a:pt x="0" y="741792"/>
                  <a:pt x="29490" y="712302"/>
                  <a:pt x="65786" y="712302"/>
                </a:cubicBezTo>
                <a:close/>
                <a:moveTo>
                  <a:pt x="792834" y="0"/>
                </a:moveTo>
                <a:lnTo>
                  <a:pt x="1295302" y="0"/>
                </a:lnTo>
                <a:cubicBezTo>
                  <a:pt x="1331598" y="0"/>
                  <a:pt x="1361088" y="29490"/>
                  <a:pt x="1361088" y="65786"/>
                </a:cubicBezTo>
                <a:lnTo>
                  <a:pt x="1361088" y="568254"/>
                </a:lnTo>
                <a:cubicBezTo>
                  <a:pt x="1361088" y="605684"/>
                  <a:pt x="1331598" y="635175"/>
                  <a:pt x="1295302" y="635175"/>
                </a:cubicBezTo>
                <a:lnTo>
                  <a:pt x="792834" y="635175"/>
                </a:lnTo>
                <a:cubicBezTo>
                  <a:pt x="756538" y="635175"/>
                  <a:pt x="727048" y="605684"/>
                  <a:pt x="727048" y="569389"/>
                </a:cubicBezTo>
                <a:lnTo>
                  <a:pt x="727048" y="65786"/>
                </a:lnTo>
                <a:cubicBezTo>
                  <a:pt x="727048" y="29490"/>
                  <a:pt x="756538" y="0"/>
                  <a:pt x="792834" y="0"/>
                </a:cubicBezTo>
                <a:close/>
                <a:moveTo>
                  <a:pt x="66920" y="0"/>
                </a:moveTo>
                <a:lnTo>
                  <a:pt x="569388" y="0"/>
                </a:lnTo>
                <a:cubicBezTo>
                  <a:pt x="605684" y="0"/>
                  <a:pt x="635174" y="29490"/>
                  <a:pt x="635174" y="65786"/>
                </a:cubicBezTo>
                <a:lnTo>
                  <a:pt x="635174" y="568254"/>
                </a:lnTo>
                <a:cubicBezTo>
                  <a:pt x="635174" y="605684"/>
                  <a:pt x="605684" y="635175"/>
                  <a:pt x="569388" y="635175"/>
                </a:cubicBezTo>
                <a:lnTo>
                  <a:pt x="66920" y="635175"/>
                </a:lnTo>
                <a:cubicBezTo>
                  <a:pt x="30624" y="635175"/>
                  <a:pt x="1134" y="605684"/>
                  <a:pt x="1134" y="569389"/>
                </a:cubicBezTo>
                <a:lnTo>
                  <a:pt x="1134" y="65786"/>
                </a:lnTo>
                <a:cubicBezTo>
                  <a:pt x="1134" y="29490"/>
                  <a:pt x="30624" y="0"/>
                  <a:pt x="66920" y="0"/>
                </a:cubicBezTo>
                <a:close/>
              </a:path>
            </a:pathLst>
          </a:custGeom>
        </p:spPr>
      </p:pic>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2359" t="14392" r="80653" b="13399"/>
          <a:stretch>
            <a:fillRect/>
          </a:stretch>
        </p:blipFill>
        <p:spPr>
          <a:xfrm>
            <a:off x="287660" y="986971"/>
            <a:ext cx="2071152" cy="4952092"/>
          </a:xfrm>
          <a:custGeom>
            <a:avLst/>
            <a:gdLst>
              <a:gd name="connsiteX0" fmla="*/ 1490391 w 2071152"/>
              <a:gd name="connsiteY0" fmla="*/ 4318052 h 4952092"/>
              <a:gd name="connsiteX1" fmla="*/ 1992859 w 2071152"/>
              <a:gd name="connsiteY1" fmla="*/ 4318052 h 4952092"/>
              <a:gd name="connsiteX2" fmla="*/ 2058645 w 2071152"/>
              <a:gd name="connsiteY2" fmla="*/ 4383838 h 4952092"/>
              <a:gd name="connsiteX3" fmla="*/ 2058645 w 2071152"/>
              <a:gd name="connsiteY3" fmla="*/ 4886306 h 4952092"/>
              <a:gd name="connsiteX4" fmla="*/ 1992859 w 2071152"/>
              <a:gd name="connsiteY4" fmla="*/ 4952092 h 4952092"/>
              <a:gd name="connsiteX5" fmla="*/ 1490391 w 2071152"/>
              <a:gd name="connsiteY5" fmla="*/ 4952092 h 4952092"/>
              <a:gd name="connsiteX6" fmla="*/ 1424605 w 2071152"/>
              <a:gd name="connsiteY6" fmla="*/ 4886306 h 4952092"/>
              <a:gd name="connsiteX7" fmla="*/ 1424605 w 2071152"/>
              <a:gd name="connsiteY7" fmla="*/ 4383838 h 4952092"/>
              <a:gd name="connsiteX8" fmla="*/ 1490391 w 2071152"/>
              <a:gd name="connsiteY8" fmla="*/ 4318052 h 4952092"/>
              <a:gd name="connsiteX9" fmla="*/ 786028 w 2071152"/>
              <a:gd name="connsiteY9" fmla="*/ 4318052 h 4952092"/>
              <a:gd name="connsiteX10" fmla="*/ 1288496 w 2071152"/>
              <a:gd name="connsiteY10" fmla="*/ 4318052 h 4952092"/>
              <a:gd name="connsiteX11" fmla="*/ 1354282 w 2071152"/>
              <a:gd name="connsiteY11" fmla="*/ 4383838 h 4952092"/>
              <a:gd name="connsiteX12" fmla="*/ 1354282 w 2071152"/>
              <a:gd name="connsiteY12" fmla="*/ 4886306 h 4952092"/>
              <a:gd name="connsiteX13" fmla="*/ 1289630 w 2071152"/>
              <a:gd name="connsiteY13" fmla="*/ 4952092 h 4952092"/>
              <a:gd name="connsiteX14" fmla="*/ 786028 w 2071152"/>
              <a:gd name="connsiteY14" fmla="*/ 4952092 h 4952092"/>
              <a:gd name="connsiteX15" fmla="*/ 720242 w 2071152"/>
              <a:gd name="connsiteY15" fmla="*/ 4886306 h 4952092"/>
              <a:gd name="connsiteX16" fmla="*/ 720242 w 2071152"/>
              <a:gd name="connsiteY16" fmla="*/ 4383838 h 4952092"/>
              <a:gd name="connsiteX17" fmla="*/ 786028 w 2071152"/>
              <a:gd name="connsiteY17" fmla="*/ 4318052 h 4952092"/>
              <a:gd name="connsiteX18" fmla="*/ 65786 w 2071152"/>
              <a:gd name="connsiteY18" fmla="*/ 712302 h 4952092"/>
              <a:gd name="connsiteX19" fmla="*/ 2005336 w 2071152"/>
              <a:gd name="connsiteY19" fmla="*/ 712302 h 4952092"/>
              <a:gd name="connsiteX20" fmla="*/ 2071122 w 2071152"/>
              <a:gd name="connsiteY20" fmla="*/ 778088 h 4952092"/>
              <a:gd name="connsiteX21" fmla="*/ 2071122 w 2071152"/>
              <a:gd name="connsiteY21" fmla="*/ 4147916 h 4952092"/>
              <a:gd name="connsiteX22" fmla="*/ 2005336 w 2071152"/>
              <a:gd name="connsiteY22" fmla="*/ 4213702 h 4952092"/>
              <a:gd name="connsiteX23" fmla="*/ 65786 w 2071152"/>
              <a:gd name="connsiteY23" fmla="*/ 4213702 h 4952092"/>
              <a:gd name="connsiteX24" fmla="*/ 0 w 2071152"/>
              <a:gd name="connsiteY24" fmla="*/ 4147916 h 4952092"/>
              <a:gd name="connsiteX25" fmla="*/ 0 w 2071152"/>
              <a:gd name="connsiteY25" fmla="*/ 778088 h 4952092"/>
              <a:gd name="connsiteX26" fmla="*/ 65786 w 2071152"/>
              <a:gd name="connsiteY26" fmla="*/ 712302 h 4952092"/>
              <a:gd name="connsiteX27" fmla="*/ 1490391 w 2071152"/>
              <a:gd name="connsiteY27" fmla="*/ 0 h 4952092"/>
              <a:gd name="connsiteX28" fmla="*/ 1992859 w 2071152"/>
              <a:gd name="connsiteY28" fmla="*/ 0 h 4952092"/>
              <a:gd name="connsiteX29" fmla="*/ 2058645 w 2071152"/>
              <a:gd name="connsiteY29" fmla="*/ 65786 h 4952092"/>
              <a:gd name="connsiteX30" fmla="*/ 2058645 w 2071152"/>
              <a:gd name="connsiteY30" fmla="*/ 568254 h 4952092"/>
              <a:gd name="connsiteX31" fmla="*/ 1992859 w 2071152"/>
              <a:gd name="connsiteY31" fmla="*/ 635175 h 4952092"/>
              <a:gd name="connsiteX32" fmla="*/ 1490391 w 2071152"/>
              <a:gd name="connsiteY32" fmla="*/ 635175 h 4952092"/>
              <a:gd name="connsiteX33" fmla="*/ 1424605 w 2071152"/>
              <a:gd name="connsiteY33" fmla="*/ 569389 h 4952092"/>
              <a:gd name="connsiteX34" fmla="*/ 1424605 w 2071152"/>
              <a:gd name="connsiteY34" fmla="*/ 65786 h 4952092"/>
              <a:gd name="connsiteX35" fmla="*/ 1490391 w 2071152"/>
              <a:gd name="connsiteY35" fmla="*/ 0 h 4952092"/>
              <a:gd name="connsiteX36" fmla="*/ 65786 w 2071152"/>
              <a:gd name="connsiteY36" fmla="*/ 0 h 4952092"/>
              <a:gd name="connsiteX37" fmla="*/ 568254 w 2071152"/>
              <a:gd name="connsiteY37" fmla="*/ 0 h 4952092"/>
              <a:gd name="connsiteX38" fmla="*/ 635174 w 2071152"/>
              <a:gd name="connsiteY38" fmla="*/ 65786 h 4952092"/>
              <a:gd name="connsiteX39" fmla="*/ 635174 w 2071152"/>
              <a:gd name="connsiteY39" fmla="*/ 568254 h 4952092"/>
              <a:gd name="connsiteX40" fmla="*/ 569388 w 2071152"/>
              <a:gd name="connsiteY40" fmla="*/ 635175 h 4952092"/>
              <a:gd name="connsiteX41" fmla="*/ 65786 w 2071152"/>
              <a:gd name="connsiteY41" fmla="*/ 635175 h 4952092"/>
              <a:gd name="connsiteX42" fmla="*/ 0 w 2071152"/>
              <a:gd name="connsiteY42" fmla="*/ 569389 h 4952092"/>
              <a:gd name="connsiteX43" fmla="*/ 0 w 2071152"/>
              <a:gd name="connsiteY43" fmla="*/ 65786 h 4952092"/>
              <a:gd name="connsiteX44" fmla="*/ 65786 w 2071152"/>
              <a:gd name="connsiteY44" fmla="*/ 0 h 495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071152" h="4952092">
                <a:moveTo>
                  <a:pt x="1490391" y="4318052"/>
                </a:moveTo>
                <a:lnTo>
                  <a:pt x="1992859" y="4318052"/>
                </a:lnTo>
                <a:cubicBezTo>
                  <a:pt x="2029155" y="4318052"/>
                  <a:pt x="2058645" y="4347542"/>
                  <a:pt x="2058645" y="4383838"/>
                </a:cubicBezTo>
                <a:lnTo>
                  <a:pt x="2058645" y="4886306"/>
                </a:lnTo>
                <a:cubicBezTo>
                  <a:pt x="2058645" y="4922602"/>
                  <a:pt x="2029155" y="4952092"/>
                  <a:pt x="1992859" y="4952092"/>
                </a:cubicBezTo>
                <a:lnTo>
                  <a:pt x="1490391" y="4952092"/>
                </a:lnTo>
                <a:cubicBezTo>
                  <a:pt x="1454095" y="4952092"/>
                  <a:pt x="1424605" y="4922602"/>
                  <a:pt x="1424605" y="4886306"/>
                </a:cubicBezTo>
                <a:lnTo>
                  <a:pt x="1424605" y="4383838"/>
                </a:lnTo>
                <a:cubicBezTo>
                  <a:pt x="1424605" y="4347542"/>
                  <a:pt x="1454095" y="4318052"/>
                  <a:pt x="1490391" y="4318052"/>
                </a:cubicBezTo>
                <a:close/>
                <a:moveTo>
                  <a:pt x="786028" y="4318052"/>
                </a:moveTo>
                <a:lnTo>
                  <a:pt x="1288496" y="4318052"/>
                </a:lnTo>
                <a:cubicBezTo>
                  <a:pt x="1324792" y="4318052"/>
                  <a:pt x="1354282" y="4347542"/>
                  <a:pt x="1354282" y="4383838"/>
                </a:cubicBezTo>
                <a:lnTo>
                  <a:pt x="1354282" y="4886306"/>
                </a:lnTo>
                <a:cubicBezTo>
                  <a:pt x="1355416" y="4922602"/>
                  <a:pt x="1325926" y="4952092"/>
                  <a:pt x="1289630" y="4952092"/>
                </a:cubicBezTo>
                <a:lnTo>
                  <a:pt x="786028" y="4952092"/>
                </a:lnTo>
                <a:cubicBezTo>
                  <a:pt x="749732" y="4952092"/>
                  <a:pt x="720242" y="4922602"/>
                  <a:pt x="720242" y="4886306"/>
                </a:cubicBezTo>
                <a:lnTo>
                  <a:pt x="720242" y="4383838"/>
                </a:lnTo>
                <a:cubicBezTo>
                  <a:pt x="720242" y="4347542"/>
                  <a:pt x="749732" y="4318052"/>
                  <a:pt x="786028" y="4318052"/>
                </a:cubicBezTo>
                <a:close/>
                <a:moveTo>
                  <a:pt x="65786" y="712302"/>
                </a:moveTo>
                <a:lnTo>
                  <a:pt x="2005336" y="712302"/>
                </a:lnTo>
                <a:cubicBezTo>
                  <a:pt x="2041632" y="712302"/>
                  <a:pt x="2071122" y="741792"/>
                  <a:pt x="2071122" y="778088"/>
                </a:cubicBezTo>
                <a:lnTo>
                  <a:pt x="2071122" y="4147916"/>
                </a:lnTo>
                <a:cubicBezTo>
                  <a:pt x="2072256" y="4184212"/>
                  <a:pt x="2041632" y="4213702"/>
                  <a:pt x="2005336" y="4213702"/>
                </a:cubicBezTo>
                <a:lnTo>
                  <a:pt x="65786" y="4213702"/>
                </a:lnTo>
                <a:cubicBezTo>
                  <a:pt x="29490" y="4213702"/>
                  <a:pt x="0" y="4184212"/>
                  <a:pt x="0" y="4147916"/>
                </a:cubicBezTo>
                <a:lnTo>
                  <a:pt x="0" y="778088"/>
                </a:lnTo>
                <a:cubicBezTo>
                  <a:pt x="0" y="741792"/>
                  <a:pt x="29490" y="712302"/>
                  <a:pt x="65786" y="712302"/>
                </a:cubicBezTo>
                <a:close/>
                <a:moveTo>
                  <a:pt x="1490391" y="0"/>
                </a:moveTo>
                <a:lnTo>
                  <a:pt x="1992859" y="0"/>
                </a:lnTo>
                <a:cubicBezTo>
                  <a:pt x="2029155" y="0"/>
                  <a:pt x="2058645" y="29490"/>
                  <a:pt x="2058645" y="65786"/>
                </a:cubicBezTo>
                <a:lnTo>
                  <a:pt x="2058645" y="568254"/>
                </a:lnTo>
                <a:cubicBezTo>
                  <a:pt x="2058645" y="605684"/>
                  <a:pt x="2029155" y="635175"/>
                  <a:pt x="1992859" y="635175"/>
                </a:cubicBezTo>
                <a:lnTo>
                  <a:pt x="1490391" y="635175"/>
                </a:lnTo>
                <a:cubicBezTo>
                  <a:pt x="1454095" y="635175"/>
                  <a:pt x="1424605" y="605684"/>
                  <a:pt x="1424605" y="569389"/>
                </a:cubicBezTo>
                <a:lnTo>
                  <a:pt x="1424605" y="65786"/>
                </a:lnTo>
                <a:cubicBezTo>
                  <a:pt x="1424605" y="29490"/>
                  <a:pt x="1454095" y="0"/>
                  <a:pt x="1490391" y="0"/>
                </a:cubicBezTo>
                <a:close/>
                <a:moveTo>
                  <a:pt x="65786" y="0"/>
                </a:moveTo>
                <a:lnTo>
                  <a:pt x="568254" y="0"/>
                </a:lnTo>
                <a:cubicBezTo>
                  <a:pt x="605684" y="0"/>
                  <a:pt x="635174" y="29490"/>
                  <a:pt x="635174" y="65786"/>
                </a:cubicBezTo>
                <a:lnTo>
                  <a:pt x="635174" y="568254"/>
                </a:lnTo>
                <a:cubicBezTo>
                  <a:pt x="635174" y="605684"/>
                  <a:pt x="605684" y="635175"/>
                  <a:pt x="569388" y="635175"/>
                </a:cubicBezTo>
                <a:lnTo>
                  <a:pt x="65786" y="635175"/>
                </a:lnTo>
                <a:cubicBezTo>
                  <a:pt x="29490" y="635175"/>
                  <a:pt x="0" y="605684"/>
                  <a:pt x="0" y="569389"/>
                </a:cubicBezTo>
                <a:lnTo>
                  <a:pt x="0" y="65786"/>
                </a:lnTo>
                <a:cubicBezTo>
                  <a:pt x="0" y="29490"/>
                  <a:pt x="29490" y="0"/>
                  <a:pt x="65786" y="0"/>
                </a:cubicBezTo>
                <a:close/>
              </a:path>
            </a:pathLst>
          </a:custGeom>
        </p:spPr>
      </p:pic>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995" y="0"/>
            <a:ext cx="4283746" cy="6869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810" r="4810"/>
          <a:stretch>
            <a:fillRect/>
          </a:stretch>
        </p:blipFill>
        <p:spPr/>
      </p:pic>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sp>
        <p:nvSpPr>
          <p:cNvPr id="14" name="Rectangle: Rounded Corners 13">
            <a:extLst>
              <a:ext uri="{FF2B5EF4-FFF2-40B4-BE49-F238E27FC236}">
                <a16:creationId xmlns:a16="http://schemas.microsoft.com/office/drawing/2014/main" id="{CDD2C41D-14C6-4FEC-A3E0-7BC10A86EF2D}"/>
              </a:ext>
            </a:extLst>
          </p:cNvPr>
          <p:cNvSpPr/>
          <p:nvPr/>
        </p:nvSpPr>
        <p:spPr>
          <a:xfrm>
            <a:off x="7062682" y="3470709"/>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7293403" y="3708241"/>
            <a:ext cx="594464" cy="594463"/>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91431" tIns="45716" rIns="91431" bIns="45716" anchor="ctr"/>
          <a:lstStyle/>
          <a:p>
            <a:endParaRPr lang="en-US"/>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7062682" y="4886355"/>
            <a:ext cx="1032308" cy="1032307"/>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7291302" y="5100859"/>
            <a:ext cx="594463" cy="59446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91431" tIns="45716" rIns="91431" bIns="45716" anchor="ctr"/>
          <a:lstStyle/>
          <a:p>
            <a:endParaRPr lang="en-US"/>
          </a:p>
        </p:txBody>
      </p:sp>
      <p:sp>
        <p:nvSpPr>
          <p:cNvPr id="18" name="Rectangle 17">
            <a:extLst>
              <a:ext uri="{FF2B5EF4-FFF2-40B4-BE49-F238E27FC236}">
                <a16:creationId xmlns:a16="http://schemas.microsoft.com/office/drawing/2014/main" id="{975630AB-AE02-41A2-9AB7-E999821E1A64}"/>
              </a:ext>
            </a:extLst>
          </p:cNvPr>
          <p:cNvSpPr/>
          <p:nvPr/>
        </p:nvSpPr>
        <p:spPr>
          <a:xfrm>
            <a:off x="8197589" y="4924420"/>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8197587" y="5194663"/>
            <a:ext cx="3212448"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a:t>
            </a:r>
            <a:r>
              <a:rPr lang="en-US" sz="1400"/>
              <a:t>sed ultricies</a:t>
            </a:r>
            <a:endParaRPr lang="en-US" sz="1400" dirty="0"/>
          </a:p>
        </p:txBody>
      </p:sp>
      <p:sp>
        <p:nvSpPr>
          <p:cNvPr id="20" name="Rectangle 19">
            <a:extLst>
              <a:ext uri="{FF2B5EF4-FFF2-40B4-BE49-F238E27FC236}">
                <a16:creationId xmlns:a16="http://schemas.microsoft.com/office/drawing/2014/main" id="{677251BD-D22D-47D2-91E9-6BEFFA619968}"/>
              </a:ext>
            </a:extLst>
          </p:cNvPr>
          <p:cNvSpPr/>
          <p:nvPr/>
        </p:nvSpPr>
        <p:spPr>
          <a:xfrm>
            <a:off x="8197589" y="3498334"/>
            <a:ext cx="2594823" cy="369332"/>
          </a:xfrm>
          <a:prstGeom prst="rect">
            <a:avLst/>
          </a:prstGeom>
        </p:spPr>
        <p:txBody>
          <a:bodyPr wrap="square" anchor="ctr">
            <a:spAutoFit/>
          </a:bodyPr>
          <a:lstStyle/>
          <a:p>
            <a:r>
              <a:rPr lang="en-US">
                <a:latin typeface="+mj-lt"/>
              </a:rPr>
              <a:t>Description</a:t>
            </a:r>
            <a:endParaRPr lang="en-US"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8197586" y="3768576"/>
            <a:ext cx="3212449" cy="69608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400" dirty="0"/>
              <a:t>Maecenas porttitor congue massa. Fusce posuere, magna sed </a:t>
            </a:r>
            <a:r>
              <a:rPr lang="en-US" sz="1400" dirty="0" err="1"/>
              <a:t>ultricies</a:t>
            </a:r>
            <a:r>
              <a:rPr lang="en-US" sz="1400"/>
              <a:t>, </a:t>
            </a:r>
            <a:endParaRPr lang="en-US" sz="140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7062682" y="2307361"/>
            <a:ext cx="4477829" cy="886846"/>
          </a:xfrm>
          <a:prstGeom prst="rect">
            <a:avLst/>
          </a:prstGeom>
          <a:noFill/>
        </p:spPr>
        <p:txBody>
          <a:bodyPr wrap="square" rtlCol="0" anchor="ctr">
            <a:spAutoFit/>
          </a:bodyPr>
          <a:lstStyle/>
          <a:p>
            <a:pPr algn="just">
              <a:lnSpc>
                <a:spcPct val="150000"/>
              </a:lnSpc>
            </a:pPr>
            <a:r>
              <a:rPr lang="en-US" sz="1200" dirty="0"/>
              <a:t>Lorem ipsum dolor sit amet, consectetuer adipiscing elit. Maecenas porttitor congue massa. Fusce posuere, magna sed </a:t>
            </a:r>
            <a:r>
              <a:rPr lang="en-US" sz="1200"/>
              <a:t>pulvinar ultricies purus lorem ipsum sit amet dolor consectetur </a:t>
            </a:r>
            <a:endParaRPr lang="en-US" sz="12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319" y="1104900"/>
            <a:ext cx="9525000" cy="5753100"/>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10213042" y="107953"/>
            <a:ext cx="1858455" cy="1256939"/>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7194489" y="1364893"/>
            <a:ext cx="451449" cy="108551"/>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3853008" y="1527784"/>
            <a:ext cx="1940469" cy="1522491"/>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000" b="25000"/>
          <a:stretch>
            <a:fillRect/>
          </a:stretch>
        </p:blipFill>
        <p:spPr/>
      </p:pic>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12192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sp>
        <p:nvSpPr>
          <p:cNvPr id="37" name="Rectangle 36">
            <a:extLst>
              <a:ext uri="{FF2B5EF4-FFF2-40B4-BE49-F238E27FC236}">
                <a16:creationId xmlns:a16="http://schemas.microsoft.com/office/drawing/2014/main" id="{F5B32939-ABBB-4AA1-B7A7-0F8EDE613ECF}"/>
              </a:ext>
            </a:extLst>
          </p:cNvPr>
          <p:cNvSpPr/>
          <p:nvPr/>
        </p:nvSpPr>
        <p:spPr>
          <a:xfrm>
            <a:off x="1586754" y="4845939"/>
            <a:ext cx="9018495" cy="1019253"/>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40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5870277" y="471774"/>
            <a:ext cx="451449" cy="108551"/>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37004" y="79606"/>
            <a:ext cx="2667363" cy="2512207"/>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9432643" y="817421"/>
            <a:ext cx="2667363" cy="2512207"/>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78293" y="5887174"/>
            <a:ext cx="1667411" cy="90607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10852361" y="5503421"/>
            <a:ext cx="1667411" cy="90607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6" name="Picture Placeholder 5"/>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7641014" y="0"/>
            <a:ext cx="45509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86" r="12586"/>
          <a:stretch>
            <a:fillRect/>
          </a:stretch>
        </p:blipFill>
        <p:spPr/>
      </p:pic>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342567" y="1304927"/>
            <a:ext cx="10515600" cy="1325563"/>
          </a:xfrm>
        </p:spPr>
        <p:txBody>
          <a:bodyPr/>
          <a:lstStyle/>
          <a:p>
            <a:r>
              <a:rPr lang="en-ID"/>
              <a:t>Device Mock - Up</a:t>
            </a:r>
          </a:p>
        </p:txBody>
      </p:sp>
      <p:sp>
        <p:nvSpPr>
          <p:cNvPr id="5" name="Rectangle: Rounded Corners 4">
            <a:extLst>
              <a:ext uri="{FF2B5EF4-FFF2-40B4-BE49-F238E27FC236}">
                <a16:creationId xmlns:a16="http://schemas.microsoft.com/office/drawing/2014/main" id="{ABBCE8AC-4DE0-4110-B103-CE8F1341A227}"/>
              </a:ext>
            </a:extLst>
          </p:cNvPr>
          <p:cNvSpPr/>
          <p:nvPr/>
        </p:nvSpPr>
        <p:spPr>
          <a:xfrm>
            <a:off x="428397"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975041"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3548333" y="2674617"/>
            <a:ext cx="1169419" cy="11141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DFA7C3A1-17C4-4F00-82B1-9D1160DD9701}"/>
              </a:ext>
            </a:extLst>
          </p:cNvPr>
          <p:cNvGrpSpPr/>
          <p:nvPr/>
        </p:nvGrpSpPr>
        <p:grpSpPr>
          <a:xfrm>
            <a:off x="894700" y="2870239"/>
            <a:ext cx="236817" cy="382551"/>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342547" y="3344230"/>
            <a:ext cx="1341120" cy="307777"/>
          </a:xfrm>
          <a:prstGeom prst="rect">
            <a:avLst/>
          </a:prstGeom>
          <a:noFill/>
        </p:spPr>
        <p:txBody>
          <a:bodyPr wrap="square" rtlCol="0">
            <a:spAutoFit/>
          </a:bodyPr>
          <a:lstStyle/>
          <a:p>
            <a:pPr algn="ctr"/>
            <a:r>
              <a:rPr lang="en-US" sz="1400">
                <a:solidFill>
                  <a:schemeClr val="bg2"/>
                </a:solidFill>
                <a:latin typeface="+mj-lt"/>
              </a:rPr>
              <a:t>Idea</a:t>
            </a:r>
            <a:endParaRPr lang="en-US" sz="140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889191" y="3344230"/>
            <a:ext cx="1341120" cy="307777"/>
          </a:xfrm>
          <a:prstGeom prst="rect">
            <a:avLst/>
          </a:prstGeom>
          <a:noFill/>
        </p:spPr>
        <p:txBody>
          <a:bodyPr wrap="square" rtlCol="0">
            <a:spAutoFit/>
          </a:bodyPr>
          <a:lstStyle/>
          <a:p>
            <a:pPr algn="ctr"/>
            <a:r>
              <a:rPr lang="en-US" sz="1400">
                <a:solidFill>
                  <a:schemeClr val="bg2"/>
                </a:solidFill>
                <a:latin typeface="+mj-lt"/>
              </a:rPr>
              <a:t>Target</a:t>
            </a:r>
            <a:endParaRPr lang="en-US" sz="140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3462483" y="3344230"/>
            <a:ext cx="1341120" cy="307777"/>
          </a:xfrm>
          <a:prstGeom prst="rect">
            <a:avLst/>
          </a:prstGeom>
          <a:noFill/>
        </p:spPr>
        <p:txBody>
          <a:bodyPr wrap="square" rtlCol="0">
            <a:spAutoFit/>
          </a:bodyPr>
          <a:lstStyle/>
          <a:p>
            <a:pPr algn="ctr"/>
            <a:r>
              <a:rPr lang="en-US" sz="1400">
                <a:solidFill>
                  <a:schemeClr val="bg2"/>
                </a:solidFill>
                <a:latin typeface="+mj-lt"/>
              </a:rPr>
              <a:t>Statistic</a:t>
            </a:r>
            <a:endParaRPr lang="en-US" sz="140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3975925" y="2933971"/>
            <a:ext cx="314239" cy="318819"/>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2380090" y="2890707"/>
            <a:ext cx="359325" cy="359780"/>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342546" y="4016784"/>
            <a:ext cx="4563055"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heart. I am alone</a:t>
            </a:r>
            <a:r>
              <a:rPr lang="en-US" sz="1400"/>
              <a:t>, and feel the charm.</a:t>
            </a:r>
            <a:endParaRPr lang="en-US" sz="140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497" y="1032099"/>
            <a:ext cx="8273143" cy="5587555"/>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130383" y="99719"/>
            <a:ext cx="1858455" cy="904332"/>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482382" y="1364893"/>
            <a:ext cx="451449" cy="108551"/>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6566956" y="1437449"/>
            <a:ext cx="1940469" cy="1522491"/>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12192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10536778" y="5200033"/>
            <a:ext cx="1587863" cy="1522491"/>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24037" y="177082"/>
            <a:ext cx="2667363" cy="2512207"/>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10478045" y="97071"/>
            <a:ext cx="1611083" cy="1532903"/>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5870277" y="471774"/>
            <a:ext cx="451449" cy="108551"/>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742950" y="1760816"/>
            <a:ext cx="12096750" cy="2931488"/>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3663415" y="2699869"/>
            <a:ext cx="1053382" cy="1053382"/>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5862623" y="2699869"/>
            <a:ext cx="1053382" cy="1053382"/>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8047075" y="2699869"/>
            <a:ext cx="1053382" cy="1053382"/>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371846"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361927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5818485" y="4094593"/>
            <a:ext cx="1141658" cy="307777"/>
          </a:xfrm>
          <a:prstGeom prst="rect">
            <a:avLst/>
          </a:prstGeom>
          <a:noFill/>
        </p:spPr>
        <p:txBody>
          <a:bodyPr wrap="none" rtlCol="0">
            <a:spAutoFit/>
          </a:bodyPr>
          <a:lstStyle/>
          <a:p>
            <a:pPr algn="ctr"/>
            <a:r>
              <a:rPr lang="id-ID" sz="140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8002937" y="4094593"/>
            <a:ext cx="1141658" cy="307777"/>
          </a:xfrm>
          <a:prstGeom prst="rect">
            <a:avLst/>
          </a:prstGeom>
          <a:noFill/>
        </p:spPr>
        <p:txBody>
          <a:bodyPr wrap="none" rtlCol="0">
            <a:spAutoFit/>
          </a:bodyPr>
          <a:lstStyle/>
          <a:p>
            <a:pPr algn="ctr"/>
            <a:r>
              <a:rPr lang="id-ID" sz="140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1036835"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328426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5483474"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7667926" y="4306296"/>
            <a:ext cx="1811680" cy="820674"/>
          </a:xfrm>
          <a:prstGeom prst="rect">
            <a:avLst/>
          </a:prstGeom>
          <a:noFill/>
        </p:spPr>
        <p:txBody>
          <a:bodyPr wrap="square" rtlCol="0">
            <a:spAutoFit/>
          </a:bodyPr>
          <a:lstStyle/>
          <a:p>
            <a:pPr algn="ctr">
              <a:lnSpc>
                <a:spcPct val="150000"/>
              </a:lnSpc>
            </a:pPr>
            <a:r>
              <a:rPr lang="en-US" sz="1100">
                <a:ea typeface="Times New Roman" panose="02020603050405020304" pitchFamily="18" charset="0"/>
                <a:cs typeface="Raleway" panose="020B0503030101060003" pitchFamily="34" charset="0"/>
              </a:rPr>
              <a:t>Lorem ipsum dolor sit </a:t>
            </a:r>
            <a:r>
              <a:rPr lang="en-US" sz="1100" err="1">
                <a:ea typeface="Times New Roman" panose="02020603050405020304" pitchFamily="18" charset="0"/>
                <a:cs typeface="Raleway" panose="020B0503030101060003" pitchFamily="34" charset="0"/>
              </a:rPr>
              <a:t>amet</a:t>
            </a:r>
            <a:r>
              <a:rPr lang="en-US" sz="1100">
                <a:ea typeface="Times New Roman" panose="02020603050405020304" pitchFamily="18" charset="0"/>
                <a:cs typeface="Raleway" panose="020B0503030101060003" pitchFamily="34" charset="0"/>
              </a:rPr>
              <a:t>,consectetur </a:t>
            </a:r>
            <a:r>
              <a:rPr lang="en-US" sz="1100" err="1">
                <a:ea typeface="Times New Roman" panose="02020603050405020304" pitchFamily="18" charset="0"/>
                <a:cs typeface="Raleway" panose="020B0503030101060003" pitchFamily="34" charset="0"/>
              </a:rPr>
              <a:t>adipiscing</a:t>
            </a:r>
            <a:r>
              <a:rPr lang="en-US" sz="1100">
                <a:ea typeface="Times New Roman" panose="02020603050405020304" pitchFamily="18" charset="0"/>
                <a:cs typeface="Raleway" panose="020B0503030101060003" pitchFamily="34" charset="0"/>
              </a:rPr>
              <a:t> </a:t>
            </a:r>
            <a:r>
              <a:rPr lang="en-US" sz="1100" err="1">
                <a:ea typeface="Times New Roman" panose="02020603050405020304" pitchFamily="18" charset="0"/>
                <a:cs typeface="Raleway" panose="020B0503030101060003" pitchFamily="34" charset="0"/>
              </a:rPr>
              <a:t>elit</a:t>
            </a:r>
            <a:r>
              <a:rPr lang="en-US" sz="1100">
                <a:ea typeface="Times New Roman" panose="02020603050405020304" pitchFamily="18" charset="0"/>
                <a:cs typeface="Raleway" panose="020B0503030101060003" pitchFamily="34" charset="0"/>
              </a:rPr>
              <a:t>.</a:t>
            </a:r>
            <a:endParaRPr lang="id-ID" sz="1100">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415984" y="2699869"/>
            <a:ext cx="1053382" cy="1053382"/>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8337362" y="2976563"/>
            <a:ext cx="472810" cy="475940"/>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3953702" y="2978128"/>
            <a:ext cx="472810" cy="47281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6151345" y="2978128"/>
            <a:ext cx="475940" cy="472810"/>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706271" y="2978128"/>
            <a:ext cx="472810" cy="472810"/>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1085851"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48" name="Freeform: Shape 47">
            <a:extLst>
              <a:ext uri="{FF2B5EF4-FFF2-40B4-BE49-F238E27FC236}">
                <a16:creationId xmlns:a16="http://schemas.microsoft.com/office/drawing/2014/main" id="{B9FF41BA-F582-4E9D-A04C-6AE94C9BEFAE}"/>
              </a:ext>
            </a:extLst>
          </p:cNvPr>
          <p:cNvSpPr/>
          <p:nvPr/>
        </p:nvSpPr>
        <p:spPr>
          <a:xfrm>
            <a:off x="3524398"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51" name="Freeform: Shape 50">
            <a:extLst>
              <a:ext uri="{FF2B5EF4-FFF2-40B4-BE49-F238E27FC236}">
                <a16:creationId xmlns:a16="http://schemas.microsoft.com/office/drawing/2014/main" id="{346AF0F2-A50C-43D4-9466-737569C51A4E}"/>
              </a:ext>
            </a:extLst>
          </p:cNvPr>
          <p:cNvSpPr/>
          <p:nvPr/>
        </p:nvSpPr>
        <p:spPr>
          <a:xfrm>
            <a:off x="5962946"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endParaRPr lang="en-ID" sz="4500" kern="1200"/>
          </a:p>
        </p:txBody>
      </p:sp>
      <p:sp>
        <p:nvSpPr>
          <p:cNvPr id="85" name="Freeform: Shape 84">
            <a:extLst>
              <a:ext uri="{FF2B5EF4-FFF2-40B4-BE49-F238E27FC236}">
                <a16:creationId xmlns:a16="http://schemas.microsoft.com/office/drawing/2014/main" id="{6D948E26-74CF-4E12-9943-F61933796C8B}"/>
              </a:ext>
            </a:extLst>
          </p:cNvPr>
          <p:cNvSpPr/>
          <p:nvPr/>
        </p:nvSpPr>
        <p:spPr>
          <a:xfrm>
            <a:off x="8396654" y="2644821"/>
            <a:ext cx="2709497" cy="1283027"/>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0254" tIns="60008" rIns="640239" bIns="60008" numCol="1" spcCol="1270" anchor="ctr" anchorCtr="0">
            <a:noAutofit/>
          </a:bodyPr>
          <a:lstStyle/>
          <a:p>
            <a:pPr marL="0" lvl="0" indent="0" algn="ctr" defTabSz="2000250">
              <a:lnSpc>
                <a:spcPct val="90000"/>
              </a:lnSpc>
              <a:spcBef>
                <a:spcPct val="0"/>
              </a:spcBef>
              <a:spcAft>
                <a:spcPct val="35000"/>
              </a:spcAft>
              <a:buNone/>
            </a:pPr>
            <a:r>
              <a:rPr lang="en-US" sz="4500" kern="1200"/>
              <a:t> </a:t>
            </a:r>
            <a:endParaRPr lang="en-ID" sz="4500" kern="1200"/>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a:xfrm>
            <a:off x="838200" y="353220"/>
            <a:ext cx="10515600" cy="1325563"/>
          </a:xfrm>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1206339"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682913" y="2793250"/>
            <a:ext cx="1515372" cy="307777"/>
          </a:xfrm>
          <a:prstGeom prst="rect">
            <a:avLst/>
          </a:prstGeom>
          <a:noFill/>
        </p:spPr>
        <p:txBody>
          <a:bodyPr wrap="square" rtlCol="0" anchor="ctr">
            <a:spAutoFit/>
          </a:bodyPr>
          <a:lstStyle/>
          <a:p>
            <a:pPr algn="ctr"/>
            <a:r>
              <a:rPr lang="en-US" sz="140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3644886" y="4202163"/>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4121460" y="2793250"/>
            <a:ext cx="1515372" cy="307777"/>
          </a:xfrm>
          <a:prstGeom prst="rect">
            <a:avLst/>
          </a:prstGeom>
          <a:noFill/>
        </p:spPr>
        <p:txBody>
          <a:bodyPr wrap="square" rtlCol="0" anchor="ctr">
            <a:spAutoFit/>
          </a:bodyPr>
          <a:lstStyle/>
          <a:p>
            <a:pPr algn="ctr"/>
            <a:r>
              <a:rPr lang="en-US" sz="140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6083434"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6560008" y="2793250"/>
            <a:ext cx="1515372" cy="307777"/>
          </a:xfrm>
          <a:prstGeom prst="rect">
            <a:avLst/>
          </a:prstGeom>
          <a:noFill/>
        </p:spPr>
        <p:txBody>
          <a:bodyPr wrap="square" rtlCol="0" anchor="ctr">
            <a:spAutoFit/>
          </a:bodyPr>
          <a:lstStyle/>
          <a:p>
            <a:pPr algn="ctr"/>
            <a:r>
              <a:rPr lang="en-US" sz="140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8517142" y="4202164"/>
            <a:ext cx="2468520" cy="886846"/>
          </a:xfrm>
          <a:prstGeom prst="rect">
            <a:avLst/>
          </a:prstGeom>
          <a:noFill/>
        </p:spPr>
        <p:txBody>
          <a:bodyPr wrap="square" rtlCol="0" anchor="ctr">
            <a:spAutoFit/>
          </a:bodyPr>
          <a:lstStyle/>
          <a:p>
            <a:pPr algn="ctr">
              <a:lnSpc>
                <a:spcPct val="150000"/>
              </a:lnSpc>
            </a:pPr>
            <a:r>
              <a:rPr lang="en-US" sz="1200" dirty="0"/>
              <a:t>Lorem ipsum dolor sit amet, consectetuer adipiscing elit. Maecenas </a:t>
            </a:r>
            <a:r>
              <a:rPr lang="en-US" sz="1200" dirty="0" err="1"/>
              <a:t>porttitor</a:t>
            </a:r>
            <a:r>
              <a:rPr lang="en-US" sz="1200" dirty="0"/>
              <a:t> </a:t>
            </a:r>
            <a:r>
              <a:rPr lang="en-US" sz="1200" dirty="0" err="1"/>
              <a:t>congue</a:t>
            </a:r>
            <a:r>
              <a:rPr lang="en-US" sz="12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8993716" y="2793250"/>
            <a:ext cx="1515372" cy="307777"/>
          </a:xfrm>
          <a:prstGeom prst="rect">
            <a:avLst/>
          </a:prstGeom>
          <a:noFill/>
        </p:spPr>
        <p:txBody>
          <a:bodyPr wrap="square" rtlCol="0" anchor="ctr">
            <a:spAutoFit/>
          </a:bodyPr>
          <a:lstStyle/>
          <a:p>
            <a:pPr algn="ctr"/>
            <a:r>
              <a:rPr lang="en-US" sz="140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112806" y="96964"/>
            <a:ext cx="1962151" cy="2195379"/>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10478045" y="97071"/>
            <a:ext cx="1611083" cy="1532903"/>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5870277" y="471774"/>
            <a:ext cx="451449" cy="108551"/>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2267829" y="3239434"/>
            <a:ext cx="345540" cy="496614"/>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9466269" y="3203580"/>
            <a:ext cx="570268" cy="56832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4623347" y="3242880"/>
            <a:ext cx="511598" cy="48972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7062338" y="3242571"/>
            <a:ext cx="510712" cy="490340"/>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963084" y="25082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963084" y="3181351"/>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963084" y="3845984"/>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963084" y="4512733"/>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963084" y="518371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963084" y="5850467"/>
            <a:ext cx="5568000" cy="24000"/>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827616" y="1856317"/>
            <a:ext cx="27517" cy="4006851"/>
          </a:xfrm>
          <a:prstGeom prst="rect">
            <a:avLst/>
          </a:prstGeom>
          <a:solidFill>
            <a:schemeClr val="tx1">
              <a:lumMod val="50000"/>
              <a:lumOff val="5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1093557" y="4049186"/>
            <a:ext cx="1234017" cy="1813983"/>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4801957" y="2657858"/>
            <a:ext cx="1234017" cy="3205311"/>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2327574" y="3384553"/>
            <a:ext cx="1234017" cy="2478617"/>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3459990" y="3242736"/>
            <a:ext cx="1240367" cy="2620433"/>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692743" y="4512736"/>
            <a:ext cx="1119717" cy="1350433"/>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5308092" y="4132875"/>
            <a:ext cx="1119717" cy="1730292"/>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4035721" y="4008967"/>
            <a:ext cx="1126067" cy="185420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937172" y="4132876"/>
            <a:ext cx="1119717" cy="173029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9" name="TextBox 18">
            <a:extLst>
              <a:ext uri="{FF2B5EF4-FFF2-40B4-BE49-F238E27FC236}">
                <a16:creationId xmlns:a16="http://schemas.microsoft.com/office/drawing/2014/main" id="{71835A4A-45D4-4CDF-82F0-10DE4410C1DF}"/>
              </a:ext>
            </a:extLst>
          </p:cNvPr>
          <p:cNvSpPr txBox="1"/>
          <p:nvPr/>
        </p:nvSpPr>
        <p:spPr>
          <a:xfrm>
            <a:off x="394125" y="5031962"/>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20%</a:t>
            </a:r>
            <a:endParaRPr lang="id-ID" sz="1067"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394127" y="4384978"/>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40%</a:t>
            </a:r>
            <a:endParaRPr lang="id-ID" sz="1067"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394125" y="3679535"/>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60%</a:t>
            </a:r>
            <a:endParaRPr lang="id-ID" sz="1067"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394125" y="3040679"/>
            <a:ext cx="457176" cy="256545"/>
          </a:xfrm>
          <a:prstGeom prst="rect">
            <a:avLst/>
          </a:prstGeom>
          <a:noFill/>
        </p:spPr>
        <p:txBody>
          <a:bodyPr wrap="none" rtlCol="0">
            <a:spAutoFit/>
          </a:bodyPr>
          <a:lstStyle/>
          <a:p>
            <a:pPr algn="r"/>
            <a:r>
              <a:rPr lang="en-US" sz="1067" dirty="0">
                <a:latin typeface="+mj-lt"/>
                <a:ea typeface="Raleway" panose="020B0003030101060003" pitchFamily="2" charset="0"/>
              </a:rPr>
              <a:t>80%</a:t>
            </a:r>
            <a:endParaRPr lang="id-ID" sz="1067"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313974" y="2353099"/>
            <a:ext cx="537327" cy="256545"/>
          </a:xfrm>
          <a:prstGeom prst="rect">
            <a:avLst/>
          </a:prstGeom>
          <a:noFill/>
        </p:spPr>
        <p:txBody>
          <a:bodyPr wrap="none" rtlCol="0">
            <a:spAutoFit/>
          </a:bodyPr>
          <a:lstStyle/>
          <a:p>
            <a:pPr algn="r"/>
            <a:r>
              <a:rPr lang="en-US" sz="1067" dirty="0">
                <a:latin typeface="+mj-lt"/>
                <a:ea typeface="Raleway" panose="020B0003030101060003" pitchFamily="2" charset="0"/>
              </a:rPr>
              <a:t>100%</a:t>
            </a:r>
            <a:endParaRPr lang="id-ID" sz="1067"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617480"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2012</a:t>
            </a:r>
            <a:endParaRPr lang="id-ID" sz="1067"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9583455" y="3594905"/>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201</a:t>
            </a:r>
            <a:r>
              <a:rPr lang="id-ID" sz="2133" dirty="0">
                <a:solidFill>
                  <a:schemeClr val="tx1"/>
                </a:solidFill>
                <a:latin typeface="+mj-lt"/>
              </a:rPr>
              <a:t>3</a:t>
            </a:r>
            <a:endParaRPr lang="en-US" sz="2133"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10233035" y="3705819"/>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9581967" y="3936841"/>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9583455" y="4934016"/>
            <a:ext cx="1154340"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9</a:t>
            </a:r>
            <a:endParaRPr lang="en-US" sz="2133"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10233035" y="5044931"/>
            <a:ext cx="1351427"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9581967" y="5275950"/>
            <a:ext cx="2070799"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7162421" y="3594905"/>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dirty="0">
                <a:solidFill>
                  <a:schemeClr val="tx1"/>
                </a:solidFill>
                <a:latin typeface="+mj-lt"/>
              </a:rPr>
              <a:t>20</a:t>
            </a:r>
            <a:r>
              <a:rPr lang="id-ID" sz="2133" dirty="0">
                <a:solidFill>
                  <a:schemeClr val="tx1"/>
                </a:solidFill>
                <a:latin typeface="+mj-lt"/>
              </a:rPr>
              <a:t>12</a:t>
            </a:r>
            <a:endParaRPr lang="en-US" sz="2133"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7857154" y="3705819"/>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7160931" y="3936841"/>
            <a:ext cx="1995727"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7162421" y="4934016"/>
            <a:ext cx="1033963" cy="5054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33">
                <a:solidFill>
                  <a:schemeClr val="tx1"/>
                </a:solidFill>
                <a:latin typeface="+mj-lt"/>
              </a:rPr>
              <a:t>201</a:t>
            </a:r>
            <a:r>
              <a:rPr lang="en-ID" sz="2133" dirty="0">
                <a:solidFill>
                  <a:schemeClr val="tx1"/>
                </a:solidFill>
                <a:latin typeface="+mj-lt"/>
              </a:rPr>
              <a:t>5</a:t>
            </a:r>
            <a:endParaRPr lang="en-US" sz="2133"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7857154" y="5044931"/>
            <a:ext cx="1363081" cy="26270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7160931" y="5275950"/>
            <a:ext cx="1964141" cy="640625"/>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a:solidFill>
                  <a:schemeClr val="tx1"/>
                </a:solidFill>
              </a:rPr>
              <a:t>Lorem ipsum dolor sit amet,consectetuer adip</a:t>
            </a:r>
            <a:endParaRPr lang="id-ID" sz="12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6979475" y="3740291"/>
            <a:ext cx="180000" cy="180000"/>
          </a:xfrm>
          <a:prstGeom prst="roundRect">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9373640" y="3740291"/>
            <a:ext cx="180000" cy="180000"/>
          </a:xfrm>
          <a:prstGeom prst="round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6979475" y="5079403"/>
            <a:ext cx="180000" cy="180000"/>
          </a:xfrm>
          <a:prstGeom prst="round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9373640" y="5079403"/>
            <a:ext cx="180000" cy="180000"/>
          </a:xfrm>
          <a:prstGeom prst="round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1" name="TextBox 40">
            <a:extLst>
              <a:ext uri="{FF2B5EF4-FFF2-40B4-BE49-F238E27FC236}">
                <a16:creationId xmlns:a16="http://schemas.microsoft.com/office/drawing/2014/main" id="{B2DD4610-7783-442B-8CB9-AE0404188E67}"/>
              </a:ext>
            </a:extLst>
          </p:cNvPr>
          <p:cNvSpPr txBox="1"/>
          <p:nvPr/>
        </p:nvSpPr>
        <p:spPr>
          <a:xfrm>
            <a:off x="6819915" y="2133833"/>
            <a:ext cx="1936749" cy="420564"/>
          </a:xfrm>
          <a:prstGeom prst="rect">
            <a:avLst/>
          </a:prstGeom>
          <a:noFill/>
        </p:spPr>
        <p:txBody>
          <a:bodyPr wrap="none" rtlCol="0">
            <a:spAutoFit/>
          </a:bodyPr>
          <a:lstStyle/>
          <a:p>
            <a:r>
              <a:rPr lang="id-ID" sz="2133"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8406177" y="2455320"/>
            <a:ext cx="3382081"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6979475" y="2537347"/>
            <a:ext cx="1402948" cy="830997"/>
          </a:xfrm>
          <a:prstGeom prst="rect">
            <a:avLst/>
          </a:prstGeom>
          <a:noFill/>
        </p:spPr>
        <p:txBody>
          <a:bodyPr wrap="none" rtlCol="0">
            <a:spAutoFit/>
          </a:bodyPr>
          <a:lstStyle/>
          <a:p>
            <a:r>
              <a:rPr lang="en-US" sz="4800" dirty="0">
                <a:solidFill>
                  <a:schemeClr val="accent1"/>
                </a:solidFill>
                <a:latin typeface="+mj-lt"/>
              </a:rPr>
              <a:t>87%</a:t>
            </a:r>
            <a:endParaRPr lang="id-ID" sz="48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942688" y="5887510"/>
            <a:ext cx="505267" cy="256545"/>
          </a:xfrm>
          <a:prstGeom prst="rect">
            <a:avLst/>
          </a:prstGeom>
          <a:noFill/>
        </p:spPr>
        <p:txBody>
          <a:bodyPr wrap="none" rtlCol="0">
            <a:spAutoFit/>
          </a:bodyPr>
          <a:lstStyle/>
          <a:p>
            <a:pPr algn="ctr"/>
            <a:r>
              <a:rPr lang="en-US" sz="1067" dirty="0">
                <a:latin typeface="+mj-lt"/>
                <a:ea typeface="Raleway" panose="020B0003030101060003" pitchFamily="2" charset="0"/>
              </a:rPr>
              <a:t>2013</a:t>
            </a:r>
            <a:endParaRPr lang="id-ID" sz="1067"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4088375"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2015</a:t>
            </a:r>
            <a:endParaRPr lang="id-ID" sz="1067"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5413581" y="5887510"/>
            <a:ext cx="505267" cy="256545"/>
          </a:xfrm>
          <a:prstGeom prst="rect">
            <a:avLst/>
          </a:prstGeom>
          <a:noFill/>
        </p:spPr>
        <p:txBody>
          <a:bodyPr wrap="none" rtlCol="0">
            <a:spAutoFit/>
          </a:bodyPr>
          <a:lstStyle/>
          <a:p>
            <a:pPr algn="ctr"/>
            <a:r>
              <a:rPr lang="en-US" sz="1067">
                <a:latin typeface="+mj-lt"/>
                <a:ea typeface="Raleway" panose="020B0003030101060003" pitchFamily="2" charset="0"/>
              </a:rPr>
              <a:t>2019</a:t>
            </a:r>
            <a:endParaRPr lang="id-ID" sz="1067"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112806" y="96964"/>
            <a:ext cx="1962151" cy="2195379"/>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10478045" y="97071"/>
            <a:ext cx="1611083" cy="1532903"/>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5870277" y="471774"/>
            <a:ext cx="451449" cy="108551"/>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a:xfrm>
            <a:off x="838200" y="353220"/>
            <a:ext cx="10515600" cy="1325563"/>
          </a:xfrm>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6486169" y="5072209"/>
            <a:ext cx="760451" cy="764369"/>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6486169" y="3675144"/>
            <a:ext cx="760451" cy="764369"/>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6486169" y="2198189"/>
            <a:ext cx="760451" cy="764369"/>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TextBox 11">
            <a:extLst>
              <a:ext uri="{FF2B5EF4-FFF2-40B4-BE49-F238E27FC236}">
                <a16:creationId xmlns:a16="http://schemas.microsoft.com/office/drawing/2014/main" id="{8AA0FDAD-802B-4295-B7D6-8E538D400272}"/>
              </a:ext>
            </a:extLst>
          </p:cNvPr>
          <p:cNvSpPr txBox="1"/>
          <p:nvPr/>
        </p:nvSpPr>
        <p:spPr>
          <a:xfrm>
            <a:off x="969336" y="4750720"/>
            <a:ext cx="2000869" cy="420564"/>
          </a:xfrm>
          <a:prstGeom prst="rect">
            <a:avLst/>
          </a:prstGeom>
          <a:noFill/>
        </p:spPr>
        <p:txBody>
          <a:bodyPr wrap="none" rtlCol="0">
            <a:spAutoFit/>
          </a:bodyPr>
          <a:lstStyle/>
          <a:p>
            <a:r>
              <a:rPr lang="en-US" sz="2133" dirty="0">
                <a:latin typeface="+mj-lt"/>
              </a:rPr>
              <a:t>Chart Analysis</a:t>
            </a:r>
            <a:endParaRPr lang="id-ID" sz="16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925097" y="5161853"/>
            <a:ext cx="1976823" cy="830997"/>
          </a:xfrm>
          <a:prstGeom prst="rect">
            <a:avLst/>
          </a:prstGeom>
          <a:noFill/>
        </p:spPr>
        <p:txBody>
          <a:bodyPr wrap="square" rtlCol="0">
            <a:spAutoFit/>
          </a:bodyPr>
          <a:lstStyle/>
          <a:p>
            <a:r>
              <a:rPr lang="en-US" sz="4800" dirty="0">
                <a:solidFill>
                  <a:schemeClr val="accent1"/>
                </a:solidFill>
                <a:latin typeface="+mj-lt"/>
              </a:rPr>
              <a:t>$27M</a:t>
            </a:r>
            <a:endParaRPr lang="id-ID" sz="48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7374148" y="2113774"/>
            <a:ext cx="851515" cy="318100"/>
          </a:xfrm>
          <a:prstGeom prst="rect">
            <a:avLst/>
          </a:prstGeom>
          <a:noFill/>
        </p:spPr>
        <p:txBody>
          <a:bodyPr wrap="none" rtlCol="0">
            <a:spAutoFit/>
          </a:bodyPr>
          <a:lstStyle/>
          <a:p>
            <a:r>
              <a:rPr lang="en-US" sz="1467" dirty="0">
                <a:latin typeface="+mj-lt"/>
              </a:rPr>
              <a:t>Series 1</a:t>
            </a:r>
            <a:endParaRPr lang="id-ID" sz="1467"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7374148" y="3663502"/>
            <a:ext cx="851515" cy="318100"/>
          </a:xfrm>
          <a:prstGeom prst="rect">
            <a:avLst/>
          </a:prstGeom>
          <a:noFill/>
        </p:spPr>
        <p:txBody>
          <a:bodyPr wrap="none" rtlCol="0">
            <a:spAutoFit/>
          </a:bodyPr>
          <a:lstStyle/>
          <a:p>
            <a:r>
              <a:rPr lang="en-US" sz="1467" dirty="0">
                <a:latin typeface="+mj-lt"/>
              </a:rPr>
              <a:t>Series 2</a:t>
            </a:r>
            <a:endParaRPr lang="id-ID" sz="1467"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7374148" y="5067986"/>
            <a:ext cx="851515" cy="318100"/>
          </a:xfrm>
          <a:prstGeom prst="rect">
            <a:avLst/>
          </a:prstGeom>
          <a:noFill/>
        </p:spPr>
        <p:txBody>
          <a:bodyPr wrap="none" rtlCol="0">
            <a:spAutoFit/>
          </a:bodyPr>
          <a:lstStyle/>
          <a:p>
            <a:r>
              <a:rPr lang="en-US" sz="1467" dirty="0">
                <a:latin typeface="+mj-lt"/>
              </a:rPr>
              <a:t>Series 3</a:t>
            </a:r>
            <a:endParaRPr lang="id-ID" sz="1467"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719403" y="1988841"/>
          <a:ext cx="5242188" cy="2613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6629115" y="2387733"/>
            <a:ext cx="474556" cy="38528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6641990" y="3832922"/>
            <a:ext cx="448809" cy="448809"/>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6648537" y="5236535"/>
            <a:ext cx="435712" cy="435712"/>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761452" y="5082385"/>
            <a:ext cx="3200140"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with my whole heart.</a:t>
            </a:r>
            <a:endParaRPr lang="en-US" sz="12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7374144" y="2329647"/>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7374144" y="3871474"/>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7374144" y="5281680"/>
            <a:ext cx="3809112" cy="609847"/>
          </a:xfrm>
          <a:prstGeom prst="rect">
            <a:avLst/>
          </a:prstGeom>
          <a:noFill/>
        </p:spPr>
        <p:txBody>
          <a:bodyPr wrap="square" rtlCol="0">
            <a:spAutoFit/>
          </a:bodyPr>
          <a:lstStyle/>
          <a:p>
            <a:pPr>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12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112806" y="96964"/>
            <a:ext cx="1962151" cy="2195379"/>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a:xfrm>
            <a:off x="838200" y="353220"/>
            <a:ext cx="10515600" cy="1325563"/>
          </a:xfrm>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647701" y="1889076"/>
            <a:ext cx="1749197" cy="400110"/>
          </a:xfrm>
          <a:prstGeom prst="rect">
            <a:avLst/>
          </a:prstGeom>
          <a:noFill/>
        </p:spPr>
        <p:txBody>
          <a:bodyPr wrap="none" rtlCol="0">
            <a:spAutoFit/>
          </a:bodyPr>
          <a:lstStyle/>
          <a:p>
            <a:r>
              <a:rPr lang="id-ID" sz="20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652698" y="2196547"/>
            <a:ext cx="1555234" cy="923330"/>
          </a:xfrm>
          <a:prstGeom prst="rect">
            <a:avLst/>
          </a:prstGeom>
          <a:noFill/>
        </p:spPr>
        <p:txBody>
          <a:bodyPr wrap="none" rtlCol="0">
            <a:spAutoFit/>
          </a:bodyPr>
          <a:lstStyle/>
          <a:p>
            <a:r>
              <a:rPr lang="id-ID" sz="540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737617" y="5474835"/>
            <a:ext cx="1805007" cy="375783"/>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3165459" y="5476270"/>
            <a:ext cx="1930589" cy="372913"/>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647701" y="4579818"/>
            <a:ext cx="1749197" cy="338554"/>
          </a:xfrm>
          <a:prstGeom prst="rect">
            <a:avLst/>
          </a:prstGeom>
          <a:noFill/>
        </p:spPr>
        <p:txBody>
          <a:bodyPr wrap="none" rtlCol="0">
            <a:spAutoFit/>
          </a:bodyPr>
          <a:lstStyle/>
          <a:p>
            <a:r>
              <a:rPr lang="id-ID" sz="16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646953" y="4912901"/>
            <a:ext cx="894797" cy="523220"/>
          </a:xfrm>
          <a:prstGeom prst="rect">
            <a:avLst/>
          </a:prstGeom>
          <a:noFill/>
        </p:spPr>
        <p:txBody>
          <a:bodyPr wrap="none" rtlCol="0">
            <a:spAutoFit/>
          </a:bodyPr>
          <a:lstStyle/>
          <a:p>
            <a:r>
              <a:rPr lang="id-ID" sz="28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3062119" y="4912901"/>
            <a:ext cx="894797" cy="523220"/>
          </a:xfrm>
          <a:prstGeom prst="rect">
            <a:avLst/>
          </a:prstGeom>
          <a:noFill/>
        </p:spPr>
        <p:txBody>
          <a:bodyPr wrap="none" rtlCol="0">
            <a:spAutoFit/>
          </a:bodyPr>
          <a:lstStyle/>
          <a:p>
            <a:r>
              <a:rPr lang="id-ID" sz="28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2215417" y="2159376"/>
            <a:ext cx="2635579" cy="886846"/>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a:t>
            </a:r>
            <a:endParaRPr lang="en-US" sz="12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646258" y="3007238"/>
            <a:ext cx="4204737" cy="1163845"/>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1200"/>
              <a:t>magna sed pulvinar ultricin.</a:t>
            </a:r>
            <a:r>
              <a:rPr lang="en-US" sz="12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5009253" y="1852611"/>
            <a:ext cx="6936092" cy="3383883"/>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a:solidFill>
                    <a:schemeClr val="bg2"/>
                  </a:solidFill>
                  <a:latin typeface="+mj-lt"/>
                </a:rPr>
                <a:t>2</a:t>
              </a:r>
              <a:r>
                <a:rPr lang="en-US" sz="1600">
                  <a:solidFill>
                    <a:schemeClr val="bg2"/>
                  </a:solidFill>
                  <a:latin typeface="+mj-lt"/>
                </a:rPr>
                <a:t>2</a:t>
              </a:r>
              <a:r>
                <a:rPr lang="id-ID" sz="1600">
                  <a:solidFill>
                    <a:schemeClr val="bg2"/>
                  </a:solidFill>
                  <a:latin typeface="+mj-lt"/>
                </a:rPr>
                <a:t>7k</a:t>
              </a:r>
              <a:endParaRPr lang="id-ID" sz="1600" dirty="0">
                <a:solidFill>
                  <a:schemeClr val="bg2"/>
                </a:solidFill>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216000" rtlCol="0" anchor="ctr"/>
            <a:lstStyle/>
            <a:p>
              <a:pPr algn="ctr"/>
              <a:r>
                <a:rPr lang="id-ID" sz="1600" dirty="0">
                  <a:solidFill>
                    <a:schemeClr val="bg2"/>
                  </a:solidFill>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5617533" y="5370386"/>
            <a:ext cx="1688553" cy="707886"/>
          </a:xfrm>
          <a:prstGeom prst="rect">
            <a:avLst/>
          </a:prstGeom>
          <a:noFill/>
        </p:spPr>
        <p:txBody>
          <a:bodyPr wrap="square" rtlCol="0">
            <a:spAutoFit/>
          </a:bodyPr>
          <a:lstStyle/>
          <a:p>
            <a:r>
              <a:rPr lang="en-US" sz="4000" dirty="0">
                <a:solidFill>
                  <a:schemeClr val="accent1"/>
                </a:solidFill>
                <a:latin typeface="+mj-lt"/>
              </a:rPr>
              <a:t>$27M</a:t>
            </a:r>
            <a:endParaRPr lang="id-ID" sz="4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7365092" y="5419406"/>
            <a:ext cx="4337947" cy="609847"/>
          </a:xfrm>
          <a:prstGeom prst="rect">
            <a:avLst/>
          </a:prstGeom>
          <a:noFill/>
        </p:spPr>
        <p:txBody>
          <a:bodyPr wrap="square" rtlCol="0">
            <a:spAutoFit/>
          </a:bodyPr>
          <a:lstStyle/>
          <a:p>
            <a:pPr algn="just">
              <a:lnSpc>
                <a:spcPct val="150000"/>
              </a:lnSpc>
            </a:pPr>
            <a:r>
              <a:rPr lang="en-US" sz="1200"/>
              <a:t>A wonderful serenity has taken possession of my entire soul, like these sweet mornings of spring which I enjoy of my life</a:t>
            </a:r>
            <a:endParaRPr lang="en-US" sz="12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112806" y="96965"/>
            <a:ext cx="1962151" cy="1526587"/>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10478045" y="97071"/>
            <a:ext cx="1611083" cy="1532903"/>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5870277" y="471774"/>
            <a:ext cx="451449" cy="108551"/>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2">
            <a:extLst>
              <a:ext uri="{28A0092B-C50C-407E-A947-70E740481C1C}">
                <a14:useLocalDpi xmlns:a14="http://schemas.microsoft.com/office/drawing/2010/main" val="0"/>
              </a:ext>
            </a:extLst>
          </a:blip>
          <a:srcRect l="65709" t="41046" r="12431" b="18056"/>
          <a:stretch>
            <a:fillRect/>
          </a:stretch>
        </p:blipFill>
        <p:spPr>
          <a:xfrm>
            <a:off x="8011239" y="2814956"/>
            <a:ext cx="2665124" cy="2804794"/>
          </a:xfrm>
          <a:custGeom>
            <a:avLst/>
            <a:gdLst>
              <a:gd name="connsiteX0" fmla="*/ 201590 w 2665124"/>
              <a:gd name="connsiteY0" fmla="*/ 0 h 2804794"/>
              <a:gd name="connsiteX1" fmla="*/ 2463534 w 2665124"/>
              <a:gd name="connsiteY1" fmla="*/ 0 h 2804794"/>
              <a:gd name="connsiteX2" fmla="*/ 2665124 w 2665124"/>
              <a:gd name="connsiteY2" fmla="*/ 201590 h 2804794"/>
              <a:gd name="connsiteX3" fmla="*/ 2665124 w 2665124"/>
              <a:gd name="connsiteY3" fmla="*/ 2603204 h 2804794"/>
              <a:gd name="connsiteX4" fmla="*/ 2463534 w 2665124"/>
              <a:gd name="connsiteY4" fmla="*/ 2804794 h 2804794"/>
              <a:gd name="connsiteX5" fmla="*/ 201590 w 2665124"/>
              <a:gd name="connsiteY5" fmla="*/ 2804794 h 2804794"/>
              <a:gd name="connsiteX6" fmla="*/ 0 w 2665124"/>
              <a:gd name="connsiteY6" fmla="*/ 2603204 h 2804794"/>
              <a:gd name="connsiteX7" fmla="*/ 0 w 2665124"/>
              <a:gd name="connsiteY7" fmla="*/ 201590 h 2804794"/>
              <a:gd name="connsiteX8" fmla="*/ 201590 w 2665124"/>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5124" h="2804794">
                <a:moveTo>
                  <a:pt x="201590" y="0"/>
                </a:moveTo>
                <a:lnTo>
                  <a:pt x="2463534" y="0"/>
                </a:lnTo>
                <a:cubicBezTo>
                  <a:pt x="2574869" y="0"/>
                  <a:pt x="2665124" y="90255"/>
                  <a:pt x="2665124" y="201590"/>
                </a:cubicBezTo>
                <a:lnTo>
                  <a:pt x="2665124" y="2603204"/>
                </a:lnTo>
                <a:cubicBezTo>
                  <a:pt x="2665124" y="2714539"/>
                  <a:pt x="2574869" y="2804794"/>
                  <a:pt x="2463534" y="2804794"/>
                </a:cubicBezTo>
                <a:lnTo>
                  <a:pt x="201590" y="2804794"/>
                </a:lnTo>
                <a:cubicBezTo>
                  <a:pt x="90255" y="2804794"/>
                  <a:pt x="0" y="2714539"/>
                  <a:pt x="0" y="2603204"/>
                </a:cubicBezTo>
                <a:lnTo>
                  <a:pt x="0" y="201590"/>
                </a:lnTo>
                <a:cubicBezTo>
                  <a:pt x="0" y="90255"/>
                  <a:pt x="90255" y="0"/>
                  <a:pt x="201590" y="0"/>
                </a:cubicBezTo>
                <a:close/>
              </a:path>
            </a:pathLst>
          </a:custGeom>
        </p:spPr>
      </p:pic>
      <p:pic>
        <p:nvPicPr>
          <p:cNvPr id="70" name="Picture 69"/>
          <p:cNvPicPr>
            <a:picLocks noChangeAspect="1"/>
          </p:cNvPicPr>
          <p:nvPr/>
        </p:nvPicPr>
        <p:blipFill>
          <a:blip r:embed="rId2">
            <a:extLst>
              <a:ext uri="{28A0092B-C50C-407E-A947-70E740481C1C}">
                <a14:useLocalDpi xmlns:a14="http://schemas.microsoft.com/office/drawing/2010/main" val="0"/>
              </a:ext>
            </a:extLst>
          </a:blip>
          <a:srcRect l="36959" t="34343" r="37195" b="17323"/>
          <a:stretch>
            <a:fillRect/>
          </a:stretch>
        </p:blipFill>
        <p:spPr>
          <a:xfrm>
            <a:off x="4505995" y="2355226"/>
            <a:ext cx="3151215" cy="3314780"/>
          </a:xfrm>
          <a:custGeom>
            <a:avLst/>
            <a:gdLst>
              <a:gd name="connsiteX0" fmla="*/ 184976 w 3151215"/>
              <a:gd name="connsiteY0" fmla="*/ 0 h 3314780"/>
              <a:gd name="connsiteX1" fmla="*/ 2966239 w 3151215"/>
              <a:gd name="connsiteY1" fmla="*/ 0 h 3314780"/>
              <a:gd name="connsiteX2" fmla="*/ 3151215 w 3151215"/>
              <a:gd name="connsiteY2" fmla="*/ 184976 h 3314780"/>
              <a:gd name="connsiteX3" fmla="*/ 3151215 w 3151215"/>
              <a:gd name="connsiteY3" fmla="*/ 3129804 h 3314780"/>
              <a:gd name="connsiteX4" fmla="*/ 2966239 w 3151215"/>
              <a:gd name="connsiteY4" fmla="*/ 3314780 h 3314780"/>
              <a:gd name="connsiteX5" fmla="*/ 184976 w 3151215"/>
              <a:gd name="connsiteY5" fmla="*/ 3314780 h 3314780"/>
              <a:gd name="connsiteX6" fmla="*/ 0 w 3151215"/>
              <a:gd name="connsiteY6" fmla="*/ 3129804 h 3314780"/>
              <a:gd name="connsiteX7" fmla="*/ 0 w 3151215"/>
              <a:gd name="connsiteY7" fmla="*/ 184976 h 3314780"/>
              <a:gd name="connsiteX8" fmla="*/ 184976 w 3151215"/>
              <a:gd name="connsiteY8" fmla="*/ 0 h 331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1215" h="3314780">
                <a:moveTo>
                  <a:pt x="184976" y="0"/>
                </a:moveTo>
                <a:lnTo>
                  <a:pt x="2966239" y="0"/>
                </a:lnTo>
                <a:cubicBezTo>
                  <a:pt x="3068398" y="0"/>
                  <a:pt x="3151215" y="82817"/>
                  <a:pt x="3151215" y="184976"/>
                </a:cubicBezTo>
                <a:lnTo>
                  <a:pt x="3151215" y="3129804"/>
                </a:lnTo>
                <a:cubicBezTo>
                  <a:pt x="3151215" y="3231963"/>
                  <a:pt x="3068398" y="3314780"/>
                  <a:pt x="2966239" y="3314780"/>
                </a:cubicBezTo>
                <a:lnTo>
                  <a:pt x="184976" y="3314780"/>
                </a:lnTo>
                <a:cubicBezTo>
                  <a:pt x="82817" y="3314780"/>
                  <a:pt x="0" y="3231963"/>
                  <a:pt x="0" y="3129804"/>
                </a:cubicBezTo>
                <a:lnTo>
                  <a:pt x="0" y="184976"/>
                </a:lnTo>
                <a:cubicBezTo>
                  <a:pt x="0" y="82817"/>
                  <a:pt x="82817" y="0"/>
                  <a:pt x="184976" y="0"/>
                </a:cubicBezTo>
                <a:close/>
              </a:path>
            </a:pathLst>
          </a:cu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rcRect l="12195" t="41046" r="65945" b="18056"/>
          <a:stretch>
            <a:fillRect/>
          </a:stretch>
        </p:blipFill>
        <p:spPr>
          <a:xfrm>
            <a:off x="1486841" y="2716480"/>
            <a:ext cx="2665124" cy="2804794"/>
          </a:xfrm>
          <a:custGeom>
            <a:avLst/>
            <a:gdLst>
              <a:gd name="connsiteX0" fmla="*/ 164278 w 2665124"/>
              <a:gd name="connsiteY0" fmla="*/ 0 h 2804794"/>
              <a:gd name="connsiteX1" fmla="*/ 2500846 w 2665124"/>
              <a:gd name="connsiteY1" fmla="*/ 0 h 2804794"/>
              <a:gd name="connsiteX2" fmla="*/ 2665124 w 2665124"/>
              <a:gd name="connsiteY2" fmla="*/ 164278 h 2804794"/>
              <a:gd name="connsiteX3" fmla="*/ 2665124 w 2665124"/>
              <a:gd name="connsiteY3" fmla="*/ 2640516 h 2804794"/>
              <a:gd name="connsiteX4" fmla="*/ 2500846 w 2665124"/>
              <a:gd name="connsiteY4" fmla="*/ 2804794 h 2804794"/>
              <a:gd name="connsiteX5" fmla="*/ 164278 w 2665124"/>
              <a:gd name="connsiteY5" fmla="*/ 2804794 h 2804794"/>
              <a:gd name="connsiteX6" fmla="*/ 0 w 2665124"/>
              <a:gd name="connsiteY6" fmla="*/ 2640516 h 2804794"/>
              <a:gd name="connsiteX7" fmla="*/ 0 w 2665124"/>
              <a:gd name="connsiteY7" fmla="*/ 164278 h 2804794"/>
              <a:gd name="connsiteX8" fmla="*/ 164278 w 2665124"/>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5124" h="2804794">
                <a:moveTo>
                  <a:pt x="164278" y="0"/>
                </a:moveTo>
                <a:lnTo>
                  <a:pt x="2500846" y="0"/>
                </a:lnTo>
                <a:cubicBezTo>
                  <a:pt x="2591574" y="0"/>
                  <a:pt x="2665124" y="73550"/>
                  <a:pt x="2665124" y="164278"/>
                </a:cubicBezTo>
                <a:lnTo>
                  <a:pt x="2665124" y="2640516"/>
                </a:lnTo>
                <a:cubicBezTo>
                  <a:pt x="2665124" y="2731244"/>
                  <a:pt x="2591574" y="2804794"/>
                  <a:pt x="2500846" y="2804794"/>
                </a:cubicBezTo>
                <a:lnTo>
                  <a:pt x="164278" y="2804794"/>
                </a:lnTo>
                <a:cubicBezTo>
                  <a:pt x="73550" y="2804794"/>
                  <a:pt x="0" y="2731244"/>
                  <a:pt x="0" y="2640516"/>
                </a:cubicBezTo>
                <a:lnTo>
                  <a:pt x="0" y="164278"/>
                </a:lnTo>
                <a:cubicBezTo>
                  <a:pt x="0" y="73550"/>
                  <a:pt x="73550" y="0"/>
                  <a:pt x="164278" y="0"/>
                </a:cubicBezTo>
                <a:close/>
              </a:path>
            </a:pathLst>
          </a:custGeom>
        </p:spPr>
      </p:pic>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8015289" y="2814956"/>
            <a:ext cx="2661075" cy="2804795"/>
          </a:xfrm>
          <a:prstGeom prst="roundRect">
            <a:avLst>
              <a:gd name="adj" fmla="val 9126"/>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4497746" y="2355227"/>
            <a:ext cx="3159463" cy="3314780"/>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486841" y="2814956"/>
            <a:ext cx="2665124" cy="2804795"/>
          </a:xfrm>
          <a:prstGeom prst="roundRect">
            <a:avLst>
              <a:gd name="adj" fmla="val 10663"/>
            </a:avLst>
          </a:prstGeom>
          <a:solidFill>
            <a:schemeClr val="tx2">
              <a:alpha val="65000"/>
            </a:schemeClr>
          </a:solidFill>
        </p:spPr>
      </p:sp>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a:xfrm>
            <a:off x="838200" y="353220"/>
            <a:ext cx="10515600" cy="1325563"/>
          </a:xfrm>
        </p:spPr>
        <p:txBody>
          <a:bodyPr/>
          <a:lstStyle/>
          <a:p>
            <a:r>
              <a:rPr lang="en-ID"/>
              <a:t>Price List</a:t>
            </a:r>
          </a:p>
        </p:txBody>
      </p:sp>
      <p:sp>
        <p:nvSpPr>
          <p:cNvPr id="3" name="Rectangle: Top Corners Rounded 2">
            <a:extLst>
              <a:ext uri="{FF2B5EF4-FFF2-40B4-BE49-F238E27FC236}">
                <a16:creationId xmlns:a16="http://schemas.microsoft.com/office/drawing/2014/main" id="{E87B2F17-5484-40EA-89CC-828DE9DEB7B4}"/>
              </a:ext>
            </a:extLst>
          </p:cNvPr>
          <p:cNvSpPr/>
          <p:nvPr/>
        </p:nvSpPr>
        <p:spPr>
          <a:xfrm>
            <a:off x="8002992" y="1926481"/>
            <a:ext cx="2679681"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4496046" y="1599935"/>
            <a:ext cx="3164620" cy="158345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485139" y="1926481"/>
            <a:ext cx="2665124" cy="1339835"/>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E11FB71-CC02-44ED-9F8E-F837AFD4E737}"/>
              </a:ext>
            </a:extLst>
          </p:cNvPr>
          <p:cNvSpPr txBox="1"/>
          <p:nvPr/>
        </p:nvSpPr>
        <p:spPr>
          <a:xfrm>
            <a:off x="2090178" y="2078039"/>
            <a:ext cx="1455047"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$35</a:t>
            </a:r>
            <a:endParaRPr lang="en-GB" sz="8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2312027" y="2785726"/>
            <a:ext cx="1011351"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855493" y="382603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9405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5269469" y="1873302"/>
            <a:ext cx="1617771"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$55</a:t>
            </a:r>
            <a:endParaRPr lang="en-GB" sz="8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5575259" y="2580989"/>
            <a:ext cx="1006192"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dirty="0">
                <a:solidFill>
                  <a:schemeClr val="bg2"/>
                </a:solidFill>
                <a:ea typeface="Open Sans Light" pitchFamily="34"/>
                <a:cs typeface="Open Sans Light" pitchFamily="34"/>
              </a:rPr>
              <a:t>/ month</a:t>
            </a:r>
            <a:endParaRPr lang="en-US" sz="12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5132093" y="3621715"/>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5217168" y="3359346"/>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8595808" y="2078039"/>
            <a:ext cx="1494045" cy="923330"/>
          </a:xfrm>
          <a:prstGeom prst="rect">
            <a:avLst/>
          </a:prstGeom>
          <a:noFill/>
        </p:spPr>
        <p:txBody>
          <a:bodyPr wrap="square" rtlCol="0">
            <a:spAutoFit/>
          </a:bodyPr>
          <a:lstStyle/>
          <a:p>
            <a:pPr algn="ctr"/>
            <a:r>
              <a:rPr lang="en-GB" sz="5400" b="1" dirty="0">
                <a:solidFill>
                  <a:schemeClr val="bg2"/>
                </a:solidFill>
                <a:latin typeface="+mj-lt"/>
                <a:ea typeface="Roboto" pitchFamily="2" charset="0"/>
              </a:rPr>
              <a:t>$95</a:t>
            </a:r>
            <a:endParaRPr lang="en-GB" sz="8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8839253" y="2785726"/>
            <a:ext cx="1007155" cy="332848"/>
          </a:xfrm>
          <a:prstGeom prst="rect">
            <a:avLst/>
          </a:prstGeom>
          <a:noFill/>
          <a:ln cap="flat">
            <a:noFill/>
          </a:ln>
        </p:spPr>
        <p:txBody>
          <a:bodyPr vert="horz" wrap="square" lIns="91440" tIns="45720" rIns="91440" bIns="45720" anchor="t" anchorCtr="0" compatLnSpc="1">
            <a:spAutoFit/>
          </a:bodyPr>
          <a:lstStyle/>
          <a:p>
            <a:pPr algn="ctr">
              <a:lnSpc>
                <a:spcPct val="150000"/>
              </a:lnSpc>
              <a:defRPr sz="1800" b="0" i="0" u="none" strike="noStrike" kern="0" cap="none" spc="0" baseline="0">
                <a:solidFill>
                  <a:srgbClr val="000000"/>
                </a:solidFill>
                <a:uFillTx/>
              </a:defRPr>
            </a:pPr>
            <a:r>
              <a:rPr lang="en-GB" sz="1200">
                <a:solidFill>
                  <a:schemeClr val="bg2"/>
                </a:solidFill>
                <a:ea typeface="Open Sans Light" pitchFamily="34"/>
                <a:cs typeface="Open Sans Light" pitchFamily="34"/>
              </a:rPr>
              <a:t>/ </a:t>
            </a:r>
            <a:r>
              <a:rPr lang="en-GB" sz="1200" dirty="0">
                <a:solidFill>
                  <a:schemeClr val="bg2"/>
                </a:solidFill>
                <a:ea typeface="Open Sans Light" pitchFamily="34"/>
                <a:cs typeface="Open Sans Light" pitchFamily="34"/>
              </a:rPr>
              <a:t>month</a:t>
            </a:r>
            <a:endParaRPr lang="en-US" sz="12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8395993" y="3812921"/>
            <a:ext cx="1927820" cy="1074590"/>
          </a:xfrm>
          <a:prstGeom prst="rect">
            <a:avLst/>
          </a:prstGeom>
          <a:noFill/>
          <a:ln cap="flat">
            <a:noFill/>
          </a:ln>
        </p:spPr>
        <p:txBody>
          <a:bodyPr vert="horz" wrap="square" lIns="91440" tIns="45720" rIns="91440" bIns="45720" anchor="t" anchorCtr="0" compatLnSpc="1">
            <a:spAutoFit/>
          </a:bodyPr>
          <a:lstStyle/>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eaque ipsa quae ab </a:t>
            </a:r>
            <a:endParaRPr lang="en-US" sz="1100"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1100" dirty="0">
                <a:solidFill>
                  <a:schemeClr val="bg2"/>
                </a:solidFill>
                <a:ea typeface="Open Sans Light" panose="020B0306030504020204" pitchFamily="34" charset="0"/>
                <a:cs typeface="Open Sans Light" panose="020B0306030504020204" pitchFamily="34" charset="0"/>
              </a:rPr>
              <a:t>illo eaque ipsa</a:t>
            </a:r>
            <a:endParaRPr lang="en-GB" sz="1100"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8481068" y="3564083"/>
            <a:ext cx="1757673" cy="307777"/>
          </a:xfrm>
          <a:prstGeom prst="rect">
            <a:avLst/>
          </a:prstGeom>
          <a:noFill/>
          <a:ln cap="flat">
            <a:noFill/>
          </a:ln>
        </p:spPr>
        <p:txBody>
          <a:bodyPr vert="horz" wrap="square" lIns="91440" tIns="45720" rIns="91440" bIns="45720" anchor="t" anchorCtr="0" compatLnSpc="1">
            <a:spAutoFit/>
          </a:bodyPr>
          <a:lstStyle/>
          <a:p>
            <a:pPr algn="ctr"/>
            <a:r>
              <a:rPr lang="en-GB" sz="140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2553739"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5782032" y="5356039"/>
            <a:ext cx="627936" cy="6279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9106935" y="5349601"/>
            <a:ext cx="531327" cy="5313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720123"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5990518" y="5597883"/>
            <a:ext cx="234660" cy="144247"/>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9265521" y="5554237"/>
            <a:ext cx="198559" cy="12205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FC2A56B-04F3-4035-B47B-CA3A9385F1FD}"/>
              </a:ext>
            </a:extLst>
          </p:cNvPr>
          <p:cNvGrpSpPr/>
          <p:nvPr/>
        </p:nvGrpSpPr>
        <p:grpSpPr>
          <a:xfrm>
            <a:off x="112806" y="96965"/>
            <a:ext cx="1962151" cy="1526587"/>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10478045" y="97071"/>
            <a:ext cx="1611083" cy="1532903"/>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5870277" y="471774"/>
            <a:ext cx="451449" cy="108551"/>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9896" b="19896"/>
          <a:stretch>
            <a:fillRect/>
          </a:stretch>
        </p:blipFill>
        <p:spPr/>
      </p:pic>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24539"/>
            <a:ext cx="12192000" cy="4133463"/>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grpSp>
        <p:nvGrpSpPr>
          <p:cNvPr id="7" name="Group 6">
            <a:extLst>
              <a:ext uri="{FF2B5EF4-FFF2-40B4-BE49-F238E27FC236}">
                <a16:creationId xmlns:a16="http://schemas.microsoft.com/office/drawing/2014/main" id="{E57EF3CD-87B6-43D2-9F22-B6F3CFD17194}"/>
              </a:ext>
            </a:extLst>
          </p:cNvPr>
          <p:cNvGrpSpPr/>
          <p:nvPr/>
        </p:nvGrpSpPr>
        <p:grpSpPr>
          <a:xfrm>
            <a:off x="9894021" y="5753309"/>
            <a:ext cx="715235" cy="806156"/>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3894205" y="5763915"/>
            <a:ext cx="724327" cy="784943"/>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5269626" y="5871685"/>
            <a:ext cx="1647356" cy="569404"/>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7762724" y="5922127"/>
            <a:ext cx="1553715" cy="46851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657782" y="5885144"/>
            <a:ext cx="1625804" cy="542489"/>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3607803" y="3785752"/>
            <a:ext cx="1339127" cy="1138651"/>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4502465" y="4000498"/>
            <a:ext cx="3204699" cy="461665"/>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3061214" y="4373263"/>
            <a:ext cx="6087204" cy="696088"/>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40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5237432" y="5158813"/>
            <a:ext cx="1644667" cy="274152"/>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112806" y="96964"/>
            <a:ext cx="1962151" cy="2195379"/>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10478045" y="97071"/>
            <a:ext cx="1611083" cy="1532903"/>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5870277" y="471774"/>
            <a:ext cx="451449" cy="108551"/>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4" name="Picture Placeholder 3"/>
          <p:cNvPicPr>
            <a:picLocks noGrp="1" noChangeAspect="1"/>
          </p:cNvPicPr>
          <p:nvPr>
            <p:ph type="pic" sz="quarter" idx="10"/>
          </p:nvPr>
        </p:nvPicPr>
        <p:blipFill>
          <a:blip r:embed="rId3" cstate="hqprint">
            <a:extLst>
              <a:ext uri="{28A0092B-C50C-407E-A947-70E740481C1C}">
                <a14:useLocalDpi xmlns:a14="http://schemas.microsoft.com/office/drawing/2010/main" val="0"/>
              </a:ext>
            </a:extLst>
          </a:blip>
          <a:srcRect l="21875" r="21875"/>
          <a:stretch>
            <a:fillRect/>
          </a:stretch>
        </p:blipFill>
        <p:spPr/>
      </p:pic>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56749" y="92502"/>
            <a:ext cx="2667363" cy="2512207"/>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10" name="Picture 109"/>
          <p:cNvPicPr>
            <a:picLocks noChangeAspect="1"/>
          </p:cNvPicPr>
          <p:nvPr/>
        </p:nvPicPr>
        <p:blipFill>
          <a:blip r:embed="rId2">
            <a:extLst>
              <a:ext uri="{28A0092B-C50C-407E-A947-70E740481C1C}">
                <a14:useLocalDpi xmlns:a14="http://schemas.microsoft.com/office/drawing/2010/main" val="0"/>
              </a:ext>
            </a:extLst>
          </a:blip>
          <a:srcRect l="4896" t="10688" r="44704" b="10760"/>
          <a:stretch>
            <a:fillRect/>
          </a:stretch>
        </p:blipFill>
        <p:spPr>
          <a:xfrm>
            <a:off x="596936" y="732969"/>
            <a:ext cx="6144725" cy="5387124"/>
          </a:xfrm>
          <a:custGeom>
            <a:avLst/>
            <a:gdLst>
              <a:gd name="connsiteX0" fmla="*/ 4743037 w 6144725"/>
              <a:gd name="connsiteY0" fmla="*/ 4697385 h 5387124"/>
              <a:gd name="connsiteX1" fmla="*/ 5289646 w 6144725"/>
              <a:gd name="connsiteY1" fmla="*/ 4697385 h 5387124"/>
              <a:gd name="connsiteX2" fmla="*/ 5361211 w 6144725"/>
              <a:gd name="connsiteY2" fmla="*/ 4768950 h 5387124"/>
              <a:gd name="connsiteX3" fmla="*/ 5361211 w 6144725"/>
              <a:gd name="connsiteY3" fmla="*/ 5315559 h 5387124"/>
              <a:gd name="connsiteX4" fmla="*/ 5289646 w 6144725"/>
              <a:gd name="connsiteY4" fmla="*/ 5387124 h 5387124"/>
              <a:gd name="connsiteX5" fmla="*/ 4743037 w 6144725"/>
              <a:gd name="connsiteY5" fmla="*/ 5387124 h 5387124"/>
              <a:gd name="connsiteX6" fmla="*/ 4671472 w 6144725"/>
              <a:gd name="connsiteY6" fmla="*/ 5315559 h 5387124"/>
              <a:gd name="connsiteX7" fmla="*/ 4671472 w 6144725"/>
              <a:gd name="connsiteY7" fmla="*/ 4768950 h 5387124"/>
              <a:gd name="connsiteX8" fmla="*/ 4743037 w 6144725"/>
              <a:gd name="connsiteY8" fmla="*/ 4697385 h 5387124"/>
              <a:gd name="connsiteX9" fmla="*/ 3194517 w 6144725"/>
              <a:gd name="connsiteY9" fmla="*/ 4697385 h 5387124"/>
              <a:gd name="connsiteX10" fmla="*/ 3741126 w 6144725"/>
              <a:gd name="connsiteY10" fmla="*/ 4697385 h 5387124"/>
              <a:gd name="connsiteX11" fmla="*/ 3812691 w 6144725"/>
              <a:gd name="connsiteY11" fmla="*/ 4768950 h 5387124"/>
              <a:gd name="connsiteX12" fmla="*/ 3812691 w 6144725"/>
              <a:gd name="connsiteY12" fmla="*/ 5315559 h 5387124"/>
              <a:gd name="connsiteX13" fmla="*/ 3741126 w 6144725"/>
              <a:gd name="connsiteY13" fmla="*/ 5387124 h 5387124"/>
              <a:gd name="connsiteX14" fmla="*/ 3194517 w 6144725"/>
              <a:gd name="connsiteY14" fmla="*/ 5387124 h 5387124"/>
              <a:gd name="connsiteX15" fmla="*/ 3122952 w 6144725"/>
              <a:gd name="connsiteY15" fmla="*/ 5315559 h 5387124"/>
              <a:gd name="connsiteX16" fmla="*/ 3122952 w 6144725"/>
              <a:gd name="connsiteY16" fmla="*/ 4768950 h 5387124"/>
              <a:gd name="connsiteX17" fmla="*/ 3194517 w 6144725"/>
              <a:gd name="connsiteY17" fmla="*/ 4697385 h 5387124"/>
              <a:gd name="connsiteX18" fmla="*/ 1621319 w 6144725"/>
              <a:gd name="connsiteY18" fmla="*/ 4697385 h 5387124"/>
              <a:gd name="connsiteX19" fmla="*/ 2167928 w 6144725"/>
              <a:gd name="connsiteY19" fmla="*/ 4697385 h 5387124"/>
              <a:gd name="connsiteX20" fmla="*/ 2239493 w 6144725"/>
              <a:gd name="connsiteY20" fmla="*/ 4768950 h 5387124"/>
              <a:gd name="connsiteX21" fmla="*/ 2239493 w 6144725"/>
              <a:gd name="connsiteY21" fmla="*/ 5315559 h 5387124"/>
              <a:gd name="connsiteX22" fmla="*/ 2167928 w 6144725"/>
              <a:gd name="connsiteY22" fmla="*/ 5387124 h 5387124"/>
              <a:gd name="connsiteX23" fmla="*/ 1621319 w 6144725"/>
              <a:gd name="connsiteY23" fmla="*/ 5387124 h 5387124"/>
              <a:gd name="connsiteX24" fmla="*/ 1549754 w 6144725"/>
              <a:gd name="connsiteY24" fmla="*/ 5315559 h 5387124"/>
              <a:gd name="connsiteX25" fmla="*/ 1549754 w 6144725"/>
              <a:gd name="connsiteY25" fmla="*/ 4768950 h 5387124"/>
              <a:gd name="connsiteX26" fmla="*/ 1621319 w 6144725"/>
              <a:gd name="connsiteY26" fmla="*/ 4697385 h 5387124"/>
              <a:gd name="connsiteX27" fmla="*/ 71565 w 6144725"/>
              <a:gd name="connsiteY27" fmla="*/ 4697385 h 5387124"/>
              <a:gd name="connsiteX28" fmla="*/ 618174 w 6144725"/>
              <a:gd name="connsiteY28" fmla="*/ 4697385 h 5387124"/>
              <a:gd name="connsiteX29" fmla="*/ 689739 w 6144725"/>
              <a:gd name="connsiteY29" fmla="*/ 4768950 h 5387124"/>
              <a:gd name="connsiteX30" fmla="*/ 689739 w 6144725"/>
              <a:gd name="connsiteY30" fmla="*/ 5315559 h 5387124"/>
              <a:gd name="connsiteX31" fmla="*/ 619408 w 6144725"/>
              <a:gd name="connsiteY31" fmla="*/ 5387124 h 5387124"/>
              <a:gd name="connsiteX32" fmla="*/ 71565 w 6144725"/>
              <a:gd name="connsiteY32" fmla="*/ 5387124 h 5387124"/>
              <a:gd name="connsiteX33" fmla="*/ 0 w 6144725"/>
              <a:gd name="connsiteY33" fmla="*/ 5315559 h 5387124"/>
              <a:gd name="connsiteX34" fmla="*/ 0 w 6144725"/>
              <a:gd name="connsiteY34" fmla="*/ 4768950 h 5387124"/>
              <a:gd name="connsiteX35" fmla="*/ 71565 w 6144725"/>
              <a:gd name="connsiteY35" fmla="*/ 4697385 h 5387124"/>
              <a:gd name="connsiteX36" fmla="*/ 5526551 w 6144725"/>
              <a:gd name="connsiteY36" fmla="*/ 3894128 h 5387124"/>
              <a:gd name="connsiteX37" fmla="*/ 6073160 w 6144725"/>
              <a:gd name="connsiteY37" fmla="*/ 3894128 h 5387124"/>
              <a:gd name="connsiteX38" fmla="*/ 6144725 w 6144725"/>
              <a:gd name="connsiteY38" fmla="*/ 3965693 h 5387124"/>
              <a:gd name="connsiteX39" fmla="*/ 6144725 w 6144725"/>
              <a:gd name="connsiteY39" fmla="*/ 4512302 h 5387124"/>
              <a:gd name="connsiteX40" fmla="*/ 6073160 w 6144725"/>
              <a:gd name="connsiteY40" fmla="*/ 4583867 h 5387124"/>
              <a:gd name="connsiteX41" fmla="*/ 5526551 w 6144725"/>
              <a:gd name="connsiteY41" fmla="*/ 4583867 h 5387124"/>
              <a:gd name="connsiteX42" fmla="*/ 5454986 w 6144725"/>
              <a:gd name="connsiteY42" fmla="*/ 4512302 h 5387124"/>
              <a:gd name="connsiteX43" fmla="*/ 5454986 w 6144725"/>
              <a:gd name="connsiteY43" fmla="*/ 3965693 h 5387124"/>
              <a:gd name="connsiteX44" fmla="*/ 5526551 w 6144725"/>
              <a:gd name="connsiteY44" fmla="*/ 3894128 h 5387124"/>
              <a:gd name="connsiteX45" fmla="*/ 4743037 w 6144725"/>
              <a:gd name="connsiteY45" fmla="*/ 3129122 h 5387124"/>
              <a:gd name="connsiteX46" fmla="*/ 5289646 w 6144725"/>
              <a:gd name="connsiteY46" fmla="*/ 3129122 h 5387124"/>
              <a:gd name="connsiteX47" fmla="*/ 5361211 w 6144725"/>
              <a:gd name="connsiteY47" fmla="*/ 3200687 h 5387124"/>
              <a:gd name="connsiteX48" fmla="*/ 5361211 w 6144725"/>
              <a:gd name="connsiteY48" fmla="*/ 3747296 h 5387124"/>
              <a:gd name="connsiteX49" fmla="*/ 5289646 w 6144725"/>
              <a:gd name="connsiteY49" fmla="*/ 3818861 h 5387124"/>
              <a:gd name="connsiteX50" fmla="*/ 4743037 w 6144725"/>
              <a:gd name="connsiteY50" fmla="*/ 3818861 h 5387124"/>
              <a:gd name="connsiteX51" fmla="*/ 4671472 w 6144725"/>
              <a:gd name="connsiteY51" fmla="*/ 3747296 h 5387124"/>
              <a:gd name="connsiteX52" fmla="*/ 4671472 w 6144725"/>
              <a:gd name="connsiteY52" fmla="*/ 3200687 h 5387124"/>
              <a:gd name="connsiteX53" fmla="*/ 4743037 w 6144725"/>
              <a:gd name="connsiteY53" fmla="*/ 3129122 h 5387124"/>
              <a:gd name="connsiteX54" fmla="*/ 71566 w 6144725"/>
              <a:gd name="connsiteY54" fmla="*/ 3129122 h 5387124"/>
              <a:gd name="connsiteX55" fmla="*/ 618176 w 6144725"/>
              <a:gd name="connsiteY55" fmla="*/ 3129122 h 5387124"/>
              <a:gd name="connsiteX56" fmla="*/ 689741 w 6144725"/>
              <a:gd name="connsiteY56" fmla="*/ 3200687 h 5387124"/>
              <a:gd name="connsiteX57" fmla="*/ 689741 w 6144725"/>
              <a:gd name="connsiteY57" fmla="*/ 3747296 h 5387124"/>
              <a:gd name="connsiteX58" fmla="*/ 619410 w 6144725"/>
              <a:gd name="connsiteY58" fmla="*/ 3818861 h 5387124"/>
              <a:gd name="connsiteX59" fmla="*/ 71566 w 6144725"/>
              <a:gd name="connsiteY59" fmla="*/ 3818861 h 5387124"/>
              <a:gd name="connsiteX60" fmla="*/ 1 w 6144725"/>
              <a:gd name="connsiteY60" fmla="*/ 3747296 h 5387124"/>
              <a:gd name="connsiteX61" fmla="*/ 1 w 6144725"/>
              <a:gd name="connsiteY61" fmla="*/ 3200687 h 5387124"/>
              <a:gd name="connsiteX62" fmla="*/ 71566 w 6144725"/>
              <a:gd name="connsiteY62" fmla="*/ 3129122 h 5387124"/>
              <a:gd name="connsiteX63" fmla="*/ 5526551 w 6144725"/>
              <a:gd name="connsiteY63" fmla="*/ 2325865 h 5387124"/>
              <a:gd name="connsiteX64" fmla="*/ 6073160 w 6144725"/>
              <a:gd name="connsiteY64" fmla="*/ 2325865 h 5387124"/>
              <a:gd name="connsiteX65" fmla="*/ 6144725 w 6144725"/>
              <a:gd name="connsiteY65" fmla="*/ 2397430 h 5387124"/>
              <a:gd name="connsiteX66" fmla="*/ 6144725 w 6144725"/>
              <a:gd name="connsiteY66" fmla="*/ 2944039 h 5387124"/>
              <a:gd name="connsiteX67" fmla="*/ 6073160 w 6144725"/>
              <a:gd name="connsiteY67" fmla="*/ 3015604 h 5387124"/>
              <a:gd name="connsiteX68" fmla="*/ 5526551 w 6144725"/>
              <a:gd name="connsiteY68" fmla="*/ 3015604 h 5387124"/>
              <a:gd name="connsiteX69" fmla="*/ 5454986 w 6144725"/>
              <a:gd name="connsiteY69" fmla="*/ 2944039 h 5387124"/>
              <a:gd name="connsiteX70" fmla="*/ 5454986 w 6144725"/>
              <a:gd name="connsiteY70" fmla="*/ 2397430 h 5387124"/>
              <a:gd name="connsiteX71" fmla="*/ 5526551 w 6144725"/>
              <a:gd name="connsiteY71" fmla="*/ 2325865 h 5387124"/>
              <a:gd name="connsiteX72" fmla="*/ 4743037 w 6144725"/>
              <a:gd name="connsiteY72" fmla="*/ 2325865 h 5387124"/>
              <a:gd name="connsiteX73" fmla="*/ 5289646 w 6144725"/>
              <a:gd name="connsiteY73" fmla="*/ 2325865 h 5387124"/>
              <a:gd name="connsiteX74" fmla="*/ 5361211 w 6144725"/>
              <a:gd name="connsiteY74" fmla="*/ 2397430 h 5387124"/>
              <a:gd name="connsiteX75" fmla="*/ 5361211 w 6144725"/>
              <a:gd name="connsiteY75" fmla="*/ 2944039 h 5387124"/>
              <a:gd name="connsiteX76" fmla="*/ 5289646 w 6144725"/>
              <a:gd name="connsiteY76" fmla="*/ 3015604 h 5387124"/>
              <a:gd name="connsiteX77" fmla="*/ 4743037 w 6144725"/>
              <a:gd name="connsiteY77" fmla="*/ 3015604 h 5387124"/>
              <a:gd name="connsiteX78" fmla="*/ 4671472 w 6144725"/>
              <a:gd name="connsiteY78" fmla="*/ 2944039 h 5387124"/>
              <a:gd name="connsiteX79" fmla="*/ 4671472 w 6144725"/>
              <a:gd name="connsiteY79" fmla="*/ 2397430 h 5387124"/>
              <a:gd name="connsiteX80" fmla="*/ 4743037 w 6144725"/>
              <a:gd name="connsiteY80" fmla="*/ 2325865 h 5387124"/>
              <a:gd name="connsiteX81" fmla="*/ 71566 w 6144725"/>
              <a:gd name="connsiteY81" fmla="*/ 2325865 h 5387124"/>
              <a:gd name="connsiteX82" fmla="*/ 618176 w 6144725"/>
              <a:gd name="connsiteY82" fmla="*/ 2325865 h 5387124"/>
              <a:gd name="connsiteX83" fmla="*/ 689741 w 6144725"/>
              <a:gd name="connsiteY83" fmla="*/ 2397430 h 5387124"/>
              <a:gd name="connsiteX84" fmla="*/ 689741 w 6144725"/>
              <a:gd name="connsiteY84" fmla="*/ 2944039 h 5387124"/>
              <a:gd name="connsiteX85" fmla="*/ 619410 w 6144725"/>
              <a:gd name="connsiteY85" fmla="*/ 3015604 h 5387124"/>
              <a:gd name="connsiteX86" fmla="*/ 71566 w 6144725"/>
              <a:gd name="connsiteY86" fmla="*/ 3015604 h 5387124"/>
              <a:gd name="connsiteX87" fmla="*/ 2 w 6144725"/>
              <a:gd name="connsiteY87" fmla="*/ 2944039 h 5387124"/>
              <a:gd name="connsiteX88" fmla="*/ 2 w 6144725"/>
              <a:gd name="connsiteY88" fmla="*/ 2397430 h 5387124"/>
              <a:gd name="connsiteX89" fmla="*/ 71566 w 6144725"/>
              <a:gd name="connsiteY89" fmla="*/ 2325865 h 5387124"/>
              <a:gd name="connsiteX90" fmla="*/ 4743037 w 6144725"/>
              <a:gd name="connsiteY90" fmla="*/ 1550988 h 5387124"/>
              <a:gd name="connsiteX91" fmla="*/ 5289646 w 6144725"/>
              <a:gd name="connsiteY91" fmla="*/ 1550988 h 5387124"/>
              <a:gd name="connsiteX92" fmla="*/ 5361211 w 6144725"/>
              <a:gd name="connsiteY92" fmla="*/ 1622553 h 5387124"/>
              <a:gd name="connsiteX93" fmla="*/ 5361211 w 6144725"/>
              <a:gd name="connsiteY93" fmla="*/ 2169162 h 5387124"/>
              <a:gd name="connsiteX94" fmla="*/ 5289646 w 6144725"/>
              <a:gd name="connsiteY94" fmla="*/ 2240728 h 5387124"/>
              <a:gd name="connsiteX95" fmla="*/ 4743037 w 6144725"/>
              <a:gd name="connsiteY95" fmla="*/ 2240728 h 5387124"/>
              <a:gd name="connsiteX96" fmla="*/ 4671472 w 6144725"/>
              <a:gd name="connsiteY96" fmla="*/ 2169162 h 5387124"/>
              <a:gd name="connsiteX97" fmla="*/ 4671472 w 6144725"/>
              <a:gd name="connsiteY97" fmla="*/ 1622553 h 5387124"/>
              <a:gd name="connsiteX98" fmla="*/ 4743037 w 6144725"/>
              <a:gd name="connsiteY98" fmla="*/ 1550988 h 5387124"/>
              <a:gd name="connsiteX99" fmla="*/ 71567 w 6144725"/>
              <a:gd name="connsiteY99" fmla="*/ 774879 h 5387124"/>
              <a:gd name="connsiteX100" fmla="*/ 618176 w 6144725"/>
              <a:gd name="connsiteY100" fmla="*/ 774879 h 5387124"/>
              <a:gd name="connsiteX101" fmla="*/ 689741 w 6144725"/>
              <a:gd name="connsiteY101" fmla="*/ 846443 h 5387124"/>
              <a:gd name="connsiteX102" fmla="*/ 689741 w 6144725"/>
              <a:gd name="connsiteY102" fmla="*/ 1393051 h 5387124"/>
              <a:gd name="connsiteX103" fmla="*/ 619410 w 6144725"/>
              <a:gd name="connsiteY103" fmla="*/ 1465850 h 5387124"/>
              <a:gd name="connsiteX104" fmla="*/ 71567 w 6144725"/>
              <a:gd name="connsiteY104" fmla="*/ 1465850 h 5387124"/>
              <a:gd name="connsiteX105" fmla="*/ 2 w 6144725"/>
              <a:gd name="connsiteY105" fmla="*/ 1394285 h 5387124"/>
              <a:gd name="connsiteX106" fmla="*/ 2 w 6144725"/>
              <a:gd name="connsiteY106" fmla="*/ 846443 h 5387124"/>
              <a:gd name="connsiteX107" fmla="*/ 71567 w 6144725"/>
              <a:gd name="connsiteY107" fmla="*/ 774879 h 5387124"/>
              <a:gd name="connsiteX108" fmla="*/ 4743037 w 6144725"/>
              <a:gd name="connsiteY108" fmla="*/ 774878 h 5387124"/>
              <a:gd name="connsiteX109" fmla="*/ 5289646 w 6144725"/>
              <a:gd name="connsiteY109" fmla="*/ 774878 h 5387124"/>
              <a:gd name="connsiteX110" fmla="*/ 5361211 w 6144725"/>
              <a:gd name="connsiteY110" fmla="*/ 846443 h 5387124"/>
              <a:gd name="connsiteX111" fmla="*/ 5361211 w 6144725"/>
              <a:gd name="connsiteY111" fmla="*/ 1393051 h 5387124"/>
              <a:gd name="connsiteX112" fmla="*/ 5289646 w 6144725"/>
              <a:gd name="connsiteY112" fmla="*/ 1465850 h 5387124"/>
              <a:gd name="connsiteX113" fmla="*/ 4743037 w 6144725"/>
              <a:gd name="connsiteY113" fmla="*/ 1465850 h 5387124"/>
              <a:gd name="connsiteX114" fmla="*/ 4671472 w 6144725"/>
              <a:gd name="connsiteY114" fmla="*/ 1394285 h 5387124"/>
              <a:gd name="connsiteX115" fmla="*/ 4671472 w 6144725"/>
              <a:gd name="connsiteY115" fmla="*/ 846443 h 5387124"/>
              <a:gd name="connsiteX116" fmla="*/ 4743037 w 6144725"/>
              <a:gd name="connsiteY116" fmla="*/ 774878 h 5387124"/>
              <a:gd name="connsiteX117" fmla="*/ 5526551 w 6144725"/>
              <a:gd name="connsiteY117" fmla="*/ 774877 h 5387124"/>
              <a:gd name="connsiteX118" fmla="*/ 6073160 w 6144725"/>
              <a:gd name="connsiteY118" fmla="*/ 774877 h 5387124"/>
              <a:gd name="connsiteX119" fmla="*/ 6144725 w 6144725"/>
              <a:gd name="connsiteY119" fmla="*/ 846442 h 5387124"/>
              <a:gd name="connsiteX120" fmla="*/ 6144725 w 6144725"/>
              <a:gd name="connsiteY120" fmla="*/ 1393051 h 5387124"/>
              <a:gd name="connsiteX121" fmla="*/ 6073160 w 6144725"/>
              <a:gd name="connsiteY121" fmla="*/ 1465850 h 5387124"/>
              <a:gd name="connsiteX122" fmla="*/ 5526551 w 6144725"/>
              <a:gd name="connsiteY122" fmla="*/ 1465850 h 5387124"/>
              <a:gd name="connsiteX123" fmla="*/ 5454986 w 6144725"/>
              <a:gd name="connsiteY123" fmla="*/ 1394285 h 5387124"/>
              <a:gd name="connsiteX124" fmla="*/ 5454986 w 6144725"/>
              <a:gd name="connsiteY124" fmla="*/ 846442 h 5387124"/>
              <a:gd name="connsiteX125" fmla="*/ 5526551 w 6144725"/>
              <a:gd name="connsiteY125" fmla="*/ 774877 h 5387124"/>
              <a:gd name="connsiteX126" fmla="*/ 855080 w 6144725"/>
              <a:gd name="connsiteY126" fmla="*/ 771176 h 5387124"/>
              <a:gd name="connsiteX127" fmla="*/ 4523408 w 6144725"/>
              <a:gd name="connsiteY127" fmla="*/ 771176 h 5387124"/>
              <a:gd name="connsiteX128" fmla="*/ 4594972 w 6144725"/>
              <a:gd name="connsiteY128" fmla="*/ 842741 h 5387124"/>
              <a:gd name="connsiteX129" fmla="*/ 4594972 w 6144725"/>
              <a:gd name="connsiteY129" fmla="*/ 4511069 h 5387124"/>
              <a:gd name="connsiteX130" fmla="*/ 4524641 w 6144725"/>
              <a:gd name="connsiteY130" fmla="*/ 4583867 h 5387124"/>
              <a:gd name="connsiteX131" fmla="*/ 855080 w 6144725"/>
              <a:gd name="connsiteY131" fmla="*/ 4583867 h 5387124"/>
              <a:gd name="connsiteX132" fmla="*/ 783516 w 6144725"/>
              <a:gd name="connsiteY132" fmla="*/ 4512302 h 5387124"/>
              <a:gd name="connsiteX133" fmla="*/ 783516 w 6144725"/>
              <a:gd name="connsiteY133" fmla="*/ 842741 h 5387124"/>
              <a:gd name="connsiteX134" fmla="*/ 855080 w 6144725"/>
              <a:gd name="connsiteY134" fmla="*/ 771176 h 5387124"/>
              <a:gd name="connsiteX135" fmla="*/ 71567 w 6144725"/>
              <a:gd name="connsiteY135" fmla="*/ 2 h 5387124"/>
              <a:gd name="connsiteX136" fmla="*/ 618176 w 6144725"/>
              <a:gd name="connsiteY136" fmla="*/ 2 h 5387124"/>
              <a:gd name="connsiteX137" fmla="*/ 690975 w 6144725"/>
              <a:gd name="connsiteY137" fmla="*/ 71567 h 5387124"/>
              <a:gd name="connsiteX138" fmla="*/ 690975 w 6144725"/>
              <a:gd name="connsiteY138" fmla="*/ 618176 h 5387124"/>
              <a:gd name="connsiteX139" fmla="*/ 619410 w 6144725"/>
              <a:gd name="connsiteY139" fmla="*/ 690975 h 5387124"/>
              <a:gd name="connsiteX140" fmla="*/ 71567 w 6144725"/>
              <a:gd name="connsiteY140" fmla="*/ 690975 h 5387124"/>
              <a:gd name="connsiteX141" fmla="*/ 2 w 6144725"/>
              <a:gd name="connsiteY141" fmla="*/ 619410 h 5387124"/>
              <a:gd name="connsiteX142" fmla="*/ 2 w 6144725"/>
              <a:gd name="connsiteY142" fmla="*/ 71567 h 5387124"/>
              <a:gd name="connsiteX143" fmla="*/ 71567 w 6144725"/>
              <a:gd name="connsiteY143" fmla="*/ 2 h 5387124"/>
              <a:gd name="connsiteX144" fmla="*/ 3978031 w 6144725"/>
              <a:gd name="connsiteY144" fmla="*/ 1 h 5387124"/>
              <a:gd name="connsiteX145" fmla="*/ 4524640 w 6144725"/>
              <a:gd name="connsiteY145" fmla="*/ 1 h 5387124"/>
              <a:gd name="connsiteX146" fmla="*/ 4596205 w 6144725"/>
              <a:gd name="connsiteY146" fmla="*/ 71566 h 5387124"/>
              <a:gd name="connsiteX147" fmla="*/ 4596205 w 6144725"/>
              <a:gd name="connsiteY147" fmla="*/ 618175 h 5387124"/>
              <a:gd name="connsiteX148" fmla="*/ 4524640 w 6144725"/>
              <a:gd name="connsiteY148" fmla="*/ 690974 h 5387124"/>
              <a:gd name="connsiteX149" fmla="*/ 3978031 w 6144725"/>
              <a:gd name="connsiteY149" fmla="*/ 690974 h 5387124"/>
              <a:gd name="connsiteX150" fmla="*/ 3906466 w 6144725"/>
              <a:gd name="connsiteY150" fmla="*/ 619409 h 5387124"/>
              <a:gd name="connsiteX151" fmla="*/ 3906466 w 6144725"/>
              <a:gd name="connsiteY151" fmla="*/ 71566 h 5387124"/>
              <a:gd name="connsiteX152" fmla="*/ 3978031 w 6144725"/>
              <a:gd name="connsiteY152" fmla="*/ 1 h 5387124"/>
              <a:gd name="connsiteX153" fmla="*/ 3194517 w 6144725"/>
              <a:gd name="connsiteY153" fmla="*/ 1 h 5387124"/>
              <a:gd name="connsiteX154" fmla="*/ 3741126 w 6144725"/>
              <a:gd name="connsiteY154" fmla="*/ 1 h 5387124"/>
              <a:gd name="connsiteX155" fmla="*/ 3812691 w 6144725"/>
              <a:gd name="connsiteY155" fmla="*/ 71566 h 5387124"/>
              <a:gd name="connsiteX156" fmla="*/ 3812691 w 6144725"/>
              <a:gd name="connsiteY156" fmla="*/ 618175 h 5387124"/>
              <a:gd name="connsiteX157" fmla="*/ 3741126 w 6144725"/>
              <a:gd name="connsiteY157" fmla="*/ 690974 h 5387124"/>
              <a:gd name="connsiteX158" fmla="*/ 3194517 w 6144725"/>
              <a:gd name="connsiteY158" fmla="*/ 690974 h 5387124"/>
              <a:gd name="connsiteX159" fmla="*/ 3122952 w 6144725"/>
              <a:gd name="connsiteY159" fmla="*/ 619409 h 5387124"/>
              <a:gd name="connsiteX160" fmla="*/ 3122952 w 6144725"/>
              <a:gd name="connsiteY160" fmla="*/ 71566 h 5387124"/>
              <a:gd name="connsiteX161" fmla="*/ 3194517 w 6144725"/>
              <a:gd name="connsiteY161" fmla="*/ 1 h 5387124"/>
              <a:gd name="connsiteX162" fmla="*/ 1621319 w 6144725"/>
              <a:gd name="connsiteY162" fmla="*/ 1 h 5387124"/>
              <a:gd name="connsiteX163" fmla="*/ 2167929 w 6144725"/>
              <a:gd name="connsiteY163" fmla="*/ 1 h 5387124"/>
              <a:gd name="connsiteX164" fmla="*/ 2239493 w 6144725"/>
              <a:gd name="connsiteY164" fmla="*/ 71566 h 5387124"/>
              <a:gd name="connsiteX165" fmla="*/ 2239493 w 6144725"/>
              <a:gd name="connsiteY165" fmla="*/ 618175 h 5387124"/>
              <a:gd name="connsiteX166" fmla="*/ 2167929 w 6144725"/>
              <a:gd name="connsiteY166" fmla="*/ 690974 h 5387124"/>
              <a:gd name="connsiteX167" fmla="*/ 1621319 w 6144725"/>
              <a:gd name="connsiteY167" fmla="*/ 690974 h 5387124"/>
              <a:gd name="connsiteX168" fmla="*/ 1549754 w 6144725"/>
              <a:gd name="connsiteY168" fmla="*/ 619409 h 5387124"/>
              <a:gd name="connsiteX169" fmla="*/ 1549754 w 6144725"/>
              <a:gd name="connsiteY169" fmla="*/ 71566 h 5387124"/>
              <a:gd name="connsiteX170" fmla="*/ 1621319 w 6144725"/>
              <a:gd name="connsiteY170" fmla="*/ 1 h 5387124"/>
              <a:gd name="connsiteX171" fmla="*/ 855080 w 6144725"/>
              <a:gd name="connsiteY171" fmla="*/ 1 h 5387124"/>
              <a:gd name="connsiteX172" fmla="*/ 1401690 w 6144725"/>
              <a:gd name="connsiteY172" fmla="*/ 1 h 5387124"/>
              <a:gd name="connsiteX173" fmla="*/ 1473255 w 6144725"/>
              <a:gd name="connsiteY173" fmla="*/ 71566 h 5387124"/>
              <a:gd name="connsiteX174" fmla="*/ 1473255 w 6144725"/>
              <a:gd name="connsiteY174" fmla="*/ 618175 h 5387124"/>
              <a:gd name="connsiteX175" fmla="*/ 1402924 w 6144725"/>
              <a:gd name="connsiteY175" fmla="*/ 690975 h 5387124"/>
              <a:gd name="connsiteX176" fmla="*/ 855080 w 6144725"/>
              <a:gd name="connsiteY176" fmla="*/ 690975 h 5387124"/>
              <a:gd name="connsiteX177" fmla="*/ 783516 w 6144725"/>
              <a:gd name="connsiteY177" fmla="*/ 619410 h 5387124"/>
              <a:gd name="connsiteX178" fmla="*/ 783516 w 6144725"/>
              <a:gd name="connsiteY178" fmla="*/ 71566 h 5387124"/>
              <a:gd name="connsiteX179" fmla="*/ 855080 w 6144725"/>
              <a:gd name="connsiteY179" fmla="*/ 1 h 5387124"/>
              <a:gd name="connsiteX180" fmla="*/ 5526551 w 6144725"/>
              <a:gd name="connsiteY180" fmla="*/ 0 h 5387124"/>
              <a:gd name="connsiteX181" fmla="*/ 6073160 w 6144725"/>
              <a:gd name="connsiteY181" fmla="*/ 0 h 5387124"/>
              <a:gd name="connsiteX182" fmla="*/ 6144725 w 6144725"/>
              <a:gd name="connsiteY182" fmla="*/ 71565 h 5387124"/>
              <a:gd name="connsiteX183" fmla="*/ 6144725 w 6144725"/>
              <a:gd name="connsiteY183" fmla="*/ 618175 h 5387124"/>
              <a:gd name="connsiteX184" fmla="*/ 6073160 w 6144725"/>
              <a:gd name="connsiteY184" fmla="*/ 690974 h 5387124"/>
              <a:gd name="connsiteX185" fmla="*/ 5526551 w 6144725"/>
              <a:gd name="connsiteY185" fmla="*/ 690974 h 5387124"/>
              <a:gd name="connsiteX186" fmla="*/ 5454986 w 6144725"/>
              <a:gd name="connsiteY186" fmla="*/ 619408 h 5387124"/>
              <a:gd name="connsiteX187" fmla="*/ 5454986 w 6144725"/>
              <a:gd name="connsiteY187" fmla="*/ 71565 h 5387124"/>
              <a:gd name="connsiteX188" fmla="*/ 5526551 w 6144725"/>
              <a:gd name="connsiteY188" fmla="*/ 0 h 5387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6144725" h="5387124">
                <a:moveTo>
                  <a:pt x="4743037" y="4697385"/>
                </a:moveTo>
                <a:lnTo>
                  <a:pt x="5289646" y="4697385"/>
                </a:lnTo>
                <a:cubicBezTo>
                  <a:pt x="5329130" y="4697385"/>
                  <a:pt x="5361211" y="4729466"/>
                  <a:pt x="5361211" y="4768950"/>
                </a:cubicBezTo>
                <a:lnTo>
                  <a:pt x="5361211" y="5315559"/>
                </a:lnTo>
                <a:cubicBezTo>
                  <a:pt x="5361211" y="5355043"/>
                  <a:pt x="5329130" y="5387124"/>
                  <a:pt x="5289646" y="5387124"/>
                </a:cubicBezTo>
                <a:lnTo>
                  <a:pt x="4743037" y="5387124"/>
                </a:lnTo>
                <a:cubicBezTo>
                  <a:pt x="4703553" y="5387124"/>
                  <a:pt x="4671472" y="5355043"/>
                  <a:pt x="4671472" y="5315559"/>
                </a:cubicBezTo>
                <a:lnTo>
                  <a:pt x="4671472" y="4768950"/>
                </a:lnTo>
                <a:cubicBezTo>
                  <a:pt x="4671472" y="4729466"/>
                  <a:pt x="4703553" y="4697385"/>
                  <a:pt x="4743037" y="4697385"/>
                </a:cubicBezTo>
                <a:close/>
                <a:moveTo>
                  <a:pt x="3194517" y="4697385"/>
                </a:moveTo>
                <a:lnTo>
                  <a:pt x="3741126" y="4697385"/>
                </a:lnTo>
                <a:cubicBezTo>
                  <a:pt x="3780610" y="4697385"/>
                  <a:pt x="3812691" y="4729466"/>
                  <a:pt x="3812691" y="4768950"/>
                </a:cubicBezTo>
                <a:lnTo>
                  <a:pt x="3812691" y="5315559"/>
                </a:lnTo>
                <a:cubicBezTo>
                  <a:pt x="3812691" y="5355043"/>
                  <a:pt x="3780610" y="5387124"/>
                  <a:pt x="3741126" y="5387124"/>
                </a:cubicBezTo>
                <a:lnTo>
                  <a:pt x="3194517" y="5387124"/>
                </a:lnTo>
                <a:cubicBezTo>
                  <a:pt x="3155033" y="5387124"/>
                  <a:pt x="3122952" y="5355043"/>
                  <a:pt x="3122952" y="5315559"/>
                </a:cubicBezTo>
                <a:lnTo>
                  <a:pt x="3122952" y="4768950"/>
                </a:lnTo>
                <a:cubicBezTo>
                  <a:pt x="3122952" y="4729466"/>
                  <a:pt x="3155033" y="4697385"/>
                  <a:pt x="3194517" y="4697385"/>
                </a:cubicBezTo>
                <a:close/>
                <a:moveTo>
                  <a:pt x="1621319" y="4697385"/>
                </a:moveTo>
                <a:lnTo>
                  <a:pt x="2167928" y="4697385"/>
                </a:lnTo>
                <a:cubicBezTo>
                  <a:pt x="2207412" y="4697385"/>
                  <a:pt x="2239493" y="4729466"/>
                  <a:pt x="2239493" y="4768950"/>
                </a:cubicBezTo>
                <a:lnTo>
                  <a:pt x="2239493" y="5315559"/>
                </a:lnTo>
                <a:cubicBezTo>
                  <a:pt x="2239493" y="5355043"/>
                  <a:pt x="2207412" y="5387124"/>
                  <a:pt x="2167928" y="5387124"/>
                </a:cubicBezTo>
                <a:lnTo>
                  <a:pt x="1621319" y="5387124"/>
                </a:lnTo>
                <a:cubicBezTo>
                  <a:pt x="1581835" y="5387124"/>
                  <a:pt x="1549754" y="5355043"/>
                  <a:pt x="1549754" y="5315559"/>
                </a:cubicBezTo>
                <a:lnTo>
                  <a:pt x="1549754" y="4768950"/>
                </a:lnTo>
                <a:cubicBezTo>
                  <a:pt x="1549754" y="4729466"/>
                  <a:pt x="1581835" y="4697385"/>
                  <a:pt x="1621319" y="4697385"/>
                </a:cubicBezTo>
                <a:close/>
                <a:moveTo>
                  <a:pt x="71565" y="4697385"/>
                </a:moveTo>
                <a:lnTo>
                  <a:pt x="618174" y="4697385"/>
                </a:lnTo>
                <a:cubicBezTo>
                  <a:pt x="657658" y="4697385"/>
                  <a:pt x="689739" y="4729466"/>
                  <a:pt x="689739" y="4768950"/>
                </a:cubicBezTo>
                <a:lnTo>
                  <a:pt x="689739" y="5315559"/>
                </a:lnTo>
                <a:cubicBezTo>
                  <a:pt x="690973" y="5355043"/>
                  <a:pt x="658892" y="5387124"/>
                  <a:pt x="619408" y="5387124"/>
                </a:cubicBezTo>
                <a:lnTo>
                  <a:pt x="71565" y="5387124"/>
                </a:lnTo>
                <a:cubicBezTo>
                  <a:pt x="32081" y="5387124"/>
                  <a:pt x="0" y="5355043"/>
                  <a:pt x="0" y="5315559"/>
                </a:cubicBezTo>
                <a:lnTo>
                  <a:pt x="0" y="4768950"/>
                </a:lnTo>
                <a:cubicBezTo>
                  <a:pt x="0" y="4729466"/>
                  <a:pt x="32081" y="4697385"/>
                  <a:pt x="71565" y="4697385"/>
                </a:cubicBezTo>
                <a:close/>
                <a:moveTo>
                  <a:pt x="5526551" y="3894128"/>
                </a:moveTo>
                <a:lnTo>
                  <a:pt x="6073160" y="3894128"/>
                </a:lnTo>
                <a:cubicBezTo>
                  <a:pt x="6112644" y="3894128"/>
                  <a:pt x="6144725" y="3926209"/>
                  <a:pt x="6144725" y="3965693"/>
                </a:cubicBezTo>
                <a:lnTo>
                  <a:pt x="6144725" y="4512302"/>
                </a:lnTo>
                <a:cubicBezTo>
                  <a:pt x="6144725" y="4551786"/>
                  <a:pt x="6112644" y="4583867"/>
                  <a:pt x="6073160" y="4583867"/>
                </a:cubicBezTo>
                <a:lnTo>
                  <a:pt x="5526551" y="4583867"/>
                </a:lnTo>
                <a:cubicBezTo>
                  <a:pt x="5487067" y="4583867"/>
                  <a:pt x="5454986" y="4551786"/>
                  <a:pt x="5454986" y="4512302"/>
                </a:cubicBezTo>
                <a:lnTo>
                  <a:pt x="5454986" y="3965693"/>
                </a:lnTo>
                <a:cubicBezTo>
                  <a:pt x="5454986" y="3926209"/>
                  <a:pt x="5487067" y="3894128"/>
                  <a:pt x="5526551" y="3894128"/>
                </a:cubicBezTo>
                <a:close/>
                <a:moveTo>
                  <a:pt x="4743037" y="3129122"/>
                </a:moveTo>
                <a:lnTo>
                  <a:pt x="5289646" y="3129122"/>
                </a:lnTo>
                <a:cubicBezTo>
                  <a:pt x="5329130" y="3129122"/>
                  <a:pt x="5361211" y="3161203"/>
                  <a:pt x="5361211" y="3200687"/>
                </a:cubicBezTo>
                <a:lnTo>
                  <a:pt x="5361211" y="3747296"/>
                </a:lnTo>
                <a:cubicBezTo>
                  <a:pt x="5361211" y="3786780"/>
                  <a:pt x="5329130" y="3818861"/>
                  <a:pt x="5289646" y="3818861"/>
                </a:cubicBezTo>
                <a:lnTo>
                  <a:pt x="4743037" y="3818861"/>
                </a:lnTo>
                <a:cubicBezTo>
                  <a:pt x="4703553" y="3818861"/>
                  <a:pt x="4671472" y="3786780"/>
                  <a:pt x="4671472" y="3747296"/>
                </a:cubicBezTo>
                <a:lnTo>
                  <a:pt x="4671472" y="3200687"/>
                </a:lnTo>
                <a:cubicBezTo>
                  <a:pt x="4671472" y="3161203"/>
                  <a:pt x="4703553" y="3129122"/>
                  <a:pt x="4743037" y="3129122"/>
                </a:cubicBezTo>
                <a:close/>
                <a:moveTo>
                  <a:pt x="71566" y="3129122"/>
                </a:moveTo>
                <a:lnTo>
                  <a:pt x="618176" y="3129122"/>
                </a:lnTo>
                <a:cubicBezTo>
                  <a:pt x="657660" y="3129122"/>
                  <a:pt x="689741" y="3161203"/>
                  <a:pt x="689741" y="3200687"/>
                </a:cubicBezTo>
                <a:lnTo>
                  <a:pt x="689741" y="3747296"/>
                </a:lnTo>
                <a:cubicBezTo>
                  <a:pt x="690975" y="3786780"/>
                  <a:pt x="658894" y="3818861"/>
                  <a:pt x="619410" y="3818861"/>
                </a:cubicBezTo>
                <a:lnTo>
                  <a:pt x="71566" y="3818861"/>
                </a:lnTo>
                <a:cubicBezTo>
                  <a:pt x="32082" y="3818861"/>
                  <a:pt x="1" y="3786780"/>
                  <a:pt x="1" y="3747296"/>
                </a:cubicBezTo>
                <a:lnTo>
                  <a:pt x="1" y="3200687"/>
                </a:lnTo>
                <a:cubicBezTo>
                  <a:pt x="1" y="3161203"/>
                  <a:pt x="32082" y="3129122"/>
                  <a:pt x="71566" y="3129122"/>
                </a:cubicBezTo>
                <a:close/>
                <a:moveTo>
                  <a:pt x="5526551" y="2325865"/>
                </a:moveTo>
                <a:lnTo>
                  <a:pt x="6073160" y="2325865"/>
                </a:lnTo>
                <a:cubicBezTo>
                  <a:pt x="6112644" y="2325865"/>
                  <a:pt x="6144725" y="2357946"/>
                  <a:pt x="6144725" y="2397430"/>
                </a:cubicBezTo>
                <a:lnTo>
                  <a:pt x="6144725" y="2944039"/>
                </a:lnTo>
                <a:cubicBezTo>
                  <a:pt x="6144725" y="2982290"/>
                  <a:pt x="6112644" y="3015604"/>
                  <a:pt x="6073160" y="3015604"/>
                </a:cubicBezTo>
                <a:lnTo>
                  <a:pt x="5526551" y="3015604"/>
                </a:lnTo>
                <a:cubicBezTo>
                  <a:pt x="5487067" y="3015604"/>
                  <a:pt x="5454986" y="2983524"/>
                  <a:pt x="5454986" y="2944039"/>
                </a:cubicBezTo>
                <a:lnTo>
                  <a:pt x="5454986" y="2397430"/>
                </a:lnTo>
                <a:cubicBezTo>
                  <a:pt x="5454986" y="2357946"/>
                  <a:pt x="5487067" y="2325865"/>
                  <a:pt x="5526551" y="2325865"/>
                </a:cubicBezTo>
                <a:close/>
                <a:moveTo>
                  <a:pt x="4743037" y="2325865"/>
                </a:moveTo>
                <a:lnTo>
                  <a:pt x="5289646" y="2325865"/>
                </a:lnTo>
                <a:cubicBezTo>
                  <a:pt x="5329130" y="2325865"/>
                  <a:pt x="5361211" y="2357946"/>
                  <a:pt x="5361211" y="2397430"/>
                </a:cubicBezTo>
                <a:lnTo>
                  <a:pt x="5361211" y="2944039"/>
                </a:lnTo>
                <a:cubicBezTo>
                  <a:pt x="5361211" y="2982290"/>
                  <a:pt x="5329130" y="3015604"/>
                  <a:pt x="5289646" y="3015604"/>
                </a:cubicBezTo>
                <a:lnTo>
                  <a:pt x="4743037" y="3015604"/>
                </a:lnTo>
                <a:cubicBezTo>
                  <a:pt x="4703553" y="3015604"/>
                  <a:pt x="4671472" y="2983524"/>
                  <a:pt x="4671472" y="2944039"/>
                </a:cubicBezTo>
                <a:lnTo>
                  <a:pt x="4671472" y="2397430"/>
                </a:lnTo>
                <a:cubicBezTo>
                  <a:pt x="4671472" y="2357946"/>
                  <a:pt x="4703553" y="2325865"/>
                  <a:pt x="4743037" y="2325865"/>
                </a:cubicBezTo>
                <a:close/>
                <a:moveTo>
                  <a:pt x="71566" y="2325865"/>
                </a:moveTo>
                <a:lnTo>
                  <a:pt x="618176" y="2325865"/>
                </a:lnTo>
                <a:cubicBezTo>
                  <a:pt x="657660" y="2325865"/>
                  <a:pt x="689741" y="2357946"/>
                  <a:pt x="689741" y="2397430"/>
                </a:cubicBezTo>
                <a:lnTo>
                  <a:pt x="689741" y="2944039"/>
                </a:lnTo>
                <a:cubicBezTo>
                  <a:pt x="690975" y="2982290"/>
                  <a:pt x="658894" y="3015604"/>
                  <a:pt x="619410" y="3015604"/>
                </a:cubicBezTo>
                <a:lnTo>
                  <a:pt x="71566" y="3015604"/>
                </a:lnTo>
                <a:cubicBezTo>
                  <a:pt x="32083" y="3015604"/>
                  <a:pt x="2" y="2983524"/>
                  <a:pt x="2" y="2944039"/>
                </a:cubicBezTo>
                <a:lnTo>
                  <a:pt x="2" y="2397430"/>
                </a:lnTo>
                <a:cubicBezTo>
                  <a:pt x="2" y="2357946"/>
                  <a:pt x="32083" y="2325865"/>
                  <a:pt x="71566" y="2325865"/>
                </a:cubicBezTo>
                <a:close/>
                <a:moveTo>
                  <a:pt x="4743037" y="1550988"/>
                </a:moveTo>
                <a:lnTo>
                  <a:pt x="5289646" y="1550988"/>
                </a:lnTo>
                <a:cubicBezTo>
                  <a:pt x="5329130" y="1550988"/>
                  <a:pt x="5361211" y="1583069"/>
                  <a:pt x="5361211" y="1622553"/>
                </a:cubicBezTo>
                <a:lnTo>
                  <a:pt x="5361211" y="2169162"/>
                </a:lnTo>
                <a:cubicBezTo>
                  <a:pt x="5361211" y="2208647"/>
                  <a:pt x="5329130" y="2240728"/>
                  <a:pt x="5289646" y="2240728"/>
                </a:cubicBezTo>
                <a:lnTo>
                  <a:pt x="4743037" y="2240728"/>
                </a:lnTo>
                <a:cubicBezTo>
                  <a:pt x="4703553" y="2240728"/>
                  <a:pt x="4671472" y="2208647"/>
                  <a:pt x="4671472" y="2169162"/>
                </a:cubicBezTo>
                <a:lnTo>
                  <a:pt x="4671472" y="1622553"/>
                </a:lnTo>
                <a:cubicBezTo>
                  <a:pt x="4671472" y="1583069"/>
                  <a:pt x="4703553" y="1550988"/>
                  <a:pt x="4743037" y="1550988"/>
                </a:cubicBezTo>
                <a:close/>
                <a:moveTo>
                  <a:pt x="71567" y="774879"/>
                </a:moveTo>
                <a:lnTo>
                  <a:pt x="618176" y="774879"/>
                </a:lnTo>
                <a:cubicBezTo>
                  <a:pt x="657660" y="774879"/>
                  <a:pt x="689741" y="806960"/>
                  <a:pt x="689741" y="846443"/>
                </a:cubicBezTo>
                <a:lnTo>
                  <a:pt x="689741" y="1393051"/>
                </a:lnTo>
                <a:cubicBezTo>
                  <a:pt x="690975" y="1432536"/>
                  <a:pt x="658894" y="1465850"/>
                  <a:pt x="619410" y="1465850"/>
                </a:cubicBezTo>
                <a:lnTo>
                  <a:pt x="71567" y="1465850"/>
                </a:lnTo>
                <a:cubicBezTo>
                  <a:pt x="32083" y="1465850"/>
                  <a:pt x="2" y="1433769"/>
                  <a:pt x="2" y="1394285"/>
                </a:cubicBezTo>
                <a:lnTo>
                  <a:pt x="2" y="846443"/>
                </a:lnTo>
                <a:cubicBezTo>
                  <a:pt x="2" y="806960"/>
                  <a:pt x="32083" y="774879"/>
                  <a:pt x="71567" y="774879"/>
                </a:cubicBezTo>
                <a:close/>
                <a:moveTo>
                  <a:pt x="4743037" y="774878"/>
                </a:moveTo>
                <a:lnTo>
                  <a:pt x="5289646" y="774878"/>
                </a:lnTo>
                <a:cubicBezTo>
                  <a:pt x="5329130" y="774878"/>
                  <a:pt x="5361211" y="806959"/>
                  <a:pt x="5361211" y="846443"/>
                </a:cubicBezTo>
                <a:lnTo>
                  <a:pt x="5361211" y="1393051"/>
                </a:lnTo>
                <a:cubicBezTo>
                  <a:pt x="5361211" y="1432536"/>
                  <a:pt x="5329130" y="1465850"/>
                  <a:pt x="5289646" y="1465850"/>
                </a:cubicBezTo>
                <a:lnTo>
                  <a:pt x="4743037" y="1465850"/>
                </a:lnTo>
                <a:cubicBezTo>
                  <a:pt x="4703553" y="1465850"/>
                  <a:pt x="4671472" y="1433769"/>
                  <a:pt x="4671472" y="1394285"/>
                </a:cubicBezTo>
                <a:lnTo>
                  <a:pt x="4671472" y="846443"/>
                </a:lnTo>
                <a:cubicBezTo>
                  <a:pt x="4671472" y="806959"/>
                  <a:pt x="4703553" y="774878"/>
                  <a:pt x="4743037" y="774878"/>
                </a:cubicBezTo>
                <a:close/>
                <a:moveTo>
                  <a:pt x="5526551" y="774877"/>
                </a:moveTo>
                <a:lnTo>
                  <a:pt x="6073160" y="774877"/>
                </a:lnTo>
                <a:cubicBezTo>
                  <a:pt x="6112644" y="774877"/>
                  <a:pt x="6144725" y="806958"/>
                  <a:pt x="6144725" y="846442"/>
                </a:cubicBezTo>
                <a:lnTo>
                  <a:pt x="6144725" y="1393051"/>
                </a:lnTo>
                <a:cubicBezTo>
                  <a:pt x="6144725" y="1432536"/>
                  <a:pt x="6112644" y="1465850"/>
                  <a:pt x="6073160" y="1465850"/>
                </a:cubicBezTo>
                <a:lnTo>
                  <a:pt x="5526551" y="1465850"/>
                </a:lnTo>
                <a:cubicBezTo>
                  <a:pt x="5487067" y="1465850"/>
                  <a:pt x="5454986" y="1433769"/>
                  <a:pt x="5454986" y="1394285"/>
                </a:cubicBezTo>
                <a:lnTo>
                  <a:pt x="5454986" y="846442"/>
                </a:lnTo>
                <a:cubicBezTo>
                  <a:pt x="5454986" y="806958"/>
                  <a:pt x="5487067" y="774877"/>
                  <a:pt x="5526551" y="774877"/>
                </a:cubicBezTo>
                <a:close/>
                <a:moveTo>
                  <a:pt x="855080" y="771176"/>
                </a:moveTo>
                <a:lnTo>
                  <a:pt x="4523408" y="771176"/>
                </a:lnTo>
                <a:cubicBezTo>
                  <a:pt x="4562891" y="771176"/>
                  <a:pt x="4594972" y="803257"/>
                  <a:pt x="4594972" y="842741"/>
                </a:cubicBezTo>
                <a:lnTo>
                  <a:pt x="4594972" y="4511069"/>
                </a:lnTo>
                <a:cubicBezTo>
                  <a:pt x="4596206" y="4551786"/>
                  <a:pt x="4564125" y="4583867"/>
                  <a:pt x="4524641" y="4583867"/>
                </a:cubicBezTo>
                <a:lnTo>
                  <a:pt x="855080" y="4583867"/>
                </a:lnTo>
                <a:cubicBezTo>
                  <a:pt x="815596" y="4583867"/>
                  <a:pt x="783516" y="4551786"/>
                  <a:pt x="783516" y="4512302"/>
                </a:cubicBezTo>
                <a:lnTo>
                  <a:pt x="783516" y="842741"/>
                </a:lnTo>
                <a:cubicBezTo>
                  <a:pt x="783516" y="803257"/>
                  <a:pt x="815596" y="771176"/>
                  <a:pt x="855080" y="771176"/>
                </a:cubicBezTo>
                <a:close/>
                <a:moveTo>
                  <a:pt x="71567" y="2"/>
                </a:moveTo>
                <a:lnTo>
                  <a:pt x="618176" y="2"/>
                </a:lnTo>
                <a:cubicBezTo>
                  <a:pt x="658894" y="2"/>
                  <a:pt x="690975" y="32082"/>
                  <a:pt x="690975" y="71567"/>
                </a:cubicBezTo>
                <a:lnTo>
                  <a:pt x="690975" y="618176"/>
                </a:lnTo>
                <a:cubicBezTo>
                  <a:pt x="690975" y="658895"/>
                  <a:pt x="658894" y="690975"/>
                  <a:pt x="619410" y="690975"/>
                </a:cubicBezTo>
                <a:lnTo>
                  <a:pt x="71567" y="690975"/>
                </a:lnTo>
                <a:cubicBezTo>
                  <a:pt x="32083" y="690975"/>
                  <a:pt x="2" y="658895"/>
                  <a:pt x="2" y="619410"/>
                </a:cubicBezTo>
                <a:lnTo>
                  <a:pt x="2" y="71567"/>
                </a:lnTo>
                <a:cubicBezTo>
                  <a:pt x="2" y="32082"/>
                  <a:pt x="32083" y="2"/>
                  <a:pt x="71567" y="2"/>
                </a:cubicBezTo>
                <a:close/>
                <a:moveTo>
                  <a:pt x="3978031" y="1"/>
                </a:moveTo>
                <a:lnTo>
                  <a:pt x="4524640" y="1"/>
                </a:lnTo>
                <a:cubicBezTo>
                  <a:pt x="4564124" y="1"/>
                  <a:pt x="4596205" y="32082"/>
                  <a:pt x="4596205" y="71566"/>
                </a:cubicBezTo>
                <a:lnTo>
                  <a:pt x="4596205" y="618175"/>
                </a:lnTo>
                <a:cubicBezTo>
                  <a:pt x="4596205" y="658894"/>
                  <a:pt x="4564124" y="690974"/>
                  <a:pt x="4524640" y="690974"/>
                </a:cubicBezTo>
                <a:lnTo>
                  <a:pt x="3978031" y="690974"/>
                </a:lnTo>
                <a:cubicBezTo>
                  <a:pt x="3938547" y="690974"/>
                  <a:pt x="3906466" y="658894"/>
                  <a:pt x="3906466" y="619409"/>
                </a:cubicBezTo>
                <a:lnTo>
                  <a:pt x="3906466" y="71566"/>
                </a:lnTo>
                <a:cubicBezTo>
                  <a:pt x="3906466" y="32082"/>
                  <a:pt x="3938547" y="1"/>
                  <a:pt x="3978031" y="1"/>
                </a:cubicBezTo>
                <a:close/>
                <a:moveTo>
                  <a:pt x="3194517" y="1"/>
                </a:moveTo>
                <a:lnTo>
                  <a:pt x="3741126" y="1"/>
                </a:lnTo>
                <a:cubicBezTo>
                  <a:pt x="3780610" y="1"/>
                  <a:pt x="3812691" y="32082"/>
                  <a:pt x="3812691" y="71566"/>
                </a:cubicBezTo>
                <a:lnTo>
                  <a:pt x="3812691" y="618175"/>
                </a:lnTo>
                <a:cubicBezTo>
                  <a:pt x="3812691" y="658894"/>
                  <a:pt x="3780610" y="690974"/>
                  <a:pt x="3741126" y="690974"/>
                </a:cubicBezTo>
                <a:lnTo>
                  <a:pt x="3194517" y="690974"/>
                </a:lnTo>
                <a:cubicBezTo>
                  <a:pt x="3155033" y="690974"/>
                  <a:pt x="3122952" y="658894"/>
                  <a:pt x="3122952" y="619409"/>
                </a:cubicBezTo>
                <a:lnTo>
                  <a:pt x="3122952" y="71566"/>
                </a:lnTo>
                <a:cubicBezTo>
                  <a:pt x="3122952" y="32082"/>
                  <a:pt x="3155033" y="1"/>
                  <a:pt x="3194517" y="1"/>
                </a:cubicBezTo>
                <a:close/>
                <a:moveTo>
                  <a:pt x="1621319" y="1"/>
                </a:moveTo>
                <a:lnTo>
                  <a:pt x="2167929" y="1"/>
                </a:lnTo>
                <a:cubicBezTo>
                  <a:pt x="2207413" y="1"/>
                  <a:pt x="2239493" y="32082"/>
                  <a:pt x="2239493" y="71566"/>
                </a:cubicBezTo>
                <a:lnTo>
                  <a:pt x="2239493" y="618175"/>
                </a:lnTo>
                <a:cubicBezTo>
                  <a:pt x="2239493" y="658894"/>
                  <a:pt x="2207413" y="690974"/>
                  <a:pt x="2167929" y="690974"/>
                </a:cubicBezTo>
                <a:lnTo>
                  <a:pt x="1621319" y="690974"/>
                </a:lnTo>
                <a:cubicBezTo>
                  <a:pt x="1581835" y="690974"/>
                  <a:pt x="1549754" y="658894"/>
                  <a:pt x="1549754" y="619409"/>
                </a:cubicBezTo>
                <a:lnTo>
                  <a:pt x="1549754" y="71566"/>
                </a:lnTo>
                <a:cubicBezTo>
                  <a:pt x="1549754" y="32082"/>
                  <a:pt x="1581835" y="1"/>
                  <a:pt x="1621319" y="1"/>
                </a:cubicBezTo>
                <a:close/>
                <a:moveTo>
                  <a:pt x="855080" y="1"/>
                </a:moveTo>
                <a:lnTo>
                  <a:pt x="1401690" y="1"/>
                </a:lnTo>
                <a:cubicBezTo>
                  <a:pt x="1441174" y="1"/>
                  <a:pt x="1473255" y="32082"/>
                  <a:pt x="1473255" y="71566"/>
                </a:cubicBezTo>
                <a:lnTo>
                  <a:pt x="1473255" y="618175"/>
                </a:lnTo>
                <a:cubicBezTo>
                  <a:pt x="1474489" y="658894"/>
                  <a:pt x="1442408" y="690975"/>
                  <a:pt x="1402924" y="690975"/>
                </a:cubicBezTo>
                <a:lnTo>
                  <a:pt x="855080" y="690975"/>
                </a:lnTo>
                <a:cubicBezTo>
                  <a:pt x="815596" y="690975"/>
                  <a:pt x="783516" y="658894"/>
                  <a:pt x="783516" y="619410"/>
                </a:cubicBezTo>
                <a:lnTo>
                  <a:pt x="783516" y="71566"/>
                </a:lnTo>
                <a:cubicBezTo>
                  <a:pt x="783516" y="32082"/>
                  <a:pt x="815596" y="1"/>
                  <a:pt x="855080" y="1"/>
                </a:cubicBezTo>
                <a:close/>
                <a:moveTo>
                  <a:pt x="5526551" y="0"/>
                </a:moveTo>
                <a:lnTo>
                  <a:pt x="6073160" y="0"/>
                </a:lnTo>
                <a:cubicBezTo>
                  <a:pt x="6112644" y="0"/>
                  <a:pt x="6144725" y="32081"/>
                  <a:pt x="6144725" y="71565"/>
                </a:cubicBezTo>
                <a:lnTo>
                  <a:pt x="6144725" y="618175"/>
                </a:lnTo>
                <a:cubicBezTo>
                  <a:pt x="6144725" y="658893"/>
                  <a:pt x="6112644" y="690974"/>
                  <a:pt x="6073160" y="690974"/>
                </a:cubicBezTo>
                <a:lnTo>
                  <a:pt x="5526551" y="690974"/>
                </a:lnTo>
                <a:cubicBezTo>
                  <a:pt x="5487067" y="690974"/>
                  <a:pt x="5454986" y="658893"/>
                  <a:pt x="5454986" y="619408"/>
                </a:cubicBezTo>
                <a:lnTo>
                  <a:pt x="5454986" y="71565"/>
                </a:lnTo>
                <a:cubicBezTo>
                  <a:pt x="5454986" y="32081"/>
                  <a:pt x="5487067" y="0"/>
                  <a:pt x="5526551" y="0"/>
                </a:cubicBezTo>
                <a:close/>
              </a:path>
            </a:pathLst>
          </a:custGeom>
        </p:spPr>
      </p:pic>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7260773" y="2508938"/>
            <a:ext cx="3903847" cy="1019253"/>
          </a:xfrm>
          <a:prstGeom prst="rect">
            <a:avLst/>
          </a:prstGeom>
          <a:noFill/>
        </p:spPr>
        <p:txBody>
          <a:bodyPr wrap="square" rtlCol="0">
            <a:spAutoFit/>
          </a:bodyPr>
          <a:lstStyle/>
          <a:p>
            <a:pPr algn="just">
              <a:lnSpc>
                <a:spcPct val="150000"/>
              </a:lnSpc>
            </a:pPr>
            <a:r>
              <a:rPr lang="en-US" sz="1400" dirty="0"/>
              <a:t>A wonderful serenity has taken possession of my entire soul, like these sweet mornings of spring which I enjoy with my whole </a:t>
            </a:r>
            <a:r>
              <a:rPr lang="en-US" sz="1400"/>
              <a:t>heart.</a:t>
            </a:r>
            <a:endParaRPr lang="en-US" sz="140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8501400" y="4576599"/>
            <a:ext cx="2350152" cy="307777"/>
          </a:xfrm>
          <a:prstGeom prst="rect">
            <a:avLst/>
          </a:prstGeom>
          <a:noFill/>
        </p:spPr>
        <p:txBody>
          <a:bodyPr wrap="square" rtlCol="0">
            <a:spAutoFit/>
          </a:bodyPr>
          <a:lstStyle/>
          <a:p>
            <a:r>
              <a:rPr lang="en-US" sz="140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8501400" y="4173572"/>
            <a:ext cx="2350152" cy="307777"/>
          </a:xfrm>
          <a:prstGeom prst="rect">
            <a:avLst/>
          </a:prstGeom>
          <a:noFill/>
        </p:spPr>
        <p:txBody>
          <a:bodyPr wrap="square" rtlCol="0">
            <a:spAutoFit/>
          </a:bodyPr>
          <a:lstStyle/>
          <a:p>
            <a:r>
              <a:rPr lang="en-US" sz="140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8501400" y="3770548"/>
            <a:ext cx="2350152" cy="307777"/>
          </a:xfrm>
          <a:prstGeom prst="rect">
            <a:avLst/>
          </a:prstGeom>
          <a:noFill/>
        </p:spPr>
        <p:txBody>
          <a:bodyPr wrap="square" rtlCol="0">
            <a:spAutoFit/>
          </a:bodyPr>
          <a:lstStyle/>
          <a:p>
            <a:r>
              <a:rPr lang="en-US" sz="140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7260773" y="3755159"/>
            <a:ext cx="1898759" cy="338554"/>
          </a:xfrm>
          <a:prstGeom prst="rect">
            <a:avLst/>
          </a:prstGeom>
          <a:noFill/>
        </p:spPr>
        <p:txBody>
          <a:bodyPr wrap="square" rtlCol="0">
            <a:spAutoFit/>
          </a:bodyPr>
          <a:lstStyle/>
          <a:p>
            <a:r>
              <a:rPr lang="en-GB" sz="1600" dirty="0">
                <a:latin typeface="+mj-lt"/>
              </a:rPr>
              <a:t>Telephone:</a:t>
            </a:r>
            <a:endParaRPr lang="en-ID" sz="16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7260773" y="4158186"/>
            <a:ext cx="1898759" cy="338554"/>
          </a:xfrm>
          <a:prstGeom prst="rect">
            <a:avLst/>
          </a:prstGeom>
          <a:noFill/>
        </p:spPr>
        <p:txBody>
          <a:bodyPr wrap="square" rtlCol="0">
            <a:spAutoFit/>
          </a:bodyPr>
          <a:lstStyle/>
          <a:p>
            <a:r>
              <a:rPr lang="en-GB" sz="1600" dirty="0">
                <a:latin typeface="+mj-lt"/>
              </a:rPr>
              <a:t>Website:</a:t>
            </a:r>
            <a:endParaRPr lang="en-ID" sz="16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7260773" y="4561212"/>
            <a:ext cx="1898759" cy="338554"/>
          </a:xfrm>
          <a:prstGeom prst="rect">
            <a:avLst/>
          </a:prstGeom>
          <a:noFill/>
        </p:spPr>
        <p:txBody>
          <a:bodyPr wrap="square" rtlCol="0">
            <a:spAutoFit/>
          </a:bodyPr>
          <a:lstStyle/>
          <a:p>
            <a:r>
              <a:rPr lang="en-GB" sz="1600" dirty="0">
                <a:latin typeface="+mj-lt"/>
              </a:rPr>
              <a:t>Address:</a:t>
            </a:r>
            <a:endParaRPr lang="en-ID" sz="16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8501402" y="4974160"/>
            <a:ext cx="2252351" cy="307777"/>
          </a:xfrm>
          <a:prstGeom prst="rect">
            <a:avLst/>
          </a:prstGeom>
          <a:noFill/>
        </p:spPr>
        <p:txBody>
          <a:bodyPr wrap="square" rtlCol="0">
            <a:spAutoFit/>
          </a:bodyPr>
          <a:lstStyle/>
          <a:p>
            <a:r>
              <a:rPr lang="en-US" sz="1400" dirty="0" err="1"/>
              <a:t>company@domain</a:t>
            </a:r>
            <a:endParaRPr lang="en-US" sz="140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7260773" y="4958771"/>
            <a:ext cx="1898759" cy="338554"/>
          </a:xfrm>
          <a:prstGeom prst="rect">
            <a:avLst/>
          </a:prstGeom>
          <a:noFill/>
        </p:spPr>
        <p:txBody>
          <a:bodyPr wrap="square" rtlCol="0">
            <a:spAutoFit/>
          </a:bodyPr>
          <a:lstStyle/>
          <a:p>
            <a:r>
              <a:rPr lang="en-GB" sz="1600" dirty="0">
                <a:latin typeface="+mj-lt"/>
              </a:rPr>
              <a:t>Email:</a:t>
            </a:r>
            <a:endParaRPr lang="en-ID" sz="16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3484783" y="2605497"/>
            <a:ext cx="556012" cy="834019"/>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10009206" y="-20652"/>
            <a:ext cx="1962151" cy="2195379"/>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10545456" y="5205238"/>
            <a:ext cx="1611083" cy="1532903"/>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7407510" y="1736937"/>
            <a:ext cx="451449" cy="108551"/>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4444" b="14444"/>
          <a:stretch>
            <a:fillRect/>
          </a:stretch>
        </p:blipFill>
        <p:spPr/>
      </p:pic>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200"/>
            <a:ext cx="12192000" cy="4876800"/>
          </a:xfrm>
          <a:prstGeom prst="rect">
            <a:avLst/>
          </a:prstGeom>
          <a:solidFill>
            <a:schemeClr val="accent1">
              <a:lumMod val="50000"/>
              <a:alpha val="75000"/>
            </a:schemeClr>
          </a:solidFill>
        </p:spPr>
      </p:sp>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a:xfrm>
            <a:off x="838200" y="327820"/>
            <a:ext cx="10515600" cy="1325563"/>
          </a:xfrm>
        </p:spPr>
        <p:txBody>
          <a:bodyPr/>
          <a:lstStyle/>
          <a:p>
            <a:r>
              <a:rPr lang="en-ID"/>
              <a:t>Table Of Content</a:t>
            </a:r>
          </a:p>
        </p:txBody>
      </p:sp>
      <p:sp>
        <p:nvSpPr>
          <p:cNvPr id="3" name="Rectangle: Rounded Corners 2">
            <a:extLst>
              <a:ext uri="{FF2B5EF4-FFF2-40B4-BE49-F238E27FC236}">
                <a16:creationId xmlns:a16="http://schemas.microsoft.com/office/drawing/2014/main" id="{CDF64A1C-3FFD-4979-8DE3-EDD871C51ADA}"/>
              </a:ext>
            </a:extLst>
          </p:cNvPr>
          <p:cNvSpPr/>
          <p:nvPr/>
        </p:nvSpPr>
        <p:spPr>
          <a:xfrm>
            <a:off x="2222257"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5677550"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9132842" y="2254787"/>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9412146" y="2465589"/>
            <a:ext cx="278295" cy="41146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2434977" y="2470713"/>
            <a:ext cx="411463" cy="401220"/>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91431" tIns="45716" rIns="91431" bIns="45716" anchor="ctr"/>
          <a:lstStyle/>
          <a:p>
            <a:endParaRPr lang="en-US"/>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5890270" y="2480103"/>
            <a:ext cx="411463" cy="38243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2222257"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5677550"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9132842" y="4575793"/>
            <a:ext cx="836903" cy="836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9423244" y="4789155"/>
            <a:ext cx="256099" cy="41146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5890270" y="4786595"/>
            <a:ext cx="411463" cy="41146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2463145" y="4801107"/>
            <a:ext cx="355123" cy="3995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
        <p:nvSpPr>
          <p:cNvPr id="15" name="TextBox 14">
            <a:extLst>
              <a:ext uri="{FF2B5EF4-FFF2-40B4-BE49-F238E27FC236}">
                <a16:creationId xmlns:a16="http://schemas.microsoft.com/office/drawing/2014/main" id="{B6A071A4-C888-4A0B-9F33-FCCEBFC9879B}"/>
              </a:ext>
            </a:extLst>
          </p:cNvPr>
          <p:cNvSpPr txBox="1"/>
          <p:nvPr/>
        </p:nvSpPr>
        <p:spPr>
          <a:xfrm>
            <a:off x="1116707" y="3432003"/>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1116707"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4572000" y="342682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4572000"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8027293" y="3421640"/>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8027293" y="3142367"/>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1116707" y="5739992"/>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1116707"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4572000" y="5734811"/>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4572000"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8027293" y="5729629"/>
            <a:ext cx="3048000" cy="696088"/>
          </a:xfrm>
          <a:prstGeom prst="rect">
            <a:avLst/>
          </a:prstGeom>
          <a:noFill/>
        </p:spPr>
        <p:txBody>
          <a:bodyPr wrap="square" rtlCol="0" anchor="ctr">
            <a:spAutoFit/>
          </a:bodyPr>
          <a:lstStyle/>
          <a:p>
            <a:pPr algn="ctr">
              <a:lnSpc>
                <a:spcPct val="150000"/>
              </a:lnSpc>
            </a:pPr>
            <a:r>
              <a:rPr lang="en-US" sz="1400" dirty="0">
                <a:solidFill>
                  <a:schemeClr val="bg2"/>
                </a:solidFill>
              </a:rPr>
              <a:t>Lorem ipsum dolor sit amet, consectetuer adipiscing elit</a:t>
            </a:r>
            <a:r>
              <a:rPr lang="en-US" sz="1400">
                <a:solidFill>
                  <a:schemeClr val="bg2"/>
                </a:solidFill>
              </a:rPr>
              <a:t>. </a:t>
            </a:r>
            <a:endParaRPr lang="en-US" sz="140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8027293" y="5450356"/>
            <a:ext cx="3048000" cy="338554"/>
          </a:xfrm>
          <a:prstGeom prst="rect">
            <a:avLst/>
          </a:prstGeom>
          <a:noFill/>
        </p:spPr>
        <p:txBody>
          <a:bodyPr wrap="square" rtlCol="0" anchor="ctr">
            <a:spAutoFit/>
          </a:bodyPr>
          <a:lstStyle/>
          <a:p>
            <a:pPr algn="ctr"/>
            <a:r>
              <a:rPr lang="en-US" sz="16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110057" y="5236157"/>
            <a:ext cx="1587863" cy="1522491"/>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10534470" y="2151528"/>
            <a:ext cx="1587863" cy="1522491"/>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5870277" y="47177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1"/>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838200" y="2451100"/>
            <a:ext cx="10515600" cy="195580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9404353" y="4231882"/>
            <a:ext cx="2667363" cy="2512207"/>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105772" y="113609"/>
            <a:ext cx="1940469" cy="1522491"/>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1010103" y="2276726"/>
            <a:ext cx="803028" cy="193087"/>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0"/>
            <a:ext cx="12192000" cy="6858000"/>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3048000" y="2274839"/>
            <a:ext cx="6096000" cy="2308324"/>
          </a:xfrm>
          <a:prstGeom prst="rect">
            <a:avLst/>
          </a:prstGeom>
        </p:spPr>
        <p:txBody>
          <a:bodyPr>
            <a:spAutoFit/>
          </a:bodyPr>
          <a:lstStyle/>
          <a:p>
            <a:pPr algn="ctr"/>
            <a:r>
              <a:rPr lang="en-US" sz="3600">
                <a:solidFill>
                  <a:schemeClr val="bg2"/>
                </a:solidFill>
                <a:latin typeface="+mj-lt"/>
              </a:rPr>
              <a:t>There are no secrets to success. It is the result of preparation, hard work, and learning from failure.</a:t>
            </a:r>
            <a:endParaRPr lang="en-ID" sz="36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10562180" y="107335"/>
            <a:ext cx="1587863" cy="1522491"/>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74837" y="4274894"/>
            <a:ext cx="2667363" cy="2512207"/>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9202927" y="4499393"/>
            <a:ext cx="2914020" cy="2286339"/>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5991573" y="2626436"/>
            <a:ext cx="4640371" cy="1665584"/>
          </a:xfrm>
          <a:prstGeom prst="rect">
            <a:avLst/>
          </a:prstGeom>
        </p:spPr>
        <p:txBody>
          <a:bodyPr wrap="square">
            <a:spAutoFit/>
          </a:bodyPr>
          <a:lstStyle/>
          <a:p>
            <a:pPr algn="just">
              <a:lnSpc>
                <a:spcPct val="150000"/>
              </a:lnSpc>
            </a:pPr>
            <a:r>
              <a:rPr lang="en-US" sz="14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40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5991576" y="1225926"/>
            <a:ext cx="451449" cy="108551"/>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0" name="Picture 29"/>
          <p:cNvPicPr>
            <a:picLocks noChangeAspect="1"/>
          </p:cNvPicPr>
          <p:nvPr/>
        </p:nvPicPr>
        <p:blipFill>
          <a:blip r:embed="rId2">
            <a:extLst>
              <a:ext uri="{28A0092B-C50C-407E-A947-70E740481C1C}">
                <a14:useLocalDpi xmlns:a14="http://schemas.microsoft.com/office/drawing/2010/main" val="0"/>
              </a:ext>
            </a:extLst>
          </a:blip>
          <a:srcRect l="919" t="1470" r="54533" b="22583"/>
          <a:stretch>
            <a:fillRect/>
          </a:stretch>
        </p:blipFill>
        <p:spPr>
          <a:xfrm>
            <a:off x="112039" y="100801"/>
            <a:ext cx="5431272" cy="5208437"/>
          </a:xfrm>
          <a:custGeom>
            <a:avLst/>
            <a:gdLst>
              <a:gd name="connsiteX0" fmla="*/ 4002437 w 5431272"/>
              <a:gd name="connsiteY0" fmla="*/ 4514509 h 5208437"/>
              <a:gd name="connsiteX1" fmla="*/ 4465053 w 5431272"/>
              <a:gd name="connsiteY1" fmla="*/ 4514509 h 5208437"/>
              <a:gd name="connsiteX2" fmla="*/ 4580709 w 5431272"/>
              <a:gd name="connsiteY2" fmla="*/ 4630166 h 5208437"/>
              <a:gd name="connsiteX3" fmla="*/ 4580709 w 5431272"/>
              <a:gd name="connsiteY3" fmla="*/ 5092781 h 5208437"/>
              <a:gd name="connsiteX4" fmla="*/ 4465053 w 5431272"/>
              <a:gd name="connsiteY4" fmla="*/ 5208437 h 5208437"/>
              <a:gd name="connsiteX5" fmla="*/ 4002437 w 5431272"/>
              <a:gd name="connsiteY5" fmla="*/ 5208437 h 5208437"/>
              <a:gd name="connsiteX6" fmla="*/ 3886781 w 5431272"/>
              <a:gd name="connsiteY6" fmla="*/ 5092781 h 5208437"/>
              <a:gd name="connsiteX7" fmla="*/ 3886781 w 5431272"/>
              <a:gd name="connsiteY7" fmla="*/ 4630166 h 5208437"/>
              <a:gd name="connsiteX8" fmla="*/ 4002437 w 5431272"/>
              <a:gd name="connsiteY8" fmla="*/ 4514509 h 5208437"/>
              <a:gd name="connsiteX9" fmla="*/ 2411904 w 5431272"/>
              <a:gd name="connsiteY9" fmla="*/ 4514509 h 5208437"/>
              <a:gd name="connsiteX10" fmla="*/ 2874519 w 5431272"/>
              <a:gd name="connsiteY10" fmla="*/ 4514509 h 5208437"/>
              <a:gd name="connsiteX11" fmla="*/ 2990175 w 5431272"/>
              <a:gd name="connsiteY11" fmla="*/ 4630166 h 5208437"/>
              <a:gd name="connsiteX12" fmla="*/ 2990175 w 5431272"/>
              <a:gd name="connsiteY12" fmla="*/ 5092781 h 5208437"/>
              <a:gd name="connsiteX13" fmla="*/ 2874519 w 5431272"/>
              <a:gd name="connsiteY13" fmla="*/ 5208437 h 5208437"/>
              <a:gd name="connsiteX14" fmla="*/ 2411904 w 5431272"/>
              <a:gd name="connsiteY14" fmla="*/ 5208437 h 5208437"/>
              <a:gd name="connsiteX15" fmla="*/ 2296247 w 5431272"/>
              <a:gd name="connsiteY15" fmla="*/ 5092781 h 5208437"/>
              <a:gd name="connsiteX16" fmla="*/ 2296247 w 5431272"/>
              <a:gd name="connsiteY16" fmla="*/ 4630166 h 5208437"/>
              <a:gd name="connsiteX17" fmla="*/ 2411904 w 5431272"/>
              <a:gd name="connsiteY17" fmla="*/ 4514509 h 5208437"/>
              <a:gd name="connsiteX18" fmla="*/ 4853000 w 5431272"/>
              <a:gd name="connsiteY18" fmla="*/ 3723853 h 5208437"/>
              <a:gd name="connsiteX19" fmla="*/ 5315615 w 5431272"/>
              <a:gd name="connsiteY19" fmla="*/ 3723853 h 5208437"/>
              <a:gd name="connsiteX20" fmla="*/ 5431272 w 5431272"/>
              <a:gd name="connsiteY20" fmla="*/ 3839509 h 5208437"/>
              <a:gd name="connsiteX21" fmla="*/ 5431272 w 5431272"/>
              <a:gd name="connsiteY21" fmla="*/ 4302124 h 5208437"/>
              <a:gd name="connsiteX22" fmla="*/ 5315615 w 5431272"/>
              <a:gd name="connsiteY22" fmla="*/ 4417780 h 5208437"/>
              <a:gd name="connsiteX23" fmla="*/ 4853000 w 5431272"/>
              <a:gd name="connsiteY23" fmla="*/ 4417780 h 5208437"/>
              <a:gd name="connsiteX24" fmla="*/ 4737344 w 5431272"/>
              <a:gd name="connsiteY24" fmla="*/ 4302124 h 5208437"/>
              <a:gd name="connsiteX25" fmla="*/ 4737344 w 5431272"/>
              <a:gd name="connsiteY25" fmla="*/ 3839509 h 5208437"/>
              <a:gd name="connsiteX26" fmla="*/ 4853000 w 5431272"/>
              <a:gd name="connsiteY26" fmla="*/ 3723853 h 5208437"/>
              <a:gd name="connsiteX27" fmla="*/ 3151875 w 5431272"/>
              <a:gd name="connsiteY27" fmla="*/ 3713977 h 5208437"/>
              <a:gd name="connsiteX28" fmla="*/ 3614490 w 5431272"/>
              <a:gd name="connsiteY28" fmla="*/ 3713977 h 5208437"/>
              <a:gd name="connsiteX29" fmla="*/ 3730146 w 5431272"/>
              <a:gd name="connsiteY29" fmla="*/ 3829633 h 5208437"/>
              <a:gd name="connsiteX30" fmla="*/ 3730146 w 5431272"/>
              <a:gd name="connsiteY30" fmla="*/ 4292249 h 5208437"/>
              <a:gd name="connsiteX31" fmla="*/ 3614490 w 5431272"/>
              <a:gd name="connsiteY31" fmla="*/ 4407905 h 5208437"/>
              <a:gd name="connsiteX32" fmla="*/ 3151875 w 5431272"/>
              <a:gd name="connsiteY32" fmla="*/ 4407905 h 5208437"/>
              <a:gd name="connsiteX33" fmla="*/ 3036218 w 5431272"/>
              <a:gd name="connsiteY33" fmla="*/ 4292249 h 5208437"/>
              <a:gd name="connsiteX34" fmla="*/ 3036218 w 5431272"/>
              <a:gd name="connsiteY34" fmla="*/ 3829633 h 5208437"/>
              <a:gd name="connsiteX35" fmla="*/ 3151875 w 5431272"/>
              <a:gd name="connsiteY35" fmla="*/ 3713977 h 5208437"/>
              <a:gd name="connsiteX36" fmla="*/ 966221 w 5431272"/>
              <a:gd name="connsiteY36" fmla="*/ 3711225 h 5208437"/>
              <a:gd name="connsiteX37" fmla="*/ 1428836 w 5431272"/>
              <a:gd name="connsiteY37" fmla="*/ 3711225 h 5208437"/>
              <a:gd name="connsiteX38" fmla="*/ 1544492 w 5431272"/>
              <a:gd name="connsiteY38" fmla="*/ 3826882 h 5208437"/>
              <a:gd name="connsiteX39" fmla="*/ 1544492 w 5431272"/>
              <a:gd name="connsiteY39" fmla="*/ 4289497 h 5208437"/>
              <a:gd name="connsiteX40" fmla="*/ 1428836 w 5431272"/>
              <a:gd name="connsiteY40" fmla="*/ 4405153 h 5208437"/>
              <a:gd name="connsiteX41" fmla="*/ 966221 w 5431272"/>
              <a:gd name="connsiteY41" fmla="*/ 4405153 h 5208437"/>
              <a:gd name="connsiteX42" fmla="*/ 850565 w 5431272"/>
              <a:gd name="connsiteY42" fmla="*/ 4289497 h 5208437"/>
              <a:gd name="connsiteX43" fmla="*/ 850565 w 5431272"/>
              <a:gd name="connsiteY43" fmla="*/ 3826882 h 5208437"/>
              <a:gd name="connsiteX44" fmla="*/ 966221 w 5431272"/>
              <a:gd name="connsiteY44" fmla="*/ 3711225 h 5208437"/>
              <a:gd name="connsiteX45" fmla="*/ 4002437 w 5431272"/>
              <a:gd name="connsiteY45" fmla="*/ 2923320 h 5208437"/>
              <a:gd name="connsiteX46" fmla="*/ 4465053 w 5431272"/>
              <a:gd name="connsiteY46" fmla="*/ 2923320 h 5208437"/>
              <a:gd name="connsiteX47" fmla="*/ 4580709 w 5431272"/>
              <a:gd name="connsiteY47" fmla="*/ 3038976 h 5208437"/>
              <a:gd name="connsiteX48" fmla="*/ 4580709 w 5431272"/>
              <a:gd name="connsiteY48" fmla="*/ 3501592 h 5208437"/>
              <a:gd name="connsiteX49" fmla="*/ 4465053 w 5431272"/>
              <a:gd name="connsiteY49" fmla="*/ 3617248 h 5208437"/>
              <a:gd name="connsiteX50" fmla="*/ 4002437 w 5431272"/>
              <a:gd name="connsiteY50" fmla="*/ 3617248 h 5208437"/>
              <a:gd name="connsiteX51" fmla="*/ 3886781 w 5431272"/>
              <a:gd name="connsiteY51" fmla="*/ 3501592 h 5208437"/>
              <a:gd name="connsiteX52" fmla="*/ 3886781 w 5431272"/>
              <a:gd name="connsiteY52" fmla="*/ 3038976 h 5208437"/>
              <a:gd name="connsiteX53" fmla="*/ 4002437 w 5431272"/>
              <a:gd name="connsiteY53" fmla="*/ 2923320 h 5208437"/>
              <a:gd name="connsiteX54" fmla="*/ 115656 w 5431272"/>
              <a:gd name="connsiteY54" fmla="*/ 2910693 h 5208437"/>
              <a:gd name="connsiteX55" fmla="*/ 578272 w 5431272"/>
              <a:gd name="connsiteY55" fmla="*/ 2910693 h 5208437"/>
              <a:gd name="connsiteX56" fmla="*/ 693928 w 5431272"/>
              <a:gd name="connsiteY56" fmla="*/ 3026349 h 5208437"/>
              <a:gd name="connsiteX57" fmla="*/ 693928 w 5431272"/>
              <a:gd name="connsiteY57" fmla="*/ 3488964 h 5208437"/>
              <a:gd name="connsiteX58" fmla="*/ 578272 w 5431272"/>
              <a:gd name="connsiteY58" fmla="*/ 3604621 h 5208437"/>
              <a:gd name="connsiteX59" fmla="*/ 115656 w 5431272"/>
              <a:gd name="connsiteY59" fmla="*/ 3604621 h 5208437"/>
              <a:gd name="connsiteX60" fmla="*/ 0 w 5431272"/>
              <a:gd name="connsiteY60" fmla="*/ 3488964 h 5208437"/>
              <a:gd name="connsiteX61" fmla="*/ 0 w 5431272"/>
              <a:gd name="connsiteY61" fmla="*/ 3026349 h 5208437"/>
              <a:gd name="connsiteX62" fmla="*/ 115656 w 5431272"/>
              <a:gd name="connsiteY62" fmla="*/ 2910693 h 5208437"/>
              <a:gd name="connsiteX63" fmla="*/ 957111 w 5431272"/>
              <a:gd name="connsiteY63" fmla="*/ 710503 h 5208437"/>
              <a:gd name="connsiteX64" fmla="*/ 3635383 w 5431272"/>
              <a:gd name="connsiteY64" fmla="*/ 710503 h 5208437"/>
              <a:gd name="connsiteX65" fmla="*/ 3741930 w 5431272"/>
              <a:gd name="connsiteY65" fmla="*/ 817050 h 5208437"/>
              <a:gd name="connsiteX66" fmla="*/ 3741930 w 5431272"/>
              <a:gd name="connsiteY66" fmla="*/ 3495322 h 5208437"/>
              <a:gd name="connsiteX67" fmla="*/ 3635383 w 5431272"/>
              <a:gd name="connsiteY67" fmla="*/ 3601869 h 5208437"/>
              <a:gd name="connsiteX68" fmla="*/ 957111 w 5431272"/>
              <a:gd name="connsiteY68" fmla="*/ 3601869 h 5208437"/>
              <a:gd name="connsiteX69" fmla="*/ 850565 w 5431272"/>
              <a:gd name="connsiteY69" fmla="*/ 3495322 h 5208437"/>
              <a:gd name="connsiteX70" fmla="*/ 850565 w 5431272"/>
              <a:gd name="connsiteY70" fmla="*/ 817050 h 5208437"/>
              <a:gd name="connsiteX71" fmla="*/ 957111 w 5431272"/>
              <a:gd name="connsiteY71" fmla="*/ 710503 h 5208437"/>
              <a:gd name="connsiteX72" fmla="*/ 4002437 w 5431272"/>
              <a:gd name="connsiteY72" fmla="*/ 682966 h 5208437"/>
              <a:gd name="connsiteX73" fmla="*/ 4465053 w 5431272"/>
              <a:gd name="connsiteY73" fmla="*/ 682966 h 5208437"/>
              <a:gd name="connsiteX74" fmla="*/ 4580709 w 5431272"/>
              <a:gd name="connsiteY74" fmla="*/ 798623 h 5208437"/>
              <a:gd name="connsiteX75" fmla="*/ 4580709 w 5431272"/>
              <a:gd name="connsiteY75" fmla="*/ 1261238 h 5208437"/>
              <a:gd name="connsiteX76" fmla="*/ 4465053 w 5431272"/>
              <a:gd name="connsiteY76" fmla="*/ 1376894 h 5208437"/>
              <a:gd name="connsiteX77" fmla="*/ 4002437 w 5431272"/>
              <a:gd name="connsiteY77" fmla="*/ 1376894 h 5208437"/>
              <a:gd name="connsiteX78" fmla="*/ 3886781 w 5431272"/>
              <a:gd name="connsiteY78" fmla="*/ 1261238 h 5208437"/>
              <a:gd name="connsiteX79" fmla="*/ 3886781 w 5431272"/>
              <a:gd name="connsiteY79" fmla="*/ 798623 h 5208437"/>
              <a:gd name="connsiteX80" fmla="*/ 4002437 w 5431272"/>
              <a:gd name="connsiteY80" fmla="*/ 682966 h 5208437"/>
              <a:gd name="connsiteX81" fmla="*/ 115658 w 5431272"/>
              <a:gd name="connsiteY81" fmla="*/ 0 h 5208437"/>
              <a:gd name="connsiteX82" fmla="*/ 578273 w 5431272"/>
              <a:gd name="connsiteY82" fmla="*/ 0 h 5208437"/>
              <a:gd name="connsiteX83" fmla="*/ 693929 w 5431272"/>
              <a:gd name="connsiteY83" fmla="*/ 115656 h 5208437"/>
              <a:gd name="connsiteX84" fmla="*/ 693929 w 5431272"/>
              <a:gd name="connsiteY84" fmla="*/ 578272 h 5208437"/>
              <a:gd name="connsiteX85" fmla="*/ 578273 w 5431272"/>
              <a:gd name="connsiteY85" fmla="*/ 693928 h 5208437"/>
              <a:gd name="connsiteX86" fmla="*/ 115658 w 5431272"/>
              <a:gd name="connsiteY86" fmla="*/ 693928 h 5208437"/>
              <a:gd name="connsiteX87" fmla="*/ 2 w 5431272"/>
              <a:gd name="connsiteY87" fmla="*/ 578272 h 5208437"/>
              <a:gd name="connsiteX88" fmla="*/ 2 w 5431272"/>
              <a:gd name="connsiteY88" fmla="*/ 115656 h 5208437"/>
              <a:gd name="connsiteX89" fmla="*/ 115658 w 5431272"/>
              <a:gd name="connsiteY89" fmla="*/ 0 h 520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31272" h="5208437">
                <a:moveTo>
                  <a:pt x="4002437" y="4514509"/>
                </a:moveTo>
                <a:lnTo>
                  <a:pt x="4465053" y="4514509"/>
                </a:lnTo>
                <a:cubicBezTo>
                  <a:pt x="4528927" y="4514509"/>
                  <a:pt x="4580709" y="4566291"/>
                  <a:pt x="4580709" y="4630166"/>
                </a:cubicBezTo>
                <a:lnTo>
                  <a:pt x="4580709" y="5092781"/>
                </a:lnTo>
                <a:cubicBezTo>
                  <a:pt x="4580709" y="5156656"/>
                  <a:pt x="4528927" y="5208437"/>
                  <a:pt x="4465053" y="5208437"/>
                </a:cubicBezTo>
                <a:lnTo>
                  <a:pt x="4002437" y="5208437"/>
                </a:lnTo>
                <a:cubicBezTo>
                  <a:pt x="3938562" y="5208437"/>
                  <a:pt x="3886781" y="5156656"/>
                  <a:pt x="3886781" y="5092781"/>
                </a:cubicBezTo>
                <a:lnTo>
                  <a:pt x="3886781" y="4630166"/>
                </a:lnTo>
                <a:cubicBezTo>
                  <a:pt x="3886781" y="4566291"/>
                  <a:pt x="3938562" y="4514509"/>
                  <a:pt x="4002437" y="4514509"/>
                </a:cubicBezTo>
                <a:close/>
                <a:moveTo>
                  <a:pt x="2411904" y="4514509"/>
                </a:moveTo>
                <a:lnTo>
                  <a:pt x="2874519" y="4514509"/>
                </a:lnTo>
                <a:cubicBezTo>
                  <a:pt x="2938394" y="4514509"/>
                  <a:pt x="2990175" y="4566291"/>
                  <a:pt x="2990175" y="4630166"/>
                </a:cubicBezTo>
                <a:lnTo>
                  <a:pt x="2990175" y="5092781"/>
                </a:lnTo>
                <a:cubicBezTo>
                  <a:pt x="2990175" y="5156656"/>
                  <a:pt x="2938394" y="5208437"/>
                  <a:pt x="2874519" y="5208437"/>
                </a:cubicBezTo>
                <a:lnTo>
                  <a:pt x="2411904" y="5208437"/>
                </a:lnTo>
                <a:cubicBezTo>
                  <a:pt x="2348028" y="5208437"/>
                  <a:pt x="2296247" y="5156656"/>
                  <a:pt x="2296247" y="5092781"/>
                </a:cubicBezTo>
                <a:lnTo>
                  <a:pt x="2296247" y="4630166"/>
                </a:lnTo>
                <a:cubicBezTo>
                  <a:pt x="2296247" y="4566291"/>
                  <a:pt x="2348028" y="4514509"/>
                  <a:pt x="2411904" y="4514509"/>
                </a:cubicBezTo>
                <a:close/>
                <a:moveTo>
                  <a:pt x="4853000" y="3723853"/>
                </a:moveTo>
                <a:lnTo>
                  <a:pt x="5315615" y="3723853"/>
                </a:lnTo>
                <a:cubicBezTo>
                  <a:pt x="5379491" y="3723853"/>
                  <a:pt x="5431272" y="3775634"/>
                  <a:pt x="5431272" y="3839509"/>
                </a:cubicBezTo>
                <a:lnTo>
                  <a:pt x="5431272" y="4302124"/>
                </a:lnTo>
                <a:cubicBezTo>
                  <a:pt x="5431272" y="4365999"/>
                  <a:pt x="5379491" y="4417780"/>
                  <a:pt x="5315615" y="4417780"/>
                </a:cubicBezTo>
                <a:lnTo>
                  <a:pt x="4853000" y="4417780"/>
                </a:lnTo>
                <a:cubicBezTo>
                  <a:pt x="4789125" y="4417780"/>
                  <a:pt x="4737344" y="4365999"/>
                  <a:pt x="4737344" y="4302124"/>
                </a:cubicBezTo>
                <a:lnTo>
                  <a:pt x="4737344" y="3839509"/>
                </a:lnTo>
                <a:cubicBezTo>
                  <a:pt x="4737344" y="3775634"/>
                  <a:pt x="4789125" y="3723853"/>
                  <a:pt x="4853000" y="3723853"/>
                </a:cubicBezTo>
                <a:close/>
                <a:moveTo>
                  <a:pt x="3151875" y="3713977"/>
                </a:moveTo>
                <a:lnTo>
                  <a:pt x="3614490" y="3713977"/>
                </a:lnTo>
                <a:cubicBezTo>
                  <a:pt x="3678365" y="3713977"/>
                  <a:pt x="3730146" y="3765758"/>
                  <a:pt x="3730146" y="3829633"/>
                </a:cubicBezTo>
                <a:lnTo>
                  <a:pt x="3730146" y="4292249"/>
                </a:lnTo>
                <a:cubicBezTo>
                  <a:pt x="3730146" y="4356124"/>
                  <a:pt x="3678365" y="4407905"/>
                  <a:pt x="3614490" y="4407905"/>
                </a:cubicBezTo>
                <a:lnTo>
                  <a:pt x="3151875" y="4407905"/>
                </a:lnTo>
                <a:cubicBezTo>
                  <a:pt x="3088000" y="4407905"/>
                  <a:pt x="3036218" y="4356124"/>
                  <a:pt x="3036218" y="4292249"/>
                </a:cubicBezTo>
                <a:lnTo>
                  <a:pt x="3036218" y="3829633"/>
                </a:lnTo>
                <a:cubicBezTo>
                  <a:pt x="3036218" y="3765758"/>
                  <a:pt x="3088000" y="3713977"/>
                  <a:pt x="3151875" y="3713977"/>
                </a:cubicBezTo>
                <a:close/>
                <a:moveTo>
                  <a:pt x="966221" y="3711225"/>
                </a:moveTo>
                <a:lnTo>
                  <a:pt x="1428836" y="3711225"/>
                </a:lnTo>
                <a:cubicBezTo>
                  <a:pt x="1492711" y="3711225"/>
                  <a:pt x="1544492" y="3763006"/>
                  <a:pt x="1544492" y="3826882"/>
                </a:cubicBezTo>
                <a:lnTo>
                  <a:pt x="1544492" y="4289497"/>
                </a:lnTo>
                <a:cubicBezTo>
                  <a:pt x="1544492" y="4353372"/>
                  <a:pt x="1492711" y="4405153"/>
                  <a:pt x="1428836" y="4405153"/>
                </a:cubicBezTo>
                <a:lnTo>
                  <a:pt x="966221" y="4405153"/>
                </a:lnTo>
                <a:cubicBezTo>
                  <a:pt x="902346" y="4405153"/>
                  <a:pt x="850565" y="4353372"/>
                  <a:pt x="850565" y="4289497"/>
                </a:cubicBezTo>
                <a:lnTo>
                  <a:pt x="850565" y="3826882"/>
                </a:lnTo>
                <a:cubicBezTo>
                  <a:pt x="850565" y="3763006"/>
                  <a:pt x="902346" y="3711225"/>
                  <a:pt x="966221" y="3711225"/>
                </a:cubicBezTo>
                <a:close/>
                <a:moveTo>
                  <a:pt x="4002437" y="2923320"/>
                </a:moveTo>
                <a:lnTo>
                  <a:pt x="4465053" y="2923320"/>
                </a:lnTo>
                <a:cubicBezTo>
                  <a:pt x="4528927" y="2923320"/>
                  <a:pt x="4580709" y="2975101"/>
                  <a:pt x="4580709" y="3038976"/>
                </a:cubicBezTo>
                <a:lnTo>
                  <a:pt x="4580709" y="3501592"/>
                </a:lnTo>
                <a:cubicBezTo>
                  <a:pt x="4580709" y="3565467"/>
                  <a:pt x="4528927" y="3617248"/>
                  <a:pt x="4465053" y="3617248"/>
                </a:cubicBezTo>
                <a:lnTo>
                  <a:pt x="4002437" y="3617248"/>
                </a:lnTo>
                <a:cubicBezTo>
                  <a:pt x="3938562" y="3617248"/>
                  <a:pt x="3886781" y="3565467"/>
                  <a:pt x="3886781" y="3501592"/>
                </a:cubicBezTo>
                <a:lnTo>
                  <a:pt x="3886781" y="3038976"/>
                </a:lnTo>
                <a:cubicBezTo>
                  <a:pt x="3886781" y="2975101"/>
                  <a:pt x="3938562" y="2923320"/>
                  <a:pt x="4002437" y="2923320"/>
                </a:cubicBezTo>
                <a:close/>
                <a:moveTo>
                  <a:pt x="115656" y="2910693"/>
                </a:moveTo>
                <a:lnTo>
                  <a:pt x="578272" y="2910693"/>
                </a:lnTo>
                <a:cubicBezTo>
                  <a:pt x="642147" y="2910693"/>
                  <a:pt x="693928" y="2962474"/>
                  <a:pt x="693928" y="3026349"/>
                </a:cubicBezTo>
                <a:lnTo>
                  <a:pt x="693928" y="3488964"/>
                </a:lnTo>
                <a:cubicBezTo>
                  <a:pt x="693928" y="3552840"/>
                  <a:pt x="642147" y="3604621"/>
                  <a:pt x="578272" y="3604621"/>
                </a:cubicBezTo>
                <a:lnTo>
                  <a:pt x="115656" y="3604621"/>
                </a:lnTo>
                <a:cubicBezTo>
                  <a:pt x="51781" y="3604621"/>
                  <a:pt x="0" y="3552840"/>
                  <a:pt x="0" y="3488964"/>
                </a:cubicBezTo>
                <a:lnTo>
                  <a:pt x="0" y="3026349"/>
                </a:lnTo>
                <a:cubicBezTo>
                  <a:pt x="0" y="2962474"/>
                  <a:pt x="51781" y="2910693"/>
                  <a:pt x="115656" y="2910693"/>
                </a:cubicBezTo>
                <a:close/>
                <a:moveTo>
                  <a:pt x="957111" y="710503"/>
                </a:moveTo>
                <a:lnTo>
                  <a:pt x="3635383" y="710503"/>
                </a:lnTo>
                <a:cubicBezTo>
                  <a:pt x="3694227" y="710503"/>
                  <a:pt x="3741930" y="758206"/>
                  <a:pt x="3741930" y="817050"/>
                </a:cubicBezTo>
                <a:lnTo>
                  <a:pt x="3741930" y="3495322"/>
                </a:lnTo>
                <a:cubicBezTo>
                  <a:pt x="3741930" y="3554166"/>
                  <a:pt x="3694227" y="3601869"/>
                  <a:pt x="3635383" y="3601869"/>
                </a:cubicBezTo>
                <a:lnTo>
                  <a:pt x="957111" y="3601869"/>
                </a:lnTo>
                <a:cubicBezTo>
                  <a:pt x="898267" y="3601869"/>
                  <a:pt x="850565" y="3554166"/>
                  <a:pt x="850565" y="3495322"/>
                </a:cubicBezTo>
                <a:lnTo>
                  <a:pt x="850565" y="817050"/>
                </a:lnTo>
                <a:cubicBezTo>
                  <a:pt x="850565" y="758206"/>
                  <a:pt x="898267" y="710503"/>
                  <a:pt x="957111" y="710503"/>
                </a:cubicBezTo>
                <a:close/>
                <a:moveTo>
                  <a:pt x="4002437" y="682966"/>
                </a:moveTo>
                <a:lnTo>
                  <a:pt x="4465053" y="682966"/>
                </a:lnTo>
                <a:cubicBezTo>
                  <a:pt x="4528927" y="682966"/>
                  <a:pt x="4580709" y="734748"/>
                  <a:pt x="4580709" y="798623"/>
                </a:cubicBezTo>
                <a:lnTo>
                  <a:pt x="4580709" y="1261238"/>
                </a:lnTo>
                <a:cubicBezTo>
                  <a:pt x="4580709" y="1325113"/>
                  <a:pt x="4528927" y="1376894"/>
                  <a:pt x="4465053" y="1376894"/>
                </a:cubicBezTo>
                <a:lnTo>
                  <a:pt x="4002437" y="1376894"/>
                </a:lnTo>
                <a:cubicBezTo>
                  <a:pt x="3938562" y="1376894"/>
                  <a:pt x="3886781" y="1325113"/>
                  <a:pt x="3886781" y="1261238"/>
                </a:cubicBezTo>
                <a:lnTo>
                  <a:pt x="3886781" y="798623"/>
                </a:lnTo>
                <a:cubicBezTo>
                  <a:pt x="3886781" y="734748"/>
                  <a:pt x="3938562" y="682966"/>
                  <a:pt x="4002437" y="682966"/>
                </a:cubicBezTo>
                <a:close/>
                <a:moveTo>
                  <a:pt x="115658" y="0"/>
                </a:moveTo>
                <a:lnTo>
                  <a:pt x="578273" y="0"/>
                </a:lnTo>
                <a:cubicBezTo>
                  <a:pt x="642148" y="0"/>
                  <a:pt x="693929" y="51781"/>
                  <a:pt x="693929" y="115656"/>
                </a:cubicBezTo>
                <a:lnTo>
                  <a:pt x="693929" y="578272"/>
                </a:lnTo>
                <a:cubicBezTo>
                  <a:pt x="693929" y="642147"/>
                  <a:pt x="642148" y="693928"/>
                  <a:pt x="578273" y="693928"/>
                </a:cubicBezTo>
                <a:lnTo>
                  <a:pt x="115658" y="693928"/>
                </a:lnTo>
                <a:cubicBezTo>
                  <a:pt x="51783" y="693928"/>
                  <a:pt x="2" y="642147"/>
                  <a:pt x="2" y="578272"/>
                </a:cubicBezTo>
                <a:lnTo>
                  <a:pt x="2" y="115656"/>
                </a:lnTo>
                <a:cubicBezTo>
                  <a:pt x="2" y="51781"/>
                  <a:pt x="51783" y="0"/>
                  <a:pt x="115658" y="0"/>
                </a:cubicBezTo>
                <a:close/>
              </a:path>
            </a:pathLst>
          </a:custGeom>
        </p:spPr>
      </p:pic>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000" r="25000"/>
          <a:stretch>
            <a:fillRect/>
          </a:stretch>
        </p:blipFill>
        <p:spPr/>
      </p:pic>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6096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660517" y="3064677"/>
            <a:ext cx="4035475" cy="1988750"/>
          </a:xfrm>
          <a:prstGeom prst="rect">
            <a:avLst/>
          </a:prstGeom>
        </p:spPr>
        <p:txBody>
          <a:bodyPr wrap="square">
            <a:spAutoFit/>
          </a:bodyPr>
          <a:lstStyle/>
          <a:p>
            <a:pPr algn="just">
              <a:lnSpc>
                <a:spcPct val="150000"/>
              </a:lnSpc>
            </a:pPr>
            <a:r>
              <a:rPr lang="en-US" sz="140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40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55118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55118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55118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EF04CE81-D477-484D-B5DA-EDD291CE38B1}"/>
              </a:ext>
            </a:extLst>
          </p:cNvPr>
          <p:cNvSpPr txBox="1"/>
          <p:nvPr/>
        </p:nvSpPr>
        <p:spPr>
          <a:xfrm>
            <a:off x="7032759" y="1403525"/>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7032761" y="1112165"/>
            <a:ext cx="2148023" cy="369332"/>
          </a:xfrm>
          <a:prstGeom prst="rect">
            <a:avLst/>
          </a:prstGeom>
          <a:noFill/>
        </p:spPr>
        <p:txBody>
          <a:bodyPr wrap="square">
            <a:spAutoFit/>
          </a:bodyPr>
          <a:lstStyle/>
          <a:p>
            <a:pPr>
              <a:defRPr/>
            </a:pPr>
            <a:r>
              <a:rPr lang="en-US">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7032759" y="3171941"/>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7032761" y="2880581"/>
            <a:ext cx="2148023" cy="369332"/>
          </a:xfrm>
          <a:prstGeom prst="rect">
            <a:avLst/>
          </a:prstGeom>
          <a:noFill/>
        </p:spPr>
        <p:txBody>
          <a:bodyPr wrap="square">
            <a:spAutoFit/>
          </a:bodyPr>
          <a:lstStyle/>
          <a:p>
            <a:pPr>
              <a:defRPr/>
            </a:pPr>
            <a:r>
              <a:rPr lang="en-US">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7032759" y="4964219"/>
            <a:ext cx="3635243" cy="782394"/>
          </a:xfrm>
          <a:prstGeom prst="rect">
            <a:avLst/>
          </a:prstGeom>
          <a:noFill/>
        </p:spPr>
        <p:txBody>
          <a:bodyPr wrap="square" rtlCol="0">
            <a:spAutoFit/>
          </a:bodyPr>
          <a:lstStyle/>
          <a:p>
            <a:pPr>
              <a:lnSpc>
                <a:spcPct val="150000"/>
              </a:lnSpc>
            </a:pPr>
            <a:r>
              <a:rPr lang="en-US" altLang="en-US" sz="16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7032761" y="4672860"/>
            <a:ext cx="2148023" cy="369332"/>
          </a:xfrm>
          <a:prstGeom prst="rect">
            <a:avLst/>
          </a:prstGeom>
          <a:noFill/>
        </p:spPr>
        <p:txBody>
          <a:bodyPr wrap="square">
            <a:spAutoFit/>
          </a:bodyPr>
          <a:lstStyle/>
          <a:p>
            <a:pPr>
              <a:defRPr/>
            </a:pPr>
            <a:r>
              <a:rPr lang="en-US">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764996" y="2179746"/>
            <a:ext cx="451449" cy="108551"/>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74837" y="4938629"/>
            <a:ext cx="2667363" cy="1848473"/>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93096" y="105641"/>
            <a:ext cx="2180339" cy="1256939"/>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5816938" y="1390828"/>
            <a:ext cx="558124" cy="518754"/>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91431" tIns="45716" rIns="91431" bIns="45716" anchor="ctr"/>
          <a:lstStyle/>
          <a:p>
            <a:endParaRPr lang="en-US"/>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5816938" y="3113426"/>
            <a:ext cx="558124" cy="5581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5855149" y="4936839"/>
            <a:ext cx="481702" cy="541912"/>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000" r="25000"/>
          <a:stretch>
            <a:fillRect/>
          </a:stretch>
        </p:blipFill>
        <p:spPr/>
      </p:pic>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6096000" y="0"/>
            <a:ext cx="6096003"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4" name="Rectangle 3">
            <a:extLst>
              <a:ext uri="{FF2B5EF4-FFF2-40B4-BE49-F238E27FC236}">
                <a16:creationId xmlns:a16="http://schemas.microsoft.com/office/drawing/2014/main" id="{547D0078-8009-4F8A-9574-20721603B129}"/>
              </a:ext>
            </a:extLst>
          </p:cNvPr>
          <p:cNvSpPr/>
          <p:nvPr/>
        </p:nvSpPr>
        <p:spPr>
          <a:xfrm>
            <a:off x="469900" y="2610392"/>
            <a:ext cx="4572000" cy="2259721"/>
          </a:xfrm>
          <a:prstGeom prst="rect">
            <a:avLst/>
          </a:prstGeom>
        </p:spPr>
        <p:txBody>
          <a:bodyPr wrap="square">
            <a:spAutoFit/>
          </a:bodyPr>
          <a:lstStyle/>
          <a:p>
            <a:pPr algn="just">
              <a:lnSpc>
                <a:spcPct val="150000"/>
              </a:lnSpc>
            </a:pPr>
            <a:r>
              <a:rPr lang="en-US" sz="16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6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6718300" y="106600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6718300" y="2808288"/>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6718300" y="4623595"/>
            <a:ext cx="1168400" cy="1168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CA19AB6-347A-45CD-951F-2AEA67231925}"/>
              </a:ext>
            </a:extLst>
          </p:cNvPr>
          <p:cNvSpPr txBox="1"/>
          <p:nvPr/>
        </p:nvSpPr>
        <p:spPr>
          <a:xfrm>
            <a:off x="8239259" y="1403525"/>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8239261" y="1112165"/>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8239259" y="3171941"/>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8239261" y="2880581"/>
            <a:ext cx="2148023" cy="369332"/>
          </a:xfrm>
          <a:prstGeom prst="rect">
            <a:avLst/>
          </a:prstGeom>
          <a:noFill/>
        </p:spPr>
        <p:txBody>
          <a:bodyPr wrap="square">
            <a:spAutoFit/>
          </a:bodyPr>
          <a:lstStyle/>
          <a:p>
            <a:pPr>
              <a:defRPr/>
            </a:pPr>
            <a:r>
              <a:rPr lang="en-US">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8239259" y="4964219"/>
            <a:ext cx="3635243" cy="782394"/>
          </a:xfrm>
          <a:prstGeom prst="rect">
            <a:avLst/>
          </a:prstGeom>
          <a:noFill/>
        </p:spPr>
        <p:txBody>
          <a:bodyPr wrap="square" rtlCol="0">
            <a:spAutoFit/>
          </a:bodyPr>
          <a:lstStyle/>
          <a:p>
            <a:pPr>
              <a:lnSpc>
                <a:spcPct val="150000"/>
              </a:lnSpc>
            </a:pPr>
            <a:r>
              <a:rPr lang="en-US" altLang="en-US" sz="16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8239261" y="4672860"/>
            <a:ext cx="2148023" cy="369332"/>
          </a:xfrm>
          <a:prstGeom prst="rect">
            <a:avLst/>
          </a:prstGeom>
          <a:noFill/>
        </p:spPr>
        <p:txBody>
          <a:bodyPr wrap="square">
            <a:spAutoFit/>
          </a:bodyPr>
          <a:lstStyle/>
          <a:p>
            <a:pPr>
              <a:defRPr/>
            </a:pPr>
            <a:r>
              <a:rPr lang="en-US">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625113" y="1769430"/>
            <a:ext cx="451449" cy="108551"/>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9953108" y="67541"/>
            <a:ext cx="2180339" cy="1256939"/>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110319" y="5148449"/>
            <a:ext cx="2037680" cy="1598763"/>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7080243" y="1321593"/>
            <a:ext cx="444516" cy="657224"/>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91431" tIns="45716" rIns="91431" bIns="45716" anchor="ctr"/>
          <a:lstStyle/>
          <a:p>
            <a:endParaRPr lang="en-US"/>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7097969" y="3063876"/>
            <a:ext cx="409064" cy="657224"/>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91431" tIns="45716" rIns="91431" bIns="45716" anchor="ctr"/>
          <a:lstStyle/>
          <a:p>
            <a:endParaRPr lang="en-US"/>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6973889" y="4879184"/>
            <a:ext cx="657224" cy="657224"/>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91431" tIns="45716" rIns="91431" bIns="45716" anchor="ctr"/>
          <a:lstStyle/>
          <a:p>
            <a:endParaRPr lang="en-US"/>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59151259-E4C6-4224-9DBB-1FAE31A20D7E}"/>
              </a:ext>
            </a:extLst>
          </p:cNvPr>
          <p:cNvGrpSpPr/>
          <p:nvPr/>
        </p:nvGrpSpPr>
        <p:grpSpPr>
          <a:xfrm rot="10800000">
            <a:off x="10041107" y="5173797"/>
            <a:ext cx="2037680" cy="1598763"/>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2536803" y="374191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2536803" y="5765094"/>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37" name="Group 36">
            <a:extLst>
              <a:ext uri="{FF2B5EF4-FFF2-40B4-BE49-F238E27FC236}">
                <a16:creationId xmlns:a16="http://schemas.microsoft.com/office/drawing/2014/main" id="{9D73CD85-94FC-493C-B1A2-908A1B408F86}"/>
              </a:ext>
            </a:extLst>
          </p:cNvPr>
          <p:cNvGrpSpPr/>
          <p:nvPr/>
        </p:nvGrpSpPr>
        <p:grpSpPr>
          <a:xfrm>
            <a:off x="11173160" y="122497"/>
            <a:ext cx="2037680" cy="1598763"/>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57" name="Group 56">
            <a:extLst>
              <a:ext uri="{FF2B5EF4-FFF2-40B4-BE49-F238E27FC236}">
                <a16:creationId xmlns:a16="http://schemas.microsoft.com/office/drawing/2014/main" id="{763A4F87-CD25-4769-9299-E99DCE660068}"/>
              </a:ext>
            </a:extLst>
          </p:cNvPr>
          <p:cNvGrpSpPr/>
          <p:nvPr/>
        </p:nvGrpSpPr>
        <p:grpSpPr>
          <a:xfrm>
            <a:off x="584021" y="412414"/>
            <a:ext cx="451449" cy="108551"/>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2021981" y="2866247"/>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1" name="TextBox 280">
            <a:extLst>
              <a:ext uri="{FF2B5EF4-FFF2-40B4-BE49-F238E27FC236}">
                <a16:creationId xmlns:a16="http://schemas.microsoft.com/office/drawing/2014/main" id="{7AB022D4-6F74-4FF7-BDE3-34B6FC2353BA}"/>
              </a:ext>
            </a:extLst>
          </p:cNvPr>
          <p:cNvSpPr txBox="1"/>
          <p:nvPr/>
        </p:nvSpPr>
        <p:spPr>
          <a:xfrm>
            <a:off x="690461" y="3168316"/>
            <a:ext cx="1238859" cy="400110"/>
          </a:xfrm>
          <a:prstGeom prst="rect">
            <a:avLst/>
          </a:prstGeom>
          <a:noFill/>
        </p:spPr>
        <p:txBody>
          <a:bodyPr wrap="square">
            <a:spAutoFit/>
          </a:bodyPr>
          <a:lstStyle/>
          <a:p>
            <a:pPr algn="ctr">
              <a:defRPr/>
            </a:pPr>
            <a:r>
              <a:rPr lang="en-US" sz="20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3274225" y="3090342"/>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3274226" y="2798983"/>
            <a:ext cx="2148023" cy="369332"/>
          </a:xfrm>
          <a:prstGeom prst="rect">
            <a:avLst/>
          </a:prstGeom>
          <a:noFill/>
        </p:spPr>
        <p:txBody>
          <a:bodyPr wrap="square">
            <a:spAutoFit/>
          </a:bodyPr>
          <a:lstStyle/>
          <a:p>
            <a:pPr>
              <a:defRPr/>
            </a:pPr>
            <a:r>
              <a:rPr lang="en-US">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2021981" y="4871730"/>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5" name="TextBox 284">
            <a:extLst>
              <a:ext uri="{FF2B5EF4-FFF2-40B4-BE49-F238E27FC236}">
                <a16:creationId xmlns:a16="http://schemas.microsoft.com/office/drawing/2014/main" id="{8746903D-CCC6-4061-8ADD-8C5C874FFC6C}"/>
              </a:ext>
            </a:extLst>
          </p:cNvPr>
          <p:cNvSpPr txBox="1"/>
          <p:nvPr/>
        </p:nvSpPr>
        <p:spPr>
          <a:xfrm>
            <a:off x="690461" y="5173797"/>
            <a:ext cx="1238859" cy="400110"/>
          </a:xfrm>
          <a:prstGeom prst="rect">
            <a:avLst/>
          </a:prstGeom>
          <a:noFill/>
        </p:spPr>
        <p:txBody>
          <a:bodyPr wrap="square">
            <a:spAutoFit/>
          </a:bodyPr>
          <a:lstStyle/>
          <a:p>
            <a:pPr algn="ctr">
              <a:defRPr/>
            </a:pPr>
            <a:r>
              <a:rPr lang="en-US" sz="20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3274225" y="5095823"/>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3274226" y="4804465"/>
            <a:ext cx="2148023" cy="369332"/>
          </a:xfrm>
          <a:prstGeom prst="rect">
            <a:avLst/>
          </a:prstGeom>
          <a:noFill/>
        </p:spPr>
        <p:txBody>
          <a:bodyPr wrap="square">
            <a:spAutoFit/>
          </a:bodyPr>
          <a:lstStyle/>
          <a:p>
            <a:pPr>
              <a:defRPr/>
            </a:pPr>
            <a:r>
              <a:rPr lang="en-US">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2345310" y="3105853"/>
            <a:ext cx="382988" cy="550436"/>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2261828" y="5110540"/>
            <a:ext cx="549952" cy="552028"/>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68" name="Picture 67"/>
          <p:cNvPicPr>
            <a:picLocks noChangeAspect="1"/>
          </p:cNvPicPr>
          <p:nvPr/>
        </p:nvPicPr>
        <p:blipFill>
          <a:blip r:embed="rId2">
            <a:extLst>
              <a:ext uri="{28A0092B-C50C-407E-A947-70E740481C1C}">
                <a14:useLocalDpi xmlns:a14="http://schemas.microsoft.com/office/drawing/2010/main" val="0"/>
              </a:ext>
            </a:extLst>
          </a:blip>
          <a:srcRect l="60387" t="2049" r="7585" b="2049"/>
          <a:stretch>
            <a:fillRect/>
          </a:stretch>
        </p:blipFill>
        <p:spPr>
          <a:xfrm>
            <a:off x="7362378" y="140546"/>
            <a:ext cx="3904847" cy="6576910"/>
          </a:xfrm>
          <a:custGeom>
            <a:avLst/>
            <a:gdLst>
              <a:gd name="connsiteX0" fmla="*/ 3379658 w 3904847"/>
              <a:gd name="connsiteY0" fmla="*/ 5990921 h 6576910"/>
              <a:gd name="connsiteX1" fmla="*/ 3844047 w 3904847"/>
              <a:gd name="connsiteY1" fmla="*/ 5990921 h 6576910"/>
              <a:gd name="connsiteX2" fmla="*/ 3904847 w 3904847"/>
              <a:gd name="connsiteY2" fmla="*/ 6051722 h 6576910"/>
              <a:gd name="connsiteX3" fmla="*/ 3904847 w 3904847"/>
              <a:gd name="connsiteY3" fmla="*/ 6516110 h 6576910"/>
              <a:gd name="connsiteX4" fmla="*/ 3844047 w 3904847"/>
              <a:gd name="connsiteY4" fmla="*/ 6576910 h 6576910"/>
              <a:gd name="connsiteX5" fmla="*/ 3379658 w 3904847"/>
              <a:gd name="connsiteY5" fmla="*/ 6576910 h 6576910"/>
              <a:gd name="connsiteX6" fmla="*/ 3318858 w 3904847"/>
              <a:gd name="connsiteY6" fmla="*/ 6516110 h 6576910"/>
              <a:gd name="connsiteX7" fmla="*/ 3318858 w 3904847"/>
              <a:gd name="connsiteY7" fmla="*/ 6051722 h 6576910"/>
              <a:gd name="connsiteX8" fmla="*/ 3379658 w 3904847"/>
              <a:gd name="connsiteY8" fmla="*/ 5990921 h 6576910"/>
              <a:gd name="connsiteX9" fmla="*/ 2714000 w 3904847"/>
              <a:gd name="connsiteY9" fmla="*/ 5990921 h 6576910"/>
              <a:gd name="connsiteX10" fmla="*/ 3178389 w 3904847"/>
              <a:gd name="connsiteY10" fmla="*/ 5990921 h 6576910"/>
              <a:gd name="connsiteX11" fmla="*/ 3239189 w 3904847"/>
              <a:gd name="connsiteY11" fmla="*/ 6051722 h 6576910"/>
              <a:gd name="connsiteX12" fmla="*/ 3239189 w 3904847"/>
              <a:gd name="connsiteY12" fmla="*/ 6516110 h 6576910"/>
              <a:gd name="connsiteX13" fmla="*/ 3178389 w 3904847"/>
              <a:gd name="connsiteY13" fmla="*/ 6576910 h 6576910"/>
              <a:gd name="connsiteX14" fmla="*/ 2714000 w 3904847"/>
              <a:gd name="connsiteY14" fmla="*/ 6576910 h 6576910"/>
              <a:gd name="connsiteX15" fmla="*/ 2653200 w 3904847"/>
              <a:gd name="connsiteY15" fmla="*/ 6516110 h 6576910"/>
              <a:gd name="connsiteX16" fmla="*/ 2653200 w 3904847"/>
              <a:gd name="connsiteY16" fmla="*/ 6051722 h 6576910"/>
              <a:gd name="connsiteX17" fmla="*/ 2714000 w 3904847"/>
              <a:gd name="connsiteY17" fmla="*/ 5990921 h 6576910"/>
              <a:gd name="connsiteX18" fmla="*/ 2043099 w 3904847"/>
              <a:gd name="connsiteY18" fmla="*/ 5990921 h 6576910"/>
              <a:gd name="connsiteX19" fmla="*/ 2507488 w 3904847"/>
              <a:gd name="connsiteY19" fmla="*/ 5990921 h 6576910"/>
              <a:gd name="connsiteX20" fmla="*/ 2568288 w 3904847"/>
              <a:gd name="connsiteY20" fmla="*/ 6051722 h 6576910"/>
              <a:gd name="connsiteX21" fmla="*/ 2568288 w 3904847"/>
              <a:gd name="connsiteY21" fmla="*/ 6516110 h 6576910"/>
              <a:gd name="connsiteX22" fmla="*/ 2507488 w 3904847"/>
              <a:gd name="connsiteY22" fmla="*/ 6576910 h 6576910"/>
              <a:gd name="connsiteX23" fmla="*/ 2043099 w 3904847"/>
              <a:gd name="connsiteY23" fmla="*/ 6576910 h 6576910"/>
              <a:gd name="connsiteX24" fmla="*/ 1982299 w 3904847"/>
              <a:gd name="connsiteY24" fmla="*/ 6516110 h 6576910"/>
              <a:gd name="connsiteX25" fmla="*/ 1982299 w 3904847"/>
              <a:gd name="connsiteY25" fmla="*/ 6051722 h 6576910"/>
              <a:gd name="connsiteX26" fmla="*/ 2043099 w 3904847"/>
              <a:gd name="connsiteY26" fmla="*/ 5990921 h 6576910"/>
              <a:gd name="connsiteX27" fmla="*/ 1377440 w 3904847"/>
              <a:gd name="connsiteY27" fmla="*/ 5990921 h 6576910"/>
              <a:gd name="connsiteX28" fmla="*/ 1841829 w 3904847"/>
              <a:gd name="connsiteY28" fmla="*/ 5990921 h 6576910"/>
              <a:gd name="connsiteX29" fmla="*/ 1902629 w 3904847"/>
              <a:gd name="connsiteY29" fmla="*/ 6051722 h 6576910"/>
              <a:gd name="connsiteX30" fmla="*/ 1902629 w 3904847"/>
              <a:gd name="connsiteY30" fmla="*/ 6516110 h 6576910"/>
              <a:gd name="connsiteX31" fmla="*/ 1841829 w 3904847"/>
              <a:gd name="connsiteY31" fmla="*/ 6576910 h 6576910"/>
              <a:gd name="connsiteX32" fmla="*/ 1377440 w 3904847"/>
              <a:gd name="connsiteY32" fmla="*/ 6576910 h 6576910"/>
              <a:gd name="connsiteX33" fmla="*/ 1316640 w 3904847"/>
              <a:gd name="connsiteY33" fmla="*/ 6516110 h 6576910"/>
              <a:gd name="connsiteX34" fmla="*/ 1316640 w 3904847"/>
              <a:gd name="connsiteY34" fmla="*/ 6051722 h 6576910"/>
              <a:gd name="connsiteX35" fmla="*/ 1377440 w 3904847"/>
              <a:gd name="connsiteY35" fmla="*/ 5990921 h 6576910"/>
              <a:gd name="connsiteX36" fmla="*/ 726457 w 3904847"/>
              <a:gd name="connsiteY36" fmla="*/ 5990921 h 6576910"/>
              <a:gd name="connsiteX37" fmla="*/ 1190845 w 3904847"/>
              <a:gd name="connsiteY37" fmla="*/ 5990921 h 6576910"/>
              <a:gd name="connsiteX38" fmla="*/ 1251646 w 3904847"/>
              <a:gd name="connsiteY38" fmla="*/ 6051722 h 6576910"/>
              <a:gd name="connsiteX39" fmla="*/ 1251646 w 3904847"/>
              <a:gd name="connsiteY39" fmla="*/ 6516110 h 6576910"/>
              <a:gd name="connsiteX40" fmla="*/ 1191894 w 3904847"/>
              <a:gd name="connsiteY40" fmla="*/ 6576910 h 6576910"/>
              <a:gd name="connsiteX41" fmla="*/ 726457 w 3904847"/>
              <a:gd name="connsiteY41" fmla="*/ 6576910 h 6576910"/>
              <a:gd name="connsiteX42" fmla="*/ 665657 w 3904847"/>
              <a:gd name="connsiteY42" fmla="*/ 6516110 h 6576910"/>
              <a:gd name="connsiteX43" fmla="*/ 665657 w 3904847"/>
              <a:gd name="connsiteY43" fmla="*/ 6051722 h 6576910"/>
              <a:gd name="connsiteX44" fmla="*/ 726457 w 3904847"/>
              <a:gd name="connsiteY44" fmla="*/ 5990921 h 6576910"/>
              <a:gd name="connsiteX45" fmla="*/ 3379658 w 3904847"/>
              <a:gd name="connsiteY45" fmla="*/ 5331552 h 6576910"/>
              <a:gd name="connsiteX46" fmla="*/ 3844047 w 3904847"/>
              <a:gd name="connsiteY46" fmla="*/ 5331552 h 6576910"/>
              <a:gd name="connsiteX47" fmla="*/ 3904847 w 3904847"/>
              <a:gd name="connsiteY47" fmla="*/ 5392352 h 6576910"/>
              <a:gd name="connsiteX48" fmla="*/ 3904847 w 3904847"/>
              <a:gd name="connsiteY48" fmla="*/ 5856741 h 6576910"/>
              <a:gd name="connsiteX49" fmla="*/ 3844047 w 3904847"/>
              <a:gd name="connsiteY49" fmla="*/ 5917541 h 6576910"/>
              <a:gd name="connsiteX50" fmla="*/ 3379658 w 3904847"/>
              <a:gd name="connsiteY50" fmla="*/ 5917541 h 6576910"/>
              <a:gd name="connsiteX51" fmla="*/ 3318858 w 3904847"/>
              <a:gd name="connsiteY51" fmla="*/ 5856741 h 6576910"/>
              <a:gd name="connsiteX52" fmla="*/ 3318858 w 3904847"/>
              <a:gd name="connsiteY52" fmla="*/ 5392352 h 6576910"/>
              <a:gd name="connsiteX53" fmla="*/ 3379658 w 3904847"/>
              <a:gd name="connsiteY53" fmla="*/ 5331552 h 6576910"/>
              <a:gd name="connsiteX54" fmla="*/ 2043099 w 3904847"/>
              <a:gd name="connsiteY54" fmla="*/ 5331552 h 6576910"/>
              <a:gd name="connsiteX55" fmla="*/ 2507488 w 3904847"/>
              <a:gd name="connsiteY55" fmla="*/ 5331552 h 6576910"/>
              <a:gd name="connsiteX56" fmla="*/ 2568288 w 3904847"/>
              <a:gd name="connsiteY56" fmla="*/ 5392352 h 6576910"/>
              <a:gd name="connsiteX57" fmla="*/ 2568288 w 3904847"/>
              <a:gd name="connsiteY57" fmla="*/ 5856741 h 6576910"/>
              <a:gd name="connsiteX58" fmla="*/ 2507488 w 3904847"/>
              <a:gd name="connsiteY58" fmla="*/ 5917541 h 6576910"/>
              <a:gd name="connsiteX59" fmla="*/ 2043099 w 3904847"/>
              <a:gd name="connsiteY59" fmla="*/ 5917541 h 6576910"/>
              <a:gd name="connsiteX60" fmla="*/ 1982299 w 3904847"/>
              <a:gd name="connsiteY60" fmla="*/ 5856741 h 6576910"/>
              <a:gd name="connsiteX61" fmla="*/ 1982299 w 3904847"/>
              <a:gd name="connsiteY61" fmla="*/ 5392352 h 6576910"/>
              <a:gd name="connsiteX62" fmla="*/ 2043099 w 3904847"/>
              <a:gd name="connsiteY62" fmla="*/ 5331552 h 6576910"/>
              <a:gd name="connsiteX63" fmla="*/ 1377440 w 3904847"/>
              <a:gd name="connsiteY63" fmla="*/ 5331552 h 6576910"/>
              <a:gd name="connsiteX64" fmla="*/ 1841829 w 3904847"/>
              <a:gd name="connsiteY64" fmla="*/ 5331552 h 6576910"/>
              <a:gd name="connsiteX65" fmla="*/ 1902629 w 3904847"/>
              <a:gd name="connsiteY65" fmla="*/ 5392352 h 6576910"/>
              <a:gd name="connsiteX66" fmla="*/ 1902629 w 3904847"/>
              <a:gd name="connsiteY66" fmla="*/ 5856741 h 6576910"/>
              <a:gd name="connsiteX67" fmla="*/ 1841829 w 3904847"/>
              <a:gd name="connsiteY67" fmla="*/ 5917541 h 6576910"/>
              <a:gd name="connsiteX68" fmla="*/ 1377440 w 3904847"/>
              <a:gd name="connsiteY68" fmla="*/ 5917541 h 6576910"/>
              <a:gd name="connsiteX69" fmla="*/ 1316640 w 3904847"/>
              <a:gd name="connsiteY69" fmla="*/ 5856741 h 6576910"/>
              <a:gd name="connsiteX70" fmla="*/ 1316640 w 3904847"/>
              <a:gd name="connsiteY70" fmla="*/ 5392352 h 6576910"/>
              <a:gd name="connsiteX71" fmla="*/ 1377440 w 3904847"/>
              <a:gd name="connsiteY71" fmla="*/ 5331552 h 6576910"/>
              <a:gd name="connsiteX72" fmla="*/ 726457 w 3904847"/>
              <a:gd name="connsiteY72" fmla="*/ 5331552 h 6576910"/>
              <a:gd name="connsiteX73" fmla="*/ 1190845 w 3904847"/>
              <a:gd name="connsiteY73" fmla="*/ 5331552 h 6576910"/>
              <a:gd name="connsiteX74" fmla="*/ 1251646 w 3904847"/>
              <a:gd name="connsiteY74" fmla="*/ 5392352 h 6576910"/>
              <a:gd name="connsiteX75" fmla="*/ 1251646 w 3904847"/>
              <a:gd name="connsiteY75" fmla="*/ 5856741 h 6576910"/>
              <a:gd name="connsiteX76" fmla="*/ 1191894 w 3904847"/>
              <a:gd name="connsiteY76" fmla="*/ 5917541 h 6576910"/>
              <a:gd name="connsiteX77" fmla="*/ 726457 w 3904847"/>
              <a:gd name="connsiteY77" fmla="*/ 5917541 h 6576910"/>
              <a:gd name="connsiteX78" fmla="*/ 665657 w 3904847"/>
              <a:gd name="connsiteY78" fmla="*/ 5856741 h 6576910"/>
              <a:gd name="connsiteX79" fmla="*/ 665657 w 3904847"/>
              <a:gd name="connsiteY79" fmla="*/ 5392352 h 6576910"/>
              <a:gd name="connsiteX80" fmla="*/ 726457 w 3904847"/>
              <a:gd name="connsiteY80" fmla="*/ 5331552 h 6576910"/>
              <a:gd name="connsiteX81" fmla="*/ 60800 w 3904847"/>
              <a:gd name="connsiteY81" fmla="*/ 5331552 h 6576910"/>
              <a:gd name="connsiteX82" fmla="*/ 525188 w 3904847"/>
              <a:gd name="connsiteY82" fmla="*/ 5331552 h 6576910"/>
              <a:gd name="connsiteX83" fmla="*/ 585988 w 3904847"/>
              <a:gd name="connsiteY83" fmla="*/ 5392352 h 6576910"/>
              <a:gd name="connsiteX84" fmla="*/ 585988 w 3904847"/>
              <a:gd name="connsiteY84" fmla="*/ 5856741 h 6576910"/>
              <a:gd name="connsiteX85" fmla="*/ 526237 w 3904847"/>
              <a:gd name="connsiteY85" fmla="*/ 5917541 h 6576910"/>
              <a:gd name="connsiteX86" fmla="*/ 60800 w 3904847"/>
              <a:gd name="connsiteY86" fmla="*/ 5917541 h 6576910"/>
              <a:gd name="connsiteX87" fmla="*/ 0 w 3904847"/>
              <a:gd name="connsiteY87" fmla="*/ 5856741 h 6576910"/>
              <a:gd name="connsiteX88" fmla="*/ 0 w 3904847"/>
              <a:gd name="connsiteY88" fmla="*/ 5392352 h 6576910"/>
              <a:gd name="connsiteX89" fmla="*/ 60800 w 3904847"/>
              <a:gd name="connsiteY89" fmla="*/ 5331552 h 6576910"/>
              <a:gd name="connsiteX90" fmla="*/ 3379658 w 3904847"/>
              <a:gd name="connsiteY90" fmla="*/ 4674279 h 6576910"/>
              <a:gd name="connsiteX91" fmla="*/ 3844047 w 3904847"/>
              <a:gd name="connsiteY91" fmla="*/ 4674279 h 6576910"/>
              <a:gd name="connsiteX92" fmla="*/ 3904847 w 3904847"/>
              <a:gd name="connsiteY92" fmla="*/ 4735079 h 6576910"/>
              <a:gd name="connsiteX93" fmla="*/ 3904847 w 3904847"/>
              <a:gd name="connsiteY93" fmla="*/ 5199468 h 6576910"/>
              <a:gd name="connsiteX94" fmla="*/ 3844047 w 3904847"/>
              <a:gd name="connsiteY94" fmla="*/ 5260268 h 6576910"/>
              <a:gd name="connsiteX95" fmla="*/ 3379658 w 3904847"/>
              <a:gd name="connsiteY95" fmla="*/ 5260268 h 6576910"/>
              <a:gd name="connsiteX96" fmla="*/ 3318858 w 3904847"/>
              <a:gd name="connsiteY96" fmla="*/ 5199468 h 6576910"/>
              <a:gd name="connsiteX97" fmla="*/ 3318858 w 3904847"/>
              <a:gd name="connsiteY97" fmla="*/ 4735079 h 6576910"/>
              <a:gd name="connsiteX98" fmla="*/ 3379658 w 3904847"/>
              <a:gd name="connsiteY98" fmla="*/ 4674279 h 6576910"/>
              <a:gd name="connsiteX99" fmla="*/ 2714000 w 3904847"/>
              <a:gd name="connsiteY99" fmla="*/ 4674279 h 6576910"/>
              <a:gd name="connsiteX100" fmla="*/ 3178389 w 3904847"/>
              <a:gd name="connsiteY100" fmla="*/ 4674279 h 6576910"/>
              <a:gd name="connsiteX101" fmla="*/ 3239189 w 3904847"/>
              <a:gd name="connsiteY101" fmla="*/ 4735079 h 6576910"/>
              <a:gd name="connsiteX102" fmla="*/ 3239189 w 3904847"/>
              <a:gd name="connsiteY102" fmla="*/ 5199468 h 6576910"/>
              <a:gd name="connsiteX103" fmla="*/ 3178389 w 3904847"/>
              <a:gd name="connsiteY103" fmla="*/ 5260268 h 6576910"/>
              <a:gd name="connsiteX104" fmla="*/ 2714000 w 3904847"/>
              <a:gd name="connsiteY104" fmla="*/ 5260268 h 6576910"/>
              <a:gd name="connsiteX105" fmla="*/ 2653200 w 3904847"/>
              <a:gd name="connsiteY105" fmla="*/ 5199468 h 6576910"/>
              <a:gd name="connsiteX106" fmla="*/ 2653200 w 3904847"/>
              <a:gd name="connsiteY106" fmla="*/ 4735079 h 6576910"/>
              <a:gd name="connsiteX107" fmla="*/ 2714000 w 3904847"/>
              <a:gd name="connsiteY107" fmla="*/ 4674279 h 6576910"/>
              <a:gd name="connsiteX108" fmla="*/ 2043099 w 3904847"/>
              <a:gd name="connsiteY108" fmla="*/ 4674279 h 6576910"/>
              <a:gd name="connsiteX109" fmla="*/ 2507488 w 3904847"/>
              <a:gd name="connsiteY109" fmla="*/ 4674279 h 6576910"/>
              <a:gd name="connsiteX110" fmla="*/ 2568288 w 3904847"/>
              <a:gd name="connsiteY110" fmla="*/ 4735079 h 6576910"/>
              <a:gd name="connsiteX111" fmla="*/ 2568288 w 3904847"/>
              <a:gd name="connsiteY111" fmla="*/ 5199468 h 6576910"/>
              <a:gd name="connsiteX112" fmla="*/ 2507488 w 3904847"/>
              <a:gd name="connsiteY112" fmla="*/ 5260268 h 6576910"/>
              <a:gd name="connsiteX113" fmla="*/ 2043099 w 3904847"/>
              <a:gd name="connsiteY113" fmla="*/ 5260268 h 6576910"/>
              <a:gd name="connsiteX114" fmla="*/ 1982299 w 3904847"/>
              <a:gd name="connsiteY114" fmla="*/ 5199468 h 6576910"/>
              <a:gd name="connsiteX115" fmla="*/ 1982299 w 3904847"/>
              <a:gd name="connsiteY115" fmla="*/ 4735079 h 6576910"/>
              <a:gd name="connsiteX116" fmla="*/ 2043099 w 3904847"/>
              <a:gd name="connsiteY116" fmla="*/ 4674279 h 6576910"/>
              <a:gd name="connsiteX117" fmla="*/ 1377440 w 3904847"/>
              <a:gd name="connsiteY117" fmla="*/ 4674279 h 6576910"/>
              <a:gd name="connsiteX118" fmla="*/ 1841829 w 3904847"/>
              <a:gd name="connsiteY118" fmla="*/ 4674279 h 6576910"/>
              <a:gd name="connsiteX119" fmla="*/ 1902629 w 3904847"/>
              <a:gd name="connsiteY119" fmla="*/ 4735079 h 6576910"/>
              <a:gd name="connsiteX120" fmla="*/ 1902629 w 3904847"/>
              <a:gd name="connsiteY120" fmla="*/ 5199468 h 6576910"/>
              <a:gd name="connsiteX121" fmla="*/ 1841829 w 3904847"/>
              <a:gd name="connsiteY121" fmla="*/ 5260268 h 6576910"/>
              <a:gd name="connsiteX122" fmla="*/ 1377440 w 3904847"/>
              <a:gd name="connsiteY122" fmla="*/ 5260268 h 6576910"/>
              <a:gd name="connsiteX123" fmla="*/ 1316640 w 3904847"/>
              <a:gd name="connsiteY123" fmla="*/ 5199468 h 6576910"/>
              <a:gd name="connsiteX124" fmla="*/ 1316640 w 3904847"/>
              <a:gd name="connsiteY124" fmla="*/ 4735079 h 6576910"/>
              <a:gd name="connsiteX125" fmla="*/ 1377440 w 3904847"/>
              <a:gd name="connsiteY125" fmla="*/ 4674279 h 6576910"/>
              <a:gd name="connsiteX126" fmla="*/ 60800 w 3904847"/>
              <a:gd name="connsiteY126" fmla="*/ 4674279 h 6576910"/>
              <a:gd name="connsiteX127" fmla="*/ 525188 w 3904847"/>
              <a:gd name="connsiteY127" fmla="*/ 4674279 h 6576910"/>
              <a:gd name="connsiteX128" fmla="*/ 585988 w 3904847"/>
              <a:gd name="connsiteY128" fmla="*/ 4735079 h 6576910"/>
              <a:gd name="connsiteX129" fmla="*/ 585988 w 3904847"/>
              <a:gd name="connsiteY129" fmla="*/ 5199468 h 6576910"/>
              <a:gd name="connsiteX130" fmla="*/ 526237 w 3904847"/>
              <a:gd name="connsiteY130" fmla="*/ 5260268 h 6576910"/>
              <a:gd name="connsiteX131" fmla="*/ 60800 w 3904847"/>
              <a:gd name="connsiteY131" fmla="*/ 5260268 h 6576910"/>
              <a:gd name="connsiteX132" fmla="*/ 0 w 3904847"/>
              <a:gd name="connsiteY132" fmla="*/ 5199468 h 6576910"/>
              <a:gd name="connsiteX133" fmla="*/ 0 w 3904847"/>
              <a:gd name="connsiteY133" fmla="*/ 4735079 h 6576910"/>
              <a:gd name="connsiteX134" fmla="*/ 60800 w 3904847"/>
              <a:gd name="connsiteY134" fmla="*/ 4674279 h 6576910"/>
              <a:gd name="connsiteX135" fmla="*/ 2714000 w 3904847"/>
              <a:gd name="connsiteY135" fmla="*/ 3990801 h 6576910"/>
              <a:gd name="connsiteX136" fmla="*/ 3178389 w 3904847"/>
              <a:gd name="connsiteY136" fmla="*/ 3990801 h 6576910"/>
              <a:gd name="connsiteX137" fmla="*/ 3239189 w 3904847"/>
              <a:gd name="connsiteY137" fmla="*/ 4051601 h 6576910"/>
              <a:gd name="connsiteX138" fmla="*/ 3239189 w 3904847"/>
              <a:gd name="connsiteY138" fmla="*/ 4515990 h 6576910"/>
              <a:gd name="connsiteX139" fmla="*/ 3178389 w 3904847"/>
              <a:gd name="connsiteY139" fmla="*/ 4576790 h 6576910"/>
              <a:gd name="connsiteX140" fmla="*/ 2714000 w 3904847"/>
              <a:gd name="connsiteY140" fmla="*/ 4576790 h 6576910"/>
              <a:gd name="connsiteX141" fmla="*/ 2653200 w 3904847"/>
              <a:gd name="connsiteY141" fmla="*/ 4515990 h 6576910"/>
              <a:gd name="connsiteX142" fmla="*/ 2653200 w 3904847"/>
              <a:gd name="connsiteY142" fmla="*/ 4051601 h 6576910"/>
              <a:gd name="connsiteX143" fmla="*/ 2714000 w 3904847"/>
              <a:gd name="connsiteY143" fmla="*/ 3990801 h 6576910"/>
              <a:gd name="connsiteX144" fmla="*/ 1377440 w 3904847"/>
              <a:gd name="connsiteY144" fmla="*/ 3990801 h 6576910"/>
              <a:gd name="connsiteX145" fmla="*/ 1841829 w 3904847"/>
              <a:gd name="connsiteY145" fmla="*/ 3990801 h 6576910"/>
              <a:gd name="connsiteX146" fmla="*/ 1902629 w 3904847"/>
              <a:gd name="connsiteY146" fmla="*/ 4051601 h 6576910"/>
              <a:gd name="connsiteX147" fmla="*/ 1902629 w 3904847"/>
              <a:gd name="connsiteY147" fmla="*/ 4515990 h 6576910"/>
              <a:gd name="connsiteX148" fmla="*/ 1841829 w 3904847"/>
              <a:gd name="connsiteY148" fmla="*/ 4576790 h 6576910"/>
              <a:gd name="connsiteX149" fmla="*/ 1377440 w 3904847"/>
              <a:gd name="connsiteY149" fmla="*/ 4576790 h 6576910"/>
              <a:gd name="connsiteX150" fmla="*/ 1316640 w 3904847"/>
              <a:gd name="connsiteY150" fmla="*/ 4515990 h 6576910"/>
              <a:gd name="connsiteX151" fmla="*/ 1316640 w 3904847"/>
              <a:gd name="connsiteY151" fmla="*/ 4051601 h 6576910"/>
              <a:gd name="connsiteX152" fmla="*/ 1377440 w 3904847"/>
              <a:gd name="connsiteY152" fmla="*/ 3990801 h 6576910"/>
              <a:gd name="connsiteX153" fmla="*/ 726457 w 3904847"/>
              <a:gd name="connsiteY153" fmla="*/ 3990801 h 6576910"/>
              <a:gd name="connsiteX154" fmla="*/ 1190845 w 3904847"/>
              <a:gd name="connsiteY154" fmla="*/ 3990801 h 6576910"/>
              <a:gd name="connsiteX155" fmla="*/ 1251646 w 3904847"/>
              <a:gd name="connsiteY155" fmla="*/ 4051601 h 6576910"/>
              <a:gd name="connsiteX156" fmla="*/ 1251646 w 3904847"/>
              <a:gd name="connsiteY156" fmla="*/ 4515990 h 6576910"/>
              <a:gd name="connsiteX157" fmla="*/ 1191894 w 3904847"/>
              <a:gd name="connsiteY157" fmla="*/ 4576790 h 6576910"/>
              <a:gd name="connsiteX158" fmla="*/ 726457 w 3904847"/>
              <a:gd name="connsiteY158" fmla="*/ 4576790 h 6576910"/>
              <a:gd name="connsiteX159" fmla="*/ 665657 w 3904847"/>
              <a:gd name="connsiteY159" fmla="*/ 4515990 h 6576910"/>
              <a:gd name="connsiteX160" fmla="*/ 665657 w 3904847"/>
              <a:gd name="connsiteY160" fmla="*/ 4051601 h 6576910"/>
              <a:gd name="connsiteX161" fmla="*/ 726457 w 3904847"/>
              <a:gd name="connsiteY161" fmla="*/ 3990801 h 6576910"/>
              <a:gd name="connsiteX162" fmla="*/ 3379658 w 3904847"/>
              <a:gd name="connsiteY162" fmla="*/ 3308371 h 6576910"/>
              <a:gd name="connsiteX163" fmla="*/ 3844047 w 3904847"/>
              <a:gd name="connsiteY163" fmla="*/ 3308371 h 6576910"/>
              <a:gd name="connsiteX164" fmla="*/ 3904847 w 3904847"/>
              <a:gd name="connsiteY164" fmla="*/ 3369171 h 6576910"/>
              <a:gd name="connsiteX165" fmla="*/ 3904847 w 3904847"/>
              <a:gd name="connsiteY165" fmla="*/ 3833560 h 6576910"/>
              <a:gd name="connsiteX166" fmla="*/ 3844047 w 3904847"/>
              <a:gd name="connsiteY166" fmla="*/ 3894360 h 6576910"/>
              <a:gd name="connsiteX167" fmla="*/ 3379658 w 3904847"/>
              <a:gd name="connsiteY167" fmla="*/ 3894360 h 6576910"/>
              <a:gd name="connsiteX168" fmla="*/ 3318858 w 3904847"/>
              <a:gd name="connsiteY168" fmla="*/ 3833560 h 6576910"/>
              <a:gd name="connsiteX169" fmla="*/ 3318858 w 3904847"/>
              <a:gd name="connsiteY169" fmla="*/ 3369171 h 6576910"/>
              <a:gd name="connsiteX170" fmla="*/ 3379658 w 3904847"/>
              <a:gd name="connsiteY170" fmla="*/ 3308371 h 6576910"/>
              <a:gd name="connsiteX171" fmla="*/ 2714000 w 3904847"/>
              <a:gd name="connsiteY171" fmla="*/ 3308371 h 6576910"/>
              <a:gd name="connsiteX172" fmla="*/ 3178389 w 3904847"/>
              <a:gd name="connsiteY172" fmla="*/ 3308371 h 6576910"/>
              <a:gd name="connsiteX173" fmla="*/ 3239189 w 3904847"/>
              <a:gd name="connsiteY173" fmla="*/ 3369171 h 6576910"/>
              <a:gd name="connsiteX174" fmla="*/ 3239189 w 3904847"/>
              <a:gd name="connsiteY174" fmla="*/ 3833560 h 6576910"/>
              <a:gd name="connsiteX175" fmla="*/ 3178389 w 3904847"/>
              <a:gd name="connsiteY175" fmla="*/ 3894360 h 6576910"/>
              <a:gd name="connsiteX176" fmla="*/ 2714000 w 3904847"/>
              <a:gd name="connsiteY176" fmla="*/ 3894360 h 6576910"/>
              <a:gd name="connsiteX177" fmla="*/ 2653200 w 3904847"/>
              <a:gd name="connsiteY177" fmla="*/ 3833560 h 6576910"/>
              <a:gd name="connsiteX178" fmla="*/ 2653200 w 3904847"/>
              <a:gd name="connsiteY178" fmla="*/ 3369171 h 6576910"/>
              <a:gd name="connsiteX179" fmla="*/ 2714000 w 3904847"/>
              <a:gd name="connsiteY179" fmla="*/ 3308371 h 6576910"/>
              <a:gd name="connsiteX180" fmla="*/ 2043099 w 3904847"/>
              <a:gd name="connsiteY180" fmla="*/ 3308371 h 6576910"/>
              <a:gd name="connsiteX181" fmla="*/ 2507488 w 3904847"/>
              <a:gd name="connsiteY181" fmla="*/ 3308371 h 6576910"/>
              <a:gd name="connsiteX182" fmla="*/ 2568288 w 3904847"/>
              <a:gd name="connsiteY182" fmla="*/ 3369171 h 6576910"/>
              <a:gd name="connsiteX183" fmla="*/ 2568288 w 3904847"/>
              <a:gd name="connsiteY183" fmla="*/ 3833560 h 6576910"/>
              <a:gd name="connsiteX184" fmla="*/ 2507488 w 3904847"/>
              <a:gd name="connsiteY184" fmla="*/ 3894360 h 6576910"/>
              <a:gd name="connsiteX185" fmla="*/ 2043099 w 3904847"/>
              <a:gd name="connsiteY185" fmla="*/ 3894360 h 6576910"/>
              <a:gd name="connsiteX186" fmla="*/ 1982299 w 3904847"/>
              <a:gd name="connsiteY186" fmla="*/ 3833560 h 6576910"/>
              <a:gd name="connsiteX187" fmla="*/ 1982299 w 3904847"/>
              <a:gd name="connsiteY187" fmla="*/ 3369171 h 6576910"/>
              <a:gd name="connsiteX188" fmla="*/ 2043099 w 3904847"/>
              <a:gd name="connsiteY188" fmla="*/ 3308371 h 6576910"/>
              <a:gd name="connsiteX189" fmla="*/ 1377440 w 3904847"/>
              <a:gd name="connsiteY189" fmla="*/ 3308371 h 6576910"/>
              <a:gd name="connsiteX190" fmla="*/ 1841829 w 3904847"/>
              <a:gd name="connsiteY190" fmla="*/ 3308371 h 6576910"/>
              <a:gd name="connsiteX191" fmla="*/ 1902629 w 3904847"/>
              <a:gd name="connsiteY191" fmla="*/ 3369171 h 6576910"/>
              <a:gd name="connsiteX192" fmla="*/ 1902629 w 3904847"/>
              <a:gd name="connsiteY192" fmla="*/ 3833560 h 6576910"/>
              <a:gd name="connsiteX193" fmla="*/ 1841829 w 3904847"/>
              <a:gd name="connsiteY193" fmla="*/ 3894360 h 6576910"/>
              <a:gd name="connsiteX194" fmla="*/ 1377440 w 3904847"/>
              <a:gd name="connsiteY194" fmla="*/ 3894360 h 6576910"/>
              <a:gd name="connsiteX195" fmla="*/ 1316640 w 3904847"/>
              <a:gd name="connsiteY195" fmla="*/ 3833560 h 6576910"/>
              <a:gd name="connsiteX196" fmla="*/ 1316640 w 3904847"/>
              <a:gd name="connsiteY196" fmla="*/ 3369171 h 6576910"/>
              <a:gd name="connsiteX197" fmla="*/ 1377440 w 3904847"/>
              <a:gd name="connsiteY197" fmla="*/ 3308371 h 6576910"/>
              <a:gd name="connsiteX198" fmla="*/ 726457 w 3904847"/>
              <a:gd name="connsiteY198" fmla="*/ 3308371 h 6576910"/>
              <a:gd name="connsiteX199" fmla="*/ 1190845 w 3904847"/>
              <a:gd name="connsiteY199" fmla="*/ 3308371 h 6576910"/>
              <a:gd name="connsiteX200" fmla="*/ 1251646 w 3904847"/>
              <a:gd name="connsiteY200" fmla="*/ 3369171 h 6576910"/>
              <a:gd name="connsiteX201" fmla="*/ 1251646 w 3904847"/>
              <a:gd name="connsiteY201" fmla="*/ 3833560 h 6576910"/>
              <a:gd name="connsiteX202" fmla="*/ 1191894 w 3904847"/>
              <a:gd name="connsiteY202" fmla="*/ 3894360 h 6576910"/>
              <a:gd name="connsiteX203" fmla="*/ 726457 w 3904847"/>
              <a:gd name="connsiteY203" fmla="*/ 3894360 h 6576910"/>
              <a:gd name="connsiteX204" fmla="*/ 665657 w 3904847"/>
              <a:gd name="connsiteY204" fmla="*/ 3833560 h 6576910"/>
              <a:gd name="connsiteX205" fmla="*/ 665657 w 3904847"/>
              <a:gd name="connsiteY205" fmla="*/ 3369171 h 6576910"/>
              <a:gd name="connsiteX206" fmla="*/ 726457 w 3904847"/>
              <a:gd name="connsiteY206" fmla="*/ 3308371 h 6576910"/>
              <a:gd name="connsiteX207" fmla="*/ 60800 w 3904847"/>
              <a:gd name="connsiteY207" fmla="*/ 3308371 h 6576910"/>
              <a:gd name="connsiteX208" fmla="*/ 525188 w 3904847"/>
              <a:gd name="connsiteY208" fmla="*/ 3308371 h 6576910"/>
              <a:gd name="connsiteX209" fmla="*/ 585988 w 3904847"/>
              <a:gd name="connsiteY209" fmla="*/ 3369171 h 6576910"/>
              <a:gd name="connsiteX210" fmla="*/ 585988 w 3904847"/>
              <a:gd name="connsiteY210" fmla="*/ 3833560 h 6576910"/>
              <a:gd name="connsiteX211" fmla="*/ 526237 w 3904847"/>
              <a:gd name="connsiteY211" fmla="*/ 3894360 h 6576910"/>
              <a:gd name="connsiteX212" fmla="*/ 60800 w 3904847"/>
              <a:gd name="connsiteY212" fmla="*/ 3894360 h 6576910"/>
              <a:gd name="connsiteX213" fmla="*/ 0 w 3904847"/>
              <a:gd name="connsiteY213" fmla="*/ 3833560 h 6576910"/>
              <a:gd name="connsiteX214" fmla="*/ 0 w 3904847"/>
              <a:gd name="connsiteY214" fmla="*/ 3369171 h 6576910"/>
              <a:gd name="connsiteX215" fmla="*/ 60800 w 3904847"/>
              <a:gd name="connsiteY215" fmla="*/ 3308371 h 6576910"/>
              <a:gd name="connsiteX216" fmla="*/ 3379658 w 3904847"/>
              <a:gd name="connsiteY216" fmla="*/ 2658438 h 6576910"/>
              <a:gd name="connsiteX217" fmla="*/ 3844047 w 3904847"/>
              <a:gd name="connsiteY217" fmla="*/ 2658438 h 6576910"/>
              <a:gd name="connsiteX218" fmla="*/ 3904847 w 3904847"/>
              <a:gd name="connsiteY218" fmla="*/ 2719240 h 6576910"/>
              <a:gd name="connsiteX219" fmla="*/ 3904847 w 3904847"/>
              <a:gd name="connsiteY219" fmla="*/ 3183626 h 6576910"/>
              <a:gd name="connsiteX220" fmla="*/ 3844047 w 3904847"/>
              <a:gd name="connsiteY220" fmla="*/ 3244427 h 6576910"/>
              <a:gd name="connsiteX221" fmla="*/ 3379658 w 3904847"/>
              <a:gd name="connsiteY221" fmla="*/ 3244427 h 6576910"/>
              <a:gd name="connsiteX222" fmla="*/ 3318858 w 3904847"/>
              <a:gd name="connsiteY222" fmla="*/ 3183626 h 6576910"/>
              <a:gd name="connsiteX223" fmla="*/ 3318858 w 3904847"/>
              <a:gd name="connsiteY223" fmla="*/ 2719240 h 6576910"/>
              <a:gd name="connsiteX224" fmla="*/ 3379658 w 3904847"/>
              <a:gd name="connsiteY224" fmla="*/ 2658438 h 6576910"/>
              <a:gd name="connsiteX225" fmla="*/ 2043099 w 3904847"/>
              <a:gd name="connsiteY225" fmla="*/ 2658438 h 6576910"/>
              <a:gd name="connsiteX226" fmla="*/ 2507488 w 3904847"/>
              <a:gd name="connsiteY226" fmla="*/ 2658438 h 6576910"/>
              <a:gd name="connsiteX227" fmla="*/ 2568288 w 3904847"/>
              <a:gd name="connsiteY227" fmla="*/ 2719241 h 6576910"/>
              <a:gd name="connsiteX228" fmla="*/ 2568288 w 3904847"/>
              <a:gd name="connsiteY228" fmla="*/ 3183626 h 6576910"/>
              <a:gd name="connsiteX229" fmla="*/ 2507488 w 3904847"/>
              <a:gd name="connsiteY229" fmla="*/ 3244427 h 6576910"/>
              <a:gd name="connsiteX230" fmla="*/ 2043099 w 3904847"/>
              <a:gd name="connsiteY230" fmla="*/ 3244427 h 6576910"/>
              <a:gd name="connsiteX231" fmla="*/ 1982299 w 3904847"/>
              <a:gd name="connsiteY231" fmla="*/ 3183626 h 6576910"/>
              <a:gd name="connsiteX232" fmla="*/ 1982299 w 3904847"/>
              <a:gd name="connsiteY232" fmla="*/ 2719241 h 6576910"/>
              <a:gd name="connsiteX233" fmla="*/ 2043099 w 3904847"/>
              <a:gd name="connsiteY233" fmla="*/ 2658438 h 6576910"/>
              <a:gd name="connsiteX234" fmla="*/ 1377440 w 3904847"/>
              <a:gd name="connsiteY234" fmla="*/ 2658438 h 6576910"/>
              <a:gd name="connsiteX235" fmla="*/ 1841829 w 3904847"/>
              <a:gd name="connsiteY235" fmla="*/ 2658438 h 6576910"/>
              <a:gd name="connsiteX236" fmla="*/ 1902629 w 3904847"/>
              <a:gd name="connsiteY236" fmla="*/ 2719241 h 6576910"/>
              <a:gd name="connsiteX237" fmla="*/ 1902629 w 3904847"/>
              <a:gd name="connsiteY237" fmla="*/ 3183626 h 6576910"/>
              <a:gd name="connsiteX238" fmla="*/ 1841829 w 3904847"/>
              <a:gd name="connsiteY238" fmla="*/ 3244427 h 6576910"/>
              <a:gd name="connsiteX239" fmla="*/ 1377440 w 3904847"/>
              <a:gd name="connsiteY239" fmla="*/ 3244427 h 6576910"/>
              <a:gd name="connsiteX240" fmla="*/ 1316640 w 3904847"/>
              <a:gd name="connsiteY240" fmla="*/ 3183626 h 6576910"/>
              <a:gd name="connsiteX241" fmla="*/ 1316640 w 3904847"/>
              <a:gd name="connsiteY241" fmla="*/ 2719241 h 6576910"/>
              <a:gd name="connsiteX242" fmla="*/ 1377440 w 3904847"/>
              <a:gd name="connsiteY242" fmla="*/ 2658438 h 6576910"/>
              <a:gd name="connsiteX243" fmla="*/ 60800 w 3904847"/>
              <a:gd name="connsiteY243" fmla="*/ 2658438 h 6576910"/>
              <a:gd name="connsiteX244" fmla="*/ 525188 w 3904847"/>
              <a:gd name="connsiteY244" fmla="*/ 2658438 h 6576910"/>
              <a:gd name="connsiteX245" fmla="*/ 585988 w 3904847"/>
              <a:gd name="connsiteY245" fmla="*/ 2719241 h 6576910"/>
              <a:gd name="connsiteX246" fmla="*/ 585988 w 3904847"/>
              <a:gd name="connsiteY246" fmla="*/ 3183626 h 6576910"/>
              <a:gd name="connsiteX247" fmla="*/ 526237 w 3904847"/>
              <a:gd name="connsiteY247" fmla="*/ 3244427 h 6576910"/>
              <a:gd name="connsiteX248" fmla="*/ 60800 w 3904847"/>
              <a:gd name="connsiteY248" fmla="*/ 3244427 h 6576910"/>
              <a:gd name="connsiteX249" fmla="*/ 0 w 3904847"/>
              <a:gd name="connsiteY249" fmla="*/ 3183626 h 6576910"/>
              <a:gd name="connsiteX250" fmla="*/ 0 w 3904847"/>
              <a:gd name="connsiteY250" fmla="*/ 2719241 h 6576910"/>
              <a:gd name="connsiteX251" fmla="*/ 60800 w 3904847"/>
              <a:gd name="connsiteY251" fmla="*/ 2658438 h 6576910"/>
              <a:gd name="connsiteX252" fmla="*/ 1377440 w 3904847"/>
              <a:gd name="connsiteY252" fmla="*/ 1976009 h 6576910"/>
              <a:gd name="connsiteX253" fmla="*/ 1841829 w 3904847"/>
              <a:gd name="connsiteY253" fmla="*/ 1976009 h 6576910"/>
              <a:gd name="connsiteX254" fmla="*/ 1902629 w 3904847"/>
              <a:gd name="connsiteY254" fmla="*/ 2036807 h 6576910"/>
              <a:gd name="connsiteX255" fmla="*/ 1902629 w 3904847"/>
              <a:gd name="connsiteY255" fmla="*/ 2501198 h 6576910"/>
              <a:gd name="connsiteX256" fmla="*/ 1841829 w 3904847"/>
              <a:gd name="connsiteY256" fmla="*/ 2561998 h 6576910"/>
              <a:gd name="connsiteX257" fmla="*/ 1377440 w 3904847"/>
              <a:gd name="connsiteY257" fmla="*/ 2561998 h 6576910"/>
              <a:gd name="connsiteX258" fmla="*/ 1316640 w 3904847"/>
              <a:gd name="connsiteY258" fmla="*/ 2501198 h 6576910"/>
              <a:gd name="connsiteX259" fmla="*/ 1316640 w 3904847"/>
              <a:gd name="connsiteY259" fmla="*/ 2036807 h 6576910"/>
              <a:gd name="connsiteX260" fmla="*/ 1377440 w 3904847"/>
              <a:gd name="connsiteY260" fmla="*/ 1976009 h 6576910"/>
              <a:gd name="connsiteX261" fmla="*/ 726457 w 3904847"/>
              <a:gd name="connsiteY261" fmla="*/ 1976009 h 6576910"/>
              <a:gd name="connsiteX262" fmla="*/ 1190845 w 3904847"/>
              <a:gd name="connsiteY262" fmla="*/ 1976009 h 6576910"/>
              <a:gd name="connsiteX263" fmla="*/ 1251646 w 3904847"/>
              <a:gd name="connsiteY263" fmla="*/ 2036807 h 6576910"/>
              <a:gd name="connsiteX264" fmla="*/ 1251646 w 3904847"/>
              <a:gd name="connsiteY264" fmla="*/ 2501198 h 6576910"/>
              <a:gd name="connsiteX265" fmla="*/ 1191894 w 3904847"/>
              <a:gd name="connsiteY265" fmla="*/ 2561998 h 6576910"/>
              <a:gd name="connsiteX266" fmla="*/ 726457 w 3904847"/>
              <a:gd name="connsiteY266" fmla="*/ 2561998 h 6576910"/>
              <a:gd name="connsiteX267" fmla="*/ 665657 w 3904847"/>
              <a:gd name="connsiteY267" fmla="*/ 2501198 h 6576910"/>
              <a:gd name="connsiteX268" fmla="*/ 665657 w 3904847"/>
              <a:gd name="connsiteY268" fmla="*/ 2036807 h 6576910"/>
              <a:gd name="connsiteX269" fmla="*/ 726457 w 3904847"/>
              <a:gd name="connsiteY269" fmla="*/ 1976009 h 6576910"/>
              <a:gd name="connsiteX270" fmla="*/ 60800 w 3904847"/>
              <a:gd name="connsiteY270" fmla="*/ 1976009 h 6576910"/>
              <a:gd name="connsiteX271" fmla="*/ 525188 w 3904847"/>
              <a:gd name="connsiteY271" fmla="*/ 1976009 h 6576910"/>
              <a:gd name="connsiteX272" fmla="*/ 585988 w 3904847"/>
              <a:gd name="connsiteY272" fmla="*/ 2036807 h 6576910"/>
              <a:gd name="connsiteX273" fmla="*/ 585988 w 3904847"/>
              <a:gd name="connsiteY273" fmla="*/ 2501198 h 6576910"/>
              <a:gd name="connsiteX274" fmla="*/ 526237 w 3904847"/>
              <a:gd name="connsiteY274" fmla="*/ 2561998 h 6576910"/>
              <a:gd name="connsiteX275" fmla="*/ 60800 w 3904847"/>
              <a:gd name="connsiteY275" fmla="*/ 2561998 h 6576910"/>
              <a:gd name="connsiteX276" fmla="*/ 0 w 3904847"/>
              <a:gd name="connsiteY276" fmla="*/ 2501198 h 6576910"/>
              <a:gd name="connsiteX277" fmla="*/ 0 w 3904847"/>
              <a:gd name="connsiteY277" fmla="*/ 2036807 h 6576910"/>
              <a:gd name="connsiteX278" fmla="*/ 60800 w 3904847"/>
              <a:gd name="connsiteY278" fmla="*/ 1976009 h 6576910"/>
              <a:gd name="connsiteX279" fmla="*/ 3379658 w 3904847"/>
              <a:gd name="connsiteY279" fmla="*/ 1976008 h 6576910"/>
              <a:gd name="connsiteX280" fmla="*/ 3844047 w 3904847"/>
              <a:gd name="connsiteY280" fmla="*/ 1976008 h 6576910"/>
              <a:gd name="connsiteX281" fmla="*/ 3904847 w 3904847"/>
              <a:gd name="connsiteY281" fmla="*/ 2036807 h 6576910"/>
              <a:gd name="connsiteX282" fmla="*/ 3904847 w 3904847"/>
              <a:gd name="connsiteY282" fmla="*/ 2501197 h 6576910"/>
              <a:gd name="connsiteX283" fmla="*/ 3844047 w 3904847"/>
              <a:gd name="connsiteY283" fmla="*/ 2561998 h 6576910"/>
              <a:gd name="connsiteX284" fmla="*/ 3379658 w 3904847"/>
              <a:gd name="connsiteY284" fmla="*/ 2561998 h 6576910"/>
              <a:gd name="connsiteX285" fmla="*/ 3318858 w 3904847"/>
              <a:gd name="connsiteY285" fmla="*/ 2501197 h 6576910"/>
              <a:gd name="connsiteX286" fmla="*/ 3318858 w 3904847"/>
              <a:gd name="connsiteY286" fmla="*/ 2036807 h 6576910"/>
              <a:gd name="connsiteX287" fmla="*/ 3379658 w 3904847"/>
              <a:gd name="connsiteY287" fmla="*/ 1976008 h 6576910"/>
              <a:gd name="connsiteX288" fmla="*/ 2714000 w 3904847"/>
              <a:gd name="connsiteY288" fmla="*/ 1976008 h 6576910"/>
              <a:gd name="connsiteX289" fmla="*/ 3178389 w 3904847"/>
              <a:gd name="connsiteY289" fmla="*/ 1976008 h 6576910"/>
              <a:gd name="connsiteX290" fmla="*/ 3239189 w 3904847"/>
              <a:gd name="connsiteY290" fmla="*/ 2036807 h 6576910"/>
              <a:gd name="connsiteX291" fmla="*/ 3239189 w 3904847"/>
              <a:gd name="connsiteY291" fmla="*/ 2501197 h 6576910"/>
              <a:gd name="connsiteX292" fmla="*/ 3178389 w 3904847"/>
              <a:gd name="connsiteY292" fmla="*/ 2561998 h 6576910"/>
              <a:gd name="connsiteX293" fmla="*/ 2714000 w 3904847"/>
              <a:gd name="connsiteY293" fmla="*/ 2561998 h 6576910"/>
              <a:gd name="connsiteX294" fmla="*/ 2653200 w 3904847"/>
              <a:gd name="connsiteY294" fmla="*/ 2501197 h 6576910"/>
              <a:gd name="connsiteX295" fmla="*/ 2653200 w 3904847"/>
              <a:gd name="connsiteY295" fmla="*/ 2036807 h 6576910"/>
              <a:gd name="connsiteX296" fmla="*/ 2714000 w 3904847"/>
              <a:gd name="connsiteY296" fmla="*/ 1976008 h 6576910"/>
              <a:gd name="connsiteX297" fmla="*/ 2043099 w 3904847"/>
              <a:gd name="connsiteY297" fmla="*/ 1976008 h 6576910"/>
              <a:gd name="connsiteX298" fmla="*/ 2507488 w 3904847"/>
              <a:gd name="connsiteY298" fmla="*/ 1976008 h 6576910"/>
              <a:gd name="connsiteX299" fmla="*/ 2568288 w 3904847"/>
              <a:gd name="connsiteY299" fmla="*/ 2036807 h 6576910"/>
              <a:gd name="connsiteX300" fmla="*/ 2568288 w 3904847"/>
              <a:gd name="connsiteY300" fmla="*/ 2501197 h 6576910"/>
              <a:gd name="connsiteX301" fmla="*/ 2507488 w 3904847"/>
              <a:gd name="connsiteY301" fmla="*/ 2561998 h 6576910"/>
              <a:gd name="connsiteX302" fmla="*/ 2043099 w 3904847"/>
              <a:gd name="connsiteY302" fmla="*/ 2561998 h 6576910"/>
              <a:gd name="connsiteX303" fmla="*/ 1982299 w 3904847"/>
              <a:gd name="connsiteY303" fmla="*/ 2501197 h 6576910"/>
              <a:gd name="connsiteX304" fmla="*/ 1982299 w 3904847"/>
              <a:gd name="connsiteY304" fmla="*/ 2036807 h 6576910"/>
              <a:gd name="connsiteX305" fmla="*/ 2043099 w 3904847"/>
              <a:gd name="connsiteY305" fmla="*/ 1976008 h 6576910"/>
              <a:gd name="connsiteX306" fmla="*/ 1377440 w 3904847"/>
              <a:gd name="connsiteY306" fmla="*/ 1317690 h 6576910"/>
              <a:gd name="connsiteX307" fmla="*/ 1841829 w 3904847"/>
              <a:gd name="connsiteY307" fmla="*/ 1317690 h 6576910"/>
              <a:gd name="connsiteX308" fmla="*/ 1902629 w 3904847"/>
              <a:gd name="connsiteY308" fmla="*/ 1378490 h 6576910"/>
              <a:gd name="connsiteX309" fmla="*/ 1902629 w 3904847"/>
              <a:gd name="connsiteY309" fmla="*/ 1842878 h 6576910"/>
              <a:gd name="connsiteX310" fmla="*/ 1841829 w 3904847"/>
              <a:gd name="connsiteY310" fmla="*/ 1903678 h 6576910"/>
              <a:gd name="connsiteX311" fmla="*/ 1377440 w 3904847"/>
              <a:gd name="connsiteY311" fmla="*/ 1903678 h 6576910"/>
              <a:gd name="connsiteX312" fmla="*/ 1316640 w 3904847"/>
              <a:gd name="connsiteY312" fmla="*/ 1842878 h 6576910"/>
              <a:gd name="connsiteX313" fmla="*/ 1316640 w 3904847"/>
              <a:gd name="connsiteY313" fmla="*/ 1378490 h 6576910"/>
              <a:gd name="connsiteX314" fmla="*/ 1377440 w 3904847"/>
              <a:gd name="connsiteY314" fmla="*/ 1317690 h 6576910"/>
              <a:gd name="connsiteX315" fmla="*/ 726457 w 3904847"/>
              <a:gd name="connsiteY315" fmla="*/ 1317690 h 6576910"/>
              <a:gd name="connsiteX316" fmla="*/ 1190845 w 3904847"/>
              <a:gd name="connsiteY316" fmla="*/ 1317690 h 6576910"/>
              <a:gd name="connsiteX317" fmla="*/ 1251646 w 3904847"/>
              <a:gd name="connsiteY317" fmla="*/ 1378491 h 6576910"/>
              <a:gd name="connsiteX318" fmla="*/ 1251646 w 3904847"/>
              <a:gd name="connsiteY318" fmla="*/ 1842878 h 6576910"/>
              <a:gd name="connsiteX319" fmla="*/ 1191894 w 3904847"/>
              <a:gd name="connsiteY319" fmla="*/ 1903679 h 6576910"/>
              <a:gd name="connsiteX320" fmla="*/ 726457 w 3904847"/>
              <a:gd name="connsiteY320" fmla="*/ 1903679 h 6576910"/>
              <a:gd name="connsiteX321" fmla="*/ 665657 w 3904847"/>
              <a:gd name="connsiteY321" fmla="*/ 1842878 h 6576910"/>
              <a:gd name="connsiteX322" fmla="*/ 665657 w 3904847"/>
              <a:gd name="connsiteY322" fmla="*/ 1378491 h 6576910"/>
              <a:gd name="connsiteX323" fmla="*/ 726457 w 3904847"/>
              <a:gd name="connsiteY323" fmla="*/ 1317690 h 6576910"/>
              <a:gd name="connsiteX324" fmla="*/ 2043099 w 3904847"/>
              <a:gd name="connsiteY324" fmla="*/ 1317689 h 6576910"/>
              <a:gd name="connsiteX325" fmla="*/ 2507488 w 3904847"/>
              <a:gd name="connsiteY325" fmla="*/ 1317689 h 6576910"/>
              <a:gd name="connsiteX326" fmla="*/ 2568288 w 3904847"/>
              <a:gd name="connsiteY326" fmla="*/ 1378489 h 6576910"/>
              <a:gd name="connsiteX327" fmla="*/ 2568288 w 3904847"/>
              <a:gd name="connsiteY327" fmla="*/ 1842877 h 6576910"/>
              <a:gd name="connsiteX328" fmla="*/ 2507488 w 3904847"/>
              <a:gd name="connsiteY328" fmla="*/ 1903677 h 6576910"/>
              <a:gd name="connsiteX329" fmla="*/ 2043099 w 3904847"/>
              <a:gd name="connsiteY329" fmla="*/ 1903677 h 6576910"/>
              <a:gd name="connsiteX330" fmla="*/ 1982299 w 3904847"/>
              <a:gd name="connsiteY330" fmla="*/ 1842877 h 6576910"/>
              <a:gd name="connsiteX331" fmla="*/ 1982299 w 3904847"/>
              <a:gd name="connsiteY331" fmla="*/ 1378489 h 6576910"/>
              <a:gd name="connsiteX332" fmla="*/ 2043099 w 3904847"/>
              <a:gd name="connsiteY332" fmla="*/ 1317689 h 6576910"/>
              <a:gd name="connsiteX333" fmla="*/ 3379658 w 3904847"/>
              <a:gd name="connsiteY333" fmla="*/ 1317688 h 6576910"/>
              <a:gd name="connsiteX334" fmla="*/ 3844047 w 3904847"/>
              <a:gd name="connsiteY334" fmla="*/ 1317688 h 6576910"/>
              <a:gd name="connsiteX335" fmla="*/ 3904847 w 3904847"/>
              <a:gd name="connsiteY335" fmla="*/ 1378489 h 6576910"/>
              <a:gd name="connsiteX336" fmla="*/ 3904847 w 3904847"/>
              <a:gd name="connsiteY336" fmla="*/ 1842877 h 6576910"/>
              <a:gd name="connsiteX337" fmla="*/ 3844047 w 3904847"/>
              <a:gd name="connsiteY337" fmla="*/ 1903676 h 6576910"/>
              <a:gd name="connsiteX338" fmla="*/ 3379658 w 3904847"/>
              <a:gd name="connsiteY338" fmla="*/ 1903676 h 6576910"/>
              <a:gd name="connsiteX339" fmla="*/ 3318858 w 3904847"/>
              <a:gd name="connsiteY339" fmla="*/ 1842877 h 6576910"/>
              <a:gd name="connsiteX340" fmla="*/ 3318858 w 3904847"/>
              <a:gd name="connsiteY340" fmla="*/ 1378489 h 6576910"/>
              <a:gd name="connsiteX341" fmla="*/ 3379658 w 3904847"/>
              <a:gd name="connsiteY341" fmla="*/ 1317688 h 6576910"/>
              <a:gd name="connsiteX342" fmla="*/ 2714000 w 3904847"/>
              <a:gd name="connsiteY342" fmla="*/ 1317688 h 6576910"/>
              <a:gd name="connsiteX343" fmla="*/ 3178389 w 3904847"/>
              <a:gd name="connsiteY343" fmla="*/ 1317688 h 6576910"/>
              <a:gd name="connsiteX344" fmla="*/ 3239189 w 3904847"/>
              <a:gd name="connsiteY344" fmla="*/ 1378489 h 6576910"/>
              <a:gd name="connsiteX345" fmla="*/ 3239189 w 3904847"/>
              <a:gd name="connsiteY345" fmla="*/ 1842877 h 6576910"/>
              <a:gd name="connsiteX346" fmla="*/ 3178389 w 3904847"/>
              <a:gd name="connsiteY346" fmla="*/ 1903677 h 6576910"/>
              <a:gd name="connsiteX347" fmla="*/ 2714000 w 3904847"/>
              <a:gd name="connsiteY347" fmla="*/ 1903677 h 6576910"/>
              <a:gd name="connsiteX348" fmla="*/ 2653200 w 3904847"/>
              <a:gd name="connsiteY348" fmla="*/ 1842877 h 6576910"/>
              <a:gd name="connsiteX349" fmla="*/ 2653200 w 3904847"/>
              <a:gd name="connsiteY349" fmla="*/ 1378489 h 6576910"/>
              <a:gd name="connsiteX350" fmla="*/ 2714000 w 3904847"/>
              <a:gd name="connsiteY350" fmla="*/ 1317688 h 6576910"/>
              <a:gd name="connsiteX351" fmla="*/ 726457 w 3904847"/>
              <a:gd name="connsiteY351" fmla="*/ 658321 h 6576910"/>
              <a:gd name="connsiteX352" fmla="*/ 1190845 w 3904847"/>
              <a:gd name="connsiteY352" fmla="*/ 658321 h 6576910"/>
              <a:gd name="connsiteX353" fmla="*/ 1251646 w 3904847"/>
              <a:gd name="connsiteY353" fmla="*/ 719121 h 6576910"/>
              <a:gd name="connsiteX354" fmla="*/ 1251646 w 3904847"/>
              <a:gd name="connsiteY354" fmla="*/ 1183510 h 6576910"/>
              <a:gd name="connsiteX355" fmla="*/ 1191894 w 3904847"/>
              <a:gd name="connsiteY355" fmla="*/ 1245359 h 6576910"/>
              <a:gd name="connsiteX356" fmla="*/ 726457 w 3904847"/>
              <a:gd name="connsiteY356" fmla="*/ 1245359 h 6576910"/>
              <a:gd name="connsiteX357" fmla="*/ 665657 w 3904847"/>
              <a:gd name="connsiteY357" fmla="*/ 1184559 h 6576910"/>
              <a:gd name="connsiteX358" fmla="*/ 665657 w 3904847"/>
              <a:gd name="connsiteY358" fmla="*/ 719121 h 6576910"/>
              <a:gd name="connsiteX359" fmla="*/ 726457 w 3904847"/>
              <a:gd name="connsiteY359" fmla="*/ 658321 h 6576910"/>
              <a:gd name="connsiteX360" fmla="*/ 60800 w 3904847"/>
              <a:gd name="connsiteY360" fmla="*/ 658321 h 6576910"/>
              <a:gd name="connsiteX361" fmla="*/ 525188 w 3904847"/>
              <a:gd name="connsiteY361" fmla="*/ 658321 h 6576910"/>
              <a:gd name="connsiteX362" fmla="*/ 585988 w 3904847"/>
              <a:gd name="connsiteY362" fmla="*/ 719121 h 6576910"/>
              <a:gd name="connsiteX363" fmla="*/ 585988 w 3904847"/>
              <a:gd name="connsiteY363" fmla="*/ 1183511 h 6576910"/>
              <a:gd name="connsiteX364" fmla="*/ 526237 w 3904847"/>
              <a:gd name="connsiteY364" fmla="*/ 1245360 h 6576910"/>
              <a:gd name="connsiteX365" fmla="*/ 60800 w 3904847"/>
              <a:gd name="connsiteY365" fmla="*/ 1245360 h 6576910"/>
              <a:gd name="connsiteX366" fmla="*/ 0 w 3904847"/>
              <a:gd name="connsiteY366" fmla="*/ 1184559 h 6576910"/>
              <a:gd name="connsiteX367" fmla="*/ 0 w 3904847"/>
              <a:gd name="connsiteY367" fmla="*/ 719121 h 6576910"/>
              <a:gd name="connsiteX368" fmla="*/ 60800 w 3904847"/>
              <a:gd name="connsiteY368" fmla="*/ 658321 h 6576910"/>
              <a:gd name="connsiteX369" fmla="*/ 2714000 w 3904847"/>
              <a:gd name="connsiteY369" fmla="*/ 658320 h 6576910"/>
              <a:gd name="connsiteX370" fmla="*/ 3178389 w 3904847"/>
              <a:gd name="connsiteY370" fmla="*/ 658320 h 6576910"/>
              <a:gd name="connsiteX371" fmla="*/ 3239189 w 3904847"/>
              <a:gd name="connsiteY371" fmla="*/ 719120 h 6576910"/>
              <a:gd name="connsiteX372" fmla="*/ 3239189 w 3904847"/>
              <a:gd name="connsiteY372" fmla="*/ 1183509 h 6576910"/>
              <a:gd name="connsiteX373" fmla="*/ 3178389 w 3904847"/>
              <a:gd name="connsiteY373" fmla="*/ 1245358 h 6576910"/>
              <a:gd name="connsiteX374" fmla="*/ 2714000 w 3904847"/>
              <a:gd name="connsiteY374" fmla="*/ 1245358 h 6576910"/>
              <a:gd name="connsiteX375" fmla="*/ 2653200 w 3904847"/>
              <a:gd name="connsiteY375" fmla="*/ 1184557 h 6576910"/>
              <a:gd name="connsiteX376" fmla="*/ 2653200 w 3904847"/>
              <a:gd name="connsiteY376" fmla="*/ 719120 h 6576910"/>
              <a:gd name="connsiteX377" fmla="*/ 2714000 w 3904847"/>
              <a:gd name="connsiteY377" fmla="*/ 658320 h 6576910"/>
              <a:gd name="connsiteX378" fmla="*/ 2043099 w 3904847"/>
              <a:gd name="connsiteY378" fmla="*/ 658320 h 6576910"/>
              <a:gd name="connsiteX379" fmla="*/ 2507488 w 3904847"/>
              <a:gd name="connsiteY379" fmla="*/ 658320 h 6576910"/>
              <a:gd name="connsiteX380" fmla="*/ 2568288 w 3904847"/>
              <a:gd name="connsiteY380" fmla="*/ 719120 h 6576910"/>
              <a:gd name="connsiteX381" fmla="*/ 2568288 w 3904847"/>
              <a:gd name="connsiteY381" fmla="*/ 1183509 h 6576910"/>
              <a:gd name="connsiteX382" fmla="*/ 2507488 w 3904847"/>
              <a:gd name="connsiteY382" fmla="*/ 1245358 h 6576910"/>
              <a:gd name="connsiteX383" fmla="*/ 2043099 w 3904847"/>
              <a:gd name="connsiteY383" fmla="*/ 1245358 h 6576910"/>
              <a:gd name="connsiteX384" fmla="*/ 1982299 w 3904847"/>
              <a:gd name="connsiteY384" fmla="*/ 1184558 h 6576910"/>
              <a:gd name="connsiteX385" fmla="*/ 1982299 w 3904847"/>
              <a:gd name="connsiteY385" fmla="*/ 719120 h 6576910"/>
              <a:gd name="connsiteX386" fmla="*/ 2043099 w 3904847"/>
              <a:gd name="connsiteY386" fmla="*/ 658320 h 6576910"/>
              <a:gd name="connsiteX387" fmla="*/ 1377440 w 3904847"/>
              <a:gd name="connsiteY387" fmla="*/ 1 h 6576910"/>
              <a:gd name="connsiteX388" fmla="*/ 1841829 w 3904847"/>
              <a:gd name="connsiteY388" fmla="*/ 1 h 6576910"/>
              <a:gd name="connsiteX389" fmla="*/ 1902629 w 3904847"/>
              <a:gd name="connsiteY389" fmla="*/ 60801 h 6576910"/>
              <a:gd name="connsiteX390" fmla="*/ 1902629 w 3904847"/>
              <a:gd name="connsiteY390" fmla="*/ 525189 h 6576910"/>
              <a:gd name="connsiteX391" fmla="*/ 1841829 w 3904847"/>
              <a:gd name="connsiteY391" fmla="*/ 587038 h 6576910"/>
              <a:gd name="connsiteX392" fmla="*/ 1377440 w 3904847"/>
              <a:gd name="connsiteY392" fmla="*/ 587038 h 6576910"/>
              <a:gd name="connsiteX393" fmla="*/ 1316640 w 3904847"/>
              <a:gd name="connsiteY393" fmla="*/ 526238 h 6576910"/>
              <a:gd name="connsiteX394" fmla="*/ 1316640 w 3904847"/>
              <a:gd name="connsiteY394" fmla="*/ 60801 h 6576910"/>
              <a:gd name="connsiteX395" fmla="*/ 1377440 w 3904847"/>
              <a:gd name="connsiteY395" fmla="*/ 1 h 6576910"/>
              <a:gd name="connsiteX396" fmla="*/ 726457 w 3904847"/>
              <a:gd name="connsiteY396" fmla="*/ 1 h 6576910"/>
              <a:gd name="connsiteX397" fmla="*/ 1190845 w 3904847"/>
              <a:gd name="connsiteY397" fmla="*/ 1 h 6576910"/>
              <a:gd name="connsiteX398" fmla="*/ 1251646 w 3904847"/>
              <a:gd name="connsiteY398" fmla="*/ 60801 h 6576910"/>
              <a:gd name="connsiteX399" fmla="*/ 1251646 w 3904847"/>
              <a:gd name="connsiteY399" fmla="*/ 525189 h 6576910"/>
              <a:gd name="connsiteX400" fmla="*/ 1191894 w 3904847"/>
              <a:gd name="connsiteY400" fmla="*/ 587038 h 6576910"/>
              <a:gd name="connsiteX401" fmla="*/ 726457 w 3904847"/>
              <a:gd name="connsiteY401" fmla="*/ 587038 h 6576910"/>
              <a:gd name="connsiteX402" fmla="*/ 665657 w 3904847"/>
              <a:gd name="connsiteY402" fmla="*/ 526238 h 6576910"/>
              <a:gd name="connsiteX403" fmla="*/ 665657 w 3904847"/>
              <a:gd name="connsiteY403" fmla="*/ 60801 h 6576910"/>
              <a:gd name="connsiteX404" fmla="*/ 726457 w 3904847"/>
              <a:gd name="connsiteY404" fmla="*/ 1 h 6576910"/>
              <a:gd name="connsiteX405" fmla="*/ 3379658 w 3904847"/>
              <a:gd name="connsiteY405" fmla="*/ 0 h 6576910"/>
              <a:gd name="connsiteX406" fmla="*/ 3844047 w 3904847"/>
              <a:gd name="connsiteY406" fmla="*/ 0 h 6576910"/>
              <a:gd name="connsiteX407" fmla="*/ 3904847 w 3904847"/>
              <a:gd name="connsiteY407" fmla="*/ 60800 h 6576910"/>
              <a:gd name="connsiteX408" fmla="*/ 3904847 w 3904847"/>
              <a:gd name="connsiteY408" fmla="*/ 525188 h 6576910"/>
              <a:gd name="connsiteX409" fmla="*/ 3844047 w 3904847"/>
              <a:gd name="connsiteY409" fmla="*/ 587037 h 6576910"/>
              <a:gd name="connsiteX410" fmla="*/ 3379658 w 3904847"/>
              <a:gd name="connsiteY410" fmla="*/ 587037 h 6576910"/>
              <a:gd name="connsiteX411" fmla="*/ 3318858 w 3904847"/>
              <a:gd name="connsiteY411" fmla="*/ 526236 h 6576910"/>
              <a:gd name="connsiteX412" fmla="*/ 3318858 w 3904847"/>
              <a:gd name="connsiteY412" fmla="*/ 60800 h 6576910"/>
              <a:gd name="connsiteX413" fmla="*/ 3379658 w 3904847"/>
              <a:gd name="connsiteY413" fmla="*/ 0 h 6576910"/>
              <a:gd name="connsiteX414" fmla="*/ 2714000 w 3904847"/>
              <a:gd name="connsiteY414" fmla="*/ 0 h 6576910"/>
              <a:gd name="connsiteX415" fmla="*/ 3178389 w 3904847"/>
              <a:gd name="connsiteY415" fmla="*/ 0 h 6576910"/>
              <a:gd name="connsiteX416" fmla="*/ 3239189 w 3904847"/>
              <a:gd name="connsiteY416" fmla="*/ 60800 h 6576910"/>
              <a:gd name="connsiteX417" fmla="*/ 3239189 w 3904847"/>
              <a:gd name="connsiteY417" fmla="*/ 525188 h 6576910"/>
              <a:gd name="connsiteX418" fmla="*/ 3178389 w 3904847"/>
              <a:gd name="connsiteY418" fmla="*/ 587037 h 6576910"/>
              <a:gd name="connsiteX419" fmla="*/ 2714000 w 3904847"/>
              <a:gd name="connsiteY419" fmla="*/ 587037 h 6576910"/>
              <a:gd name="connsiteX420" fmla="*/ 2653200 w 3904847"/>
              <a:gd name="connsiteY420" fmla="*/ 526237 h 6576910"/>
              <a:gd name="connsiteX421" fmla="*/ 2653200 w 3904847"/>
              <a:gd name="connsiteY421" fmla="*/ 60800 h 6576910"/>
              <a:gd name="connsiteX422" fmla="*/ 2714000 w 3904847"/>
              <a:gd name="connsiteY422" fmla="*/ 0 h 6576910"/>
              <a:gd name="connsiteX423" fmla="*/ 2043099 w 3904847"/>
              <a:gd name="connsiteY423" fmla="*/ 0 h 6576910"/>
              <a:gd name="connsiteX424" fmla="*/ 2507488 w 3904847"/>
              <a:gd name="connsiteY424" fmla="*/ 0 h 6576910"/>
              <a:gd name="connsiteX425" fmla="*/ 2568288 w 3904847"/>
              <a:gd name="connsiteY425" fmla="*/ 60801 h 6576910"/>
              <a:gd name="connsiteX426" fmla="*/ 2568288 w 3904847"/>
              <a:gd name="connsiteY426" fmla="*/ 525188 h 6576910"/>
              <a:gd name="connsiteX427" fmla="*/ 2507488 w 3904847"/>
              <a:gd name="connsiteY427" fmla="*/ 587038 h 6576910"/>
              <a:gd name="connsiteX428" fmla="*/ 2043099 w 3904847"/>
              <a:gd name="connsiteY428" fmla="*/ 587038 h 6576910"/>
              <a:gd name="connsiteX429" fmla="*/ 1982299 w 3904847"/>
              <a:gd name="connsiteY429" fmla="*/ 526237 h 6576910"/>
              <a:gd name="connsiteX430" fmla="*/ 1982299 w 3904847"/>
              <a:gd name="connsiteY430" fmla="*/ 60801 h 6576910"/>
              <a:gd name="connsiteX431" fmla="*/ 2043099 w 3904847"/>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904847" h="6576910">
                <a:moveTo>
                  <a:pt x="3379658" y="5990921"/>
                </a:moveTo>
                <a:lnTo>
                  <a:pt x="3844047" y="5990921"/>
                </a:lnTo>
                <a:cubicBezTo>
                  <a:pt x="3877592" y="5990921"/>
                  <a:pt x="3904847" y="6018176"/>
                  <a:pt x="3904847" y="6051722"/>
                </a:cubicBezTo>
                <a:lnTo>
                  <a:pt x="3904847" y="6516110"/>
                </a:lnTo>
                <a:cubicBezTo>
                  <a:pt x="3904847" y="6548606"/>
                  <a:pt x="3877592" y="6576910"/>
                  <a:pt x="3844047" y="6576910"/>
                </a:cubicBezTo>
                <a:lnTo>
                  <a:pt x="3379658" y="6576910"/>
                </a:lnTo>
                <a:cubicBezTo>
                  <a:pt x="3346113" y="6576910"/>
                  <a:pt x="3318858" y="6549655"/>
                  <a:pt x="3318858" y="6516110"/>
                </a:cubicBezTo>
                <a:lnTo>
                  <a:pt x="3318858" y="6051722"/>
                </a:lnTo>
                <a:cubicBezTo>
                  <a:pt x="3318858" y="6018176"/>
                  <a:pt x="3346113" y="5990921"/>
                  <a:pt x="3379658" y="5990921"/>
                </a:cubicBezTo>
                <a:close/>
                <a:moveTo>
                  <a:pt x="2714000" y="5990921"/>
                </a:moveTo>
                <a:lnTo>
                  <a:pt x="3178389" y="5990921"/>
                </a:lnTo>
                <a:cubicBezTo>
                  <a:pt x="3211934" y="5990921"/>
                  <a:pt x="3239189" y="6018176"/>
                  <a:pt x="3239189" y="6051722"/>
                </a:cubicBezTo>
                <a:lnTo>
                  <a:pt x="3239189" y="6516110"/>
                </a:lnTo>
                <a:cubicBezTo>
                  <a:pt x="3239189" y="6548606"/>
                  <a:pt x="3211934" y="6576910"/>
                  <a:pt x="3178389" y="6576910"/>
                </a:cubicBezTo>
                <a:lnTo>
                  <a:pt x="2714000" y="6576910"/>
                </a:lnTo>
                <a:cubicBezTo>
                  <a:pt x="2680455" y="6576910"/>
                  <a:pt x="2653200" y="6549655"/>
                  <a:pt x="2653200" y="6516110"/>
                </a:cubicBezTo>
                <a:lnTo>
                  <a:pt x="2653200" y="6051722"/>
                </a:lnTo>
                <a:cubicBezTo>
                  <a:pt x="2653200" y="6018176"/>
                  <a:pt x="2680455" y="5990921"/>
                  <a:pt x="2714000" y="5990921"/>
                </a:cubicBezTo>
                <a:close/>
                <a:moveTo>
                  <a:pt x="2043099" y="5990921"/>
                </a:moveTo>
                <a:lnTo>
                  <a:pt x="2507488" y="5990921"/>
                </a:lnTo>
                <a:cubicBezTo>
                  <a:pt x="2541033" y="5990921"/>
                  <a:pt x="2568288" y="6018176"/>
                  <a:pt x="2568288" y="6051722"/>
                </a:cubicBezTo>
                <a:lnTo>
                  <a:pt x="2568288" y="6516110"/>
                </a:lnTo>
                <a:cubicBezTo>
                  <a:pt x="2568288" y="6548606"/>
                  <a:pt x="2541033" y="6576910"/>
                  <a:pt x="2507488" y="6576910"/>
                </a:cubicBezTo>
                <a:lnTo>
                  <a:pt x="2043099" y="6576910"/>
                </a:lnTo>
                <a:cubicBezTo>
                  <a:pt x="2009553" y="6576910"/>
                  <a:pt x="1982299" y="6549655"/>
                  <a:pt x="1982299" y="6516110"/>
                </a:cubicBezTo>
                <a:lnTo>
                  <a:pt x="1982299" y="6051722"/>
                </a:lnTo>
                <a:cubicBezTo>
                  <a:pt x="1982299" y="6018176"/>
                  <a:pt x="2009553" y="5990921"/>
                  <a:pt x="2043099" y="5990921"/>
                </a:cubicBezTo>
                <a:close/>
                <a:moveTo>
                  <a:pt x="1377440" y="5990921"/>
                </a:moveTo>
                <a:lnTo>
                  <a:pt x="1841829" y="5990921"/>
                </a:lnTo>
                <a:cubicBezTo>
                  <a:pt x="1875375" y="5990921"/>
                  <a:pt x="1902629" y="6018176"/>
                  <a:pt x="1902629" y="6051722"/>
                </a:cubicBezTo>
                <a:lnTo>
                  <a:pt x="1902629" y="6516110"/>
                </a:lnTo>
                <a:cubicBezTo>
                  <a:pt x="1902629" y="6548606"/>
                  <a:pt x="1875375" y="6576910"/>
                  <a:pt x="1841829" y="6576910"/>
                </a:cubicBezTo>
                <a:lnTo>
                  <a:pt x="1377440" y="6576910"/>
                </a:lnTo>
                <a:cubicBezTo>
                  <a:pt x="1343895" y="6576910"/>
                  <a:pt x="1316640" y="6549655"/>
                  <a:pt x="1316640" y="6516110"/>
                </a:cubicBezTo>
                <a:lnTo>
                  <a:pt x="1316640" y="6051722"/>
                </a:lnTo>
                <a:cubicBezTo>
                  <a:pt x="1316640" y="6018176"/>
                  <a:pt x="1343895" y="5990921"/>
                  <a:pt x="1377440" y="5990921"/>
                </a:cubicBezTo>
                <a:close/>
                <a:moveTo>
                  <a:pt x="726457" y="5990921"/>
                </a:moveTo>
                <a:lnTo>
                  <a:pt x="1190845" y="5990921"/>
                </a:lnTo>
                <a:cubicBezTo>
                  <a:pt x="1224391" y="5990921"/>
                  <a:pt x="1251646" y="6018176"/>
                  <a:pt x="1251646" y="6051722"/>
                </a:cubicBezTo>
                <a:lnTo>
                  <a:pt x="1251646" y="6516110"/>
                </a:lnTo>
                <a:cubicBezTo>
                  <a:pt x="1252695" y="6548606"/>
                  <a:pt x="1225438" y="6576910"/>
                  <a:pt x="1191894" y="6576910"/>
                </a:cubicBezTo>
                <a:lnTo>
                  <a:pt x="726457" y="6576910"/>
                </a:lnTo>
                <a:cubicBezTo>
                  <a:pt x="692912" y="6576910"/>
                  <a:pt x="665657" y="6549655"/>
                  <a:pt x="665657" y="6516110"/>
                </a:cubicBezTo>
                <a:lnTo>
                  <a:pt x="665657" y="6051722"/>
                </a:lnTo>
                <a:cubicBezTo>
                  <a:pt x="665657" y="6018176"/>
                  <a:pt x="692912" y="5990921"/>
                  <a:pt x="726457" y="5990921"/>
                </a:cubicBezTo>
                <a:close/>
                <a:moveTo>
                  <a:pt x="3379658" y="5331552"/>
                </a:moveTo>
                <a:lnTo>
                  <a:pt x="3844047" y="5331552"/>
                </a:lnTo>
                <a:cubicBezTo>
                  <a:pt x="3877592" y="5331552"/>
                  <a:pt x="3904847" y="5358807"/>
                  <a:pt x="3904847" y="5392352"/>
                </a:cubicBezTo>
                <a:lnTo>
                  <a:pt x="3904847" y="5856741"/>
                </a:lnTo>
                <a:cubicBezTo>
                  <a:pt x="3904847" y="5890286"/>
                  <a:pt x="3877592" y="5917541"/>
                  <a:pt x="3844047" y="5917541"/>
                </a:cubicBezTo>
                <a:lnTo>
                  <a:pt x="3379658" y="5917541"/>
                </a:lnTo>
                <a:cubicBezTo>
                  <a:pt x="3346113" y="5917541"/>
                  <a:pt x="3318858" y="5890286"/>
                  <a:pt x="3318858" y="5856741"/>
                </a:cubicBezTo>
                <a:lnTo>
                  <a:pt x="3318858" y="5392352"/>
                </a:lnTo>
                <a:cubicBezTo>
                  <a:pt x="3318858" y="5358807"/>
                  <a:pt x="3346113" y="5331552"/>
                  <a:pt x="3379658" y="5331552"/>
                </a:cubicBezTo>
                <a:close/>
                <a:moveTo>
                  <a:pt x="2043099" y="5331552"/>
                </a:moveTo>
                <a:lnTo>
                  <a:pt x="2507488" y="5331552"/>
                </a:lnTo>
                <a:cubicBezTo>
                  <a:pt x="2541033" y="5331552"/>
                  <a:pt x="2568288" y="5358807"/>
                  <a:pt x="2568288" y="5392352"/>
                </a:cubicBezTo>
                <a:lnTo>
                  <a:pt x="2568288" y="5856741"/>
                </a:lnTo>
                <a:cubicBezTo>
                  <a:pt x="2568288" y="5890286"/>
                  <a:pt x="2541033" y="5917541"/>
                  <a:pt x="2507488" y="5917541"/>
                </a:cubicBezTo>
                <a:lnTo>
                  <a:pt x="2043099" y="5917541"/>
                </a:lnTo>
                <a:cubicBezTo>
                  <a:pt x="2009553" y="5917541"/>
                  <a:pt x="1982299" y="5890286"/>
                  <a:pt x="1982299" y="5856741"/>
                </a:cubicBezTo>
                <a:lnTo>
                  <a:pt x="1982299" y="5392352"/>
                </a:lnTo>
                <a:cubicBezTo>
                  <a:pt x="1982299" y="5358807"/>
                  <a:pt x="2009553" y="5331552"/>
                  <a:pt x="2043099" y="5331552"/>
                </a:cubicBezTo>
                <a:close/>
                <a:moveTo>
                  <a:pt x="1377440" y="5331552"/>
                </a:moveTo>
                <a:lnTo>
                  <a:pt x="1841829" y="5331552"/>
                </a:lnTo>
                <a:cubicBezTo>
                  <a:pt x="1875375" y="5331552"/>
                  <a:pt x="1902629" y="5358807"/>
                  <a:pt x="1902629" y="5392352"/>
                </a:cubicBezTo>
                <a:lnTo>
                  <a:pt x="1902629" y="5856741"/>
                </a:lnTo>
                <a:cubicBezTo>
                  <a:pt x="1902629" y="5890286"/>
                  <a:pt x="1875375" y="5917541"/>
                  <a:pt x="1841829" y="5917541"/>
                </a:cubicBezTo>
                <a:lnTo>
                  <a:pt x="1377440" y="5917541"/>
                </a:lnTo>
                <a:cubicBezTo>
                  <a:pt x="1343895" y="5917541"/>
                  <a:pt x="1316640" y="5890286"/>
                  <a:pt x="1316640" y="5856741"/>
                </a:cubicBezTo>
                <a:lnTo>
                  <a:pt x="1316640" y="5392352"/>
                </a:lnTo>
                <a:cubicBezTo>
                  <a:pt x="1316640" y="5358807"/>
                  <a:pt x="1343895" y="5331552"/>
                  <a:pt x="1377440" y="5331552"/>
                </a:cubicBezTo>
                <a:close/>
                <a:moveTo>
                  <a:pt x="726457" y="5331552"/>
                </a:moveTo>
                <a:lnTo>
                  <a:pt x="1190845" y="5331552"/>
                </a:lnTo>
                <a:cubicBezTo>
                  <a:pt x="1224391" y="5331552"/>
                  <a:pt x="1251646" y="5358807"/>
                  <a:pt x="1251646" y="5392352"/>
                </a:cubicBezTo>
                <a:lnTo>
                  <a:pt x="1251646" y="5856741"/>
                </a:lnTo>
                <a:cubicBezTo>
                  <a:pt x="1252695" y="5890286"/>
                  <a:pt x="1225438" y="5917541"/>
                  <a:pt x="1191894" y="5917541"/>
                </a:cubicBezTo>
                <a:lnTo>
                  <a:pt x="726457" y="5917541"/>
                </a:lnTo>
                <a:cubicBezTo>
                  <a:pt x="692912" y="5917541"/>
                  <a:pt x="665657" y="5890286"/>
                  <a:pt x="665657" y="5856741"/>
                </a:cubicBezTo>
                <a:lnTo>
                  <a:pt x="665657" y="5392352"/>
                </a:lnTo>
                <a:cubicBezTo>
                  <a:pt x="665657" y="5358807"/>
                  <a:pt x="692912" y="5331552"/>
                  <a:pt x="726457" y="5331552"/>
                </a:cubicBezTo>
                <a:close/>
                <a:moveTo>
                  <a:pt x="60800" y="5331552"/>
                </a:moveTo>
                <a:lnTo>
                  <a:pt x="525188" y="5331552"/>
                </a:lnTo>
                <a:cubicBezTo>
                  <a:pt x="558734" y="5331552"/>
                  <a:pt x="585988" y="5358807"/>
                  <a:pt x="585988" y="5392352"/>
                </a:cubicBezTo>
                <a:lnTo>
                  <a:pt x="585988" y="5856741"/>
                </a:lnTo>
                <a:cubicBezTo>
                  <a:pt x="587037" y="5890286"/>
                  <a:pt x="559781" y="5917541"/>
                  <a:pt x="526237" y="5917541"/>
                </a:cubicBezTo>
                <a:lnTo>
                  <a:pt x="60800" y="5917541"/>
                </a:lnTo>
                <a:cubicBezTo>
                  <a:pt x="27255" y="5917541"/>
                  <a:pt x="0" y="5890286"/>
                  <a:pt x="0" y="5856741"/>
                </a:cubicBezTo>
                <a:lnTo>
                  <a:pt x="0" y="5392352"/>
                </a:lnTo>
                <a:cubicBezTo>
                  <a:pt x="0" y="5358807"/>
                  <a:pt x="27255" y="5331552"/>
                  <a:pt x="60800" y="5331552"/>
                </a:cubicBezTo>
                <a:close/>
                <a:moveTo>
                  <a:pt x="3379658" y="4674279"/>
                </a:moveTo>
                <a:lnTo>
                  <a:pt x="3844047" y="4674279"/>
                </a:lnTo>
                <a:cubicBezTo>
                  <a:pt x="3877592" y="4674279"/>
                  <a:pt x="3904847" y="4701534"/>
                  <a:pt x="3904847" y="4735079"/>
                </a:cubicBezTo>
                <a:lnTo>
                  <a:pt x="3904847" y="5199468"/>
                </a:lnTo>
                <a:cubicBezTo>
                  <a:pt x="3904847" y="5231964"/>
                  <a:pt x="3877592" y="5260268"/>
                  <a:pt x="3844047" y="5260268"/>
                </a:cubicBezTo>
                <a:lnTo>
                  <a:pt x="3379658" y="5260268"/>
                </a:lnTo>
                <a:cubicBezTo>
                  <a:pt x="3346113" y="5260268"/>
                  <a:pt x="3318858" y="5233013"/>
                  <a:pt x="3318858" y="5199468"/>
                </a:cubicBezTo>
                <a:lnTo>
                  <a:pt x="3318858" y="4735079"/>
                </a:lnTo>
                <a:cubicBezTo>
                  <a:pt x="3318858" y="4701534"/>
                  <a:pt x="3346113" y="4674279"/>
                  <a:pt x="3379658" y="4674279"/>
                </a:cubicBezTo>
                <a:close/>
                <a:moveTo>
                  <a:pt x="2714000" y="4674279"/>
                </a:moveTo>
                <a:lnTo>
                  <a:pt x="3178389" y="4674279"/>
                </a:lnTo>
                <a:cubicBezTo>
                  <a:pt x="3211934" y="4674279"/>
                  <a:pt x="3239189" y="4701534"/>
                  <a:pt x="3239189" y="4735079"/>
                </a:cubicBezTo>
                <a:lnTo>
                  <a:pt x="3239189" y="5199468"/>
                </a:lnTo>
                <a:cubicBezTo>
                  <a:pt x="3239189" y="5231964"/>
                  <a:pt x="3211934" y="5260268"/>
                  <a:pt x="3178389" y="5260268"/>
                </a:cubicBezTo>
                <a:lnTo>
                  <a:pt x="2714000" y="5260268"/>
                </a:lnTo>
                <a:cubicBezTo>
                  <a:pt x="2680455" y="5260268"/>
                  <a:pt x="2653200" y="5233013"/>
                  <a:pt x="2653200" y="5199468"/>
                </a:cubicBezTo>
                <a:lnTo>
                  <a:pt x="2653200" y="4735079"/>
                </a:lnTo>
                <a:cubicBezTo>
                  <a:pt x="2653200" y="4701534"/>
                  <a:pt x="2680455" y="4674279"/>
                  <a:pt x="2714000" y="4674279"/>
                </a:cubicBezTo>
                <a:close/>
                <a:moveTo>
                  <a:pt x="2043099" y="4674279"/>
                </a:moveTo>
                <a:lnTo>
                  <a:pt x="2507488" y="4674279"/>
                </a:lnTo>
                <a:cubicBezTo>
                  <a:pt x="2541033" y="4674279"/>
                  <a:pt x="2568288" y="4701534"/>
                  <a:pt x="2568288" y="4735079"/>
                </a:cubicBezTo>
                <a:lnTo>
                  <a:pt x="2568288" y="5199468"/>
                </a:lnTo>
                <a:cubicBezTo>
                  <a:pt x="2568288" y="5231964"/>
                  <a:pt x="2541033" y="5260268"/>
                  <a:pt x="2507488" y="5260268"/>
                </a:cubicBezTo>
                <a:lnTo>
                  <a:pt x="2043099" y="5260268"/>
                </a:lnTo>
                <a:cubicBezTo>
                  <a:pt x="2009553" y="5260268"/>
                  <a:pt x="1982299" y="5233013"/>
                  <a:pt x="1982299" y="5199468"/>
                </a:cubicBezTo>
                <a:lnTo>
                  <a:pt x="1982299" y="4735079"/>
                </a:lnTo>
                <a:cubicBezTo>
                  <a:pt x="1982299" y="4701534"/>
                  <a:pt x="2009553" y="4674279"/>
                  <a:pt x="2043099" y="4674279"/>
                </a:cubicBezTo>
                <a:close/>
                <a:moveTo>
                  <a:pt x="1377440" y="4674279"/>
                </a:moveTo>
                <a:lnTo>
                  <a:pt x="1841829" y="4674279"/>
                </a:lnTo>
                <a:cubicBezTo>
                  <a:pt x="1875375" y="4674279"/>
                  <a:pt x="1902629" y="4701534"/>
                  <a:pt x="1902629" y="4735079"/>
                </a:cubicBezTo>
                <a:lnTo>
                  <a:pt x="1902629" y="5199468"/>
                </a:lnTo>
                <a:cubicBezTo>
                  <a:pt x="1902629" y="5231964"/>
                  <a:pt x="1875375" y="5260268"/>
                  <a:pt x="1841829" y="5260268"/>
                </a:cubicBezTo>
                <a:lnTo>
                  <a:pt x="1377440" y="5260268"/>
                </a:lnTo>
                <a:cubicBezTo>
                  <a:pt x="1343895" y="5260268"/>
                  <a:pt x="1316640" y="5233013"/>
                  <a:pt x="1316640" y="5199468"/>
                </a:cubicBezTo>
                <a:lnTo>
                  <a:pt x="1316640" y="4735079"/>
                </a:lnTo>
                <a:cubicBezTo>
                  <a:pt x="1316640" y="4701534"/>
                  <a:pt x="1343895" y="4674279"/>
                  <a:pt x="1377440" y="4674279"/>
                </a:cubicBezTo>
                <a:close/>
                <a:moveTo>
                  <a:pt x="60800" y="4674279"/>
                </a:moveTo>
                <a:lnTo>
                  <a:pt x="525188" y="4674279"/>
                </a:lnTo>
                <a:cubicBezTo>
                  <a:pt x="558734" y="4674279"/>
                  <a:pt x="585988" y="4701534"/>
                  <a:pt x="585988" y="4735079"/>
                </a:cubicBezTo>
                <a:lnTo>
                  <a:pt x="585988" y="5199468"/>
                </a:lnTo>
                <a:cubicBezTo>
                  <a:pt x="587037" y="5231964"/>
                  <a:pt x="559781" y="5260268"/>
                  <a:pt x="526237" y="5260268"/>
                </a:cubicBezTo>
                <a:lnTo>
                  <a:pt x="60800" y="5260268"/>
                </a:lnTo>
                <a:cubicBezTo>
                  <a:pt x="27255" y="5260268"/>
                  <a:pt x="0" y="5233013"/>
                  <a:pt x="0" y="5199468"/>
                </a:cubicBezTo>
                <a:lnTo>
                  <a:pt x="0" y="4735079"/>
                </a:lnTo>
                <a:cubicBezTo>
                  <a:pt x="0" y="4701534"/>
                  <a:pt x="27255" y="4674279"/>
                  <a:pt x="60800" y="4674279"/>
                </a:cubicBezTo>
                <a:close/>
                <a:moveTo>
                  <a:pt x="2714000" y="3990801"/>
                </a:moveTo>
                <a:lnTo>
                  <a:pt x="3178389" y="3990801"/>
                </a:lnTo>
                <a:cubicBezTo>
                  <a:pt x="3211934" y="3990801"/>
                  <a:pt x="3239189" y="4018056"/>
                  <a:pt x="3239189" y="4051601"/>
                </a:cubicBezTo>
                <a:lnTo>
                  <a:pt x="3239189" y="4515990"/>
                </a:lnTo>
                <a:cubicBezTo>
                  <a:pt x="3239189" y="4549535"/>
                  <a:pt x="3211934" y="4576790"/>
                  <a:pt x="3178389" y="4576790"/>
                </a:cubicBezTo>
                <a:lnTo>
                  <a:pt x="2714000" y="4576790"/>
                </a:lnTo>
                <a:cubicBezTo>
                  <a:pt x="2680455" y="4576790"/>
                  <a:pt x="2653200" y="4549535"/>
                  <a:pt x="2653200" y="4515990"/>
                </a:cubicBezTo>
                <a:lnTo>
                  <a:pt x="2653200" y="4051601"/>
                </a:lnTo>
                <a:cubicBezTo>
                  <a:pt x="2653200" y="4018056"/>
                  <a:pt x="2680455" y="3990801"/>
                  <a:pt x="2714000" y="3990801"/>
                </a:cubicBezTo>
                <a:close/>
                <a:moveTo>
                  <a:pt x="1377440" y="3990801"/>
                </a:moveTo>
                <a:lnTo>
                  <a:pt x="1841829" y="3990801"/>
                </a:lnTo>
                <a:cubicBezTo>
                  <a:pt x="1875375" y="3990801"/>
                  <a:pt x="1902629" y="4018056"/>
                  <a:pt x="1902629" y="4051601"/>
                </a:cubicBezTo>
                <a:lnTo>
                  <a:pt x="1902629" y="4515990"/>
                </a:lnTo>
                <a:cubicBezTo>
                  <a:pt x="1902629" y="4549535"/>
                  <a:pt x="1875375" y="4576790"/>
                  <a:pt x="1841829" y="4576790"/>
                </a:cubicBezTo>
                <a:lnTo>
                  <a:pt x="1377440" y="4576790"/>
                </a:lnTo>
                <a:cubicBezTo>
                  <a:pt x="1343895" y="4576790"/>
                  <a:pt x="1316640" y="4549535"/>
                  <a:pt x="1316640" y="4515990"/>
                </a:cubicBezTo>
                <a:lnTo>
                  <a:pt x="1316640" y="4051601"/>
                </a:lnTo>
                <a:cubicBezTo>
                  <a:pt x="1316640" y="4018056"/>
                  <a:pt x="1343895" y="3990801"/>
                  <a:pt x="1377440" y="3990801"/>
                </a:cubicBezTo>
                <a:close/>
                <a:moveTo>
                  <a:pt x="726457" y="3990801"/>
                </a:moveTo>
                <a:lnTo>
                  <a:pt x="1190845" y="3990801"/>
                </a:lnTo>
                <a:cubicBezTo>
                  <a:pt x="1224391" y="3990801"/>
                  <a:pt x="1251646" y="4018056"/>
                  <a:pt x="1251646" y="4051601"/>
                </a:cubicBezTo>
                <a:lnTo>
                  <a:pt x="1251646" y="4515990"/>
                </a:lnTo>
                <a:cubicBezTo>
                  <a:pt x="1252695" y="4549535"/>
                  <a:pt x="1225438" y="4576790"/>
                  <a:pt x="1191894" y="4576790"/>
                </a:cubicBezTo>
                <a:lnTo>
                  <a:pt x="726457" y="4576790"/>
                </a:lnTo>
                <a:cubicBezTo>
                  <a:pt x="692912" y="4576790"/>
                  <a:pt x="665657" y="4549535"/>
                  <a:pt x="665657" y="4515990"/>
                </a:cubicBezTo>
                <a:lnTo>
                  <a:pt x="665657" y="4051601"/>
                </a:lnTo>
                <a:cubicBezTo>
                  <a:pt x="665657" y="4018056"/>
                  <a:pt x="692912" y="3990801"/>
                  <a:pt x="726457" y="3990801"/>
                </a:cubicBezTo>
                <a:close/>
                <a:moveTo>
                  <a:pt x="3379658" y="3308371"/>
                </a:moveTo>
                <a:lnTo>
                  <a:pt x="3844047" y="3308371"/>
                </a:lnTo>
                <a:cubicBezTo>
                  <a:pt x="3877592" y="3308371"/>
                  <a:pt x="3904847" y="3335626"/>
                  <a:pt x="3904847" y="3369171"/>
                </a:cubicBezTo>
                <a:lnTo>
                  <a:pt x="3904847" y="3833560"/>
                </a:lnTo>
                <a:cubicBezTo>
                  <a:pt x="3904847" y="3867105"/>
                  <a:pt x="3877592" y="3894360"/>
                  <a:pt x="3844047" y="3894360"/>
                </a:cubicBezTo>
                <a:lnTo>
                  <a:pt x="3379658" y="3894360"/>
                </a:lnTo>
                <a:cubicBezTo>
                  <a:pt x="3346113" y="3894360"/>
                  <a:pt x="3318858" y="3867105"/>
                  <a:pt x="3318858" y="3833560"/>
                </a:cubicBezTo>
                <a:lnTo>
                  <a:pt x="3318858" y="3369171"/>
                </a:lnTo>
                <a:cubicBezTo>
                  <a:pt x="3318858" y="3335626"/>
                  <a:pt x="3346113" y="3308371"/>
                  <a:pt x="3379658" y="3308371"/>
                </a:cubicBezTo>
                <a:close/>
                <a:moveTo>
                  <a:pt x="2714000" y="3308371"/>
                </a:moveTo>
                <a:lnTo>
                  <a:pt x="3178389" y="3308371"/>
                </a:lnTo>
                <a:cubicBezTo>
                  <a:pt x="3211934" y="3308371"/>
                  <a:pt x="3239189" y="3335626"/>
                  <a:pt x="3239189" y="3369171"/>
                </a:cubicBezTo>
                <a:lnTo>
                  <a:pt x="3239189" y="3833560"/>
                </a:lnTo>
                <a:cubicBezTo>
                  <a:pt x="3239189" y="3867105"/>
                  <a:pt x="3211934" y="3894360"/>
                  <a:pt x="3178389" y="3894360"/>
                </a:cubicBezTo>
                <a:lnTo>
                  <a:pt x="2714000" y="3894360"/>
                </a:lnTo>
                <a:cubicBezTo>
                  <a:pt x="2680455" y="3894360"/>
                  <a:pt x="2653200" y="3867105"/>
                  <a:pt x="2653200" y="3833560"/>
                </a:cubicBezTo>
                <a:lnTo>
                  <a:pt x="2653200" y="3369171"/>
                </a:lnTo>
                <a:cubicBezTo>
                  <a:pt x="2653200" y="3335626"/>
                  <a:pt x="2680455" y="3308371"/>
                  <a:pt x="2714000" y="3308371"/>
                </a:cubicBezTo>
                <a:close/>
                <a:moveTo>
                  <a:pt x="2043099" y="3308371"/>
                </a:moveTo>
                <a:lnTo>
                  <a:pt x="2507488" y="3308371"/>
                </a:lnTo>
                <a:cubicBezTo>
                  <a:pt x="2541033" y="3308371"/>
                  <a:pt x="2568288" y="3335626"/>
                  <a:pt x="2568288" y="3369171"/>
                </a:cubicBezTo>
                <a:lnTo>
                  <a:pt x="2568288" y="3833560"/>
                </a:lnTo>
                <a:cubicBezTo>
                  <a:pt x="2568288" y="3867105"/>
                  <a:pt x="2541033" y="3894360"/>
                  <a:pt x="2507488" y="3894360"/>
                </a:cubicBezTo>
                <a:lnTo>
                  <a:pt x="2043099" y="3894360"/>
                </a:lnTo>
                <a:cubicBezTo>
                  <a:pt x="2009553" y="3894360"/>
                  <a:pt x="1982299" y="3867105"/>
                  <a:pt x="1982299" y="3833560"/>
                </a:cubicBezTo>
                <a:lnTo>
                  <a:pt x="1982299" y="3369171"/>
                </a:lnTo>
                <a:cubicBezTo>
                  <a:pt x="1982299" y="3335626"/>
                  <a:pt x="2009553" y="3308371"/>
                  <a:pt x="2043099" y="3308371"/>
                </a:cubicBezTo>
                <a:close/>
                <a:moveTo>
                  <a:pt x="1377440" y="3308371"/>
                </a:moveTo>
                <a:lnTo>
                  <a:pt x="1841829" y="3308371"/>
                </a:lnTo>
                <a:cubicBezTo>
                  <a:pt x="1875375" y="3308371"/>
                  <a:pt x="1902629" y="3335626"/>
                  <a:pt x="1902629" y="3369171"/>
                </a:cubicBezTo>
                <a:lnTo>
                  <a:pt x="1902629" y="3833560"/>
                </a:lnTo>
                <a:cubicBezTo>
                  <a:pt x="1902629" y="3867105"/>
                  <a:pt x="1875375" y="3894360"/>
                  <a:pt x="1841829" y="3894360"/>
                </a:cubicBezTo>
                <a:lnTo>
                  <a:pt x="1377440" y="3894360"/>
                </a:lnTo>
                <a:cubicBezTo>
                  <a:pt x="1343895" y="3894360"/>
                  <a:pt x="1316640" y="3867105"/>
                  <a:pt x="1316640" y="3833560"/>
                </a:cubicBezTo>
                <a:lnTo>
                  <a:pt x="1316640" y="3369171"/>
                </a:lnTo>
                <a:cubicBezTo>
                  <a:pt x="1316640" y="3335626"/>
                  <a:pt x="1343895" y="3308371"/>
                  <a:pt x="1377440" y="3308371"/>
                </a:cubicBezTo>
                <a:close/>
                <a:moveTo>
                  <a:pt x="726457" y="3308371"/>
                </a:moveTo>
                <a:lnTo>
                  <a:pt x="1190845" y="3308371"/>
                </a:lnTo>
                <a:cubicBezTo>
                  <a:pt x="1224391" y="3308371"/>
                  <a:pt x="1251646" y="3335626"/>
                  <a:pt x="1251646" y="3369171"/>
                </a:cubicBezTo>
                <a:lnTo>
                  <a:pt x="1251646" y="3833560"/>
                </a:lnTo>
                <a:cubicBezTo>
                  <a:pt x="1252695" y="3867105"/>
                  <a:pt x="1225438" y="3894360"/>
                  <a:pt x="1191894" y="3894360"/>
                </a:cubicBezTo>
                <a:lnTo>
                  <a:pt x="726457" y="3894360"/>
                </a:lnTo>
                <a:cubicBezTo>
                  <a:pt x="692912" y="3894360"/>
                  <a:pt x="665657" y="3867105"/>
                  <a:pt x="665657" y="3833560"/>
                </a:cubicBezTo>
                <a:lnTo>
                  <a:pt x="665657" y="3369171"/>
                </a:lnTo>
                <a:cubicBezTo>
                  <a:pt x="665657" y="3335626"/>
                  <a:pt x="692912" y="3308371"/>
                  <a:pt x="726457" y="3308371"/>
                </a:cubicBezTo>
                <a:close/>
                <a:moveTo>
                  <a:pt x="60800" y="3308371"/>
                </a:moveTo>
                <a:lnTo>
                  <a:pt x="525188" y="3308371"/>
                </a:lnTo>
                <a:cubicBezTo>
                  <a:pt x="558734" y="3308371"/>
                  <a:pt x="585988" y="3335626"/>
                  <a:pt x="585988" y="3369171"/>
                </a:cubicBezTo>
                <a:lnTo>
                  <a:pt x="585988" y="3833560"/>
                </a:lnTo>
                <a:cubicBezTo>
                  <a:pt x="587037" y="3867105"/>
                  <a:pt x="559781" y="3894360"/>
                  <a:pt x="526237" y="3894360"/>
                </a:cubicBezTo>
                <a:lnTo>
                  <a:pt x="60800" y="3894360"/>
                </a:lnTo>
                <a:cubicBezTo>
                  <a:pt x="27255" y="3894360"/>
                  <a:pt x="0" y="3867105"/>
                  <a:pt x="0" y="3833560"/>
                </a:cubicBezTo>
                <a:lnTo>
                  <a:pt x="0" y="3369171"/>
                </a:lnTo>
                <a:cubicBezTo>
                  <a:pt x="0" y="3335626"/>
                  <a:pt x="27255" y="3308371"/>
                  <a:pt x="60800" y="3308371"/>
                </a:cubicBezTo>
                <a:close/>
                <a:moveTo>
                  <a:pt x="3379658" y="2658438"/>
                </a:moveTo>
                <a:lnTo>
                  <a:pt x="3844047" y="2658438"/>
                </a:lnTo>
                <a:cubicBezTo>
                  <a:pt x="3877592" y="2658438"/>
                  <a:pt x="3904847" y="2685695"/>
                  <a:pt x="3904847" y="2719240"/>
                </a:cubicBezTo>
                <a:lnTo>
                  <a:pt x="3904847" y="3183626"/>
                </a:lnTo>
                <a:cubicBezTo>
                  <a:pt x="3904847" y="3217171"/>
                  <a:pt x="3877592" y="3244427"/>
                  <a:pt x="3844047" y="3244427"/>
                </a:cubicBezTo>
                <a:lnTo>
                  <a:pt x="3379658" y="3244427"/>
                </a:lnTo>
                <a:cubicBezTo>
                  <a:pt x="3346113" y="3244427"/>
                  <a:pt x="3318858" y="3217171"/>
                  <a:pt x="3318858" y="3183626"/>
                </a:cubicBezTo>
                <a:lnTo>
                  <a:pt x="3318858" y="2719240"/>
                </a:lnTo>
                <a:cubicBezTo>
                  <a:pt x="3318858" y="2685695"/>
                  <a:pt x="3346113" y="2658438"/>
                  <a:pt x="3379658" y="2658438"/>
                </a:cubicBezTo>
                <a:close/>
                <a:moveTo>
                  <a:pt x="2043099" y="2658438"/>
                </a:moveTo>
                <a:lnTo>
                  <a:pt x="2507488" y="2658438"/>
                </a:lnTo>
                <a:cubicBezTo>
                  <a:pt x="2541033" y="2658438"/>
                  <a:pt x="2568288" y="2685695"/>
                  <a:pt x="2568288" y="2719241"/>
                </a:cubicBezTo>
                <a:lnTo>
                  <a:pt x="2568288" y="3183626"/>
                </a:lnTo>
                <a:cubicBezTo>
                  <a:pt x="2568288" y="3217171"/>
                  <a:pt x="2541033" y="3244427"/>
                  <a:pt x="2507488" y="3244427"/>
                </a:cubicBezTo>
                <a:lnTo>
                  <a:pt x="2043099" y="3244427"/>
                </a:lnTo>
                <a:cubicBezTo>
                  <a:pt x="2009553" y="3244427"/>
                  <a:pt x="1982299" y="3217171"/>
                  <a:pt x="1982299" y="3183626"/>
                </a:cubicBezTo>
                <a:lnTo>
                  <a:pt x="1982299" y="2719241"/>
                </a:lnTo>
                <a:cubicBezTo>
                  <a:pt x="1982299" y="2685695"/>
                  <a:pt x="2009553" y="2658438"/>
                  <a:pt x="2043099" y="2658438"/>
                </a:cubicBezTo>
                <a:close/>
                <a:moveTo>
                  <a:pt x="1377440" y="2658438"/>
                </a:moveTo>
                <a:lnTo>
                  <a:pt x="1841829" y="2658438"/>
                </a:lnTo>
                <a:cubicBezTo>
                  <a:pt x="1875375" y="2658438"/>
                  <a:pt x="1902629" y="2685695"/>
                  <a:pt x="1902629" y="2719241"/>
                </a:cubicBezTo>
                <a:lnTo>
                  <a:pt x="1902629" y="3183626"/>
                </a:lnTo>
                <a:cubicBezTo>
                  <a:pt x="1902629" y="3217171"/>
                  <a:pt x="1875375" y="3244427"/>
                  <a:pt x="1841829" y="3244427"/>
                </a:cubicBezTo>
                <a:lnTo>
                  <a:pt x="1377440" y="3244427"/>
                </a:lnTo>
                <a:cubicBezTo>
                  <a:pt x="1343895" y="3244427"/>
                  <a:pt x="1316640" y="3217171"/>
                  <a:pt x="1316640" y="3183626"/>
                </a:cubicBezTo>
                <a:lnTo>
                  <a:pt x="1316640" y="2719241"/>
                </a:lnTo>
                <a:cubicBezTo>
                  <a:pt x="1316640" y="2685695"/>
                  <a:pt x="1343895" y="2658438"/>
                  <a:pt x="1377440" y="2658438"/>
                </a:cubicBezTo>
                <a:close/>
                <a:moveTo>
                  <a:pt x="60800" y="2658438"/>
                </a:moveTo>
                <a:lnTo>
                  <a:pt x="525188" y="2658438"/>
                </a:lnTo>
                <a:cubicBezTo>
                  <a:pt x="558734" y="2658438"/>
                  <a:pt x="585988" y="2685695"/>
                  <a:pt x="585988" y="2719241"/>
                </a:cubicBezTo>
                <a:lnTo>
                  <a:pt x="585988" y="3183626"/>
                </a:lnTo>
                <a:cubicBezTo>
                  <a:pt x="587037" y="3217171"/>
                  <a:pt x="559781" y="3244427"/>
                  <a:pt x="526237" y="3244427"/>
                </a:cubicBezTo>
                <a:lnTo>
                  <a:pt x="60800" y="3244427"/>
                </a:lnTo>
                <a:cubicBezTo>
                  <a:pt x="27255" y="3244427"/>
                  <a:pt x="0" y="3217171"/>
                  <a:pt x="0" y="3183626"/>
                </a:cubicBezTo>
                <a:lnTo>
                  <a:pt x="0" y="2719241"/>
                </a:lnTo>
                <a:cubicBezTo>
                  <a:pt x="0" y="2685695"/>
                  <a:pt x="27255" y="2658438"/>
                  <a:pt x="60800" y="2658438"/>
                </a:cubicBezTo>
                <a:close/>
                <a:moveTo>
                  <a:pt x="1377440" y="1976009"/>
                </a:moveTo>
                <a:lnTo>
                  <a:pt x="1841829" y="1976009"/>
                </a:lnTo>
                <a:cubicBezTo>
                  <a:pt x="1875375" y="1976009"/>
                  <a:pt x="1902629" y="2003262"/>
                  <a:pt x="1902629" y="2036807"/>
                </a:cubicBezTo>
                <a:lnTo>
                  <a:pt x="1902629" y="2501198"/>
                </a:lnTo>
                <a:cubicBezTo>
                  <a:pt x="1902629" y="2533694"/>
                  <a:pt x="1875375" y="2561998"/>
                  <a:pt x="1841829" y="2561998"/>
                </a:cubicBezTo>
                <a:lnTo>
                  <a:pt x="1377440" y="2561998"/>
                </a:lnTo>
                <a:cubicBezTo>
                  <a:pt x="1343895" y="2561998"/>
                  <a:pt x="1316640" y="2534744"/>
                  <a:pt x="1316640" y="2501198"/>
                </a:cubicBezTo>
                <a:lnTo>
                  <a:pt x="1316640" y="2036807"/>
                </a:lnTo>
                <a:cubicBezTo>
                  <a:pt x="1316640" y="2003262"/>
                  <a:pt x="1343895" y="1976009"/>
                  <a:pt x="1377440" y="1976009"/>
                </a:cubicBezTo>
                <a:close/>
                <a:moveTo>
                  <a:pt x="726457" y="1976009"/>
                </a:moveTo>
                <a:lnTo>
                  <a:pt x="1190845" y="1976009"/>
                </a:lnTo>
                <a:cubicBezTo>
                  <a:pt x="1224391" y="1976009"/>
                  <a:pt x="1251646" y="2003262"/>
                  <a:pt x="1251646" y="2036807"/>
                </a:cubicBezTo>
                <a:lnTo>
                  <a:pt x="1251646" y="2501198"/>
                </a:lnTo>
                <a:cubicBezTo>
                  <a:pt x="1252695" y="2533694"/>
                  <a:pt x="1225438" y="2561998"/>
                  <a:pt x="1191894" y="2561998"/>
                </a:cubicBezTo>
                <a:lnTo>
                  <a:pt x="726457" y="2561998"/>
                </a:lnTo>
                <a:cubicBezTo>
                  <a:pt x="692912" y="2561998"/>
                  <a:pt x="665657" y="2534745"/>
                  <a:pt x="665657" y="2501198"/>
                </a:cubicBezTo>
                <a:lnTo>
                  <a:pt x="665657" y="2036807"/>
                </a:lnTo>
                <a:cubicBezTo>
                  <a:pt x="665657" y="2003262"/>
                  <a:pt x="692912" y="1976009"/>
                  <a:pt x="726457" y="1976009"/>
                </a:cubicBezTo>
                <a:close/>
                <a:moveTo>
                  <a:pt x="60800" y="1976009"/>
                </a:moveTo>
                <a:lnTo>
                  <a:pt x="525188" y="1976009"/>
                </a:lnTo>
                <a:cubicBezTo>
                  <a:pt x="558734" y="1976009"/>
                  <a:pt x="585988" y="2003262"/>
                  <a:pt x="585988" y="2036807"/>
                </a:cubicBezTo>
                <a:lnTo>
                  <a:pt x="585988" y="2501198"/>
                </a:lnTo>
                <a:cubicBezTo>
                  <a:pt x="587037" y="2533694"/>
                  <a:pt x="559781" y="2561998"/>
                  <a:pt x="526237" y="2561998"/>
                </a:cubicBezTo>
                <a:lnTo>
                  <a:pt x="60800" y="2561998"/>
                </a:lnTo>
                <a:cubicBezTo>
                  <a:pt x="27255" y="2561998"/>
                  <a:pt x="0" y="2534745"/>
                  <a:pt x="0" y="2501198"/>
                </a:cubicBezTo>
                <a:lnTo>
                  <a:pt x="0" y="2036807"/>
                </a:lnTo>
                <a:cubicBezTo>
                  <a:pt x="0" y="2003262"/>
                  <a:pt x="27255" y="1976009"/>
                  <a:pt x="60800" y="1976009"/>
                </a:cubicBezTo>
                <a:close/>
                <a:moveTo>
                  <a:pt x="3379658" y="1976008"/>
                </a:moveTo>
                <a:lnTo>
                  <a:pt x="3844047" y="1976008"/>
                </a:lnTo>
                <a:cubicBezTo>
                  <a:pt x="3877592" y="1976008"/>
                  <a:pt x="3904847" y="2003262"/>
                  <a:pt x="3904847" y="2036807"/>
                </a:cubicBezTo>
                <a:lnTo>
                  <a:pt x="3904847" y="2501197"/>
                </a:lnTo>
                <a:cubicBezTo>
                  <a:pt x="3904847" y="2533694"/>
                  <a:pt x="3877592" y="2561998"/>
                  <a:pt x="3844047" y="2561998"/>
                </a:cubicBezTo>
                <a:lnTo>
                  <a:pt x="3379658" y="2561998"/>
                </a:lnTo>
                <a:cubicBezTo>
                  <a:pt x="3346113" y="2561998"/>
                  <a:pt x="3318858" y="2534743"/>
                  <a:pt x="3318858" y="2501197"/>
                </a:cubicBezTo>
                <a:lnTo>
                  <a:pt x="3318858" y="2036807"/>
                </a:lnTo>
                <a:cubicBezTo>
                  <a:pt x="3318858" y="2003262"/>
                  <a:pt x="3346113" y="1976008"/>
                  <a:pt x="3379658" y="1976008"/>
                </a:cubicBezTo>
                <a:close/>
                <a:moveTo>
                  <a:pt x="2714000" y="1976008"/>
                </a:moveTo>
                <a:lnTo>
                  <a:pt x="3178389" y="1976008"/>
                </a:lnTo>
                <a:cubicBezTo>
                  <a:pt x="3211934" y="1976008"/>
                  <a:pt x="3239189" y="2003262"/>
                  <a:pt x="3239189" y="2036807"/>
                </a:cubicBezTo>
                <a:lnTo>
                  <a:pt x="3239189" y="2501197"/>
                </a:lnTo>
                <a:cubicBezTo>
                  <a:pt x="3239189" y="2533694"/>
                  <a:pt x="3211934" y="2561998"/>
                  <a:pt x="3178389" y="2561998"/>
                </a:cubicBezTo>
                <a:lnTo>
                  <a:pt x="2714000" y="2561998"/>
                </a:lnTo>
                <a:cubicBezTo>
                  <a:pt x="2680455" y="2561998"/>
                  <a:pt x="2653200" y="2534743"/>
                  <a:pt x="2653200" y="2501197"/>
                </a:cubicBezTo>
                <a:lnTo>
                  <a:pt x="2653200" y="2036807"/>
                </a:lnTo>
                <a:cubicBezTo>
                  <a:pt x="2653200" y="2003262"/>
                  <a:pt x="2680455" y="1976008"/>
                  <a:pt x="2714000" y="1976008"/>
                </a:cubicBezTo>
                <a:close/>
                <a:moveTo>
                  <a:pt x="2043099" y="1976008"/>
                </a:moveTo>
                <a:lnTo>
                  <a:pt x="2507488" y="1976008"/>
                </a:lnTo>
                <a:cubicBezTo>
                  <a:pt x="2541033" y="1976008"/>
                  <a:pt x="2568288" y="2003262"/>
                  <a:pt x="2568288" y="2036807"/>
                </a:cubicBezTo>
                <a:lnTo>
                  <a:pt x="2568288" y="2501197"/>
                </a:lnTo>
                <a:cubicBezTo>
                  <a:pt x="2568288" y="2533694"/>
                  <a:pt x="2541033" y="2561998"/>
                  <a:pt x="2507488" y="2561998"/>
                </a:cubicBezTo>
                <a:lnTo>
                  <a:pt x="2043099" y="2561998"/>
                </a:lnTo>
                <a:cubicBezTo>
                  <a:pt x="2009553" y="2561998"/>
                  <a:pt x="1982299" y="2534744"/>
                  <a:pt x="1982299" y="2501197"/>
                </a:cubicBezTo>
                <a:lnTo>
                  <a:pt x="1982299" y="2036807"/>
                </a:lnTo>
                <a:cubicBezTo>
                  <a:pt x="1982299" y="2003262"/>
                  <a:pt x="2009553" y="1976008"/>
                  <a:pt x="2043099" y="1976008"/>
                </a:cubicBezTo>
                <a:close/>
                <a:moveTo>
                  <a:pt x="1377440" y="1317690"/>
                </a:moveTo>
                <a:lnTo>
                  <a:pt x="1841829" y="1317690"/>
                </a:lnTo>
                <a:cubicBezTo>
                  <a:pt x="1875375" y="1317690"/>
                  <a:pt x="1902629" y="1344945"/>
                  <a:pt x="1902629" y="1378490"/>
                </a:cubicBezTo>
                <a:lnTo>
                  <a:pt x="1902629" y="1842878"/>
                </a:lnTo>
                <a:cubicBezTo>
                  <a:pt x="1902629" y="1876423"/>
                  <a:pt x="1875375" y="1903678"/>
                  <a:pt x="1841829" y="1903678"/>
                </a:cubicBezTo>
                <a:lnTo>
                  <a:pt x="1377440" y="1903678"/>
                </a:lnTo>
                <a:cubicBezTo>
                  <a:pt x="1343895" y="1903678"/>
                  <a:pt x="1316640" y="1876423"/>
                  <a:pt x="1316640" y="1842878"/>
                </a:cubicBezTo>
                <a:lnTo>
                  <a:pt x="1316640" y="1378490"/>
                </a:lnTo>
                <a:cubicBezTo>
                  <a:pt x="1316640" y="1344945"/>
                  <a:pt x="1343895" y="1317690"/>
                  <a:pt x="1377440" y="1317690"/>
                </a:cubicBezTo>
                <a:close/>
                <a:moveTo>
                  <a:pt x="726457" y="1317690"/>
                </a:moveTo>
                <a:lnTo>
                  <a:pt x="1190845" y="1317690"/>
                </a:lnTo>
                <a:cubicBezTo>
                  <a:pt x="1224391" y="1317690"/>
                  <a:pt x="1251646" y="1344945"/>
                  <a:pt x="1251646" y="1378491"/>
                </a:cubicBezTo>
                <a:lnTo>
                  <a:pt x="1251646" y="1842878"/>
                </a:lnTo>
                <a:cubicBezTo>
                  <a:pt x="1252695" y="1876424"/>
                  <a:pt x="1225438" y="1903679"/>
                  <a:pt x="1191894" y="1903679"/>
                </a:cubicBezTo>
                <a:lnTo>
                  <a:pt x="726457" y="1903679"/>
                </a:lnTo>
                <a:cubicBezTo>
                  <a:pt x="692912" y="1903679"/>
                  <a:pt x="665657" y="1876424"/>
                  <a:pt x="665657" y="1842878"/>
                </a:cubicBezTo>
                <a:lnTo>
                  <a:pt x="665657" y="1378491"/>
                </a:lnTo>
                <a:cubicBezTo>
                  <a:pt x="665657" y="1344945"/>
                  <a:pt x="692912" y="1317690"/>
                  <a:pt x="726457" y="1317690"/>
                </a:cubicBezTo>
                <a:close/>
                <a:moveTo>
                  <a:pt x="2043099" y="1317689"/>
                </a:moveTo>
                <a:lnTo>
                  <a:pt x="2507488" y="1317689"/>
                </a:lnTo>
                <a:cubicBezTo>
                  <a:pt x="2541033" y="1317689"/>
                  <a:pt x="2568288" y="1344944"/>
                  <a:pt x="2568288" y="1378489"/>
                </a:cubicBezTo>
                <a:lnTo>
                  <a:pt x="2568288" y="1842877"/>
                </a:lnTo>
                <a:cubicBezTo>
                  <a:pt x="2568288" y="1876422"/>
                  <a:pt x="2541033" y="1903677"/>
                  <a:pt x="2507488" y="1903677"/>
                </a:cubicBezTo>
                <a:lnTo>
                  <a:pt x="2043099" y="1903677"/>
                </a:lnTo>
                <a:cubicBezTo>
                  <a:pt x="2009553" y="1903677"/>
                  <a:pt x="1982299" y="1876422"/>
                  <a:pt x="1982299" y="1842877"/>
                </a:cubicBezTo>
                <a:lnTo>
                  <a:pt x="1982299" y="1378489"/>
                </a:lnTo>
                <a:cubicBezTo>
                  <a:pt x="1982299" y="1344944"/>
                  <a:pt x="2009553" y="1317689"/>
                  <a:pt x="2043099" y="1317689"/>
                </a:cubicBezTo>
                <a:close/>
                <a:moveTo>
                  <a:pt x="3379658" y="1317688"/>
                </a:moveTo>
                <a:lnTo>
                  <a:pt x="3844047" y="1317688"/>
                </a:lnTo>
                <a:cubicBezTo>
                  <a:pt x="3877592" y="1317688"/>
                  <a:pt x="3904847" y="1344943"/>
                  <a:pt x="3904847" y="1378489"/>
                </a:cubicBezTo>
                <a:lnTo>
                  <a:pt x="3904847" y="1842877"/>
                </a:lnTo>
                <a:cubicBezTo>
                  <a:pt x="3904847" y="1876421"/>
                  <a:pt x="3877592" y="1903676"/>
                  <a:pt x="3844047" y="1903676"/>
                </a:cubicBezTo>
                <a:lnTo>
                  <a:pt x="3379658" y="1903676"/>
                </a:lnTo>
                <a:cubicBezTo>
                  <a:pt x="3346113" y="1903676"/>
                  <a:pt x="3318858" y="1876421"/>
                  <a:pt x="3318858" y="1842877"/>
                </a:cubicBezTo>
                <a:lnTo>
                  <a:pt x="3318858" y="1378489"/>
                </a:lnTo>
                <a:cubicBezTo>
                  <a:pt x="3318858" y="1344943"/>
                  <a:pt x="3346113" y="1317688"/>
                  <a:pt x="3379658" y="1317688"/>
                </a:cubicBezTo>
                <a:close/>
                <a:moveTo>
                  <a:pt x="2714000" y="1317688"/>
                </a:moveTo>
                <a:lnTo>
                  <a:pt x="3178389" y="1317688"/>
                </a:lnTo>
                <a:cubicBezTo>
                  <a:pt x="3211934" y="1317688"/>
                  <a:pt x="3239189" y="1344943"/>
                  <a:pt x="3239189" y="1378489"/>
                </a:cubicBezTo>
                <a:lnTo>
                  <a:pt x="3239189" y="1842877"/>
                </a:lnTo>
                <a:cubicBezTo>
                  <a:pt x="3239189" y="1876422"/>
                  <a:pt x="3211934" y="1903677"/>
                  <a:pt x="3178389" y="1903677"/>
                </a:cubicBezTo>
                <a:lnTo>
                  <a:pt x="2714000" y="1903677"/>
                </a:lnTo>
                <a:cubicBezTo>
                  <a:pt x="2680455" y="1903677"/>
                  <a:pt x="2653200" y="1876422"/>
                  <a:pt x="2653200" y="1842877"/>
                </a:cubicBezTo>
                <a:lnTo>
                  <a:pt x="2653200" y="1378489"/>
                </a:lnTo>
                <a:cubicBezTo>
                  <a:pt x="2653200" y="1344943"/>
                  <a:pt x="2680455" y="1317688"/>
                  <a:pt x="2714000" y="1317688"/>
                </a:cubicBezTo>
                <a:close/>
                <a:moveTo>
                  <a:pt x="726457" y="658321"/>
                </a:moveTo>
                <a:lnTo>
                  <a:pt x="1190845" y="658321"/>
                </a:lnTo>
                <a:cubicBezTo>
                  <a:pt x="1224391" y="658321"/>
                  <a:pt x="1251646" y="685575"/>
                  <a:pt x="1251646" y="719121"/>
                </a:cubicBezTo>
                <a:lnTo>
                  <a:pt x="1251646" y="1183510"/>
                </a:lnTo>
                <a:cubicBezTo>
                  <a:pt x="1252695" y="1217055"/>
                  <a:pt x="1225438" y="1245359"/>
                  <a:pt x="1191894" y="1245359"/>
                </a:cubicBezTo>
                <a:lnTo>
                  <a:pt x="726457" y="1245359"/>
                </a:lnTo>
                <a:cubicBezTo>
                  <a:pt x="692912" y="1245359"/>
                  <a:pt x="665657" y="1218103"/>
                  <a:pt x="665657" y="1184559"/>
                </a:cubicBezTo>
                <a:lnTo>
                  <a:pt x="665657" y="719121"/>
                </a:lnTo>
                <a:cubicBezTo>
                  <a:pt x="665657" y="685575"/>
                  <a:pt x="692912" y="658321"/>
                  <a:pt x="726457" y="658321"/>
                </a:cubicBezTo>
                <a:close/>
                <a:moveTo>
                  <a:pt x="60800" y="658321"/>
                </a:moveTo>
                <a:lnTo>
                  <a:pt x="525188" y="658321"/>
                </a:lnTo>
                <a:cubicBezTo>
                  <a:pt x="558734" y="658321"/>
                  <a:pt x="585988" y="685576"/>
                  <a:pt x="585988" y="719121"/>
                </a:cubicBezTo>
                <a:lnTo>
                  <a:pt x="585988" y="1183511"/>
                </a:lnTo>
                <a:cubicBezTo>
                  <a:pt x="587037" y="1217056"/>
                  <a:pt x="559781" y="1245360"/>
                  <a:pt x="526237" y="1245360"/>
                </a:cubicBezTo>
                <a:lnTo>
                  <a:pt x="60800" y="1245360"/>
                </a:lnTo>
                <a:cubicBezTo>
                  <a:pt x="27255" y="1245360"/>
                  <a:pt x="0" y="1218103"/>
                  <a:pt x="0" y="1184559"/>
                </a:cubicBezTo>
                <a:lnTo>
                  <a:pt x="0" y="719121"/>
                </a:lnTo>
                <a:cubicBezTo>
                  <a:pt x="0" y="685576"/>
                  <a:pt x="27255" y="658321"/>
                  <a:pt x="60800" y="658321"/>
                </a:cubicBezTo>
                <a:close/>
                <a:moveTo>
                  <a:pt x="2714000" y="658320"/>
                </a:moveTo>
                <a:lnTo>
                  <a:pt x="3178389" y="658320"/>
                </a:lnTo>
                <a:cubicBezTo>
                  <a:pt x="3211934" y="658320"/>
                  <a:pt x="3239189" y="685574"/>
                  <a:pt x="3239189" y="719120"/>
                </a:cubicBezTo>
                <a:lnTo>
                  <a:pt x="3239189" y="1183509"/>
                </a:lnTo>
                <a:cubicBezTo>
                  <a:pt x="3239189" y="1217054"/>
                  <a:pt x="3211934" y="1245358"/>
                  <a:pt x="3178389" y="1245358"/>
                </a:cubicBezTo>
                <a:lnTo>
                  <a:pt x="2714000" y="1245358"/>
                </a:lnTo>
                <a:cubicBezTo>
                  <a:pt x="2680455" y="1245358"/>
                  <a:pt x="2653200" y="1218102"/>
                  <a:pt x="2653200" y="1184557"/>
                </a:cubicBezTo>
                <a:lnTo>
                  <a:pt x="2653200" y="719120"/>
                </a:lnTo>
                <a:cubicBezTo>
                  <a:pt x="2653200" y="685574"/>
                  <a:pt x="2680455" y="658320"/>
                  <a:pt x="2714000" y="658320"/>
                </a:cubicBezTo>
                <a:close/>
                <a:moveTo>
                  <a:pt x="2043099" y="658320"/>
                </a:moveTo>
                <a:lnTo>
                  <a:pt x="2507488" y="658320"/>
                </a:lnTo>
                <a:cubicBezTo>
                  <a:pt x="2541033" y="658320"/>
                  <a:pt x="2568288" y="685575"/>
                  <a:pt x="2568288" y="719120"/>
                </a:cubicBezTo>
                <a:lnTo>
                  <a:pt x="2568288" y="1183509"/>
                </a:lnTo>
                <a:cubicBezTo>
                  <a:pt x="2568288" y="1217055"/>
                  <a:pt x="2541033" y="1245358"/>
                  <a:pt x="2507488" y="1245358"/>
                </a:cubicBezTo>
                <a:lnTo>
                  <a:pt x="2043099" y="1245358"/>
                </a:lnTo>
                <a:cubicBezTo>
                  <a:pt x="2009553" y="1245358"/>
                  <a:pt x="1982299" y="1218102"/>
                  <a:pt x="1982299" y="1184558"/>
                </a:cubicBezTo>
                <a:lnTo>
                  <a:pt x="1982299" y="719120"/>
                </a:lnTo>
                <a:cubicBezTo>
                  <a:pt x="1982299" y="685575"/>
                  <a:pt x="2009553" y="658320"/>
                  <a:pt x="2043099" y="658320"/>
                </a:cubicBezTo>
                <a:close/>
                <a:moveTo>
                  <a:pt x="1377440" y="1"/>
                </a:moveTo>
                <a:lnTo>
                  <a:pt x="1841829" y="1"/>
                </a:lnTo>
                <a:cubicBezTo>
                  <a:pt x="1875375" y="1"/>
                  <a:pt x="1902629" y="27256"/>
                  <a:pt x="1902629" y="60801"/>
                </a:cubicBezTo>
                <a:lnTo>
                  <a:pt x="1902629" y="525189"/>
                </a:lnTo>
                <a:cubicBezTo>
                  <a:pt x="1902629" y="559782"/>
                  <a:pt x="1875375" y="587038"/>
                  <a:pt x="1841829" y="587038"/>
                </a:cubicBezTo>
                <a:lnTo>
                  <a:pt x="1377440" y="587038"/>
                </a:lnTo>
                <a:cubicBezTo>
                  <a:pt x="1343895" y="587038"/>
                  <a:pt x="1316640" y="559782"/>
                  <a:pt x="1316640" y="526238"/>
                </a:cubicBezTo>
                <a:lnTo>
                  <a:pt x="1316640" y="60801"/>
                </a:lnTo>
                <a:cubicBezTo>
                  <a:pt x="1316640" y="27256"/>
                  <a:pt x="1343895" y="1"/>
                  <a:pt x="1377440" y="1"/>
                </a:cubicBezTo>
                <a:close/>
                <a:moveTo>
                  <a:pt x="726457" y="1"/>
                </a:moveTo>
                <a:lnTo>
                  <a:pt x="1190845" y="1"/>
                </a:lnTo>
                <a:cubicBezTo>
                  <a:pt x="1224391" y="1"/>
                  <a:pt x="1251646" y="27256"/>
                  <a:pt x="1251646" y="60801"/>
                </a:cubicBezTo>
                <a:lnTo>
                  <a:pt x="1251646" y="525189"/>
                </a:lnTo>
                <a:cubicBezTo>
                  <a:pt x="1252695" y="559782"/>
                  <a:pt x="1225438" y="587038"/>
                  <a:pt x="1191894" y="587038"/>
                </a:cubicBezTo>
                <a:lnTo>
                  <a:pt x="726457" y="587038"/>
                </a:lnTo>
                <a:cubicBezTo>
                  <a:pt x="692912" y="587038"/>
                  <a:pt x="665657" y="559782"/>
                  <a:pt x="665657" y="526238"/>
                </a:cubicBezTo>
                <a:lnTo>
                  <a:pt x="665657" y="60801"/>
                </a:lnTo>
                <a:cubicBezTo>
                  <a:pt x="665657" y="27256"/>
                  <a:pt x="692912" y="1"/>
                  <a:pt x="726457" y="1"/>
                </a:cubicBezTo>
                <a:close/>
                <a:moveTo>
                  <a:pt x="3379658" y="0"/>
                </a:moveTo>
                <a:lnTo>
                  <a:pt x="3844047" y="0"/>
                </a:lnTo>
                <a:cubicBezTo>
                  <a:pt x="3877592" y="0"/>
                  <a:pt x="3904847" y="27254"/>
                  <a:pt x="3904847" y="60800"/>
                </a:cubicBezTo>
                <a:lnTo>
                  <a:pt x="3904847" y="525188"/>
                </a:lnTo>
                <a:cubicBezTo>
                  <a:pt x="3904847" y="559781"/>
                  <a:pt x="3877592" y="587037"/>
                  <a:pt x="3844047" y="587037"/>
                </a:cubicBezTo>
                <a:lnTo>
                  <a:pt x="3379658" y="587037"/>
                </a:lnTo>
                <a:cubicBezTo>
                  <a:pt x="3346113" y="587037"/>
                  <a:pt x="3318858" y="559781"/>
                  <a:pt x="3318858" y="526236"/>
                </a:cubicBezTo>
                <a:lnTo>
                  <a:pt x="3318858" y="60800"/>
                </a:lnTo>
                <a:cubicBezTo>
                  <a:pt x="3318858" y="27254"/>
                  <a:pt x="3346113" y="0"/>
                  <a:pt x="3379658" y="0"/>
                </a:cubicBezTo>
                <a:close/>
                <a:moveTo>
                  <a:pt x="2714000" y="0"/>
                </a:moveTo>
                <a:lnTo>
                  <a:pt x="3178389" y="0"/>
                </a:lnTo>
                <a:cubicBezTo>
                  <a:pt x="3211934" y="0"/>
                  <a:pt x="3239189" y="27255"/>
                  <a:pt x="3239189" y="60800"/>
                </a:cubicBezTo>
                <a:lnTo>
                  <a:pt x="3239189" y="525188"/>
                </a:lnTo>
                <a:cubicBezTo>
                  <a:pt x="3239189" y="559781"/>
                  <a:pt x="3211934" y="587037"/>
                  <a:pt x="3178389" y="587037"/>
                </a:cubicBezTo>
                <a:lnTo>
                  <a:pt x="2714000" y="587037"/>
                </a:lnTo>
                <a:cubicBezTo>
                  <a:pt x="2680455" y="587037"/>
                  <a:pt x="2653200" y="559781"/>
                  <a:pt x="2653200" y="526237"/>
                </a:cubicBezTo>
                <a:lnTo>
                  <a:pt x="2653200" y="60800"/>
                </a:lnTo>
                <a:cubicBezTo>
                  <a:pt x="2653200" y="27255"/>
                  <a:pt x="2680455" y="0"/>
                  <a:pt x="2714000" y="0"/>
                </a:cubicBezTo>
                <a:close/>
                <a:moveTo>
                  <a:pt x="2043099" y="0"/>
                </a:moveTo>
                <a:lnTo>
                  <a:pt x="2507488" y="0"/>
                </a:lnTo>
                <a:cubicBezTo>
                  <a:pt x="2541033" y="0"/>
                  <a:pt x="2568288" y="27255"/>
                  <a:pt x="2568288" y="60801"/>
                </a:cubicBezTo>
                <a:lnTo>
                  <a:pt x="2568288" y="525188"/>
                </a:lnTo>
                <a:cubicBezTo>
                  <a:pt x="2568288" y="559781"/>
                  <a:pt x="2541033" y="587038"/>
                  <a:pt x="2507488" y="587038"/>
                </a:cubicBezTo>
                <a:lnTo>
                  <a:pt x="2043099" y="587038"/>
                </a:lnTo>
                <a:cubicBezTo>
                  <a:pt x="2009553" y="587038"/>
                  <a:pt x="1982299" y="559781"/>
                  <a:pt x="1982299" y="526237"/>
                </a:cubicBezTo>
                <a:lnTo>
                  <a:pt x="1982299" y="60801"/>
                </a:lnTo>
                <a:cubicBezTo>
                  <a:pt x="1982299" y="27255"/>
                  <a:pt x="2009553" y="0"/>
                  <a:pt x="2043099" y="0"/>
                </a:cubicBezTo>
                <a:close/>
              </a:path>
            </a:pathLst>
          </a:custGeom>
        </p:spPr>
      </p:pic>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2535103" y="-448355"/>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2535103" y="1574827"/>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2535103" y="3508402"/>
            <a:ext cx="0" cy="1431885"/>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10041107" y="120885"/>
            <a:ext cx="2037680" cy="1598763"/>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78293" y="5887174"/>
            <a:ext cx="1667411" cy="90607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2020279" y="637761"/>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3" name="TextBox 252">
            <a:extLst>
              <a:ext uri="{FF2B5EF4-FFF2-40B4-BE49-F238E27FC236}">
                <a16:creationId xmlns:a16="http://schemas.microsoft.com/office/drawing/2014/main" id="{7EE60BD9-A62B-44DF-9CE9-4B0BBAE3BE1E}"/>
              </a:ext>
            </a:extLst>
          </p:cNvPr>
          <p:cNvSpPr txBox="1"/>
          <p:nvPr/>
        </p:nvSpPr>
        <p:spPr>
          <a:xfrm>
            <a:off x="663360" y="983531"/>
            <a:ext cx="1238859" cy="400110"/>
          </a:xfrm>
          <a:prstGeom prst="rect">
            <a:avLst/>
          </a:prstGeom>
          <a:noFill/>
        </p:spPr>
        <p:txBody>
          <a:bodyPr wrap="square">
            <a:spAutoFit/>
          </a:bodyPr>
          <a:lstStyle/>
          <a:p>
            <a:pPr algn="ctr">
              <a:defRPr/>
            </a:pPr>
            <a:r>
              <a:rPr lang="en-US" sz="20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3247124" y="905556"/>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3247125" y="614197"/>
            <a:ext cx="2148023" cy="369332"/>
          </a:xfrm>
          <a:prstGeom prst="rect">
            <a:avLst/>
          </a:prstGeom>
          <a:noFill/>
        </p:spPr>
        <p:txBody>
          <a:bodyPr wrap="square">
            <a:spAutoFit/>
          </a:bodyPr>
          <a:lstStyle/>
          <a:p>
            <a:pPr>
              <a:defRPr/>
            </a:pPr>
            <a:r>
              <a:rPr lang="en-US">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2020279" y="264324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7" name="TextBox 256">
            <a:extLst>
              <a:ext uri="{FF2B5EF4-FFF2-40B4-BE49-F238E27FC236}">
                <a16:creationId xmlns:a16="http://schemas.microsoft.com/office/drawing/2014/main" id="{766D8390-06F2-46CC-9A48-32EFEFAD3686}"/>
              </a:ext>
            </a:extLst>
          </p:cNvPr>
          <p:cNvSpPr txBox="1"/>
          <p:nvPr/>
        </p:nvSpPr>
        <p:spPr>
          <a:xfrm>
            <a:off x="663360" y="2989012"/>
            <a:ext cx="1238859" cy="400110"/>
          </a:xfrm>
          <a:prstGeom prst="rect">
            <a:avLst/>
          </a:prstGeom>
          <a:noFill/>
        </p:spPr>
        <p:txBody>
          <a:bodyPr wrap="square">
            <a:spAutoFit/>
          </a:bodyPr>
          <a:lstStyle/>
          <a:p>
            <a:pPr algn="ctr">
              <a:defRPr/>
            </a:pPr>
            <a:r>
              <a:rPr lang="en-US" sz="20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3247124" y="291103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3247125" y="2619680"/>
            <a:ext cx="2148023" cy="369332"/>
          </a:xfrm>
          <a:prstGeom prst="rect">
            <a:avLst/>
          </a:prstGeom>
          <a:noFill/>
        </p:spPr>
        <p:txBody>
          <a:bodyPr wrap="square">
            <a:spAutoFit/>
          </a:bodyPr>
          <a:lstStyle/>
          <a:p>
            <a:pPr>
              <a:defRPr/>
            </a:pPr>
            <a:r>
              <a:rPr lang="en-US">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2020279" y="4688782"/>
            <a:ext cx="1029647" cy="1029647"/>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1" name="TextBox 260">
            <a:extLst>
              <a:ext uri="{FF2B5EF4-FFF2-40B4-BE49-F238E27FC236}">
                <a16:creationId xmlns:a16="http://schemas.microsoft.com/office/drawing/2014/main" id="{415E919F-86DC-4B83-BF24-F60FA1294AA0}"/>
              </a:ext>
            </a:extLst>
          </p:cNvPr>
          <p:cNvSpPr txBox="1"/>
          <p:nvPr/>
        </p:nvSpPr>
        <p:spPr>
          <a:xfrm>
            <a:off x="663360" y="5034552"/>
            <a:ext cx="1238859" cy="400110"/>
          </a:xfrm>
          <a:prstGeom prst="rect">
            <a:avLst/>
          </a:prstGeom>
          <a:noFill/>
        </p:spPr>
        <p:txBody>
          <a:bodyPr wrap="square">
            <a:spAutoFit/>
          </a:bodyPr>
          <a:lstStyle/>
          <a:p>
            <a:pPr algn="ctr">
              <a:defRPr/>
            </a:pPr>
            <a:r>
              <a:rPr lang="en-US" sz="20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3247124" y="4956578"/>
            <a:ext cx="3267787" cy="886846"/>
          </a:xfrm>
          <a:prstGeom prst="rect">
            <a:avLst/>
          </a:prstGeom>
          <a:noFill/>
        </p:spPr>
        <p:txBody>
          <a:bodyPr wrap="square" rtlCol="0">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a:t>
            </a:r>
            <a:endParaRPr lang="en-US" altLang="en-US" sz="12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3247125" y="4665219"/>
            <a:ext cx="2148023" cy="369332"/>
          </a:xfrm>
          <a:prstGeom prst="rect">
            <a:avLst/>
          </a:prstGeom>
          <a:noFill/>
        </p:spPr>
        <p:txBody>
          <a:bodyPr wrap="square">
            <a:spAutoFit/>
          </a:bodyPr>
          <a:lstStyle/>
          <a:p>
            <a:pPr>
              <a:defRPr/>
            </a:pPr>
            <a:r>
              <a:rPr lang="en-US">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2302942" y="4971445"/>
            <a:ext cx="464322" cy="46432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2238852" y="857345"/>
            <a:ext cx="592502" cy="590478"/>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2277340" y="2899331"/>
            <a:ext cx="515524" cy="517470"/>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64" name="Picture 63"/>
          <p:cNvPicPr>
            <a:picLocks noChangeAspect="1"/>
          </p:cNvPicPr>
          <p:nvPr/>
        </p:nvPicPr>
        <p:blipFill>
          <a:blip r:embed="rId2">
            <a:extLst>
              <a:ext uri="{28A0092B-C50C-407E-A947-70E740481C1C}">
                <a14:useLocalDpi xmlns:a14="http://schemas.microsoft.com/office/drawing/2010/main" val="0"/>
              </a:ext>
            </a:extLst>
          </a:blip>
          <a:srcRect l="60387" t="780" r="7585" b="3319"/>
          <a:stretch>
            <a:fillRect/>
          </a:stretch>
        </p:blipFill>
        <p:spPr>
          <a:xfrm>
            <a:off x="7362376" y="53466"/>
            <a:ext cx="3904847" cy="6576911"/>
          </a:xfrm>
          <a:custGeom>
            <a:avLst/>
            <a:gdLst>
              <a:gd name="connsiteX0" fmla="*/ 3379658 w 3904847"/>
              <a:gd name="connsiteY0" fmla="*/ 5990922 h 6576911"/>
              <a:gd name="connsiteX1" fmla="*/ 3844047 w 3904847"/>
              <a:gd name="connsiteY1" fmla="*/ 5990922 h 6576911"/>
              <a:gd name="connsiteX2" fmla="*/ 3904847 w 3904847"/>
              <a:gd name="connsiteY2" fmla="*/ 6051723 h 6576911"/>
              <a:gd name="connsiteX3" fmla="*/ 3904847 w 3904847"/>
              <a:gd name="connsiteY3" fmla="*/ 6516111 h 6576911"/>
              <a:gd name="connsiteX4" fmla="*/ 3844047 w 3904847"/>
              <a:gd name="connsiteY4" fmla="*/ 6576911 h 6576911"/>
              <a:gd name="connsiteX5" fmla="*/ 3379658 w 3904847"/>
              <a:gd name="connsiteY5" fmla="*/ 6576911 h 6576911"/>
              <a:gd name="connsiteX6" fmla="*/ 3318858 w 3904847"/>
              <a:gd name="connsiteY6" fmla="*/ 6516111 h 6576911"/>
              <a:gd name="connsiteX7" fmla="*/ 3318858 w 3904847"/>
              <a:gd name="connsiteY7" fmla="*/ 6051723 h 6576911"/>
              <a:gd name="connsiteX8" fmla="*/ 3379658 w 3904847"/>
              <a:gd name="connsiteY8" fmla="*/ 5990922 h 6576911"/>
              <a:gd name="connsiteX9" fmla="*/ 2043099 w 3904847"/>
              <a:gd name="connsiteY9" fmla="*/ 5990922 h 6576911"/>
              <a:gd name="connsiteX10" fmla="*/ 2507488 w 3904847"/>
              <a:gd name="connsiteY10" fmla="*/ 5990922 h 6576911"/>
              <a:gd name="connsiteX11" fmla="*/ 2568288 w 3904847"/>
              <a:gd name="connsiteY11" fmla="*/ 6051723 h 6576911"/>
              <a:gd name="connsiteX12" fmla="*/ 2568288 w 3904847"/>
              <a:gd name="connsiteY12" fmla="*/ 6516111 h 6576911"/>
              <a:gd name="connsiteX13" fmla="*/ 2507488 w 3904847"/>
              <a:gd name="connsiteY13" fmla="*/ 6576911 h 6576911"/>
              <a:gd name="connsiteX14" fmla="*/ 2043099 w 3904847"/>
              <a:gd name="connsiteY14" fmla="*/ 6576911 h 6576911"/>
              <a:gd name="connsiteX15" fmla="*/ 1982299 w 3904847"/>
              <a:gd name="connsiteY15" fmla="*/ 6516111 h 6576911"/>
              <a:gd name="connsiteX16" fmla="*/ 1982299 w 3904847"/>
              <a:gd name="connsiteY16" fmla="*/ 6051723 h 6576911"/>
              <a:gd name="connsiteX17" fmla="*/ 2043099 w 3904847"/>
              <a:gd name="connsiteY17" fmla="*/ 5990922 h 6576911"/>
              <a:gd name="connsiteX18" fmla="*/ 1377440 w 3904847"/>
              <a:gd name="connsiteY18" fmla="*/ 5990922 h 6576911"/>
              <a:gd name="connsiteX19" fmla="*/ 1841829 w 3904847"/>
              <a:gd name="connsiteY19" fmla="*/ 5990922 h 6576911"/>
              <a:gd name="connsiteX20" fmla="*/ 1902629 w 3904847"/>
              <a:gd name="connsiteY20" fmla="*/ 6051723 h 6576911"/>
              <a:gd name="connsiteX21" fmla="*/ 1902629 w 3904847"/>
              <a:gd name="connsiteY21" fmla="*/ 6516111 h 6576911"/>
              <a:gd name="connsiteX22" fmla="*/ 1841829 w 3904847"/>
              <a:gd name="connsiteY22" fmla="*/ 6576911 h 6576911"/>
              <a:gd name="connsiteX23" fmla="*/ 1377440 w 3904847"/>
              <a:gd name="connsiteY23" fmla="*/ 6576911 h 6576911"/>
              <a:gd name="connsiteX24" fmla="*/ 1316640 w 3904847"/>
              <a:gd name="connsiteY24" fmla="*/ 6516111 h 6576911"/>
              <a:gd name="connsiteX25" fmla="*/ 1316640 w 3904847"/>
              <a:gd name="connsiteY25" fmla="*/ 6051723 h 6576911"/>
              <a:gd name="connsiteX26" fmla="*/ 1377440 w 3904847"/>
              <a:gd name="connsiteY26" fmla="*/ 5990922 h 6576911"/>
              <a:gd name="connsiteX27" fmla="*/ 726458 w 3904847"/>
              <a:gd name="connsiteY27" fmla="*/ 5990922 h 6576911"/>
              <a:gd name="connsiteX28" fmla="*/ 1190845 w 3904847"/>
              <a:gd name="connsiteY28" fmla="*/ 5990922 h 6576911"/>
              <a:gd name="connsiteX29" fmla="*/ 1251646 w 3904847"/>
              <a:gd name="connsiteY29" fmla="*/ 6051723 h 6576911"/>
              <a:gd name="connsiteX30" fmla="*/ 1251646 w 3904847"/>
              <a:gd name="connsiteY30" fmla="*/ 6516111 h 6576911"/>
              <a:gd name="connsiteX31" fmla="*/ 1191894 w 3904847"/>
              <a:gd name="connsiteY31" fmla="*/ 6576911 h 6576911"/>
              <a:gd name="connsiteX32" fmla="*/ 726458 w 3904847"/>
              <a:gd name="connsiteY32" fmla="*/ 6576911 h 6576911"/>
              <a:gd name="connsiteX33" fmla="*/ 665657 w 3904847"/>
              <a:gd name="connsiteY33" fmla="*/ 6516111 h 6576911"/>
              <a:gd name="connsiteX34" fmla="*/ 665657 w 3904847"/>
              <a:gd name="connsiteY34" fmla="*/ 6051723 h 6576911"/>
              <a:gd name="connsiteX35" fmla="*/ 726458 w 3904847"/>
              <a:gd name="connsiteY35" fmla="*/ 5990922 h 6576911"/>
              <a:gd name="connsiteX36" fmla="*/ 3379658 w 3904847"/>
              <a:gd name="connsiteY36" fmla="*/ 5331553 h 6576911"/>
              <a:gd name="connsiteX37" fmla="*/ 3844047 w 3904847"/>
              <a:gd name="connsiteY37" fmla="*/ 5331553 h 6576911"/>
              <a:gd name="connsiteX38" fmla="*/ 3904847 w 3904847"/>
              <a:gd name="connsiteY38" fmla="*/ 5392354 h 6576911"/>
              <a:gd name="connsiteX39" fmla="*/ 3904847 w 3904847"/>
              <a:gd name="connsiteY39" fmla="*/ 5856742 h 6576911"/>
              <a:gd name="connsiteX40" fmla="*/ 3844047 w 3904847"/>
              <a:gd name="connsiteY40" fmla="*/ 5917543 h 6576911"/>
              <a:gd name="connsiteX41" fmla="*/ 3379658 w 3904847"/>
              <a:gd name="connsiteY41" fmla="*/ 5917543 h 6576911"/>
              <a:gd name="connsiteX42" fmla="*/ 3318858 w 3904847"/>
              <a:gd name="connsiteY42" fmla="*/ 5856742 h 6576911"/>
              <a:gd name="connsiteX43" fmla="*/ 3318858 w 3904847"/>
              <a:gd name="connsiteY43" fmla="*/ 5392354 h 6576911"/>
              <a:gd name="connsiteX44" fmla="*/ 3379658 w 3904847"/>
              <a:gd name="connsiteY44" fmla="*/ 5331553 h 6576911"/>
              <a:gd name="connsiteX45" fmla="*/ 2714000 w 3904847"/>
              <a:gd name="connsiteY45" fmla="*/ 5331553 h 6576911"/>
              <a:gd name="connsiteX46" fmla="*/ 3178389 w 3904847"/>
              <a:gd name="connsiteY46" fmla="*/ 5331553 h 6576911"/>
              <a:gd name="connsiteX47" fmla="*/ 3239189 w 3904847"/>
              <a:gd name="connsiteY47" fmla="*/ 5392354 h 6576911"/>
              <a:gd name="connsiteX48" fmla="*/ 3239189 w 3904847"/>
              <a:gd name="connsiteY48" fmla="*/ 5856742 h 6576911"/>
              <a:gd name="connsiteX49" fmla="*/ 3178389 w 3904847"/>
              <a:gd name="connsiteY49" fmla="*/ 5917543 h 6576911"/>
              <a:gd name="connsiteX50" fmla="*/ 2714000 w 3904847"/>
              <a:gd name="connsiteY50" fmla="*/ 5917543 h 6576911"/>
              <a:gd name="connsiteX51" fmla="*/ 2653200 w 3904847"/>
              <a:gd name="connsiteY51" fmla="*/ 5856742 h 6576911"/>
              <a:gd name="connsiteX52" fmla="*/ 2653200 w 3904847"/>
              <a:gd name="connsiteY52" fmla="*/ 5392354 h 6576911"/>
              <a:gd name="connsiteX53" fmla="*/ 2714000 w 3904847"/>
              <a:gd name="connsiteY53" fmla="*/ 5331553 h 6576911"/>
              <a:gd name="connsiteX54" fmla="*/ 2043099 w 3904847"/>
              <a:gd name="connsiteY54" fmla="*/ 5331553 h 6576911"/>
              <a:gd name="connsiteX55" fmla="*/ 2507488 w 3904847"/>
              <a:gd name="connsiteY55" fmla="*/ 5331553 h 6576911"/>
              <a:gd name="connsiteX56" fmla="*/ 2568288 w 3904847"/>
              <a:gd name="connsiteY56" fmla="*/ 5392354 h 6576911"/>
              <a:gd name="connsiteX57" fmla="*/ 2568288 w 3904847"/>
              <a:gd name="connsiteY57" fmla="*/ 5856742 h 6576911"/>
              <a:gd name="connsiteX58" fmla="*/ 2507488 w 3904847"/>
              <a:gd name="connsiteY58" fmla="*/ 5917543 h 6576911"/>
              <a:gd name="connsiteX59" fmla="*/ 2043099 w 3904847"/>
              <a:gd name="connsiteY59" fmla="*/ 5917543 h 6576911"/>
              <a:gd name="connsiteX60" fmla="*/ 1982299 w 3904847"/>
              <a:gd name="connsiteY60" fmla="*/ 5856742 h 6576911"/>
              <a:gd name="connsiteX61" fmla="*/ 1982299 w 3904847"/>
              <a:gd name="connsiteY61" fmla="*/ 5392354 h 6576911"/>
              <a:gd name="connsiteX62" fmla="*/ 2043099 w 3904847"/>
              <a:gd name="connsiteY62" fmla="*/ 5331553 h 6576911"/>
              <a:gd name="connsiteX63" fmla="*/ 1377440 w 3904847"/>
              <a:gd name="connsiteY63" fmla="*/ 5331553 h 6576911"/>
              <a:gd name="connsiteX64" fmla="*/ 1841829 w 3904847"/>
              <a:gd name="connsiteY64" fmla="*/ 5331553 h 6576911"/>
              <a:gd name="connsiteX65" fmla="*/ 1902629 w 3904847"/>
              <a:gd name="connsiteY65" fmla="*/ 5392354 h 6576911"/>
              <a:gd name="connsiteX66" fmla="*/ 1902629 w 3904847"/>
              <a:gd name="connsiteY66" fmla="*/ 5856742 h 6576911"/>
              <a:gd name="connsiteX67" fmla="*/ 1841829 w 3904847"/>
              <a:gd name="connsiteY67" fmla="*/ 5917543 h 6576911"/>
              <a:gd name="connsiteX68" fmla="*/ 1377440 w 3904847"/>
              <a:gd name="connsiteY68" fmla="*/ 5917543 h 6576911"/>
              <a:gd name="connsiteX69" fmla="*/ 1316640 w 3904847"/>
              <a:gd name="connsiteY69" fmla="*/ 5856742 h 6576911"/>
              <a:gd name="connsiteX70" fmla="*/ 1316640 w 3904847"/>
              <a:gd name="connsiteY70" fmla="*/ 5392354 h 6576911"/>
              <a:gd name="connsiteX71" fmla="*/ 1377440 w 3904847"/>
              <a:gd name="connsiteY71" fmla="*/ 5331553 h 6576911"/>
              <a:gd name="connsiteX72" fmla="*/ 60801 w 3904847"/>
              <a:gd name="connsiteY72" fmla="*/ 5331553 h 6576911"/>
              <a:gd name="connsiteX73" fmla="*/ 525189 w 3904847"/>
              <a:gd name="connsiteY73" fmla="*/ 5331553 h 6576911"/>
              <a:gd name="connsiteX74" fmla="*/ 585989 w 3904847"/>
              <a:gd name="connsiteY74" fmla="*/ 5392354 h 6576911"/>
              <a:gd name="connsiteX75" fmla="*/ 585989 w 3904847"/>
              <a:gd name="connsiteY75" fmla="*/ 5856742 h 6576911"/>
              <a:gd name="connsiteX76" fmla="*/ 526237 w 3904847"/>
              <a:gd name="connsiteY76" fmla="*/ 5917543 h 6576911"/>
              <a:gd name="connsiteX77" fmla="*/ 60801 w 3904847"/>
              <a:gd name="connsiteY77" fmla="*/ 5917543 h 6576911"/>
              <a:gd name="connsiteX78" fmla="*/ 0 w 3904847"/>
              <a:gd name="connsiteY78" fmla="*/ 5856742 h 6576911"/>
              <a:gd name="connsiteX79" fmla="*/ 0 w 3904847"/>
              <a:gd name="connsiteY79" fmla="*/ 5392354 h 6576911"/>
              <a:gd name="connsiteX80" fmla="*/ 60801 w 3904847"/>
              <a:gd name="connsiteY80" fmla="*/ 5331553 h 6576911"/>
              <a:gd name="connsiteX81" fmla="*/ 3379658 w 3904847"/>
              <a:gd name="connsiteY81" fmla="*/ 4674280 h 6576911"/>
              <a:gd name="connsiteX82" fmla="*/ 3844047 w 3904847"/>
              <a:gd name="connsiteY82" fmla="*/ 4674280 h 6576911"/>
              <a:gd name="connsiteX83" fmla="*/ 3904847 w 3904847"/>
              <a:gd name="connsiteY83" fmla="*/ 4735081 h 6576911"/>
              <a:gd name="connsiteX84" fmla="*/ 3904847 w 3904847"/>
              <a:gd name="connsiteY84" fmla="*/ 5199469 h 6576911"/>
              <a:gd name="connsiteX85" fmla="*/ 3844047 w 3904847"/>
              <a:gd name="connsiteY85" fmla="*/ 5260270 h 6576911"/>
              <a:gd name="connsiteX86" fmla="*/ 3379658 w 3904847"/>
              <a:gd name="connsiteY86" fmla="*/ 5260270 h 6576911"/>
              <a:gd name="connsiteX87" fmla="*/ 3318858 w 3904847"/>
              <a:gd name="connsiteY87" fmla="*/ 5199469 h 6576911"/>
              <a:gd name="connsiteX88" fmla="*/ 3318858 w 3904847"/>
              <a:gd name="connsiteY88" fmla="*/ 4735081 h 6576911"/>
              <a:gd name="connsiteX89" fmla="*/ 3379658 w 3904847"/>
              <a:gd name="connsiteY89" fmla="*/ 4674280 h 6576911"/>
              <a:gd name="connsiteX90" fmla="*/ 2714000 w 3904847"/>
              <a:gd name="connsiteY90" fmla="*/ 4674280 h 6576911"/>
              <a:gd name="connsiteX91" fmla="*/ 3178389 w 3904847"/>
              <a:gd name="connsiteY91" fmla="*/ 4674280 h 6576911"/>
              <a:gd name="connsiteX92" fmla="*/ 3239189 w 3904847"/>
              <a:gd name="connsiteY92" fmla="*/ 4735081 h 6576911"/>
              <a:gd name="connsiteX93" fmla="*/ 3239189 w 3904847"/>
              <a:gd name="connsiteY93" fmla="*/ 5199469 h 6576911"/>
              <a:gd name="connsiteX94" fmla="*/ 3178389 w 3904847"/>
              <a:gd name="connsiteY94" fmla="*/ 5260270 h 6576911"/>
              <a:gd name="connsiteX95" fmla="*/ 2714000 w 3904847"/>
              <a:gd name="connsiteY95" fmla="*/ 5260270 h 6576911"/>
              <a:gd name="connsiteX96" fmla="*/ 2653200 w 3904847"/>
              <a:gd name="connsiteY96" fmla="*/ 5199469 h 6576911"/>
              <a:gd name="connsiteX97" fmla="*/ 2653200 w 3904847"/>
              <a:gd name="connsiteY97" fmla="*/ 4735081 h 6576911"/>
              <a:gd name="connsiteX98" fmla="*/ 2714000 w 3904847"/>
              <a:gd name="connsiteY98" fmla="*/ 4674280 h 6576911"/>
              <a:gd name="connsiteX99" fmla="*/ 1377440 w 3904847"/>
              <a:gd name="connsiteY99" fmla="*/ 4674280 h 6576911"/>
              <a:gd name="connsiteX100" fmla="*/ 1841829 w 3904847"/>
              <a:gd name="connsiteY100" fmla="*/ 4674280 h 6576911"/>
              <a:gd name="connsiteX101" fmla="*/ 1902629 w 3904847"/>
              <a:gd name="connsiteY101" fmla="*/ 4735081 h 6576911"/>
              <a:gd name="connsiteX102" fmla="*/ 1902629 w 3904847"/>
              <a:gd name="connsiteY102" fmla="*/ 5199469 h 6576911"/>
              <a:gd name="connsiteX103" fmla="*/ 1841829 w 3904847"/>
              <a:gd name="connsiteY103" fmla="*/ 5260270 h 6576911"/>
              <a:gd name="connsiteX104" fmla="*/ 1377440 w 3904847"/>
              <a:gd name="connsiteY104" fmla="*/ 5260270 h 6576911"/>
              <a:gd name="connsiteX105" fmla="*/ 1316640 w 3904847"/>
              <a:gd name="connsiteY105" fmla="*/ 5199469 h 6576911"/>
              <a:gd name="connsiteX106" fmla="*/ 1316640 w 3904847"/>
              <a:gd name="connsiteY106" fmla="*/ 4735081 h 6576911"/>
              <a:gd name="connsiteX107" fmla="*/ 1377440 w 3904847"/>
              <a:gd name="connsiteY107" fmla="*/ 4674280 h 6576911"/>
              <a:gd name="connsiteX108" fmla="*/ 726458 w 3904847"/>
              <a:gd name="connsiteY108" fmla="*/ 4674280 h 6576911"/>
              <a:gd name="connsiteX109" fmla="*/ 1190845 w 3904847"/>
              <a:gd name="connsiteY109" fmla="*/ 4674280 h 6576911"/>
              <a:gd name="connsiteX110" fmla="*/ 1251646 w 3904847"/>
              <a:gd name="connsiteY110" fmla="*/ 4735081 h 6576911"/>
              <a:gd name="connsiteX111" fmla="*/ 1251646 w 3904847"/>
              <a:gd name="connsiteY111" fmla="*/ 5199469 h 6576911"/>
              <a:gd name="connsiteX112" fmla="*/ 1191894 w 3904847"/>
              <a:gd name="connsiteY112" fmla="*/ 5260270 h 6576911"/>
              <a:gd name="connsiteX113" fmla="*/ 726458 w 3904847"/>
              <a:gd name="connsiteY113" fmla="*/ 5260270 h 6576911"/>
              <a:gd name="connsiteX114" fmla="*/ 665657 w 3904847"/>
              <a:gd name="connsiteY114" fmla="*/ 5199469 h 6576911"/>
              <a:gd name="connsiteX115" fmla="*/ 665657 w 3904847"/>
              <a:gd name="connsiteY115" fmla="*/ 4735081 h 6576911"/>
              <a:gd name="connsiteX116" fmla="*/ 726458 w 3904847"/>
              <a:gd name="connsiteY116" fmla="*/ 4674280 h 6576911"/>
              <a:gd name="connsiteX117" fmla="*/ 60801 w 3904847"/>
              <a:gd name="connsiteY117" fmla="*/ 4674280 h 6576911"/>
              <a:gd name="connsiteX118" fmla="*/ 525189 w 3904847"/>
              <a:gd name="connsiteY118" fmla="*/ 4674280 h 6576911"/>
              <a:gd name="connsiteX119" fmla="*/ 585989 w 3904847"/>
              <a:gd name="connsiteY119" fmla="*/ 4735081 h 6576911"/>
              <a:gd name="connsiteX120" fmla="*/ 585989 w 3904847"/>
              <a:gd name="connsiteY120" fmla="*/ 5199469 h 6576911"/>
              <a:gd name="connsiteX121" fmla="*/ 526237 w 3904847"/>
              <a:gd name="connsiteY121" fmla="*/ 5260270 h 6576911"/>
              <a:gd name="connsiteX122" fmla="*/ 60801 w 3904847"/>
              <a:gd name="connsiteY122" fmla="*/ 5260270 h 6576911"/>
              <a:gd name="connsiteX123" fmla="*/ 0 w 3904847"/>
              <a:gd name="connsiteY123" fmla="*/ 5199469 h 6576911"/>
              <a:gd name="connsiteX124" fmla="*/ 0 w 3904847"/>
              <a:gd name="connsiteY124" fmla="*/ 4735081 h 6576911"/>
              <a:gd name="connsiteX125" fmla="*/ 60801 w 3904847"/>
              <a:gd name="connsiteY125" fmla="*/ 4674280 h 6576911"/>
              <a:gd name="connsiteX126" fmla="*/ 2714000 w 3904847"/>
              <a:gd name="connsiteY126" fmla="*/ 3990802 h 6576911"/>
              <a:gd name="connsiteX127" fmla="*/ 3178389 w 3904847"/>
              <a:gd name="connsiteY127" fmla="*/ 3990802 h 6576911"/>
              <a:gd name="connsiteX128" fmla="*/ 3239189 w 3904847"/>
              <a:gd name="connsiteY128" fmla="*/ 4051603 h 6576911"/>
              <a:gd name="connsiteX129" fmla="*/ 3239189 w 3904847"/>
              <a:gd name="connsiteY129" fmla="*/ 4515991 h 6576911"/>
              <a:gd name="connsiteX130" fmla="*/ 3178389 w 3904847"/>
              <a:gd name="connsiteY130" fmla="*/ 4576792 h 6576911"/>
              <a:gd name="connsiteX131" fmla="*/ 2714000 w 3904847"/>
              <a:gd name="connsiteY131" fmla="*/ 4576792 h 6576911"/>
              <a:gd name="connsiteX132" fmla="*/ 2653200 w 3904847"/>
              <a:gd name="connsiteY132" fmla="*/ 4515991 h 6576911"/>
              <a:gd name="connsiteX133" fmla="*/ 2653200 w 3904847"/>
              <a:gd name="connsiteY133" fmla="*/ 4051603 h 6576911"/>
              <a:gd name="connsiteX134" fmla="*/ 2714000 w 3904847"/>
              <a:gd name="connsiteY134" fmla="*/ 3990802 h 6576911"/>
              <a:gd name="connsiteX135" fmla="*/ 2043099 w 3904847"/>
              <a:gd name="connsiteY135" fmla="*/ 3990802 h 6576911"/>
              <a:gd name="connsiteX136" fmla="*/ 2507488 w 3904847"/>
              <a:gd name="connsiteY136" fmla="*/ 3990802 h 6576911"/>
              <a:gd name="connsiteX137" fmla="*/ 2568288 w 3904847"/>
              <a:gd name="connsiteY137" fmla="*/ 4051603 h 6576911"/>
              <a:gd name="connsiteX138" fmla="*/ 2568288 w 3904847"/>
              <a:gd name="connsiteY138" fmla="*/ 4515991 h 6576911"/>
              <a:gd name="connsiteX139" fmla="*/ 2507488 w 3904847"/>
              <a:gd name="connsiteY139" fmla="*/ 4576792 h 6576911"/>
              <a:gd name="connsiteX140" fmla="*/ 2043099 w 3904847"/>
              <a:gd name="connsiteY140" fmla="*/ 4576792 h 6576911"/>
              <a:gd name="connsiteX141" fmla="*/ 1982299 w 3904847"/>
              <a:gd name="connsiteY141" fmla="*/ 4515991 h 6576911"/>
              <a:gd name="connsiteX142" fmla="*/ 1982299 w 3904847"/>
              <a:gd name="connsiteY142" fmla="*/ 4051603 h 6576911"/>
              <a:gd name="connsiteX143" fmla="*/ 2043099 w 3904847"/>
              <a:gd name="connsiteY143" fmla="*/ 3990802 h 6576911"/>
              <a:gd name="connsiteX144" fmla="*/ 1377440 w 3904847"/>
              <a:gd name="connsiteY144" fmla="*/ 3990802 h 6576911"/>
              <a:gd name="connsiteX145" fmla="*/ 1841829 w 3904847"/>
              <a:gd name="connsiteY145" fmla="*/ 3990802 h 6576911"/>
              <a:gd name="connsiteX146" fmla="*/ 1902629 w 3904847"/>
              <a:gd name="connsiteY146" fmla="*/ 4051603 h 6576911"/>
              <a:gd name="connsiteX147" fmla="*/ 1902629 w 3904847"/>
              <a:gd name="connsiteY147" fmla="*/ 4515991 h 6576911"/>
              <a:gd name="connsiteX148" fmla="*/ 1841829 w 3904847"/>
              <a:gd name="connsiteY148" fmla="*/ 4576792 h 6576911"/>
              <a:gd name="connsiteX149" fmla="*/ 1377440 w 3904847"/>
              <a:gd name="connsiteY149" fmla="*/ 4576792 h 6576911"/>
              <a:gd name="connsiteX150" fmla="*/ 1316640 w 3904847"/>
              <a:gd name="connsiteY150" fmla="*/ 4515991 h 6576911"/>
              <a:gd name="connsiteX151" fmla="*/ 1316640 w 3904847"/>
              <a:gd name="connsiteY151" fmla="*/ 4051603 h 6576911"/>
              <a:gd name="connsiteX152" fmla="*/ 1377440 w 3904847"/>
              <a:gd name="connsiteY152" fmla="*/ 3990802 h 6576911"/>
              <a:gd name="connsiteX153" fmla="*/ 60801 w 3904847"/>
              <a:gd name="connsiteY153" fmla="*/ 3990802 h 6576911"/>
              <a:gd name="connsiteX154" fmla="*/ 525189 w 3904847"/>
              <a:gd name="connsiteY154" fmla="*/ 3990802 h 6576911"/>
              <a:gd name="connsiteX155" fmla="*/ 585989 w 3904847"/>
              <a:gd name="connsiteY155" fmla="*/ 4051603 h 6576911"/>
              <a:gd name="connsiteX156" fmla="*/ 585989 w 3904847"/>
              <a:gd name="connsiteY156" fmla="*/ 4515991 h 6576911"/>
              <a:gd name="connsiteX157" fmla="*/ 526237 w 3904847"/>
              <a:gd name="connsiteY157" fmla="*/ 4576792 h 6576911"/>
              <a:gd name="connsiteX158" fmla="*/ 60801 w 3904847"/>
              <a:gd name="connsiteY158" fmla="*/ 4576792 h 6576911"/>
              <a:gd name="connsiteX159" fmla="*/ 0 w 3904847"/>
              <a:gd name="connsiteY159" fmla="*/ 4515991 h 6576911"/>
              <a:gd name="connsiteX160" fmla="*/ 0 w 3904847"/>
              <a:gd name="connsiteY160" fmla="*/ 4051603 h 6576911"/>
              <a:gd name="connsiteX161" fmla="*/ 60801 w 3904847"/>
              <a:gd name="connsiteY161" fmla="*/ 3990802 h 6576911"/>
              <a:gd name="connsiteX162" fmla="*/ 3379658 w 3904847"/>
              <a:gd name="connsiteY162" fmla="*/ 3308372 h 6576911"/>
              <a:gd name="connsiteX163" fmla="*/ 3844047 w 3904847"/>
              <a:gd name="connsiteY163" fmla="*/ 3308372 h 6576911"/>
              <a:gd name="connsiteX164" fmla="*/ 3904847 w 3904847"/>
              <a:gd name="connsiteY164" fmla="*/ 3369173 h 6576911"/>
              <a:gd name="connsiteX165" fmla="*/ 3904847 w 3904847"/>
              <a:gd name="connsiteY165" fmla="*/ 3833561 h 6576911"/>
              <a:gd name="connsiteX166" fmla="*/ 3844047 w 3904847"/>
              <a:gd name="connsiteY166" fmla="*/ 3894362 h 6576911"/>
              <a:gd name="connsiteX167" fmla="*/ 3379658 w 3904847"/>
              <a:gd name="connsiteY167" fmla="*/ 3894362 h 6576911"/>
              <a:gd name="connsiteX168" fmla="*/ 3318858 w 3904847"/>
              <a:gd name="connsiteY168" fmla="*/ 3833561 h 6576911"/>
              <a:gd name="connsiteX169" fmla="*/ 3318858 w 3904847"/>
              <a:gd name="connsiteY169" fmla="*/ 3369173 h 6576911"/>
              <a:gd name="connsiteX170" fmla="*/ 3379658 w 3904847"/>
              <a:gd name="connsiteY170" fmla="*/ 3308372 h 6576911"/>
              <a:gd name="connsiteX171" fmla="*/ 2714000 w 3904847"/>
              <a:gd name="connsiteY171" fmla="*/ 3308372 h 6576911"/>
              <a:gd name="connsiteX172" fmla="*/ 3178389 w 3904847"/>
              <a:gd name="connsiteY172" fmla="*/ 3308372 h 6576911"/>
              <a:gd name="connsiteX173" fmla="*/ 3239189 w 3904847"/>
              <a:gd name="connsiteY173" fmla="*/ 3369173 h 6576911"/>
              <a:gd name="connsiteX174" fmla="*/ 3239189 w 3904847"/>
              <a:gd name="connsiteY174" fmla="*/ 3833561 h 6576911"/>
              <a:gd name="connsiteX175" fmla="*/ 3178389 w 3904847"/>
              <a:gd name="connsiteY175" fmla="*/ 3894362 h 6576911"/>
              <a:gd name="connsiteX176" fmla="*/ 2714000 w 3904847"/>
              <a:gd name="connsiteY176" fmla="*/ 3894362 h 6576911"/>
              <a:gd name="connsiteX177" fmla="*/ 2653200 w 3904847"/>
              <a:gd name="connsiteY177" fmla="*/ 3833561 h 6576911"/>
              <a:gd name="connsiteX178" fmla="*/ 2653200 w 3904847"/>
              <a:gd name="connsiteY178" fmla="*/ 3369173 h 6576911"/>
              <a:gd name="connsiteX179" fmla="*/ 2714000 w 3904847"/>
              <a:gd name="connsiteY179" fmla="*/ 3308372 h 6576911"/>
              <a:gd name="connsiteX180" fmla="*/ 1377440 w 3904847"/>
              <a:gd name="connsiteY180" fmla="*/ 3308372 h 6576911"/>
              <a:gd name="connsiteX181" fmla="*/ 1841829 w 3904847"/>
              <a:gd name="connsiteY181" fmla="*/ 3308372 h 6576911"/>
              <a:gd name="connsiteX182" fmla="*/ 1902629 w 3904847"/>
              <a:gd name="connsiteY182" fmla="*/ 3369173 h 6576911"/>
              <a:gd name="connsiteX183" fmla="*/ 1902629 w 3904847"/>
              <a:gd name="connsiteY183" fmla="*/ 3833561 h 6576911"/>
              <a:gd name="connsiteX184" fmla="*/ 1841829 w 3904847"/>
              <a:gd name="connsiteY184" fmla="*/ 3894362 h 6576911"/>
              <a:gd name="connsiteX185" fmla="*/ 1377440 w 3904847"/>
              <a:gd name="connsiteY185" fmla="*/ 3894362 h 6576911"/>
              <a:gd name="connsiteX186" fmla="*/ 1316640 w 3904847"/>
              <a:gd name="connsiteY186" fmla="*/ 3833561 h 6576911"/>
              <a:gd name="connsiteX187" fmla="*/ 1316640 w 3904847"/>
              <a:gd name="connsiteY187" fmla="*/ 3369173 h 6576911"/>
              <a:gd name="connsiteX188" fmla="*/ 1377440 w 3904847"/>
              <a:gd name="connsiteY188" fmla="*/ 3308372 h 6576911"/>
              <a:gd name="connsiteX189" fmla="*/ 726458 w 3904847"/>
              <a:gd name="connsiteY189" fmla="*/ 3308372 h 6576911"/>
              <a:gd name="connsiteX190" fmla="*/ 1190845 w 3904847"/>
              <a:gd name="connsiteY190" fmla="*/ 3308372 h 6576911"/>
              <a:gd name="connsiteX191" fmla="*/ 1251646 w 3904847"/>
              <a:gd name="connsiteY191" fmla="*/ 3369173 h 6576911"/>
              <a:gd name="connsiteX192" fmla="*/ 1251646 w 3904847"/>
              <a:gd name="connsiteY192" fmla="*/ 3833561 h 6576911"/>
              <a:gd name="connsiteX193" fmla="*/ 1191894 w 3904847"/>
              <a:gd name="connsiteY193" fmla="*/ 3894362 h 6576911"/>
              <a:gd name="connsiteX194" fmla="*/ 726458 w 3904847"/>
              <a:gd name="connsiteY194" fmla="*/ 3894362 h 6576911"/>
              <a:gd name="connsiteX195" fmla="*/ 665657 w 3904847"/>
              <a:gd name="connsiteY195" fmla="*/ 3833561 h 6576911"/>
              <a:gd name="connsiteX196" fmla="*/ 665657 w 3904847"/>
              <a:gd name="connsiteY196" fmla="*/ 3369173 h 6576911"/>
              <a:gd name="connsiteX197" fmla="*/ 726458 w 3904847"/>
              <a:gd name="connsiteY197" fmla="*/ 3308372 h 6576911"/>
              <a:gd name="connsiteX198" fmla="*/ 60801 w 3904847"/>
              <a:gd name="connsiteY198" fmla="*/ 3308372 h 6576911"/>
              <a:gd name="connsiteX199" fmla="*/ 525189 w 3904847"/>
              <a:gd name="connsiteY199" fmla="*/ 3308372 h 6576911"/>
              <a:gd name="connsiteX200" fmla="*/ 585989 w 3904847"/>
              <a:gd name="connsiteY200" fmla="*/ 3369173 h 6576911"/>
              <a:gd name="connsiteX201" fmla="*/ 585989 w 3904847"/>
              <a:gd name="connsiteY201" fmla="*/ 3833561 h 6576911"/>
              <a:gd name="connsiteX202" fmla="*/ 526237 w 3904847"/>
              <a:gd name="connsiteY202" fmla="*/ 3894362 h 6576911"/>
              <a:gd name="connsiteX203" fmla="*/ 60801 w 3904847"/>
              <a:gd name="connsiteY203" fmla="*/ 3894362 h 6576911"/>
              <a:gd name="connsiteX204" fmla="*/ 0 w 3904847"/>
              <a:gd name="connsiteY204" fmla="*/ 3833561 h 6576911"/>
              <a:gd name="connsiteX205" fmla="*/ 0 w 3904847"/>
              <a:gd name="connsiteY205" fmla="*/ 3369173 h 6576911"/>
              <a:gd name="connsiteX206" fmla="*/ 60801 w 3904847"/>
              <a:gd name="connsiteY206" fmla="*/ 3308372 h 6576911"/>
              <a:gd name="connsiteX207" fmla="*/ 3379658 w 3904847"/>
              <a:gd name="connsiteY207" fmla="*/ 2658438 h 6576911"/>
              <a:gd name="connsiteX208" fmla="*/ 3844047 w 3904847"/>
              <a:gd name="connsiteY208" fmla="*/ 2658438 h 6576911"/>
              <a:gd name="connsiteX209" fmla="*/ 3904847 w 3904847"/>
              <a:gd name="connsiteY209" fmla="*/ 2719240 h 6576911"/>
              <a:gd name="connsiteX210" fmla="*/ 3904847 w 3904847"/>
              <a:gd name="connsiteY210" fmla="*/ 3183627 h 6576911"/>
              <a:gd name="connsiteX211" fmla="*/ 3844047 w 3904847"/>
              <a:gd name="connsiteY211" fmla="*/ 3244428 h 6576911"/>
              <a:gd name="connsiteX212" fmla="*/ 3379658 w 3904847"/>
              <a:gd name="connsiteY212" fmla="*/ 3244428 h 6576911"/>
              <a:gd name="connsiteX213" fmla="*/ 3318858 w 3904847"/>
              <a:gd name="connsiteY213" fmla="*/ 3183627 h 6576911"/>
              <a:gd name="connsiteX214" fmla="*/ 3318858 w 3904847"/>
              <a:gd name="connsiteY214" fmla="*/ 2719240 h 6576911"/>
              <a:gd name="connsiteX215" fmla="*/ 3379658 w 3904847"/>
              <a:gd name="connsiteY215" fmla="*/ 2658438 h 6576911"/>
              <a:gd name="connsiteX216" fmla="*/ 2714000 w 3904847"/>
              <a:gd name="connsiteY216" fmla="*/ 2658438 h 6576911"/>
              <a:gd name="connsiteX217" fmla="*/ 3178389 w 3904847"/>
              <a:gd name="connsiteY217" fmla="*/ 2658438 h 6576911"/>
              <a:gd name="connsiteX218" fmla="*/ 3239189 w 3904847"/>
              <a:gd name="connsiteY218" fmla="*/ 2719240 h 6576911"/>
              <a:gd name="connsiteX219" fmla="*/ 3239189 w 3904847"/>
              <a:gd name="connsiteY219" fmla="*/ 3183627 h 6576911"/>
              <a:gd name="connsiteX220" fmla="*/ 3178389 w 3904847"/>
              <a:gd name="connsiteY220" fmla="*/ 3244428 h 6576911"/>
              <a:gd name="connsiteX221" fmla="*/ 2714000 w 3904847"/>
              <a:gd name="connsiteY221" fmla="*/ 3244428 h 6576911"/>
              <a:gd name="connsiteX222" fmla="*/ 2653200 w 3904847"/>
              <a:gd name="connsiteY222" fmla="*/ 3183627 h 6576911"/>
              <a:gd name="connsiteX223" fmla="*/ 2653200 w 3904847"/>
              <a:gd name="connsiteY223" fmla="*/ 2719240 h 6576911"/>
              <a:gd name="connsiteX224" fmla="*/ 2714000 w 3904847"/>
              <a:gd name="connsiteY224" fmla="*/ 2658438 h 6576911"/>
              <a:gd name="connsiteX225" fmla="*/ 2043099 w 3904847"/>
              <a:gd name="connsiteY225" fmla="*/ 2658438 h 6576911"/>
              <a:gd name="connsiteX226" fmla="*/ 2507488 w 3904847"/>
              <a:gd name="connsiteY226" fmla="*/ 2658438 h 6576911"/>
              <a:gd name="connsiteX227" fmla="*/ 2568288 w 3904847"/>
              <a:gd name="connsiteY227" fmla="*/ 2719240 h 6576911"/>
              <a:gd name="connsiteX228" fmla="*/ 2568288 w 3904847"/>
              <a:gd name="connsiteY228" fmla="*/ 3183627 h 6576911"/>
              <a:gd name="connsiteX229" fmla="*/ 2507488 w 3904847"/>
              <a:gd name="connsiteY229" fmla="*/ 3244428 h 6576911"/>
              <a:gd name="connsiteX230" fmla="*/ 2043099 w 3904847"/>
              <a:gd name="connsiteY230" fmla="*/ 3244428 h 6576911"/>
              <a:gd name="connsiteX231" fmla="*/ 1982299 w 3904847"/>
              <a:gd name="connsiteY231" fmla="*/ 3183627 h 6576911"/>
              <a:gd name="connsiteX232" fmla="*/ 1982299 w 3904847"/>
              <a:gd name="connsiteY232" fmla="*/ 2719240 h 6576911"/>
              <a:gd name="connsiteX233" fmla="*/ 2043099 w 3904847"/>
              <a:gd name="connsiteY233" fmla="*/ 2658438 h 6576911"/>
              <a:gd name="connsiteX234" fmla="*/ 1377440 w 3904847"/>
              <a:gd name="connsiteY234" fmla="*/ 2658438 h 6576911"/>
              <a:gd name="connsiteX235" fmla="*/ 1841829 w 3904847"/>
              <a:gd name="connsiteY235" fmla="*/ 2658438 h 6576911"/>
              <a:gd name="connsiteX236" fmla="*/ 1902629 w 3904847"/>
              <a:gd name="connsiteY236" fmla="*/ 2719240 h 6576911"/>
              <a:gd name="connsiteX237" fmla="*/ 1902629 w 3904847"/>
              <a:gd name="connsiteY237" fmla="*/ 3183627 h 6576911"/>
              <a:gd name="connsiteX238" fmla="*/ 1841829 w 3904847"/>
              <a:gd name="connsiteY238" fmla="*/ 3244428 h 6576911"/>
              <a:gd name="connsiteX239" fmla="*/ 1377440 w 3904847"/>
              <a:gd name="connsiteY239" fmla="*/ 3244428 h 6576911"/>
              <a:gd name="connsiteX240" fmla="*/ 1316640 w 3904847"/>
              <a:gd name="connsiteY240" fmla="*/ 3183627 h 6576911"/>
              <a:gd name="connsiteX241" fmla="*/ 1316640 w 3904847"/>
              <a:gd name="connsiteY241" fmla="*/ 2719240 h 6576911"/>
              <a:gd name="connsiteX242" fmla="*/ 1377440 w 3904847"/>
              <a:gd name="connsiteY242" fmla="*/ 2658438 h 6576911"/>
              <a:gd name="connsiteX243" fmla="*/ 726458 w 3904847"/>
              <a:gd name="connsiteY243" fmla="*/ 2658438 h 6576911"/>
              <a:gd name="connsiteX244" fmla="*/ 1190845 w 3904847"/>
              <a:gd name="connsiteY244" fmla="*/ 2658438 h 6576911"/>
              <a:gd name="connsiteX245" fmla="*/ 1251646 w 3904847"/>
              <a:gd name="connsiteY245" fmla="*/ 2719240 h 6576911"/>
              <a:gd name="connsiteX246" fmla="*/ 1251646 w 3904847"/>
              <a:gd name="connsiteY246" fmla="*/ 3183627 h 6576911"/>
              <a:gd name="connsiteX247" fmla="*/ 1191894 w 3904847"/>
              <a:gd name="connsiteY247" fmla="*/ 3244428 h 6576911"/>
              <a:gd name="connsiteX248" fmla="*/ 726458 w 3904847"/>
              <a:gd name="connsiteY248" fmla="*/ 3244428 h 6576911"/>
              <a:gd name="connsiteX249" fmla="*/ 665657 w 3904847"/>
              <a:gd name="connsiteY249" fmla="*/ 3183627 h 6576911"/>
              <a:gd name="connsiteX250" fmla="*/ 665657 w 3904847"/>
              <a:gd name="connsiteY250" fmla="*/ 2719240 h 6576911"/>
              <a:gd name="connsiteX251" fmla="*/ 726458 w 3904847"/>
              <a:gd name="connsiteY251" fmla="*/ 2658438 h 6576911"/>
              <a:gd name="connsiteX252" fmla="*/ 2714000 w 3904847"/>
              <a:gd name="connsiteY252" fmla="*/ 1976007 h 6576911"/>
              <a:gd name="connsiteX253" fmla="*/ 3178389 w 3904847"/>
              <a:gd name="connsiteY253" fmla="*/ 1976007 h 6576911"/>
              <a:gd name="connsiteX254" fmla="*/ 3239189 w 3904847"/>
              <a:gd name="connsiteY254" fmla="*/ 2036807 h 6576911"/>
              <a:gd name="connsiteX255" fmla="*/ 3239189 w 3904847"/>
              <a:gd name="connsiteY255" fmla="*/ 2501196 h 6576911"/>
              <a:gd name="connsiteX256" fmla="*/ 3178389 w 3904847"/>
              <a:gd name="connsiteY256" fmla="*/ 2561997 h 6576911"/>
              <a:gd name="connsiteX257" fmla="*/ 2714000 w 3904847"/>
              <a:gd name="connsiteY257" fmla="*/ 2561997 h 6576911"/>
              <a:gd name="connsiteX258" fmla="*/ 2653200 w 3904847"/>
              <a:gd name="connsiteY258" fmla="*/ 2501196 h 6576911"/>
              <a:gd name="connsiteX259" fmla="*/ 2653200 w 3904847"/>
              <a:gd name="connsiteY259" fmla="*/ 2036807 h 6576911"/>
              <a:gd name="connsiteX260" fmla="*/ 2714000 w 3904847"/>
              <a:gd name="connsiteY260" fmla="*/ 1976007 h 6576911"/>
              <a:gd name="connsiteX261" fmla="*/ 2043099 w 3904847"/>
              <a:gd name="connsiteY261" fmla="*/ 1976007 h 6576911"/>
              <a:gd name="connsiteX262" fmla="*/ 2507488 w 3904847"/>
              <a:gd name="connsiteY262" fmla="*/ 1976007 h 6576911"/>
              <a:gd name="connsiteX263" fmla="*/ 2568288 w 3904847"/>
              <a:gd name="connsiteY263" fmla="*/ 2036807 h 6576911"/>
              <a:gd name="connsiteX264" fmla="*/ 2568288 w 3904847"/>
              <a:gd name="connsiteY264" fmla="*/ 2501196 h 6576911"/>
              <a:gd name="connsiteX265" fmla="*/ 2507488 w 3904847"/>
              <a:gd name="connsiteY265" fmla="*/ 2561997 h 6576911"/>
              <a:gd name="connsiteX266" fmla="*/ 2043099 w 3904847"/>
              <a:gd name="connsiteY266" fmla="*/ 2561997 h 6576911"/>
              <a:gd name="connsiteX267" fmla="*/ 1982299 w 3904847"/>
              <a:gd name="connsiteY267" fmla="*/ 2501196 h 6576911"/>
              <a:gd name="connsiteX268" fmla="*/ 1982299 w 3904847"/>
              <a:gd name="connsiteY268" fmla="*/ 2036807 h 6576911"/>
              <a:gd name="connsiteX269" fmla="*/ 2043099 w 3904847"/>
              <a:gd name="connsiteY269" fmla="*/ 1976007 h 6576911"/>
              <a:gd name="connsiteX270" fmla="*/ 726458 w 3904847"/>
              <a:gd name="connsiteY270" fmla="*/ 1976007 h 6576911"/>
              <a:gd name="connsiteX271" fmla="*/ 1190845 w 3904847"/>
              <a:gd name="connsiteY271" fmla="*/ 1976007 h 6576911"/>
              <a:gd name="connsiteX272" fmla="*/ 1251646 w 3904847"/>
              <a:gd name="connsiteY272" fmla="*/ 2036807 h 6576911"/>
              <a:gd name="connsiteX273" fmla="*/ 1251646 w 3904847"/>
              <a:gd name="connsiteY273" fmla="*/ 2501196 h 6576911"/>
              <a:gd name="connsiteX274" fmla="*/ 1191894 w 3904847"/>
              <a:gd name="connsiteY274" fmla="*/ 2561997 h 6576911"/>
              <a:gd name="connsiteX275" fmla="*/ 726458 w 3904847"/>
              <a:gd name="connsiteY275" fmla="*/ 2561997 h 6576911"/>
              <a:gd name="connsiteX276" fmla="*/ 665657 w 3904847"/>
              <a:gd name="connsiteY276" fmla="*/ 2501196 h 6576911"/>
              <a:gd name="connsiteX277" fmla="*/ 665657 w 3904847"/>
              <a:gd name="connsiteY277" fmla="*/ 2036807 h 6576911"/>
              <a:gd name="connsiteX278" fmla="*/ 726458 w 3904847"/>
              <a:gd name="connsiteY278" fmla="*/ 1976007 h 6576911"/>
              <a:gd name="connsiteX279" fmla="*/ 60801 w 3904847"/>
              <a:gd name="connsiteY279" fmla="*/ 1976007 h 6576911"/>
              <a:gd name="connsiteX280" fmla="*/ 525189 w 3904847"/>
              <a:gd name="connsiteY280" fmla="*/ 1976007 h 6576911"/>
              <a:gd name="connsiteX281" fmla="*/ 585989 w 3904847"/>
              <a:gd name="connsiteY281" fmla="*/ 2036807 h 6576911"/>
              <a:gd name="connsiteX282" fmla="*/ 585989 w 3904847"/>
              <a:gd name="connsiteY282" fmla="*/ 2501196 h 6576911"/>
              <a:gd name="connsiteX283" fmla="*/ 526237 w 3904847"/>
              <a:gd name="connsiteY283" fmla="*/ 2561997 h 6576911"/>
              <a:gd name="connsiteX284" fmla="*/ 60801 w 3904847"/>
              <a:gd name="connsiteY284" fmla="*/ 2561997 h 6576911"/>
              <a:gd name="connsiteX285" fmla="*/ 0 w 3904847"/>
              <a:gd name="connsiteY285" fmla="*/ 2501196 h 6576911"/>
              <a:gd name="connsiteX286" fmla="*/ 0 w 3904847"/>
              <a:gd name="connsiteY286" fmla="*/ 2036807 h 6576911"/>
              <a:gd name="connsiteX287" fmla="*/ 60801 w 3904847"/>
              <a:gd name="connsiteY287" fmla="*/ 1976007 h 6576911"/>
              <a:gd name="connsiteX288" fmla="*/ 3379658 w 3904847"/>
              <a:gd name="connsiteY288" fmla="*/ 1317689 h 6576911"/>
              <a:gd name="connsiteX289" fmla="*/ 3844047 w 3904847"/>
              <a:gd name="connsiteY289" fmla="*/ 1317689 h 6576911"/>
              <a:gd name="connsiteX290" fmla="*/ 3904847 w 3904847"/>
              <a:gd name="connsiteY290" fmla="*/ 1378489 h 6576911"/>
              <a:gd name="connsiteX291" fmla="*/ 3904847 w 3904847"/>
              <a:gd name="connsiteY291" fmla="*/ 1842877 h 6576911"/>
              <a:gd name="connsiteX292" fmla="*/ 3844047 w 3904847"/>
              <a:gd name="connsiteY292" fmla="*/ 1903677 h 6576911"/>
              <a:gd name="connsiteX293" fmla="*/ 3379658 w 3904847"/>
              <a:gd name="connsiteY293" fmla="*/ 1903677 h 6576911"/>
              <a:gd name="connsiteX294" fmla="*/ 3318858 w 3904847"/>
              <a:gd name="connsiteY294" fmla="*/ 1842877 h 6576911"/>
              <a:gd name="connsiteX295" fmla="*/ 3318858 w 3904847"/>
              <a:gd name="connsiteY295" fmla="*/ 1378489 h 6576911"/>
              <a:gd name="connsiteX296" fmla="*/ 3379658 w 3904847"/>
              <a:gd name="connsiteY296" fmla="*/ 1317689 h 6576911"/>
              <a:gd name="connsiteX297" fmla="*/ 2714000 w 3904847"/>
              <a:gd name="connsiteY297" fmla="*/ 1317689 h 6576911"/>
              <a:gd name="connsiteX298" fmla="*/ 3178389 w 3904847"/>
              <a:gd name="connsiteY298" fmla="*/ 1317689 h 6576911"/>
              <a:gd name="connsiteX299" fmla="*/ 3239189 w 3904847"/>
              <a:gd name="connsiteY299" fmla="*/ 1378489 h 6576911"/>
              <a:gd name="connsiteX300" fmla="*/ 3239189 w 3904847"/>
              <a:gd name="connsiteY300" fmla="*/ 1842877 h 6576911"/>
              <a:gd name="connsiteX301" fmla="*/ 3178389 w 3904847"/>
              <a:gd name="connsiteY301" fmla="*/ 1903677 h 6576911"/>
              <a:gd name="connsiteX302" fmla="*/ 2714000 w 3904847"/>
              <a:gd name="connsiteY302" fmla="*/ 1903677 h 6576911"/>
              <a:gd name="connsiteX303" fmla="*/ 2653200 w 3904847"/>
              <a:gd name="connsiteY303" fmla="*/ 1842877 h 6576911"/>
              <a:gd name="connsiteX304" fmla="*/ 2653200 w 3904847"/>
              <a:gd name="connsiteY304" fmla="*/ 1378489 h 6576911"/>
              <a:gd name="connsiteX305" fmla="*/ 2714000 w 3904847"/>
              <a:gd name="connsiteY305" fmla="*/ 1317689 h 6576911"/>
              <a:gd name="connsiteX306" fmla="*/ 2043099 w 3904847"/>
              <a:gd name="connsiteY306" fmla="*/ 1317689 h 6576911"/>
              <a:gd name="connsiteX307" fmla="*/ 2507488 w 3904847"/>
              <a:gd name="connsiteY307" fmla="*/ 1317689 h 6576911"/>
              <a:gd name="connsiteX308" fmla="*/ 2568288 w 3904847"/>
              <a:gd name="connsiteY308" fmla="*/ 1378489 h 6576911"/>
              <a:gd name="connsiteX309" fmla="*/ 2568288 w 3904847"/>
              <a:gd name="connsiteY309" fmla="*/ 1842877 h 6576911"/>
              <a:gd name="connsiteX310" fmla="*/ 2507488 w 3904847"/>
              <a:gd name="connsiteY310" fmla="*/ 1903677 h 6576911"/>
              <a:gd name="connsiteX311" fmla="*/ 2043099 w 3904847"/>
              <a:gd name="connsiteY311" fmla="*/ 1903677 h 6576911"/>
              <a:gd name="connsiteX312" fmla="*/ 1982299 w 3904847"/>
              <a:gd name="connsiteY312" fmla="*/ 1842877 h 6576911"/>
              <a:gd name="connsiteX313" fmla="*/ 1982299 w 3904847"/>
              <a:gd name="connsiteY313" fmla="*/ 1378489 h 6576911"/>
              <a:gd name="connsiteX314" fmla="*/ 2043099 w 3904847"/>
              <a:gd name="connsiteY314" fmla="*/ 1317689 h 6576911"/>
              <a:gd name="connsiteX315" fmla="*/ 1377440 w 3904847"/>
              <a:gd name="connsiteY315" fmla="*/ 1317689 h 6576911"/>
              <a:gd name="connsiteX316" fmla="*/ 1841829 w 3904847"/>
              <a:gd name="connsiteY316" fmla="*/ 1317689 h 6576911"/>
              <a:gd name="connsiteX317" fmla="*/ 1902629 w 3904847"/>
              <a:gd name="connsiteY317" fmla="*/ 1378489 h 6576911"/>
              <a:gd name="connsiteX318" fmla="*/ 1902629 w 3904847"/>
              <a:gd name="connsiteY318" fmla="*/ 1842877 h 6576911"/>
              <a:gd name="connsiteX319" fmla="*/ 1841829 w 3904847"/>
              <a:gd name="connsiteY319" fmla="*/ 1903677 h 6576911"/>
              <a:gd name="connsiteX320" fmla="*/ 1377440 w 3904847"/>
              <a:gd name="connsiteY320" fmla="*/ 1903677 h 6576911"/>
              <a:gd name="connsiteX321" fmla="*/ 1316640 w 3904847"/>
              <a:gd name="connsiteY321" fmla="*/ 1842877 h 6576911"/>
              <a:gd name="connsiteX322" fmla="*/ 1316640 w 3904847"/>
              <a:gd name="connsiteY322" fmla="*/ 1378489 h 6576911"/>
              <a:gd name="connsiteX323" fmla="*/ 1377440 w 3904847"/>
              <a:gd name="connsiteY323" fmla="*/ 1317689 h 6576911"/>
              <a:gd name="connsiteX324" fmla="*/ 726458 w 3904847"/>
              <a:gd name="connsiteY324" fmla="*/ 1317689 h 6576911"/>
              <a:gd name="connsiteX325" fmla="*/ 1190845 w 3904847"/>
              <a:gd name="connsiteY325" fmla="*/ 1317689 h 6576911"/>
              <a:gd name="connsiteX326" fmla="*/ 1251646 w 3904847"/>
              <a:gd name="connsiteY326" fmla="*/ 1378490 h 6576911"/>
              <a:gd name="connsiteX327" fmla="*/ 1251646 w 3904847"/>
              <a:gd name="connsiteY327" fmla="*/ 1842877 h 6576911"/>
              <a:gd name="connsiteX328" fmla="*/ 1191894 w 3904847"/>
              <a:gd name="connsiteY328" fmla="*/ 1903677 h 6576911"/>
              <a:gd name="connsiteX329" fmla="*/ 726458 w 3904847"/>
              <a:gd name="connsiteY329" fmla="*/ 1903677 h 6576911"/>
              <a:gd name="connsiteX330" fmla="*/ 665657 w 3904847"/>
              <a:gd name="connsiteY330" fmla="*/ 1842877 h 6576911"/>
              <a:gd name="connsiteX331" fmla="*/ 665657 w 3904847"/>
              <a:gd name="connsiteY331" fmla="*/ 1378490 h 6576911"/>
              <a:gd name="connsiteX332" fmla="*/ 726458 w 3904847"/>
              <a:gd name="connsiteY332" fmla="*/ 1317689 h 6576911"/>
              <a:gd name="connsiteX333" fmla="*/ 3379658 w 3904847"/>
              <a:gd name="connsiteY333" fmla="*/ 658321 h 6576911"/>
              <a:gd name="connsiteX334" fmla="*/ 3844047 w 3904847"/>
              <a:gd name="connsiteY334" fmla="*/ 658321 h 6576911"/>
              <a:gd name="connsiteX335" fmla="*/ 3904847 w 3904847"/>
              <a:gd name="connsiteY335" fmla="*/ 719120 h 6576911"/>
              <a:gd name="connsiteX336" fmla="*/ 3904847 w 3904847"/>
              <a:gd name="connsiteY336" fmla="*/ 1183509 h 6576911"/>
              <a:gd name="connsiteX337" fmla="*/ 3844047 w 3904847"/>
              <a:gd name="connsiteY337" fmla="*/ 1245358 h 6576911"/>
              <a:gd name="connsiteX338" fmla="*/ 3379658 w 3904847"/>
              <a:gd name="connsiteY338" fmla="*/ 1245358 h 6576911"/>
              <a:gd name="connsiteX339" fmla="*/ 3318858 w 3904847"/>
              <a:gd name="connsiteY339" fmla="*/ 1184557 h 6576911"/>
              <a:gd name="connsiteX340" fmla="*/ 3318858 w 3904847"/>
              <a:gd name="connsiteY340" fmla="*/ 719120 h 6576911"/>
              <a:gd name="connsiteX341" fmla="*/ 3379658 w 3904847"/>
              <a:gd name="connsiteY341" fmla="*/ 658321 h 6576911"/>
              <a:gd name="connsiteX342" fmla="*/ 2714000 w 3904847"/>
              <a:gd name="connsiteY342" fmla="*/ 658321 h 6576911"/>
              <a:gd name="connsiteX343" fmla="*/ 3178389 w 3904847"/>
              <a:gd name="connsiteY343" fmla="*/ 658321 h 6576911"/>
              <a:gd name="connsiteX344" fmla="*/ 3239189 w 3904847"/>
              <a:gd name="connsiteY344" fmla="*/ 719120 h 6576911"/>
              <a:gd name="connsiteX345" fmla="*/ 3239189 w 3904847"/>
              <a:gd name="connsiteY345" fmla="*/ 1183509 h 6576911"/>
              <a:gd name="connsiteX346" fmla="*/ 3178389 w 3904847"/>
              <a:gd name="connsiteY346" fmla="*/ 1245358 h 6576911"/>
              <a:gd name="connsiteX347" fmla="*/ 2714000 w 3904847"/>
              <a:gd name="connsiteY347" fmla="*/ 1245358 h 6576911"/>
              <a:gd name="connsiteX348" fmla="*/ 2653200 w 3904847"/>
              <a:gd name="connsiteY348" fmla="*/ 1184558 h 6576911"/>
              <a:gd name="connsiteX349" fmla="*/ 2653200 w 3904847"/>
              <a:gd name="connsiteY349" fmla="*/ 719120 h 6576911"/>
              <a:gd name="connsiteX350" fmla="*/ 2714000 w 3904847"/>
              <a:gd name="connsiteY350" fmla="*/ 658321 h 6576911"/>
              <a:gd name="connsiteX351" fmla="*/ 1377440 w 3904847"/>
              <a:gd name="connsiteY351" fmla="*/ 658321 h 6576911"/>
              <a:gd name="connsiteX352" fmla="*/ 1841829 w 3904847"/>
              <a:gd name="connsiteY352" fmla="*/ 658321 h 6576911"/>
              <a:gd name="connsiteX353" fmla="*/ 1902629 w 3904847"/>
              <a:gd name="connsiteY353" fmla="*/ 719121 h 6576911"/>
              <a:gd name="connsiteX354" fmla="*/ 1902629 w 3904847"/>
              <a:gd name="connsiteY354" fmla="*/ 1183509 h 6576911"/>
              <a:gd name="connsiteX355" fmla="*/ 1841829 w 3904847"/>
              <a:gd name="connsiteY355" fmla="*/ 1245358 h 6576911"/>
              <a:gd name="connsiteX356" fmla="*/ 1377440 w 3904847"/>
              <a:gd name="connsiteY356" fmla="*/ 1245358 h 6576911"/>
              <a:gd name="connsiteX357" fmla="*/ 1316640 w 3904847"/>
              <a:gd name="connsiteY357" fmla="*/ 1184558 h 6576911"/>
              <a:gd name="connsiteX358" fmla="*/ 1316640 w 3904847"/>
              <a:gd name="connsiteY358" fmla="*/ 719121 h 6576911"/>
              <a:gd name="connsiteX359" fmla="*/ 1377440 w 3904847"/>
              <a:gd name="connsiteY359" fmla="*/ 658321 h 6576911"/>
              <a:gd name="connsiteX360" fmla="*/ 726458 w 3904847"/>
              <a:gd name="connsiteY360" fmla="*/ 658321 h 6576911"/>
              <a:gd name="connsiteX361" fmla="*/ 1190845 w 3904847"/>
              <a:gd name="connsiteY361" fmla="*/ 658321 h 6576911"/>
              <a:gd name="connsiteX362" fmla="*/ 1251646 w 3904847"/>
              <a:gd name="connsiteY362" fmla="*/ 719121 h 6576911"/>
              <a:gd name="connsiteX363" fmla="*/ 1251646 w 3904847"/>
              <a:gd name="connsiteY363" fmla="*/ 1183509 h 6576911"/>
              <a:gd name="connsiteX364" fmla="*/ 1191894 w 3904847"/>
              <a:gd name="connsiteY364" fmla="*/ 1245359 h 6576911"/>
              <a:gd name="connsiteX365" fmla="*/ 726458 w 3904847"/>
              <a:gd name="connsiteY365" fmla="*/ 1245359 h 6576911"/>
              <a:gd name="connsiteX366" fmla="*/ 665657 w 3904847"/>
              <a:gd name="connsiteY366" fmla="*/ 1184558 h 6576911"/>
              <a:gd name="connsiteX367" fmla="*/ 665657 w 3904847"/>
              <a:gd name="connsiteY367" fmla="*/ 719121 h 6576911"/>
              <a:gd name="connsiteX368" fmla="*/ 726458 w 3904847"/>
              <a:gd name="connsiteY368" fmla="*/ 658321 h 6576911"/>
              <a:gd name="connsiteX369" fmla="*/ 60801 w 3904847"/>
              <a:gd name="connsiteY369" fmla="*/ 658321 h 6576911"/>
              <a:gd name="connsiteX370" fmla="*/ 525189 w 3904847"/>
              <a:gd name="connsiteY370" fmla="*/ 658321 h 6576911"/>
              <a:gd name="connsiteX371" fmla="*/ 585989 w 3904847"/>
              <a:gd name="connsiteY371" fmla="*/ 719121 h 6576911"/>
              <a:gd name="connsiteX372" fmla="*/ 585989 w 3904847"/>
              <a:gd name="connsiteY372" fmla="*/ 1183509 h 6576911"/>
              <a:gd name="connsiteX373" fmla="*/ 526237 w 3904847"/>
              <a:gd name="connsiteY373" fmla="*/ 1245359 h 6576911"/>
              <a:gd name="connsiteX374" fmla="*/ 60801 w 3904847"/>
              <a:gd name="connsiteY374" fmla="*/ 1245359 h 6576911"/>
              <a:gd name="connsiteX375" fmla="*/ 0 w 3904847"/>
              <a:gd name="connsiteY375" fmla="*/ 1184558 h 6576911"/>
              <a:gd name="connsiteX376" fmla="*/ 0 w 3904847"/>
              <a:gd name="connsiteY376" fmla="*/ 719121 h 6576911"/>
              <a:gd name="connsiteX377" fmla="*/ 60801 w 3904847"/>
              <a:gd name="connsiteY377" fmla="*/ 658321 h 6576911"/>
              <a:gd name="connsiteX378" fmla="*/ 1377440 w 3904847"/>
              <a:gd name="connsiteY378" fmla="*/ 1 h 6576911"/>
              <a:gd name="connsiteX379" fmla="*/ 1841829 w 3904847"/>
              <a:gd name="connsiteY379" fmla="*/ 1 h 6576911"/>
              <a:gd name="connsiteX380" fmla="*/ 1902629 w 3904847"/>
              <a:gd name="connsiteY380" fmla="*/ 60801 h 6576911"/>
              <a:gd name="connsiteX381" fmla="*/ 1902629 w 3904847"/>
              <a:gd name="connsiteY381" fmla="*/ 525189 h 6576911"/>
              <a:gd name="connsiteX382" fmla="*/ 1841829 w 3904847"/>
              <a:gd name="connsiteY382" fmla="*/ 587039 h 6576911"/>
              <a:gd name="connsiteX383" fmla="*/ 1377440 w 3904847"/>
              <a:gd name="connsiteY383" fmla="*/ 587039 h 6576911"/>
              <a:gd name="connsiteX384" fmla="*/ 1316640 w 3904847"/>
              <a:gd name="connsiteY384" fmla="*/ 526238 h 6576911"/>
              <a:gd name="connsiteX385" fmla="*/ 1316640 w 3904847"/>
              <a:gd name="connsiteY385" fmla="*/ 60801 h 6576911"/>
              <a:gd name="connsiteX386" fmla="*/ 1377440 w 3904847"/>
              <a:gd name="connsiteY386" fmla="*/ 1 h 6576911"/>
              <a:gd name="connsiteX387" fmla="*/ 60801 w 3904847"/>
              <a:gd name="connsiteY387" fmla="*/ 1 h 6576911"/>
              <a:gd name="connsiteX388" fmla="*/ 525189 w 3904847"/>
              <a:gd name="connsiteY388" fmla="*/ 1 h 6576911"/>
              <a:gd name="connsiteX389" fmla="*/ 587039 w 3904847"/>
              <a:gd name="connsiteY389" fmla="*/ 60801 h 6576911"/>
              <a:gd name="connsiteX390" fmla="*/ 587039 w 3904847"/>
              <a:gd name="connsiteY390" fmla="*/ 525190 h 6576911"/>
              <a:gd name="connsiteX391" fmla="*/ 526238 w 3904847"/>
              <a:gd name="connsiteY391" fmla="*/ 587039 h 6576911"/>
              <a:gd name="connsiteX392" fmla="*/ 60801 w 3904847"/>
              <a:gd name="connsiteY392" fmla="*/ 587039 h 6576911"/>
              <a:gd name="connsiteX393" fmla="*/ 0 w 3904847"/>
              <a:gd name="connsiteY393" fmla="*/ 526238 h 6576911"/>
              <a:gd name="connsiteX394" fmla="*/ 0 w 3904847"/>
              <a:gd name="connsiteY394" fmla="*/ 60801 h 6576911"/>
              <a:gd name="connsiteX395" fmla="*/ 60801 w 3904847"/>
              <a:gd name="connsiteY395" fmla="*/ 1 h 6576911"/>
              <a:gd name="connsiteX396" fmla="*/ 2714000 w 3904847"/>
              <a:gd name="connsiteY396" fmla="*/ 0 h 6576911"/>
              <a:gd name="connsiteX397" fmla="*/ 3178389 w 3904847"/>
              <a:gd name="connsiteY397" fmla="*/ 0 h 6576911"/>
              <a:gd name="connsiteX398" fmla="*/ 3239189 w 3904847"/>
              <a:gd name="connsiteY398" fmla="*/ 60801 h 6576911"/>
              <a:gd name="connsiteX399" fmla="*/ 3239189 w 3904847"/>
              <a:gd name="connsiteY399" fmla="*/ 525189 h 6576911"/>
              <a:gd name="connsiteX400" fmla="*/ 3178389 w 3904847"/>
              <a:gd name="connsiteY400" fmla="*/ 587038 h 6576911"/>
              <a:gd name="connsiteX401" fmla="*/ 2714000 w 3904847"/>
              <a:gd name="connsiteY401" fmla="*/ 587038 h 6576911"/>
              <a:gd name="connsiteX402" fmla="*/ 2653200 w 3904847"/>
              <a:gd name="connsiteY402" fmla="*/ 526237 h 6576911"/>
              <a:gd name="connsiteX403" fmla="*/ 2653200 w 3904847"/>
              <a:gd name="connsiteY403" fmla="*/ 60801 h 6576911"/>
              <a:gd name="connsiteX404" fmla="*/ 2714000 w 3904847"/>
              <a:gd name="connsiteY404" fmla="*/ 0 h 6576911"/>
              <a:gd name="connsiteX405" fmla="*/ 2043099 w 3904847"/>
              <a:gd name="connsiteY405" fmla="*/ 0 h 6576911"/>
              <a:gd name="connsiteX406" fmla="*/ 2507488 w 3904847"/>
              <a:gd name="connsiteY406" fmla="*/ 0 h 6576911"/>
              <a:gd name="connsiteX407" fmla="*/ 2568288 w 3904847"/>
              <a:gd name="connsiteY407" fmla="*/ 60801 h 6576911"/>
              <a:gd name="connsiteX408" fmla="*/ 2568288 w 3904847"/>
              <a:gd name="connsiteY408" fmla="*/ 525189 h 6576911"/>
              <a:gd name="connsiteX409" fmla="*/ 2507488 w 3904847"/>
              <a:gd name="connsiteY409" fmla="*/ 587038 h 6576911"/>
              <a:gd name="connsiteX410" fmla="*/ 2043099 w 3904847"/>
              <a:gd name="connsiteY410" fmla="*/ 587038 h 6576911"/>
              <a:gd name="connsiteX411" fmla="*/ 1982299 w 3904847"/>
              <a:gd name="connsiteY411" fmla="*/ 526238 h 6576911"/>
              <a:gd name="connsiteX412" fmla="*/ 1982299 w 3904847"/>
              <a:gd name="connsiteY412" fmla="*/ 60801 h 6576911"/>
              <a:gd name="connsiteX413" fmla="*/ 2043099 w 3904847"/>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904847" h="6576911">
                <a:moveTo>
                  <a:pt x="3379658" y="5990922"/>
                </a:moveTo>
                <a:lnTo>
                  <a:pt x="3844047" y="5990922"/>
                </a:lnTo>
                <a:cubicBezTo>
                  <a:pt x="3877592" y="5990922"/>
                  <a:pt x="3904847" y="6018177"/>
                  <a:pt x="3904847" y="6051723"/>
                </a:cubicBezTo>
                <a:lnTo>
                  <a:pt x="3904847" y="6516111"/>
                </a:lnTo>
                <a:cubicBezTo>
                  <a:pt x="3904847" y="6548607"/>
                  <a:pt x="3877592" y="6576911"/>
                  <a:pt x="3844047" y="6576911"/>
                </a:cubicBezTo>
                <a:lnTo>
                  <a:pt x="3379658" y="6576911"/>
                </a:lnTo>
                <a:cubicBezTo>
                  <a:pt x="3346113" y="6576911"/>
                  <a:pt x="3318858" y="6549656"/>
                  <a:pt x="3318858" y="6516111"/>
                </a:cubicBezTo>
                <a:lnTo>
                  <a:pt x="3318858" y="6051723"/>
                </a:lnTo>
                <a:cubicBezTo>
                  <a:pt x="3318858" y="6018177"/>
                  <a:pt x="3346113" y="5990922"/>
                  <a:pt x="3379658" y="5990922"/>
                </a:cubicBezTo>
                <a:close/>
                <a:moveTo>
                  <a:pt x="2043099" y="5990922"/>
                </a:moveTo>
                <a:lnTo>
                  <a:pt x="2507488" y="5990922"/>
                </a:lnTo>
                <a:cubicBezTo>
                  <a:pt x="2541033" y="5990922"/>
                  <a:pt x="2568288" y="6018177"/>
                  <a:pt x="2568288" y="6051723"/>
                </a:cubicBezTo>
                <a:lnTo>
                  <a:pt x="2568288" y="6516111"/>
                </a:lnTo>
                <a:cubicBezTo>
                  <a:pt x="2568288" y="6548607"/>
                  <a:pt x="2541033" y="6576911"/>
                  <a:pt x="2507488" y="6576911"/>
                </a:cubicBezTo>
                <a:lnTo>
                  <a:pt x="2043099" y="6576911"/>
                </a:lnTo>
                <a:cubicBezTo>
                  <a:pt x="2009553" y="6576911"/>
                  <a:pt x="1982299" y="6549656"/>
                  <a:pt x="1982299" y="6516111"/>
                </a:cubicBezTo>
                <a:lnTo>
                  <a:pt x="1982299" y="6051723"/>
                </a:lnTo>
                <a:cubicBezTo>
                  <a:pt x="1982299" y="6018177"/>
                  <a:pt x="2009553" y="5990922"/>
                  <a:pt x="2043099" y="5990922"/>
                </a:cubicBezTo>
                <a:close/>
                <a:moveTo>
                  <a:pt x="1377440" y="5990922"/>
                </a:moveTo>
                <a:lnTo>
                  <a:pt x="1841829" y="5990922"/>
                </a:lnTo>
                <a:cubicBezTo>
                  <a:pt x="1875375" y="5990922"/>
                  <a:pt x="1902629" y="6018177"/>
                  <a:pt x="1902629" y="6051723"/>
                </a:cubicBezTo>
                <a:lnTo>
                  <a:pt x="1902629" y="6516111"/>
                </a:lnTo>
                <a:cubicBezTo>
                  <a:pt x="1902629" y="6548607"/>
                  <a:pt x="1875375" y="6576911"/>
                  <a:pt x="1841829" y="6576911"/>
                </a:cubicBezTo>
                <a:lnTo>
                  <a:pt x="1377440" y="6576911"/>
                </a:lnTo>
                <a:cubicBezTo>
                  <a:pt x="1343895" y="6576911"/>
                  <a:pt x="1316640" y="6549656"/>
                  <a:pt x="1316640" y="6516111"/>
                </a:cubicBezTo>
                <a:lnTo>
                  <a:pt x="1316640" y="6051723"/>
                </a:lnTo>
                <a:cubicBezTo>
                  <a:pt x="1316640" y="6018177"/>
                  <a:pt x="1343895" y="5990922"/>
                  <a:pt x="1377440" y="5990922"/>
                </a:cubicBezTo>
                <a:close/>
                <a:moveTo>
                  <a:pt x="726458" y="5990922"/>
                </a:moveTo>
                <a:lnTo>
                  <a:pt x="1190845" y="5990922"/>
                </a:lnTo>
                <a:cubicBezTo>
                  <a:pt x="1224391" y="5990922"/>
                  <a:pt x="1251646" y="6018177"/>
                  <a:pt x="1251646" y="6051723"/>
                </a:cubicBezTo>
                <a:lnTo>
                  <a:pt x="1251646" y="6516111"/>
                </a:lnTo>
                <a:cubicBezTo>
                  <a:pt x="1252695" y="6548607"/>
                  <a:pt x="1225438" y="6576911"/>
                  <a:pt x="1191894" y="6576911"/>
                </a:cubicBezTo>
                <a:lnTo>
                  <a:pt x="726458" y="6576911"/>
                </a:lnTo>
                <a:cubicBezTo>
                  <a:pt x="692912" y="6576911"/>
                  <a:pt x="665657" y="6549656"/>
                  <a:pt x="665657" y="6516111"/>
                </a:cubicBezTo>
                <a:lnTo>
                  <a:pt x="665657" y="6051723"/>
                </a:lnTo>
                <a:cubicBezTo>
                  <a:pt x="665657" y="6018177"/>
                  <a:pt x="692912" y="5990922"/>
                  <a:pt x="726458" y="5990922"/>
                </a:cubicBezTo>
                <a:close/>
                <a:moveTo>
                  <a:pt x="3379658" y="5331553"/>
                </a:moveTo>
                <a:lnTo>
                  <a:pt x="3844047" y="5331553"/>
                </a:lnTo>
                <a:cubicBezTo>
                  <a:pt x="3877592" y="5331553"/>
                  <a:pt x="3904847" y="5358808"/>
                  <a:pt x="3904847" y="5392354"/>
                </a:cubicBezTo>
                <a:lnTo>
                  <a:pt x="3904847" y="5856742"/>
                </a:lnTo>
                <a:cubicBezTo>
                  <a:pt x="3904847" y="5890288"/>
                  <a:pt x="3877592" y="5917543"/>
                  <a:pt x="3844047" y="5917543"/>
                </a:cubicBezTo>
                <a:lnTo>
                  <a:pt x="3379658" y="5917543"/>
                </a:lnTo>
                <a:cubicBezTo>
                  <a:pt x="3346113" y="5917543"/>
                  <a:pt x="3318858" y="5890288"/>
                  <a:pt x="3318858" y="5856742"/>
                </a:cubicBezTo>
                <a:lnTo>
                  <a:pt x="3318858" y="5392354"/>
                </a:lnTo>
                <a:cubicBezTo>
                  <a:pt x="3318858" y="5358808"/>
                  <a:pt x="3346113" y="5331553"/>
                  <a:pt x="3379658" y="5331553"/>
                </a:cubicBezTo>
                <a:close/>
                <a:moveTo>
                  <a:pt x="2714000" y="5331553"/>
                </a:moveTo>
                <a:lnTo>
                  <a:pt x="3178389" y="5331553"/>
                </a:lnTo>
                <a:cubicBezTo>
                  <a:pt x="3211934" y="5331553"/>
                  <a:pt x="3239189" y="5358808"/>
                  <a:pt x="3239189" y="5392354"/>
                </a:cubicBezTo>
                <a:lnTo>
                  <a:pt x="3239189" y="5856742"/>
                </a:lnTo>
                <a:cubicBezTo>
                  <a:pt x="3239189" y="5890288"/>
                  <a:pt x="3211934" y="5917543"/>
                  <a:pt x="3178389" y="5917543"/>
                </a:cubicBezTo>
                <a:lnTo>
                  <a:pt x="2714000" y="5917543"/>
                </a:lnTo>
                <a:cubicBezTo>
                  <a:pt x="2680455" y="5917543"/>
                  <a:pt x="2653200" y="5890288"/>
                  <a:pt x="2653200" y="5856742"/>
                </a:cubicBezTo>
                <a:lnTo>
                  <a:pt x="2653200" y="5392354"/>
                </a:lnTo>
                <a:cubicBezTo>
                  <a:pt x="2653200" y="5358808"/>
                  <a:pt x="2680455" y="5331553"/>
                  <a:pt x="2714000" y="5331553"/>
                </a:cubicBezTo>
                <a:close/>
                <a:moveTo>
                  <a:pt x="2043099" y="5331553"/>
                </a:moveTo>
                <a:lnTo>
                  <a:pt x="2507488" y="5331553"/>
                </a:lnTo>
                <a:cubicBezTo>
                  <a:pt x="2541033" y="5331553"/>
                  <a:pt x="2568288" y="5358808"/>
                  <a:pt x="2568288" y="5392354"/>
                </a:cubicBezTo>
                <a:lnTo>
                  <a:pt x="2568288" y="5856742"/>
                </a:lnTo>
                <a:cubicBezTo>
                  <a:pt x="2568288" y="5890288"/>
                  <a:pt x="2541033" y="5917543"/>
                  <a:pt x="2507488" y="5917543"/>
                </a:cubicBezTo>
                <a:lnTo>
                  <a:pt x="2043099" y="5917543"/>
                </a:lnTo>
                <a:cubicBezTo>
                  <a:pt x="2009553" y="5917543"/>
                  <a:pt x="1982299" y="5890288"/>
                  <a:pt x="1982299" y="5856742"/>
                </a:cubicBezTo>
                <a:lnTo>
                  <a:pt x="1982299" y="5392354"/>
                </a:lnTo>
                <a:cubicBezTo>
                  <a:pt x="1982299" y="5358808"/>
                  <a:pt x="2009553" y="5331553"/>
                  <a:pt x="2043099" y="5331553"/>
                </a:cubicBezTo>
                <a:close/>
                <a:moveTo>
                  <a:pt x="1377440" y="5331553"/>
                </a:moveTo>
                <a:lnTo>
                  <a:pt x="1841829" y="5331553"/>
                </a:lnTo>
                <a:cubicBezTo>
                  <a:pt x="1875375" y="5331553"/>
                  <a:pt x="1902629" y="5358808"/>
                  <a:pt x="1902629" y="5392354"/>
                </a:cubicBezTo>
                <a:lnTo>
                  <a:pt x="1902629" y="5856742"/>
                </a:lnTo>
                <a:cubicBezTo>
                  <a:pt x="1902629" y="5890288"/>
                  <a:pt x="1875375" y="5917543"/>
                  <a:pt x="1841829" y="5917543"/>
                </a:cubicBezTo>
                <a:lnTo>
                  <a:pt x="1377440" y="5917543"/>
                </a:lnTo>
                <a:cubicBezTo>
                  <a:pt x="1343895" y="5917543"/>
                  <a:pt x="1316640" y="5890288"/>
                  <a:pt x="1316640" y="5856742"/>
                </a:cubicBezTo>
                <a:lnTo>
                  <a:pt x="1316640" y="5392354"/>
                </a:lnTo>
                <a:cubicBezTo>
                  <a:pt x="1316640" y="5358808"/>
                  <a:pt x="1343895" y="5331553"/>
                  <a:pt x="1377440" y="5331553"/>
                </a:cubicBezTo>
                <a:close/>
                <a:moveTo>
                  <a:pt x="60801" y="5331553"/>
                </a:moveTo>
                <a:lnTo>
                  <a:pt x="525189" y="5331553"/>
                </a:lnTo>
                <a:cubicBezTo>
                  <a:pt x="558734" y="5331553"/>
                  <a:pt x="585989" y="5358808"/>
                  <a:pt x="585989" y="5392354"/>
                </a:cubicBezTo>
                <a:lnTo>
                  <a:pt x="585989" y="5856742"/>
                </a:lnTo>
                <a:cubicBezTo>
                  <a:pt x="587038" y="5890288"/>
                  <a:pt x="559782" y="5917543"/>
                  <a:pt x="526237" y="5917543"/>
                </a:cubicBezTo>
                <a:lnTo>
                  <a:pt x="60801" y="5917543"/>
                </a:lnTo>
                <a:cubicBezTo>
                  <a:pt x="27255" y="5917543"/>
                  <a:pt x="0" y="5890288"/>
                  <a:pt x="0" y="5856742"/>
                </a:cubicBezTo>
                <a:lnTo>
                  <a:pt x="0" y="5392354"/>
                </a:lnTo>
                <a:cubicBezTo>
                  <a:pt x="0" y="5358808"/>
                  <a:pt x="27255" y="5331553"/>
                  <a:pt x="60801" y="5331553"/>
                </a:cubicBezTo>
                <a:close/>
                <a:moveTo>
                  <a:pt x="3379658" y="4674280"/>
                </a:moveTo>
                <a:lnTo>
                  <a:pt x="3844047" y="4674280"/>
                </a:lnTo>
                <a:cubicBezTo>
                  <a:pt x="3877592" y="4674280"/>
                  <a:pt x="3904847" y="4701535"/>
                  <a:pt x="3904847" y="4735081"/>
                </a:cubicBezTo>
                <a:lnTo>
                  <a:pt x="3904847" y="5199469"/>
                </a:lnTo>
                <a:cubicBezTo>
                  <a:pt x="3904847" y="5231966"/>
                  <a:pt x="3877592" y="5260270"/>
                  <a:pt x="3844047" y="5260270"/>
                </a:cubicBezTo>
                <a:lnTo>
                  <a:pt x="3379658" y="5260270"/>
                </a:lnTo>
                <a:cubicBezTo>
                  <a:pt x="3346113" y="5260270"/>
                  <a:pt x="3318858" y="5233015"/>
                  <a:pt x="3318858" y="5199469"/>
                </a:cubicBezTo>
                <a:lnTo>
                  <a:pt x="3318858" y="4735081"/>
                </a:lnTo>
                <a:cubicBezTo>
                  <a:pt x="3318858" y="4701535"/>
                  <a:pt x="3346113" y="4674280"/>
                  <a:pt x="3379658" y="4674280"/>
                </a:cubicBezTo>
                <a:close/>
                <a:moveTo>
                  <a:pt x="2714000" y="4674280"/>
                </a:moveTo>
                <a:lnTo>
                  <a:pt x="3178389" y="4674280"/>
                </a:lnTo>
                <a:cubicBezTo>
                  <a:pt x="3211934" y="4674280"/>
                  <a:pt x="3239189" y="4701535"/>
                  <a:pt x="3239189" y="4735081"/>
                </a:cubicBezTo>
                <a:lnTo>
                  <a:pt x="3239189" y="5199469"/>
                </a:lnTo>
                <a:cubicBezTo>
                  <a:pt x="3239189" y="5231966"/>
                  <a:pt x="3211934" y="5260270"/>
                  <a:pt x="3178389" y="5260270"/>
                </a:cubicBezTo>
                <a:lnTo>
                  <a:pt x="2714000" y="5260270"/>
                </a:lnTo>
                <a:cubicBezTo>
                  <a:pt x="2680455" y="5260270"/>
                  <a:pt x="2653200" y="5233015"/>
                  <a:pt x="2653200" y="5199469"/>
                </a:cubicBezTo>
                <a:lnTo>
                  <a:pt x="2653200" y="4735081"/>
                </a:lnTo>
                <a:cubicBezTo>
                  <a:pt x="2653200" y="4701535"/>
                  <a:pt x="2680455" y="4674280"/>
                  <a:pt x="2714000" y="4674280"/>
                </a:cubicBezTo>
                <a:close/>
                <a:moveTo>
                  <a:pt x="1377440" y="4674280"/>
                </a:moveTo>
                <a:lnTo>
                  <a:pt x="1841829" y="4674280"/>
                </a:lnTo>
                <a:cubicBezTo>
                  <a:pt x="1875375" y="4674280"/>
                  <a:pt x="1902629" y="4701535"/>
                  <a:pt x="1902629" y="4735081"/>
                </a:cubicBezTo>
                <a:lnTo>
                  <a:pt x="1902629" y="5199469"/>
                </a:lnTo>
                <a:cubicBezTo>
                  <a:pt x="1902629" y="5231966"/>
                  <a:pt x="1875375" y="5260270"/>
                  <a:pt x="1841829" y="5260270"/>
                </a:cubicBezTo>
                <a:lnTo>
                  <a:pt x="1377440" y="5260270"/>
                </a:lnTo>
                <a:cubicBezTo>
                  <a:pt x="1343895" y="5260270"/>
                  <a:pt x="1316640" y="5233015"/>
                  <a:pt x="1316640" y="5199469"/>
                </a:cubicBezTo>
                <a:lnTo>
                  <a:pt x="1316640" y="4735081"/>
                </a:lnTo>
                <a:cubicBezTo>
                  <a:pt x="1316640" y="4701535"/>
                  <a:pt x="1343895" y="4674280"/>
                  <a:pt x="1377440" y="4674280"/>
                </a:cubicBezTo>
                <a:close/>
                <a:moveTo>
                  <a:pt x="726458" y="4674280"/>
                </a:moveTo>
                <a:lnTo>
                  <a:pt x="1190845" y="4674280"/>
                </a:lnTo>
                <a:cubicBezTo>
                  <a:pt x="1224391" y="4674280"/>
                  <a:pt x="1251646" y="4701535"/>
                  <a:pt x="1251646" y="4735081"/>
                </a:cubicBezTo>
                <a:lnTo>
                  <a:pt x="1251646" y="5199469"/>
                </a:lnTo>
                <a:cubicBezTo>
                  <a:pt x="1252695" y="5231966"/>
                  <a:pt x="1225438" y="5260270"/>
                  <a:pt x="1191894" y="5260270"/>
                </a:cubicBezTo>
                <a:lnTo>
                  <a:pt x="726458" y="5260270"/>
                </a:lnTo>
                <a:cubicBezTo>
                  <a:pt x="692912" y="5260270"/>
                  <a:pt x="665657" y="5233015"/>
                  <a:pt x="665657" y="5199469"/>
                </a:cubicBezTo>
                <a:lnTo>
                  <a:pt x="665657" y="4735081"/>
                </a:lnTo>
                <a:cubicBezTo>
                  <a:pt x="665657" y="4701535"/>
                  <a:pt x="692912" y="4674280"/>
                  <a:pt x="726458" y="4674280"/>
                </a:cubicBezTo>
                <a:close/>
                <a:moveTo>
                  <a:pt x="60801" y="4674280"/>
                </a:moveTo>
                <a:lnTo>
                  <a:pt x="525189" y="4674280"/>
                </a:lnTo>
                <a:cubicBezTo>
                  <a:pt x="558734" y="4674280"/>
                  <a:pt x="585989" y="4701535"/>
                  <a:pt x="585989" y="4735081"/>
                </a:cubicBezTo>
                <a:lnTo>
                  <a:pt x="585989" y="5199469"/>
                </a:lnTo>
                <a:cubicBezTo>
                  <a:pt x="587038" y="5231966"/>
                  <a:pt x="559782" y="5260270"/>
                  <a:pt x="526237" y="5260270"/>
                </a:cubicBezTo>
                <a:lnTo>
                  <a:pt x="60801" y="5260270"/>
                </a:lnTo>
                <a:cubicBezTo>
                  <a:pt x="27255" y="5260270"/>
                  <a:pt x="0" y="5233015"/>
                  <a:pt x="0" y="5199469"/>
                </a:cubicBezTo>
                <a:lnTo>
                  <a:pt x="0" y="4735081"/>
                </a:lnTo>
                <a:cubicBezTo>
                  <a:pt x="0" y="4701535"/>
                  <a:pt x="27255" y="4674280"/>
                  <a:pt x="60801" y="4674280"/>
                </a:cubicBezTo>
                <a:close/>
                <a:moveTo>
                  <a:pt x="2714000" y="3990802"/>
                </a:moveTo>
                <a:lnTo>
                  <a:pt x="3178389" y="3990802"/>
                </a:lnTo>
                <a:cubicBezTo>
                  <a:pt x="3211934" y="3990802"/>
                  <a:pt x="3239189" y="4018057"/>
                  <a:pt x="3239189" y="4051603"/>
                </a:cubicBezTo>
                <a:lnTo>
                  <a:pt x="3239189" y="4515991"/>
                </a:lnTo>
                <a:cubicBezTo>
                  <a:pt x="3239189" y="4549537"/>
                  <a:pt x="3211934" y="4576792"/>
                  <a:pt x="3178389" y="4576792"/>
                </a:cubicBezTo>
                <a:lnTo>
                  <a:pt x="2714000" y="4576792"/>
                </a:lnTo>
                <a:cubicBezTo>
                  <a:pt x="2680455" y="4576792"/>
                  <a:pt x="2653200" y="4549537"/>
                  <a:pt x="2653200" y="4515991"/>
                </a:cubicBezTo>
                <a:lnTo>
                  <a:pt x="2653200" y="4051603"/>
                </a:lnTo>
                <a:cubicBezTo>
                  <a:pt x="2653200" y="4018057"/>
                  <a:pt x="2680455" y="3990802"/>
                  <a:pt x="2714000" y="3990802"/>
                </a:cubicBezTo>
                <a:close/>
                <a:moveTo>
                  <a:pt x="2043099" y="3990802"/>
                </a:moveTo>
                <a:lnTo>
                  <a:pt x="2507488" y="3990802"/>
                </a:lnTo>
                <a:cubicBezTo>
                  <a:pt x="2541033" y="3990802"/>
                  <a:pt x="2568288" y="4018057"/>
                  <a:pt x="2568288" y="4051603"/>
                </a:cubicBezTo>
                <a:lnTo>
                  <a:pt x="2568288" y="4515991"/>
                </a:lnTo>
                <a:cubicBezTo>
                  <a:pt x="2568288" y="4549537"/>
                  <a:pt x="2541033" y="4576792"/>
                  <a:pt x="2507488" y="4576792"/>
                </a:cubicBezTo>
                <a:lnTo>
                  <a:pt x="2043099" y="4576792"/>
                </a:lnTo>
                <a:cubicBezTo>
                  <a:pt x="2009553" y="4576792"/>
                  <a:pt x="1982299" y="4549537"/>
                  <a:pt x="1982299" y="4515991"/>
                </a:cubicBezTo>
                <a:lnTo>
                  <a:pt x="1982299" y="4051603"/>
                </a:lnTo>
                <a:cubicBezTo>
                  <a:pt x="1982299" y="4018057"/>
                  <a:pt x="2009553" y="3990802"/>
                  <a:pt x="2043099" y="3990802"/>
                </a:cubicBezTo>
                <a:close/>
                <a:moveTo>
                  <a:pt x="1377440" y="3990802"/>
                </a:moveTo>
                <a:lnTo>
                  <a:pt x="1841829" y="3990802"/>
                </a:lnTo>
                <a:cubicBezTo>
                  <a:pt x="1875375" y="3990802"/>
                  <a:pt x="1902629" y="4018057"/>
                  <a:pt x="1902629" y="4051603"/>
                </a:cubicBezTo>
                <a:lnTo>
                  <a:pt x="1902629" y="4515991"/>
                </a:lnTo>
                <a:cubicBezTo>
                  <a:pt x="1902629" y="4549537"/>
                  <a:pt x="1875375" y="4576792"/>
                  <a:pt x="1841829" y="4576792"/>
                </a:cubicBezTo>
                <a:lnTo>
                  <a:pt x="1377440" y="4576792"/>
                </a:lnTo>
                <a:cubicBezTo>
                  <a:pt x="1343895" y="4576792"/>
                  <a:pt x="1316640" y="4549537"/>
                  <a:pt x="1316640" y="4515991"/>
                </a:cubicBezTo>
                <a:lnTo>
                  <a:pt x="1316640" y="4051603"/>
                </a:lnTo>
                <a:cubicBezTo>
                  <a:pt x="1316640" y="4018057"/>
                  <a:pt x="1343895" y="3990802"/>
                  <a:pt x="1377440" y="3990802"/>
                </a:cubicBezTo>
                <a:close/>
                <a:moveTo>
                  <a:pt x="60801" y="3990802"/>
                </a:moveTo>
                <a:lnTo>
                  <a:pt x="525189" y="3990802"/>
                </a:lnTo>
                <a:cubicBezTo>
                  <a:pt x="558734" y="3990802"/>
                  <a:pt x="585989" y="4018057"/>
                  <a:pt x="585989" y="4051603"/>
                </a:cubicBezTo>
                <a:lnTo>
                  <a:pt x="585989" y="4515991"/>
                </a:lnTo>
                <a:cubicBezTo>
                  <a:pt x="587038" y="4549537"/>
                  <a:pt x="559782" y="4576792"/>
                  <a:pt x="526237" y="4576792"/>
                </a:cubicBezTo>
                <a:lnTo>
                  <a:pt x="60801" y="4576792"/>
                </a:lnTo>
                <a:cubicBezTo>
                  <a:pt x="27255" y="4576792"/>
                  <a:pt x="0" y="4549537"/>
                  <a:pt x="0" y="4515991"/>
                </a:cubicBezTo>
                <a:lnTo>
                  <a:pt x="0" y="4051603"/>
                </a:lnTo>
                <a:cubicBezTo>
                  <a:pt x="0" y="4018057"/>
                  <a:pt x="27255" y="3990802"/>
                  <a:pt x="60801" y="3990802"/>
                </a:cubicBezTo>
                <a:close/>
                <a:moveTo>
                  <a:pt x="3379658" y="3308372"/>
                </a:moveTo>
                <a:lnTo>
                  <a:pt x="3844047" y="3308372"/>
                </a:lnTo>
                <a:cubicBezTo>
                  <a:pt x="3877592" y="3308372"/>
                  <a:pt x="3904847" y="3335627"/>
                  <a:pt x="3904847" y="3369173"/>
                </a:cubicBezTo>
                <a:lnTo>
                  <a:pt x="3904847" y="3833561"/>
                </a:lnTo>
                <a:cubicBezTo>
                  <a:pt x="3904847" y="3867107"/>
                  <a:pt x="3877592" y="3894362"/>
                  <a:pt x="3844047" y="3894362"/>
                </a:cubicBezTo>
                <a:lnTo>
                  <a:pt x="3379658" y="3894362"/>
                </a:lnTo>
                <a:cubicBezTo>
                  <a:pt x="3346113" y="3894362"/>
                  <a:pt x="3318858" y="3867107"/>
                  <a:pt x="3318858" y="3833561"/>
                </a:cubicBezTo>
                <a:lnTo>
                  <a:pt x="3318858" y="3369173"/>
                </a:lnTo>
                <a:cubicBezTo>
                  <a:pt x="3318858" y="3335627"/>
                  <a:pt x="3346113" y="3308372"/>
                  <a:pt x="3379658" y="3308372"/>
                </a:cubicBezTo>
                <a:close/>
                <a:moveTo>
                  <a:pt x="2714000" y="3308372"/>
                </a:moveTo>
                <a:lnTo>
                  <a:pt x="3178389" y="3308372"/>
                </a:lnTo>
                <a:cubicBezTo>
                  <a:pt x="3211934" y="3308372"/>
                  <a:pt x="3239189" y="3335627"/>
                  <a:pt x="3239189" y="3369173"/>
                </a:cubicBezTo>
                <a:lnTo>
                  <a:pt x="3239189" y="3833561"/>
                </a:lnTo>
                <a:cubicBezTo>
                  <a:pt x="3239189" y="3867107"/>
                  <a:pt x="3211934" y="3894362"/>
                  <a:pt x="3178389" y="3894362"/>
                </a:cubicBezTo>
                <a:lnTo>
                  <a:pt x="2714000" y="3894362"/>
                </a:lnTo>
                <a:cubicBezTo>
                  <a:pt x="2680455" y="3894362"/>
                  <a:pt x="2653200" y="3867107"/>
                  <a:pt x="2653200" y="3833561"/>
                </a:cubicBezTo>
                <a:lnTo>
                  <a:pt x="2653200" y="3369173"/>
                </a:lnTo>
                <a:cubicBezTo>
                  <a:pt x="2653200" y="3335627"/>
                  <a:pt x="2680455" y="3308372"/>
                  <a:pt x="2714000" y="3308372"/>
                </a:cubicBezTo>
                <a:close/>
                <a:moveTo>
                  <a:pt x="1377440" y="3308372"/>
                </a:moveTo>
                <a:lnTo>
                  <a:pt x="1841829" y="3308372"/>
                </a:lnTo>
                <a:cubicBezTo>
                  <a:pt x="1875375" y="3308372"/>
                  <a:pt x="1902629" y="3335627"/>
                  <a:pt x="1902629" y="3369173"/>
                </a:cubicBezTo>
                <a:lnTo>
                  <a:pt x="1902629" y="3833561"/>
                </a:lnTo>
                <a:cubicBezTo>
                  <a:pt x="1902629" y="3867107"/>
                  <a:pt x="1875375" y="3894362"/>
                  <a:pt x="1841829" y="3894362"/>
                </a:cubicBezTo>
                <a:lnTo>
                  <a:pt x="1377440" y="3894362"/>
                </a:lnTo>
                <a:cubicBezTo>
                  <a:pt x="1343895" y="3894362"/>
                  <a:pt x="1316640" y="3867107"/>
                  <a:pt x="1316640" y="3833561"/>
                </a:cubicBezTo>
                <a:lnTo>
                  <a:pt x="1316640" y="3369173"/>
                </a:lnTo>
                <a:cubicBezTo>
                  <a:pt x="1316640" y="3335627"/>
                  <a:pt x="1343895" y="3308372"/>
                  <a:pt x="1377440" y="3308372"/>
                </a:cubicBezTo>
                <a:close/>
                <a:moveTo>
                  <a:pt x="726458" y="3308372"/>
                </a:moveTo>
                <a:lnTo>
                  <a:pt x="1190845" y="3308372"/>
                </a:lnTo>
                <a:cubicBezTo>
                  <a:pt x="1224391" y="3308372"/>
                  <a:pt x="1251646" y="3335627"/>
                  <a:pt x="1251646" y="3369173"/>
                </a:cubicBezTo>
                <a:lnTo>
                  <a:pt x="1251646" y="3833561"/>
                </a:lnTo>
                <a:cubicBezTo>
                  <a:pt x="1252695" y="3867107"/>
                  <a:pt x="1225438" y="3894362"/>
                  <a:pt x="1191894" y="3894362"/>
                </a:cubicBezTo>
                <a:lnTo>
                  <a:pt x="726458" y="3894362"/>
                </a:lnTo>
                <a:cubicBezTo>
                  <a:pt x="692912" y="3894362"/>
                  <a:pt x="665657" y="3867107"/>
                  <a:pt x="665657" y="3833561"/>
                </a:cubicBezTo>
                <a:lnTo>
                  <a:pt x="665657" y="3369173"/>
                </a:lnTo>
                <a:cubicBezTo>
                  <a:pt x="665657" y="3335627"/>
                  <a:pt x="692912" y="3308372"/>
                  <a:pt x="726458" y="3308372"/>
                </a:cubicBezTo>
                <a:close/>
                <a:moveTo>
                  <a:pt x="60801" y="3308372"/>
                </a:moveTo>
                <a:lnTo>
                  <a:pt x="525189" y="3308372"/>
                </a:lnTo>
                <a:cubicBezTo>
                  <a:pt x="558734" y="3308372"/>
                  <a:pt x="585989" y="3335627"/>
                  <a:pt x="585989" y="3369173"/>
                </a:cubicBezTo>
                <a:lnTo>
                  <a:pt x="585989" y="3833561"/>
                </a:lnTo>
                <a:cubicBezTo>
                  <a:pt x="587038" y="3867107"/>
                  <a:pt x="559782" y="3894362"/>
                  <a:pt x="526237" y="3894362"/>
                </a:cubicBezTo>
                <a:lnTo>
                  <a:pt x="60801" y="3894362"/>
                </a:lnTo>
                <a:cubicBezTo>
                  <a:pt x="27255" y="3894362"/>
                  <a:pt x="0" y="3867107"/>
                  <a:pt x="0" y="3833561"/>
                </a:cubicBezTo>
                <a:lnTo>
                  <a:pt x="0" y="3369173"/>
                </a:lnTo>
                <a:cubicBezTo>
                  <a:pt x="0" y="3335627"/>
                  <a:pt x="27255" y="3308372"/>
                  <a:pt x="60801" y="3308372"/>
                </a:cubicBezTo>
                <a:close/>
                <a:moveTo>
                  <a:pt x="3379658" y="2658438"/>
                </a:moveTo>
                <a:lnTo>
                  <a:pt x="3844047" y="2658438"/>
                </a:lnTo>
                <a:cubicBezTo>
                  <a:pt x="3877592" y="2658438"/>
                  <a:pt x="3904847" y="2685693"/>
                  <a:pt x="3904847" y="2719240"/>
                </a:cubicBezTo>
                <a:lnTo>
                  <a:pt x="3904847" y="3183627"/>
                </a:lnTo>
                <a:cubicBezTo>
                  <a:pt x="3904847" y="3217173"/>
                  <a:pt x="3877592" y="3244428"/>
                  <a:pt x="3844047" y="3244428"/>
                </a:cubicBezTo>
                <a:lnTo>
                  <a:pt x="3379658" y="3244428"/>
                </a:lnTo>
                <a:cubicBezTo>
                  <a:pt x="3346113" y="3244428"/>
                  <a:pt x="3318858" y="3217173"/>
                  <a:pt x="3318858" y="3183627"/>
                </a:cubicBezTo>
                <a:lnTo>
                  <a:pt x="3318858" y="2719240"/>
                </a:lnTo>
                <a:cubicBezTo>
                  <a:pt x="3318858" y="2685693"/>
                  <a:pt x="3346113" y="2658438"/>
                  <a:pt x="3379658" y="2658438"/>
                </a:cubicBezTo>
                <a:close/>
                <a:moveTo>
                  <a:pt x="2714000" y="2658438"/>
                </a:moveTo>
                <a:lnTo>
                  <a:pt x="3178389" y="2658438"/>
                </a:lnTo>
                <a:cubicBezTo>
                  <a:pt x="3211934" y="2658438"/>
                  <a:pt x="3239189" y="2685693"/>
                  <a:pt x="3239189" y="2719240"/>
                </a:cubicBezTo>
                <a:lnTo>
                  <a:pt x="3239189" y="3183627"/>
                </a:lnTo>
                <a:cubicBezTo>
                  <a:pt x="3239189" y="3217173"/>
                  <a:pt x="3211934" y="3244428"/>
                  <a:pt x="3178389" y="3244428"/>
                </a:cubicBezTo>
                <a:lnTo>
                  <a:pt x="2714000" y="3244428"/>
                </a:lnTo>
                <a:cubicBezTo>
                  <a:pt x="2680455" y="3244428"/>
                  <a:pt x="2653200" y="3217173"/>
                  <a:pt x="2653200" y="3183627"/>
                </a:cubicBezTo>
                <a:lnTo>
                  <a:pt x="2653200" y="2719240"/>
                </a:lnTo>
                <a:cubicBezTo>
                  <a:pt x="2653200" y="2685693"/>
                  <a:pt x="2680455" y="2658438"/>
                  <a:pt x="2714000" y="2658438"/>
                </a:cubicBezTo>
                <a:close/>
                <a:moveTo>
                  <a:pt x="2043099" y="2658438"/>
                </a:moveTo>
                <a:lnTo>
                  <a:pt x="2507488" y="2658438"/>
                </a:lnTo>
                <a:cubicBezTo>
                  <a:pt x="2541033" y="2658438"/>
                  <a:pt x="2568288" y="2685693"/>
                  <a:pt x="2568288" y="2719240"/>
                </a:cubicBezTo>
                <a:lnTo>
                  <a:pt x="2568288" y="3183627"/>
                </a:lnTo>
                <a:cubicBezTo>
                  <a:pt x="2568288" y="3217173"/>
                  <a:pt x="2541033" y="3244428"/>
                  <a:pt x="2507488" y="3244428"/>
                </a:cubicBezTo>
                <a:lnTo>
                  <a:pt x="2043099" y="3244428"/>
                </a:lnTo>
                <a:cubicBezTo>
                  <a:pt x="2009553" y="3244428"/>
                  <a:pt x="1982299" y="3217173"/>
                  <a:pt x="1982299" y="3183627"/>
                </a:cubicBezTo>
                <a:lnTo>
                  <a:pt x="1982299" y="2719240"/>
                </a:lnTo>
                <a:cubicBezTo>
                  <a:pt x="1982299" y="2685693"/>
                  <a:pt x="2009553" y="2658438"/>
                  <a:pt x="2043099" y="2658438"/>
                </a:cubicBezTo>
                <a:close/>
                <a:moveTo>
                  <a:pt x="1377440" y="2658438"/>
                </a:moveTo>
                <a:lnTo>
                  <a:pt x="1841829" y="2658438"/>
                </a:lnTo>
                <a:cubicBezTo>
                  <a:pt x="1875375" y="2658438"/>
                  <a:pt x="1902629" y="2685693"/>
                  <a:pt x="1902629" y="2719240"/>
                </a:cubicBezTo>
                <a:lnTo>
                  <a:pt x="1902629" y="3183627"/>
                </a:lnTo>
                <a:cubicBezTo>
                  <a:pt x="1902629" y="3217173"/>
                  <a:pt x="1875375" y="3244428"/>
                  <a:pt x="1841829" y="3244428"/>
                </a:cubicBezTo>
                <a:lnTo>
                  <a:pt x="1377440" y="3244428"/>
                </a:lnTo>
                <a:cubicBezTo>
                  <a:pt x="1343895" y="3244428"/>
                  <a:pt x="1316640" y="3217173"/>
                  <a:pt x="1316640" y="3183627"/>
                </a:cubicBezTo>
                <a:lnTo>
                  <a:pt x="1316640" y="2719240"/>
                </a:lnTo>
                <a:cubicBezTo>
                  <a:pt x="1316640" y="2685693"/>
                  <a:pt x="1343895" y="2658438"/>
                  <a:pt x="1377440" y="2658438"/>
                </a:cubicBezTo>
                <a:close/>
                <a:moveTo>
                  <a:pt x="726458" y="2658438"/>
                </a:moveTo>
                <a:lnTo>
                  <a:pt x="1190845" y="2658438"/>
                </a:lnTo>
                <a:cubicBezTo>
                  <a:pt x="1224391" y="2658438"/>
                  <a:pt x="1251646" y="2685693"/>
                  <a:pt x="1251646" y="2719240"/>
                </a:cubicBezTo>
                <a:lnTo>
                  <a:pt x="1251646" y="3183627"/>
                </a:lnTo>
                <a:cubicBezTo>
                  <a:pt x="1252695" y="3217173"/>
                  <a:pt x="1225438" y="3244428"/>
                  <a:pt x="1191894" y="3244428"/>
                </a:cubicBezTo>
                <a:lnTo>
                  <a:pt x="726458" y="3244428"/>
                </a:lnTo>
                <a:cubicBezTo>
                  <a:pt x="692912" y="3244428"/>
                  <a:pt x="665657" y="3217173"/>
                  <a:pt x="665657" y="3183627"/>
                </a:cubicBezTo>
                <a:lnTo>
                  <a:pt x="665657" y="2719240"/>
                </a:lnTo>
                <a:cubicBezTo>
                  <a:pt x="665657" y="2685693"/>
                  <a:pt x="692912" y="2658438"/>
                  <a:pt x="726458" y="2658438"/>
                </a:cubicBezTo>
                <a:close/>
                <a:moveTo>
                  <a:pt x="2714000" y="1976007"/>
                </a:moveTo>
                <a:lnTo>
                  <a:pt x="3178389" y="1976007"/>
                </a:lnTo>
                <a:cubicBezTo>
                  <a:pt x="3211934" y="1976007"/>
                  <a:pt x="3239189" y="2003262"/>
                  <a:pt x="3239189" y="2036807"/>
                </a:cubicBezTo>
                <a:lnTo>
                  <a:pt x="3239189" y="2501196"/>
                </a:lnTo>
                <a:cubicBezTo>
                  <a:pt x="3239189" y="2533693"/>
                  <a:pt x="3211934" y="2561997"/>
                  <a:pt x="3178389" y="2561997"/>
                </a:cubicBezTo>
                <a:lnTo>
                  <a:pt x="2714000" y="2561997"/>
                </a:lnTo>
                <a:cubicBezTo>
                  <a:pt x="2680455" y="2561997"/>
                  <a:pt x="2653200" y="2534742"/>
                  <a:pt x="2653200" y="2501196"/>
                </a:cubicBezTo>
                <a:lnTo>
                  <a:pt x="2653200" y="2036807"/>
                </a:lnTo>
                <a:cubicBezTo>
                  <a:pt x="2653200" y="2003262"/>
                  <a:pt x="2680455" y="1976007"/>
                  <a:pt x="2714000" y="1976007"/>
                </a:cubicBezTo>
                <a:close/>
                <a:moveTo>
                  <a:pt x="2043099" y="1976007"/>
                </a:moveTo>
                <a:lnTo>
                  <a:pt x="2507488" y="1976007"/>
                </a:lnTo>
                <a:cubicBezTo>
                  <a:pt x="2541033" y="1976007"/>
                  <a:pt x="2568288" y="2003262"/>
                  <a:pt x="2568288" y="2036807"/>
                </a:cubicBezTo>
                <a:lnTo>
                  <a:pt x="2568288" y="2501196"/>
                </a:lnTo>
                <a:cubicBezTo>
                  <a:pt x="2568288" y="2533693"/>
                  <a:pt x="2541033" y="2561997"/>
                  <a:pt x="2507488" y="2561997"/>
                </a:cubicBezTo>
                <a:lnTo>
                  <a:pt x="2043099" y="2561997"/>
                </a:lnTo>
                <a:cubicBezTo>
                  <a:pt x="2009553" y="2561997"/>
                  <a:pt x="1982299" y="2534742"/>
                  <a:pt x="1982299" y="2501196"/>
                </a:cubicBezTo>
                <a:lnTo>
                  <a:pt x="1982299" y="2036807"/>
                </a:lnTo>
                <a:cubicBezTo>
                  <a:pt x="1982299" y="2003262"/>
                  <a:pt x="2009553" y="1976007"/>
                  <a:pt x="2043099" y="1976007"/>
                </a:cubicBezTo>
                <a:close/>
                <a:moveTo>
                  <a:pt x="726458" y="1976007"/>
                </a:moveTo>
                <a:lnTo>
                  <a:pt x="1190845" y="1976007"/>
                </a:lnTo>
                <a:cubicBezTo>
                  <a:pt x="1224391" y="1976007"/>
                  <a:pt x="1251646" y="2003262"/>
                  <a:pt x="1251646" y="2036807"/>
                </a:cubicBezTo>
                <a:lnTo>
                  <a:pt x="1251646" y="2501196"/>
                </a:lnTo>
                <a:cubicBezTo>
                  <a:pt x="1252695" y="2533693"/>
                  <a:pt x="1225438" y="2561997"/>
                  <a:pt x="1191894" y="2561997"/>
                </a:cubicBezTo>
                <a:lnTo>
                  <a:pt x="726458" y="2561997"/>
                </a:lnTo>
                <a:cubicBezTo>
                  <a:pt x="692912" y="2561997"/>
                  <a:pt x="665657" y="2534742"/>
                  <a:pt x="665657" y="2501196"/>
                </a:cubicBezTo>
                <a:lnTo>
                  <a:pt x="665657" y="2036807"/>
                </a:lnTo>
                <a:cubicBezTo>
                  <a:pt x="665657" y="2003262"/>
                  <a:pt x="692912" y="1976007"/>
                  <a:pt x="726458" y="1976007"/>
                </a:cubicBezTo>
                <a:close/>
                <a:moveTo>
                  <a:pt x="60801" y="1976007"/>
                </a:moveTo>
                <a:lnTo>
                  <a:pt x="525189" y="1976007"/>
                </a:lnTo>
                <a:cubicBezTo>
                  <a:pt x="558734" y="1976007"/>
                  <a:pt x="585989" y="2003262"/>
                  <a:pt x="585989" y="2036807"/>
                </a:cubicBezTo>
                <a:lnTo>
                  <a:pt x="585989" y="2501196"/>
                </a:lnTo>
                <a:cubicBezTo>
                  <a:pt x="587038" y="2533693"/>
                  <a:pt x="559782" y="2561997"/>
                  <a:pt x="526237" y="2561997"/>
                </a:cubicBezTo>
                <a:lnTo>
                  <a:pt x="60801" y="2561997"/>
                </a:lnTo>
                <a:cubicBezTo>
                  <a:pt x="27255" y="2561997"/>
                  <a:pt x="0" y="2534742"/>
                  <a:pt x="0" y="2501196"/>
                </a:cubicBezTo>
                <a:lnTo>
                  <a:pt x="0" y="2036807"/>
                </a:lnTo>
                <a:cubicBezTo>
                  <a:pt x="0" y="2003262"/>
                  <a:pt x="27255" y="1976007"/>
                  <a:pt x="60801" y="1976007"/>
                </a:cubicBezTo>
                <a:close/>
                <a:moveTo>
                  <a:pt x="3379658" y="1317689"/>
                </a:moveTo>
                <a:lnTo>
                  <a:pt x="3844047" y="1317689"/>
                </a:lnTo>
                <a:cubicBezTo>
                  <a:pt x="3877592" y="1317689"/>
                  <a:pt x="3904847" y="1344943"/>
                  <a:pt x="3904847" y="1378489"/>
                </a:cubicBezTo>
                <a:lnTo>
                  <a:pt x="3904847" y="1842877"/>
                </a:lnTo>
                <a:cubicBezTo>
                  <a:pt x="3904847" y="1876422"/>
                  <a:pt x="3877592" y="1903677"/>
                  <a:pt x="3844047" y="1903677"/>
                </a:cubicBezTo>
                <a:lnTo>
                  <a:pt x="3379658" y="1903677"/>
                </a:lnTo>
                <a:cubicBezTo>
                  <a:pt x="3346113" y="1903677"/>
                  <a:pt x="3318858" y="1876422"/>
                  <a:pt x="3318858" y="1842877"/>
                </a:cubicBezTo>
                <a:lnTo>
                  <a:pt x="3318858" y="1378489"/>
                </a:lnTo>
                <a:cubicBezTo>
                  <a:pt x="3318858" y="1344943"/>
                  <a:pt x="3346113" y="1317689"/>
                  <a:pt x="3379658" y="1317689"/>
                </a:cubicBezTo>
                <a:close/>
                <a:moveTo>
                  <a:pt x="2714000" y="1317689"/>
                </a:moveTo>
                <a:lnTo>
                  <a:pt x="3178389" y="1317689"/>
                </a:lnTo>
                <a:cubicBezTo>
                  <a:pt x="3211934" y="1317689"/>
                  <a:pt x="3239189" y="1344944"/>
                  <a:pt x="3239189" y="1378489"/>
                </a:cubicBezTo>
                <a:lnTo>
                  <a:pt x="3239189" y="1842877"/>
                </a:lnTo>
                <a:cubicBezTo>
                  <a:pt x="3239189" y="1876422"/>
                  <a:pt x="3211934" y="1903677"/>
                  <a:pt x="3178389" y="1903677"/>
                </a:cubicBezTo>
                <a:lnTo>
                  <a:pt x="2714000" y="1903677"/>
                </a:lnTo>
                <a:cubicBezTo>
                  <a:pt x="2680455" y="1903677"/>
                  <a:pt x="2653200" y="1876422"/>
                  <a:pt x="2653200" y="1842877"/>
                </a:cubicBezTo>
                <a:lnTo>
                  <a:pt x="2653200" y="1378489"/>
                </a:lnTo>
                <a:cubicBezTo>
                  <a:pt x="2653200" y="1344944"/>
                  <a:pt x="2680455" y="1317689"/>
                  <a:pt x="2714000" y="1317689"/>
                </a:cubicBezTo>
                <a:close/>
                <a:moveTo>
                  <a:pt x="2043099" y="1317689"/>
                </a:moveTo>
                <a:lnTo>
                  <a:pt x="2507488" y="1317689"/>
                </a:lnTo>
                <a:cubicBezTo>
                  <a:pt x="2541033" y="1317689"/>
                  <a:pt x="2568288" y="1344944"/>
                  <a:pt x="2568288" y="1378489"/>
                </a:cubicBezTo>
                <a:lnTo>
                  <a:pt x="2568288" y="1842877"/>
                </a:lnTo>
                <a:cubicBezTo>
                  <a:pt x="2568288" y="1876422"/>
                  <a:pt x="2541033" y="1903677"/>
                  <a:pt x="2507488" y="1903677"/>
                </a:cubicBezTo>
                <a:lnTo>
                  <a:pt x="2043099" y="1903677"/>
                </a:lnTo>
                <a:cubicBezTo>
                  <a:pt x="2009553" y="1903677"/>
                  <a:pt x="1982299" y="1876422"/>
                  <a:pt x="1982299" y="1842877"/>
                </a:cubicBezTo>
                <a:lnTo>
                  <a:pt x="1982299" y="1378489"/>
                </a:lnTo>
                <a:cubicBezTo>
                  <a:pt x="1982299" y="1344944"/>
                  <a:pt x="2009553" y="1317689"/>
                  <a:pt x="2043099" y="1317689"/>
                </a:cubicBezTo>
                <a:close/>
                <a:moveTo>
                  <a:pt x="1377440" y="1317689"/>
                </a:moveTo>
                <a:lnTo>
                  <a:pt x="1841829" y="1317689"/>
                </a:lnTo>
                <a:cubicBezTo>
                  <a:pt x="1875375" y="1317689"/>
                  <a:pt x="1902629" y="1344944"/>
                  <a:pt x="1902629" y="1378489"/>
                </a:cubicBezTo>
                <a:lnTo>
                  <a:pt x="1902629" y="1842877"/>
                </a:lnTo>
                <a:cubicBezTo>
                  <a:pt x="1902629" y="1876422"/>
                  <a:pt x="1875375" y="1903677"/>
                  <a:pt x="1841829" y="1903677"/>
                </a:cubicBezTo>
                <a:lnTo>
                  <a:pt x="1377440" y="1903677"/>
                </a:lnTo>
                <a:cubicBezTo>
                  <a:pt x="1343895" y="1903677"/>
                  <a:pt x="1316640" y="1876422"/>
                  <a:pt x="1316640" y="1842877"/>
                </a:cubicBezTo>
                <a:lnTo>
                  <a:pt x="1316640" y="1378489"/>
                </a:lnTo>
                <a:cubicBezTo>
                  <a:pt x="1316640" y="1344944"/>
                  <a:pt x="1343895" y="1317689"/>
                  <a:pt x="1377440" y="1317689"/>
                </a:cubicBezTo>
                <a:close/>
                <a:moveTo>
                  <a:pt x="726458" y="1317689"/>
                </a:moveTo>
                <a:lnTo>
                  <a:pt x="1190845" y="1317689"/>
                </a:lnTo>
                <a:cubicBezTo>
                  <a:pt x="1224391" y="1317689"/>
                  <a:pt x="1251646" y="1344944"/>
                  <a:pt x="1251646" y="1378490"/>
                </a:cubicBezTo>
                <a:lnTo>
                  <a:pt x="1251646" y="1842877"/>
                </a:lnTo>
                <a:cubicBezTo>
                  <a:pt x="1252695" y="1876422"/>
                  <a:pt x="1225438" y="1903677"/>
                  <a:pt x="1191894" y="1903677"/>
                </a:cubicBezTo>
                <a:lnTo>
                  <a:pt x="726458" y="1903677"/>
                </a:lnTo>
                <a:cubicBezTo>
                  <a:pt x="692912" y="1903677"/>
                  <a:pt x="665657" y="1876422"/>
                  <a:pt x="665657" y="1842877"/>
                </a:cubicBezTo>
                <a:lnTo>
                  <a:pt x="665657" y="1378490"/>
                </a:lnTo>
                <a:cubicBezTo>
                  <a:pt x="665657" y="1344944"/>
                  <a:pt x="692912" y="1317689"/>
                  <a:pt x="726458" y="1317689"/>
                </a:cubicBezTo>
                <a:close/>
                <a:moveTo>
                  <a:pt x="3379658" y="658321"/>
                </a:moveTo>
                <a:lnTo>
                  <a:pt x="3844047" y="658321"/>
                </a:lnTo>
                <a:cubicBezTo>
                  <a:pt x="3877592" y="658321"/>
                  <a:pt x="3904847" y="685575"/>
                  <a:pt x="3904847" y="719120"/>
                </a:cubicBezTo>
                <a:lnTo>
                  <a:pt x="3904847" y="1183509"/>
                </a:lnTo>
                <a:cubicBezTo>
                  <a:pt x="3904847" y="1217055"/>
                  <a:pt x="3877592" y="1245358"/>
                  <a:pt x="3844047" y="1245358"/>
                </a:cubicBezTo>
                <a:lnTo>
                  <a:pt x="3379658" y="1245358"/>
                </a:lnTo>
                <a:cubicBezTo>
                  <a:pt x="3346113" y="1245358"/>
                  <a:pt x="3318858" y="1218102"/>
                  <a:pt x="3318858" y="1184557"/>
                </a:cubicBezTo>
                <a:lnTo>
                  <a:pt x="3318858" y="719120"/>
                </a:lnTo>
                <a:cubicBezTo>
                  <a:pt x="3318858" y="685575"/>
                  <a:pt x="3346113" y="658321"/>
                  <a:pt x="3379658" y="658321"/>
                </a:cubicBezTo>
                <a:close/>
                <a:moveTo>
                  <a:pt x="2714000" y="658321"/>
                </a:moveTo>
                <a:lnTo>
                  <a:pt x="3178389" y="658321"/>
                </a:lnTo>
                <a:cubicBezTo>
                  <a:pt x="3211934" y="658321"/>
                  <a:pt x="3239189" y="685575"/>
                  <a:pt x="3239189" y="719120"/>
                </a:cubicBezTo>
                <a:lnTo>
                  <a:pt x="3239189" y="1183509"/>
                </a:lnTo>
                <a:cubicBezTo>
                  <a:pt x="3239189" y="1217055"/>
                  <a:pt x="3211934" y="1245358"/>
                  <a:pt x="3178389" y="1245358"/>
                </a:cubicBezTo>
                <a:lnTo>
                  <a:pt x="2714000" y="1245358"/>
                </a:lnTo>
                <a:cubicBezTo>
                  <a:pt x="2680455" y="1245358"/>
                  <a:pt x="2653200" y="1218102"/>
                  <a:pt x="2653200" y="1184558"/>
                </a:cubicBezTo>
                <a:lnTo>
                  <a:pt x="2653200" y="719120"/>
                </a:lnTo>
                <a:cubicBezTo>
                  <a:pt x="2653200" y="685575"/>
                  <a:pt x="2680455" y="658321"/>
                  <a:pt x="2714000" y="658321"/>
                </a:cubicBezTo>
                <a:close/>
                <a:moveTo>
                  <a:pt x="1377440" y="658321"/>
                </a:moveTo>
                <a:lnTo>
                  <a:pt x="1841829" y="658321"/>
                </a:lnTo>
                <a:cubicBezTo>
                  <a:pt x="1875375" y="658321"/>
                  <a:pt x="1902629" y="685576"/>
                  <a:pt x="1902629" y="719121"/>
                </a:cubicBezTo>
                <a:lnTo>
                  <a:pt x="1902629" y="1183509"/>
                </a:lnTo>
                <a:cubicBezTo>
                  <a:pt x="1902629" y="1217055"/>
                  <a:pt x="1875375" y="1245358"/>
                  <a:pt x="1841829" y="1245358"/>
                </a:cubicBezTo>
                <a:lnTo>
                  <a:pt x="1377440" y="1245358"/>
                </a:lnTo>
                <a:cubicBezTo>
                  <a:pt x="1343895" y="1245358"/>
                  <a:pt x="1316640" y="1218102"/>
                  <a:pt x="1316640" y="1184558"/>
                </a:cubicBezTo>
                <a:lnTo>
                  <a:pt x="1316640" y="719121"/>
                </a:lnTo>
                <a:cubicBezTo>
                  <a:pt x="1316640" y="685576"/>
                  <a:pt x="1343895" y="658321"/>
                  <a:pt x="1377440" y="658321"/>
                </a:cubicBezTo>
                <a:close/>
                <a:moveTo>
                  <a:pt x="726458" y="658321"/>
                </a:moveTo>
                <a:lnTo>
                  <a:pt x="1190845" y="658321"/>
                </a:lnTo>
                <a:cubicBezTo>
                  <a:pt x="1224391" y="658321"/>
                  <a:pt x="1251646" y="685576"/>
                  <a:pt x="1251646" y="719121"/>
                </a:cubicBezTo>
                <a:lnTo>
                  <a:pt x="1251646" y="1183509"/>
                </a:lnTo>
                <a:cubicBezTo>
                  <a:pt x="1252695" y="1217055"/>
                  <a:pt x="1225438" y="1245359"/>
                  <a:pt x="1191894" y="1245359"/>
                </a:cubicBezTo>
                <a:lnTo>
                  <a:pt x="726458" y="1245359"/>
                </a:lnTo>
                <a:cubicBezTo>
                  <a:pt x="692912" y="1245359"/>
                  <a:pt x="665657" y="1218103"/>
                  <a:pt x="665657" y="1184558"/>
                </a:cubicBezTo>
                <a:lnTo>
                  <a:pt x="665657" y="719121"/>
                </a:lnTo>
                <a:cubicBezTo>
                  <a:pt x="665657" y="685576"/>
                  <a:pt x="692912" y="658321"/>
                  <a:pt x="726458" y="658321"/>
                </a:cubicBezTo>
                <a:close/>
                <a:moveTo>
                  <a:pt x="60801" y="658321"/>
                </a:moveTo>
                <a:lnTo>
                  <a:pt x="525189" y="658321"/>
                </a:lnTo>
                <a:cubicBezTo>
                  <a:pt x="558734" y="658321"/>
                  <a:pt x="585989" y="685576"/>
                  <a:pt x="585989" y="719121"/>
                </a:cubicBezTo>
                <a:lnTo>
                  <a:pt x="585989" y="1183509"/>
                </a:lnTo>
                <a:cubicBezTo>
                  <a:pt x="587038" y="1217055"/>
                  <a:pt x="559782" y="1245359"/>
                  <a:pt x="526237" y="1245359"/>
                </a:cubicBezTo>
                <a:lnTo>
                  <a:pt x="60801" y="1245359"/>
                </a:lnTo>
                <a:cubicBezTo>
                  <a:pt x="27255" y="1245359"/>
                  <a:pt x="0" y="1218103"/>
                  <a:pt x="0" y="1184558"/>
                </a:cubicBezTo>
                <a:lnTo>
                  <a:pt x="0" y="719121"/>
                </a:lnTo>
                <a:cubicBezTo>
                  <a:pt x="0" y="685576"/>
                  <a:pt x="27255" y="658321"/>
                  <a:pt x="60801" y="658321"/>
                </a:cubicBezTo>
                <a:close/>
                <a:moveTo>
                  <a:pt x="1377440" y="1"/>
                </a:moveTo>
                <a:lnTo>
                  <a:pt x="1841829" y="1"/>
                </a:lnTo>
                <a:cubicBezTo>
                  <a:pt x="1875375" y="1"/>
                  <a:pt x="1902629" y="27255"/>
                  <a:pt x="1902629" y="60801"/>
                </a:cubicBezTo>
                <a:lnTo>
                  <a:pt x="1902629" y="525189"/>
                </a:lnTo>
                <a:cubicBezTo>
                  <a:pt x="1902629" y="559782"/>
                  <a:pt x="1875375" y="587039"/>
                  <a:pt x="1841829" y="587039"/>
                </a:cubicBezTo>
                <a:lnTo>
                  <a:pt x="1377440" y="587039"/>
                </a:lnTo>
                <a:cubicBezTo>
                  <a:pt x="1343895" y="587039"/>
                  <a:pt x="1316640" y="559782"/>
                  <a:pt x="1316640" y="526238"/>
                </a:cubicBezTo>
                <a:lnTo>
                  <a:pt x="1316640" y="60801"/>
                </a:lnTo>
                <a:cubicBezTo>
                  <a:pt x="1316640" y="27255"/>
                  <a:pt x="1343895" y="1"/>
                  <a:pt x="1377440" y="1"/>
                </a:cubicBezTo>
                <a:close/>
                <a:moveTo>
                  <a:pt x="60801" y="1"/>
                </a:moveTo>
                <a:lnTo>
                  <a:pt x="525189" y="1"/>
                </a:lnTo>
                <a:cubicBezTo>
                  <a:pt x="559782" y="1"/>
                  <a:pt x="587039" y="27256"/>
                  <a:pt x="587039" y="60801"/>
                </a:cubicBezTo>
                <a:lnTo>
                  <a:pt x="587039" y="525190"/>
                </a:lnTo>
                <a:cubicBezTo>
                  <a:pt x="587039" y="559782"/>
                  <a:pt x="559782" y="587039"/>
                  <a:pt x="526238" y="587039"/>
                </a:cubicBezTo>
                <a:lnTo>
                  <a:pt x="60801" y="587039"/>
                </a:lnTo>
                <a:cubicBezTo>
                  <a:pt x="27255" y="587039"/>
                  <a:pt x="0" y="559782"/>
                  <a:pt x="0" y="526238"/>
                </a:cubicBezTo>
                <a:lnTo>
                  <a:pt x="0" y="60801"/>
                </a:lnTo>
                <a:cubicBezTo>
                  <a:pt x="0" y="27256"/>
                  <a:pt x="27255" y="1"/>
                  <a:pt x="60801" y="1"/>
                </a:cubicBezTo>
                <a:close/>
                <a:moveTo>
                  <a:pt x="2714000" y="0"/>
                </a:moveTo>
                <a:lnTo>
                  <a:pt x="3178389" y="0"/>
                </a:lnTo>
                <a:cubicBezTo>
                  <a:pt x="3211934" y="0"/>
                  <a:pt x="3239189" y="27255"/>
                  <a:pt x="3239189" y="60801"/>
                </a:cubicBezTo>
                <a:lnTo>
                  <a:pt x="3239189" y="525189"/>
                </a:lnTo>
                <a:cubicBezTo>
                  <a:pt x="3239189" y="559782"/>
                  <a:pt x="3211934" y="587038"/>
                  <a:pt x="3178389" y="587038"/>
                </a:cubicBezTo>
                <a:lnTo>
                  <a:pt x="2714000" y="587038"/>
                </a:lnTo>
                <a:cubicBezTo>
                  <a:pt x="2680455" y="587038"/>
                  <a:pt x="2653200" y="559782"/>
                  <a:pt x="2653200" y="526237"/>
                </a:cubicBezTo>
                <a:lnTo>
                  <a:pt x="2653200" y="60801"/>
                </a:lnTo>
                <a:cubicBezTo>
                  <a:pt x="2653200" y="27255"/>
                  <a:pt x="2680455" y="0"/>
                  <a:pt x="2714000" y="0"/>
                </a:cubicBezTo>
                <a:close/>
                <a:moveTo>
                  <a:pt x="2043099" y="0"/>
                </a:moveTo>
                <a:lnTo>
                  <a:pt x="2507488" y="0"/>
                </a:lnTo>
                <a:cubicBezTo>
                  <a:pt x="2541033" y="0"/>
                  <a:pt x="2568288" y="27255"/>
                  <a:pt x="2568288" y="60801"/>
                </a:cubicBezTo>
                <a:lnTo>
                  <a:pt x="2568288" y="525189"/>
                </a:lnTo>
                <a:cubicBezTo>
                  <a:pt x="2568288" y="559782"/>
                  <a:pt x="2541033" y="587038"/>
                  <a:pt x="2507488" y="587038"/>
                </a:cubicBezTo>
                <a:lnTo>
                  <a:pt x="2043099" y="587038"/>
                </a:lnTo>
                <a:cubicBezTo>
                  <a:pt x="2009553" y="587038"/>
                  <a:pt x="1982299" y="559782"/>
                  <a:pt x="1982299" y="526238"/>
                </a:cubicBezTo>
                <a:lnTo>
                  <a:pt x="1982299" y="60801"/>
                </a:lnTo>
                <a:cubicBezTo>
                  <a:pt x="1982299" y="27255"/>
                  <a:pt x="2009553" y="0"/>
                  <a:pt x="2043099" y="0"/>
                </a:cubicBezTo>
                <a:close/>
              </a:path>
            </a:pathLst>
          </a:custGeom>
        </p:spPr>
      </p:pic>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blue dark">
      <a:dk1>
        <a:srgbClr val="FFFFFF"/>
      </a:dk1>
      <a:lt1>
        <a:srgbClr val="3F3F3F"/>
      </a:lt1>
      <a:dk2>
        <a:srgbClr val="313C41"/>
      </a:dk2>
      <a:lt2>
        <a:srgbClr val="FFFFFF"/>
      </a:lt2>
      <a:accent1>
        <a:srgbClr val="7ABAF2"/>
      </a:accent1>
      <a:accent2>
        <a:srgbClr val="4192D9"/>
      </a:accent2>
      <a:accent3>
        <a:srgbClr val="0074D9"/>
      </a:accent3>
      <a:accent4>
        <a:srgbClr val="004B8D"/>
      </a:accent4>
      <a:accent5>
        <a:srgbClr val="00305A"/>
      </a:accent5>
      <a:accent6>
        <a:srgbClr val="052135"/>
      </a:accent6>
      <a:hlink>
        <a:srgbClr val="7030A0"/>
      </a:hlink>
      <a:folHlink>
        <a:srgbClr val="00B0F0"/>
      </a:folHlink>
    </a:clrScheme>
    <a:fontScheme name="Custom 17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13061</TotalTime>
  <Words>1532</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240</cp:revision>
  <dcterms:created xsi:type="dcterms:W3CDTF">2019-10-24T03:47:43Z</dcterms:created>
  <dcterms:modified xsi:type="dcterms:W3CDTF">2020-06-26T11:02:09Z</dcterms:modified>
</cp:coreProperties>
</file>