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66"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2269" b="32269"/>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21310" r="4494" b="20899"/>
          <a:stretch>
            <a:fillRect/>
          </a:stretch>
        </p:blipFill>
        <p:spPr>
          <a:xfrm>
            <a:off x="6080226"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69" t="26886" r="38222" b="453"/>
          <a:stretch>
            <a:fillRect/>
          </a:stretch>
        </p:blipFill>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1 w 7511364"/>
              <a:gd name="connsiteY9" fmla="*/ 4235260 h 4983052"/>
              <a:gd name="connsiteX10" fmla="*/ 5734856 w 7511364"/>
              <a:gd name="connsiteY10" fmla="*/ 4235260 h 4983052"/>
              <a:gd name="connsiteX11" fmla="*/ 5812445 w 7511364"/>
              <a:gd name="connsiteY11" fmla="*/ 4312848 h 4983052"/>
              <a:gd name="connsiteX12" fmla="*/ 5812445 w 7511364"/>
              <a:gd name="connsiteY12" fmla="*/ 4905464 h 4983052"/>
              <a:gd name="connsiteX13" fmla="*/ 5734856 w 7511364"/>
              <a:gd name="connsiteY13" fmla="*/ 4983052 h 4983052"/>
              <a:gd name="connsiteX14" fmla="*/ 5142241 w 7511364"/>
              <a:gd name="connsiteY14" fmla="*/ 4983052 h 4983052"/>
              <a:gd name="connsiteX15" fmla="*/ 5064652 w 7511364"/>
              <a:gd name="connsiteY15" fmla="*/ 4905464 h 4983052"/>
              <a:gd name="connsiteX16" fmla="*/ 5064652 w 7511364"/>
              <a:gd name="connsiteY16" fmla="*/ 4312848 h 4983052"/>
              <a:gd name="connsiteX17" fmla="*/ 5142241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1" y="4235260"/>
                </a:moveTo>
                <a:lnTo>
                  <a:pt x="5734856" y="4235260"/>
                </a:lnTo>
                <a:cubicBezTo>
                  <a:pt x="5777663" y="4235260"/>
                  <a:pt x="5812445" y="4270041"/>
                  <a:pt x="5812445" y="4312848"/>
                </a:cubicBezTo>
                <a:lnTo>
                  <a:pt x="5812445" y="4905464"/>
                </a:lnTo>
                <a:cubicBezTo>
                  <a:pt x="5812445" y="4948271"/>
                  <a:pt x="5777663" y="4983052"/>
                  <a:pt x="5734856" y="4983052"/>
                </a:cubicBezTo>
                <a:lnTo>
                  <a:pt x="5142241" y="4983052"/>
                </a:lnTo>
                <a:cubicBezTo>
                  <a:pt x="5099433" y="4983052"/>
                  <a:pt x="5064652" y="4948271"/>
                  <a:pt x="5064652" y="4905464"/>
                </a:cubicBezTo>
                <a:lnTo>
                  <a:pt x="5064652" y="4312848"/>
                </a:lnTo>
                <a:cubicBezTo>
                  <a:pt x="5064652" y="4270041"/>
                  <a:pt x="5099433" y="4235260"/>
                  <a:pt x="5142241"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4876" t="52060" r="5950" b="6918"/>
          <a:stretch>
            <a:fillRect/>
          </a:stretch>
        </p:blipFill>
        <p:spPr>
          <a:xfrm>
            <a:off x="790971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2487" r="36425" b="6347"/>
          <a:stretch>
            <a:fillRect/>
          </a:stretch>
        </p:blipFill>
        <p:spPr>
          <a:xfrm>
            <a:off x="4181703"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6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6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4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4 w 3569381"/>
              <a:gd name="connsiteY59" fmla="*/ 2096578 h 2823160"/>
              <a:gd name="connsiteX60" fmla="*/ 733513 w 3569381"/>
              <a:gd name="connsiteY60" fmla="*/ 2029718 h 2823160"/>
              <a:gd name="connsiteX61" fmla="*/ 733513 w 3569381"/>
              <a:gd name="connsiteY61" fmla="*/ 66860 h 2823160"/>
              <a:gd name="connsiteX62" fmla="*/ 800374 w 3569381"/>
              <a:gd name="connsiteY62" fmla="*/ 0 h 2823160"/>
              <a:gd name="connsiteX63" fmla="*/ 66998 w 3569381"/>
              <a:gd name="connsiteY63" fmla="*/ 0 h 2823160"/>
              <a:gd name="connsiteX64" fmla="*/ 578726 w 3569381"/>
              <a:gd name="connsiteY64" fmla="*/ 0 h 2823160"/>
              <a:gd name="connsiteX65" fmla="*/ 646879 w 3569381"/>
              <a:gd name="connsiteY65" fmla="*/ 66998 h 2823160"/>
              <a:gd name="connsiteX66" fmla="*/ 646879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2"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6" y="2177437"/>
                </a:lnTo>
                <a:cubicBezTo>
                  <a:pt x="615690" y="2177437"/>
                  <a:pt x="645723" y="2207471"/>
                  <a:pt x="645723" y="2244435"/>
                </a:cubicBezTo>
                <a:lnTo>
                  <a:pt x="645723" y="2756162"/>
                </a:lnTo>
                <a:cubicBezTo>
                  <a:pt x="646879"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6" y="1452010"/>
                </a:lnTo>
                <a:cubicBezTo>
                  <a:pt x="615690" y="1452010"/>
                  <a:pt x="645723" y="1482044"/>
                  <a:pt x="645723" y="1519008"/>
                </a:cubicBezTo>
                <a:lnTo>
                  <a:pt x="645723" y="2030735"/>
                </a:lnTo>
                <a:cubicBezTo>
                  <a:pt x="646879"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4" y="0"/>
                </a:moveTo>
                <a:lnTo>
                  <a:pt x="2765542" y="0"/>
                </a:lnTo>
                <a:cubicBezTo>
                  <a:pt x="2802468" y="0"/>
                  <a:pt x="2832402" y="29934"/>
                  <a:pt x="2832402" y="66860"/>
                </a:cubicBezTo>
                <a:lnTo>
                  <a:pt x="2832402" y="2029718"/>
                </a:lnTo>
                <a:cubicBezTo>
                  <a:pt x="2832402" y="2066644"/>
                  <a:pt x="2802468" y="2096578"/>
                  <a:pt x="2765542" y="2096578"/>
                </a:cubicBezTo>
                <a:lnTo>
                  <a:pt x="800374" y="2096578"/>
                </a:lnTo>
                <a:cubicBezTo>
                  <a:pt x="763447" y="2096578"/>
                  <a:pt x="733513" y="2066644"/>
                  <a:pt x="733513" y="2029718"/>
                </a:cubicBezTo>
                <a:lnTo>
                  <a:pt x="733513" y="66860"/>
                </a:lnTo>
                <a:cubicBezTo>
                  <a:pt x="733513" y="29934"/>
                  <a:pt x="763447" y="0"/>
                  <a:pt x="800374" y="0"/>
                </a:cubicBezTo>
                <a:close/>
                <a:moveTo>
                  <a:pt x="66998" y="0"/>
                </a:moveTo>
                <a:lnTo>
                  <a:pt x="578726" y="0"/>
                </a:lnTo>
                <a:cubicBezTo>
                  <a:pt x="616845" y="0"/>
                  <a:pt x="646879" y="30034"/>
                  <a:pt x="646879" y="66998"/>
                </a:cubicBezTo>
                <a:lnTo>
                  <a:pt x="646879" y="578725"/>
                </a:lnTo>
                <a:cubicBezTo>
                  <a:pt x="646879"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3870" t="52060" r="66956" b="6918"/>
          <a:stretch>
            <a:fillRect/>
          </a:stretch>
        </p:blipFill>
        <p:spPr>
          <a:xfrm>
            <a:off x="47182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7410" r="66900" b="51425"/>
          <a:stretch>
            <a:fillRect/>
          </a:stretch>
        </p:blipFill>
        <p:spPr>
          <a:xfrm>
            <a:off x="466157"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5678" r="42034" b="15767"/>
          <a:stretch>
            <a:fillRect/>
          </a:stretch>
        </p:blipFill>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3 w 3347860"/>
              <a:gd name="connsiteY19" fmla="*/ 4096639 h 4701504"/>
              <a:gd name="connsiteX20" fmla="*/ 1309279 w 3347860"/>
              <a:gd name="connsiteY20" fmla="*/ 4159398 h 4701504"/>
              <a:gd name="connsiteX21" fmla="*/ 1309279 w 3347860"/>
              <a:gd name="connsiteY21" fmla="*/ 4638747 h 4701504"/>
              <a:gd name="connsiteX22" fmla="*/ 1246523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1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1 w 3347860"/>
              <a:gd name="connsiteY86" fmla="*/ 604866 h 4701504"/>
              <a:gd name="connsiteX87" fmla="*/ 1383941 w 3347860"/>
              <a:gd name="connsiteY87" fmla="*/ 543188 h 4701504"/>
              <a:gd name="connsiteX88" fmla="*/ 1383941 w 3347860"/>
              <a:gd name="connsiteY88" fmla="*/ 62759 h 4701504"/>
              <a:gd name="connsiteX89" fmla="*/ 1446701 w 3347860"/>
              <a:gd name="connsiteY89" fmla="*/ 0 h 4701504"/>
              <a:gd name="connsiteX90" fmla="*/ 767173 w 3347860"/>
              <a:gd name="connsiteY90" fmla="*/ 0 h 4701504"/>
              <a:gd name="connsiteX91" fmla="*/ 1246523 w 3347860"/>
              <a:gd name="connsiteY91" fmla="*/ 0 h 4701504"/>
              <a:gd name="connsiteX92" fmla="*/ 1309279 w 3347860"/>
              <a:gd name="connsiteY92" fmla="*/ 62758 h 4701504"/>
              <a:gd name="connsiteX93" fmla="*/ 1309279 w 3347860"/>
              <a:gd name="connsiteY93" fmla="*/ 542107 h 4701504"/>
              <a:gd name="connsiteX94" fmla="*/ 1246523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3" y="4096639"/>
                </a:lnTo>
                <a:cubicBezTo>
                  <a:pt x="1281146" y="4096639"/>
                  <a:pt x="1309279" y="4124773"/>
                  <a:pt x="1309279" y="4159398"/>
                </a:cubicBezTo>
                <a:lnTo>
                  <a:pt x="1309279" y="4638747"/>
                </a:lnTo>
                <a:cubicBezTo>
                  <a:pt x="1309279" y="4673371"/>
                  <a:pt x="1281146" y="4701504"/>
                  <a:pt x="1246523"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1" y="0"/>
                </a:moveTo>
                <a:lnTo>
                  <a:pt x="1926049" y="0"/>
                </a:lnTo>
                <a:cubicBezTo>
                  <a:pt x="1960674" y="0"/>
                  <a:pt x="1988806" y="28133"/>
                  <a:pt x="1988806" y="62759"/>
                </a:cubicBezTo>
                <a:lnTo>
                  <a:pt x="1988806" y="542107"/>
                </a:lnTo>
                <a:cubicBezTo>
                  <a:pt x="1988806" y="576733"/>
                  <a:pt x="1960674" y="604866"/>
                  <a:pt x="1926049" y="604866"/>
                </a:cubicBezTo>
                <a:lnTo>
                  <a:pt x="1446701" y="604866"/>
                </a:lnTo>
                <a:cubicBezTo>
                  <a:pt x="1412075" y="605948"/>
                  <a:pt x="1383941" y="577814"/>
                  <a:pt x="1383941" y="543188"/>
                </a:cubicBezTo>
                <a:lnTo>
                  <a:pt x="1383941" y="62759"/>
                </a:lnTo>
                <a:cubicBezTo>
                  <a:pt x="1383941" y="28133"/>
                  <a:pt x="1412075" y="0"/>
                  <a:pt x="1446701" y="0"/>
                </a:cubicBezTo>
                <a:close/>
                <a:moveTo>
                  <a:pt x="767173" y="0"/>
                </a:moveTo>
                <a:lnTo>
                  <a:pt x="1246523" y="0"/>
                </a:lnTo>
                <a:cubicBezTo>
                  <a:pt x="1281146" y="0"/>
                  <a:pt x="1309279" y="28133"/>
                  <a:pt x="1309279" y="62758"/>
                </a:cubicBezTo>
                <a:lnTo>
                  <a:pt x="1309279" y="542107"/>
                </a:lnTo>
                <a:cubicBezTo>
                  <a:pt x="1309279" y="576733"/>
                  <a:pt x="1281146" y="604866"/>
                  <a:pt x="1246523" y="604866"/>
                </a:cubicBezTo>
                <a:lnTo>
                  <a:pt x="768255" y="604866"/>
                </a:lnTo>
                <a:cubicBezTo>
                  <a:pt x="733629" y="605948"/>
                  <a:pt x="704414" y="577814"/>
                  <a:pt x="704414" y="543188"/>
                </a:cubicBezTo>
                <a:lnTo>
                  <a:pt x="704414" y="62758"/>
                </a:lnTo>
                <a:cubicBezTo>
                  <a:pt x="704414" y="28133"/>
                  <a:pt x="732548" y="0"/>
                  <a:pt x="767173"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5678" r="70981" b="15767"/>
          <a:stretch>
            <a:fillRect/>
          </a:stretch>
        </p:blipFill>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9596" r="52479" b="9809"/>
          <a:stretch>
            <a:fillRect/>
          </a:stretch>
        </p:blipFill>
        <p:spPr>
          <a:xfrm>
            <a:off x="1072786" y="658096"/>
            <a:ext cx="4720959" cy="5527222"/>
          </a:xfrm>
          <a:custGeom>
            <a:avLst/>
            <a:gdLst>
              <a:gd name="connsiteX0" fmla="*/ 3287178 w 4720959"/>
              <a:gd name="connsiteY0" fmla="*/ 4818572 h 5527222"/>
              <a:gd name="connsiteX1" fmla="*/ 3848774 w 4720959"/>
              <a:gd name="connsiteY1" fmla="*/ 4818572 h 5527222"/>
              <a:gd name="connsiteX2" fmla="*/ 3922300 w 4720959"/>
              <a:gd name="connsiteY2" fmla="*/ 4892100 h 5527222"/>
              <a:gd name="connsiteX3" fmla="*/ 3922300 w 4720959"/>
              <a:gd name="connsiteY3" fmla="*/ 5453696 h 5527222"/>
              <a:gd name="connsiteX4" fmla="*/ 3848774 w 4720959"/>
              <a:gd name="connsiteY4" fmla="*/ 5527222 h 5527222"/>
              <a:gd name="connsiteX5" fmla="*/ 3287178 w 4720959"/>
              <a:gd name="connsiteY5" fmla="*/ 5527222 h 5527222"/>
              <a:gd name="connsiteX6" fmla="*/ 3213650 w 4720959"/>
              <a:gd name="connsiteY6" fmla="*/ 5453696 h 5527222"/>
              <a:gd name="connsiteX7" fmla="*/ 3213650 w 4720959"/>
              <a:gd name="connsiteY7" fmla="*/ 4892100 h 5527222"/>
              <a:gd name="connsiteX8" fmla="*/ 3287178 w 4720959"/>
              <a:gd name="connsiteY8" fmla="*/ 4818572 h 5527222"/>
              <a:gd name="connsiteX9" fmla="*/ 2491054 w 4720959"/>
              <a:gd name="connsiteY9" fmla="*/ 4818572 h 5527222"/>
              <a:gd name="connsiteX10" fmla="*/ 3052651 w 4720959"/>
              <a:gd name="connsiteY10" fmla="*/ 4818572 h 5527222"/>
              <a:gd name="connsiteX11" fmla="*/ 3126180 w 4720959"/>
              <a:gd name="connsiteY11" fmla="*/ 4892100 h 5527222"/>
              <a:gd name="connsiteX12" fmla="*/ 3126180 w 4720959"/>
              <a:gd name="connsiteY12" fmla="*/ 5453696 h 5527222"/>
              <a:gd name="connsiteX13" fmla="*/ 3052651 w 4720959"/>
              <a:gd name="connsiteY13" fmla="*/ 5527222 h 5527222"/>
              <a:gd name="connsiteX14" fmla="*/ 2491054 w 4720959"/>
              <a:gd name="connsiteY14" fmla="*/ 5527222 h 5527222"/>
              <a:gd name="connsiteX15" fmla="*/ 2417527 w 4720959"/>
              <a:gd name="connsiteY15" fmla="*/ 5453696 h 5527222"/>
              <a:gd name="connsiteX16" fmla="*/ 2417527 w 4720959"/>
              <a:gd name="connsiteY16" fmla="*/ 4892100 h 5527222"/>
              <a:gd name="connsiteX17" fmla="*/ 2491054 w 4720959"/>
              <a:gd name="connsiteY17" fmla="*/ 4818572 h 5527222"/>
              <a:gd name="connsiteX18" fmla="*/ 898807 w 4720959"/>
              <a:gd name="connsiteY18" fmla="*/ 4818572 h 5527222"/>
              <a:gd name="connsiteX19" fmla="*/ 1460405 w 4720959"/>
              <a:gd name="connsiteY19" fmla="*/ 4818572 h 5527222"/>
              <a:gd name="connsiteX20" fmla="*/ 1533932 w 4720959"/>
              <a:gd name="connsiteY20" fmla="*/ 4892100 h 5527222"/>
              <a:gd name="connsiteX21" fmla="*/ 1533932 w 4720959"/>
              <a:gd name="connsiteY21" fmla="*/ 5453696 h 5527222"/>
              <a:gd name="connsiteX22" fmla="*/ 1460405 w 4720959"/>
              <a:gd name="connsiteY22" fmla="*/ 5527222 h 5527222"/>
              <a:gd name="connsiteX23" fmla="*/ 900076 w 4720959"/>
              <a:gd name="connsiteY23" fmla="*/ 5527222 h 5527222"/>
              <a:gd name="connsiteX24" fmla="*/ 825281 w 4720959"/>
              <a:gd name="connsiteY24" fmla="*/ 5453696 h 5527222"/>
              <a:gd name="connsiteX25" fmla="*/ 825281 w 4720959"/>
              <a:gd name="connsiteY25" fmla="*/ 4892100 h 5527222"/>
              <a:gd name="connsiteX26" fmla="*/ 898807 w 4720959"/>
              <a:gd name="connsiteY26" fmla="*/ 4818572 h 5527222"/>
              <a:gd name="connsiteX27" fmla="*/ 73528 w 4720959"/>
              <a:gd name="connsiteY27" fmla="*/ 4818572 h 5527222"/>
              <a:gd name="connsiteX28" fmla="*/ 635124 w 4720959"/>
              <a:gd name="connsiteY28" fmla="*/ 4818572 h 5527222"/>
              <a:gd name="connsiteX29" fmla="*/ 708652 w 4720959"/>
              <a:gd name="connsiteY29" fmla="*/ 4892100 h 5527222"/>
              <a:gd name="connsiteX30" fmla="*/ 708652 w 4720959"/>
              <a:gd name="connsiteY30" fmla="*/ 5453696 h 5527222"/>
              <a:gd name="connsiteX31" fmla="*/ 635124 w 4720959"/>
              <a:gd name="connsiteY31" fmla="*/ 5527222 h 5527222"/>
              <a:gd name="connsiteX32" fmla="*/ 73528 w 4720959"/>
              <a:gd name="connsiteY32" fmla="*/ 5527222 h 5527222"/>
              <a:gd name="connsiteX33" fmla="*/ 1 w 4720959"/>
              <a:gd name="connsiteY33" fmla="*/ 5453696 h 5527222"/>
              <a:gd name="connsiteX34" fmla="*/ 1 w 4720959"/>
              <a:gd name="connsiteY34" fmla="*/ 4892100 h 5527222"/>
              <a:gd name="connsiteX35" fmla="*/ 73528 w 4720959"/>
              <a:gd name="connsiteY35" fmla="*/ 4818572 h 5527222"/>
              <a:gd name="connsiteX36" fmla="*/ 4085838 w 4720959"/>
              <a:gd name="connsiteY36" fmla="*/ 4013576 h 5527222"/>
              <a:gd name="connsiteX37" fmla="*/ 4647433 w 4720959"/>
              <a:gd name="connsiteY37" fmla="*/ 4013576 h 5527222"/>
              <a:gd name="connsiteX38" fmla="*/ 4720959 w 4720959"/>
              <a:gd name="connsiteY38" fmla="*/ 4087103 h 5527222"/>
              <a:gd name="connsiteX39" fmla="*/ 4720959 w 4720959"/>
              <a:gd name="connsiteY39" fmla="*/ 4648700 h 5527222"/>
              <a:gd name="connsiteX40" fmla="*/ 4647433 w 4720959"/>
              <a:gd name="connsiteY40" fmla="*/ 4722226 h 5527222"/>
              <a:gd name="connsiteX41" fmla="*/ 4085838 w 4720959"/>
              <a:gd name="connsiteY41" fmla="*/ 4722226 h 5527222"/>
              <a:gd name="connsiteX42" fmla="*/ 4012309 w 4720959"/>
              <a:gd name="connsiteY42" fmla="*/ 4648700 h 5527222"/>
              <a:gd name="connsiteX43" fmla="*/ 4012309 w 4720959"/>
              <a:gd name="connsiteY43" fmla="*/ 4087103 h 5527222"/>
              <a:gd name="connsiteX44" fmla="*/ 4085838 w 4720959"/>
              <a:gd name="connsiteY44" fmla="*/ 4013576 h 5527222"/>
              <a:gd name="connsiteX45" fmla="*/ 73528 w 4720959"/>
              <a:gd name="connsiteY45" fmla="*/ 3208578 h 5527222"/>
              <a:gd name="connsiteX46" fmla="*/ 635124 w 4720959"/>
              <a:gd name="connsiteY46" fmla="*/ 3208578 h 5527222"/>
              <a:gd name="connsiteX47" fmla="*/ 708652 w 4720959"/>
              <a:gd name="connsiteY47" fmla="*/ 3282105 h 5527222"/>
              <a:gd name="connsiteX48" fmla="*/ 708652 w 4720959"/>
              <a:gd name="connsiteY48" fmla="*/ 3843702 h 5527222"/>
              <a:gd name="connsiteX49" fmla="*/ 635124 w 4720959"/>
              <a:gd name="connsiteY49" fmla="*/ 3917228 h 5527222"/>
              <a:gd name="connsiteX50" fmla="*/ 73528 w 4720959"/>
              <a:gd name="connsiteY50" fmla="*/ 3917228 h 5527222"/>
              <a:gd name="connsiteX51" fmla="*/ 0 w 4720959"/>
              <a:gd name="connsiteY51" fmla="*/ 3843702 h 5527222"/>
              <a:gd name="connsiteX52" fmla="*/ 0 w 4720959"/>
              <a:gd name="connsiteY52" fmla="*/ 3282105 h 5527222"/>
              <a:gd name="connsiteX53" fmla="*/ 73528 w 4720959"/>
              <a:gd name="connsiteY53" fmla="*/ 3208578 h 5527222"/>
              <a:gd name="connsiteX54" fmla="*/ 4085838 w 4720959"/>
              <a:gd name="connsiteY54" fmla="*/ 2422597 h 5527222"/>
              <a:gd name="connsiteX55" fmla="*/ 4647433 w 4720959"/>
              <a:gd name="connsiteY55" fmla="*/ 2422597 h 5527222"/>
              <a:gd name="connsiteX56" fmla="*/ 4720959 w 4720959"/>
              <a:gd name="connsiteY56" fmla="*/ 2496124 h 5527222"/>
              <a:gd name="connsiteX57" fmla="*/ 4720959 w 4720959"/>
              <a:gd name="connsiteY57" fmla="*/ 3057720 h 5527222"/>
              <a:gd name="connsiteX58" fmla="*/ 4647433 w 4720959"/>
              <a:gd name="connsiteY58" fmla="*/ 3131247 h 5527222"/>
              <a:gd name="connsiteX59" fmla="*/ 4085838 w 4720959"/>
              <a:gd name="connsiteY59" fmla="*/ 3131247 h 5527222"/>
              <a:gd name="connsiteX60" fmla="*/ 4012309 w 4720959"/>
              <a:gd name="connsiteY60" fmla="*/ 3057720 h 5527222"/>
              <a:gd name="connsiteX61" fmla="*/ 4012309 w 4720959"/>
              <a:gd name="connsiteY61" fmla="*/ 2496124 h 5527222"/>
              <a:gd name="connsiteX62" fmla="*/ 4085838 w 4720959"/>
              <a:gd name="connsiteY62" fmla="*/ 2422597 h 5527222"/>
              <a:gd name="connsiteX63" fmla="*/ 4085838 w 4720959"/>
              <a:gd name="connsiteY63" fmla="*/ 1617599 h 5527222"/>
              <a:gd name="connsiteX64" fmla="*/ 4647433 w 4720959"/>
              <a:gd name="connsiteY64" fmla="*/ 1617599 h 5527222"/>
              <a:gd name="connsiteX65" fmla="*/ 4720959 w 4720959"/>
              <a:gd name="connsiteY65" fmla="*/ 1691126 h 5527222"/>
              <a:gd name="connsiteX66" fmla="*/ 4720959 w 4720959"/>
              <a:gd name="connsiteY66" fmla="*/ 2252723 h 5527222"/>
              <a:gd name="connsiteX67" fmla="*/ 4647433 w 4720959"/>
              <a:gd name="connsiteY67" fmla="*/ 2326250 h 5527222"/>
              <a:gd name="connsiteX68" fmla="*/ 4085838 w 4720959"/>
              <a:gd name="connsiteY68" fmla="*/ 2326250 h 5527222"/>
              <a:gd name="connsiteX69" fmla="*/ 4012309 w 4720959"/>
              <a:gd name="connsiteY69" fmla="*/ 2252723 h 5527222"/>
              <a:gd name="connsiteX70" fmla="*/ 4012309 w 4720959"/>
              <a:gd name="connsiteY70" fmla="*/ 1691126 h 5527222"/>
              <a:gd name="connsiteX71" fmla="*/ 4085838 w 4720959"/>
              <a:gd name="connsiteY71" fmla="*/ 1617599 h 5527222"/>
              <a:gd name="connsiteX72" fmla="*/ 73528 w 4720959"/>
              <a:gd name="connsiteY72" fmla="*/ 1617599 h 5527222"/>
              <a:gd name="connsiteX73" fmla="*/ 635124 w 4720959"/>
              <a:gd name="connsiteY73" fmla="*/ 1617599 h 5527222"/>
              <a:gd name="connsiteX74" fmla="*/ 708652 w 4720959"/>
              <a:gd name="connsiteY74" fmla="*/ 1691126 h 5527222"/>
              <a:gd name="connsiteX75" fmla="*/ 708652 w 4720959"/>
              <a:gd name="connsiteY75" fmla="*/ 2252723 h 5527222"/>
              <a:gd name="connsiteX76" fmla="*/ 635124 w 4720959"/>
              <a:gd name="connsiteY76" fmla="*/ 2326250 h 5527222"/>
              <a:gd name="connsiteX77" fmla="*/ 73528 w 4720959"/>
              <a:gd name="connsiteY77" fmla="*/ 2326250 h 5527222"/>
              <a:gd name="connsiteX78" fmla="*/ 1 w 4720959"/>
              <a:gd name="connsiteY78" fmla="*/ 2252723 h 5527222"/>
              <a:gd name="connsiteX79" fmla="*/ 1 w 4720959"/>
              <a:gd name="connsiteY79" fmla="*/ 1691126 h 5527222"/>
              <a:gd name="connsiteX80" fmla="*/ 73528 w 4720959"/>
              <a:gd name="connsiteY80" fmla="*/ 1617599 h 5527222"/>
              <a:gd name="connsiteX81" fmla="*/ 898809 w 4720959"/>
              <a:gd name="connsiteY81" fmla="*/ 804997 h 5527222"/>
              <a:gd name="connsiteX82" fmla="*/ 3848775 w 4720959"/>
              <a:gd name="connsiteY82" fmla="*/ 804997 h 5527222"/>
              <a:gd name="connsiteX83" fmla="*/ 3922302 w 4720959"/>
              <a:gd name="connsiteY83" fmla="*/ 878524 h 5527222"/>
              <a:gd name="connsiteX84" fmla="*/ 3922302 w 4720959"/>
              <a:gd name="connsiteY84" fmla="*/ 4647431 h 5527222"/>
              <a:gd name="connsiteX85" fmla="*/ 3848775 w 4720959"/>
              <a:gd name="connsiteY85" fmla="*/ 4720958 h 5527222"/>
              <a:gd name="connsiteX86" fmla="*/ 900076 w 4720959"/>
              <a:gd name="connsiteY86" fmla="*/ 4720958 h 5527222"/>
              <a:gd name="connsiteX87" fmla="*/ 825281 w 4720959"/>
              <a:gd name="connsiteY87" fmla="*/ 4648698 h 5527222"/>
              <a:gd name="connsiteX88" fmla="*/ 825281 w 4720959"/>
              <a:gd name="connsiteY88" fmla="*/ 878524 h 5527222"/>
              <a:gd name="connsiteX89" fmla="*/ 898809 w 4720959"/>
              <a:gd name="connsiteY89" fmla="*/ 804997 h 5527222"/>
              <a:gd name="connsiteX90" fmla="*/ 73528 w 4720959"/>
              <a:gd name="connsiteY90" fmla="*/ 804997 h 5527222"/>
              <a:gd name="connsiteX91" fmla="*/ 635124 w 4720959"/>
              <a:gd name="connsiteY91" fmla="*/ 804997 h 5527222"/>
              <a:gd name="connsiteX92" fmla="*/ 708652 w 4720959"/>
              <a:gd name="connsiteY92" fmla="*/ 878524 h 5527222"/>
              <a:gd name="connsiteX93" fmla="*/ 708652 w 4720959"/>
              <a:gd name="connsiteY93" fmla="*/ 1440120 h 5527222"/>
              <a:gd name="connsiteX94" fmla="*/ 635124 w 4720959"/>
              <a:gd name="connsiteY94" fmla="*/ 1513647 h 5527222"/>
              <a:gd name="connsiteX95" fmla="*/ 73528 w 4720959"/>
              <a:gd name="connsiteY95" fmla="*/ 1513647 h 5527222"/>
              <a:gd name="connsiteX96" fmla="*/ 1 w 4720959"/>
              <a:gd name="connsiteY96" fmla="*/ 1441387 h 5527222"/>
              <a:gd name="connsiteX97" fmla="*/ 1 w 4720959"/>
              <a:gd name="connsiteY97" fmla="*/ 878524 h 5527222"/>
              <a:gd name="connsiteX98" fmla="*/ 73528 w 4720959"/>
              <a:gd name="connsiteY98" fmla="*/ 804997 h 5527222"/>
              <a:gd name="connsiteX99" fmla="*/ 2491054 w 4720959"/>
              <a:gd name="connsiteY99" fmla="*/ 1 h 5527222"/>
              <a:gd name="connsiteX100" fmla="*/ 3052651 w 4720959"/>
              <a:gd name="connsiteY100" fmla="*/ 1 h 5527222"/>
              <a:gd name="connsiteX101" fmla="*/ 3126180 w 4720959"/>
              <a:gd name="connsiteY101" fmla="*/ 73528 h 5527222"/>
              <a:gd name="connsiteX102" fmla="*/ 3126180 w 4720959"/>
              <a:gd name="connsiteY102" fmla="*/ 635125 h 5527222"/>
              <a:gd name="connsiteX103" fmla="*/ 3052651 w 4720959"/>
              <a:gd name="connsiteY103" fmla="*/ 708653 h 5527222"/>
              <a:gd name="connsiteX104" fmla="*/ 2491054 w 4720959"/>
              <a:gd name="connsiteY104" fmla="*/ 708653 h 5527222"/>
              <a:gd name="connsiteX105" fmla="*/ 2417527 w 4720959"/>
              <a:gd name="connsiteY105" fmla="*/ 636392 h 5527222"/>
              <a:gd name="connsiteX106" fmla="*/ 2417527 w 4720959"/>
              <a:gd name="connsiteY106" fmla="*/ 73528 h 5527222"/>
              <a:gd name="connsiteX107" fmla="*/ 2491054 w 4720959"/>
              <a:gd name="connsiteY107" fmla="*/ 1 h 5527222"/>
              <a:gd name="connsiteX108" fmla="*/ 1694931 w 4720959"/>
              <a:gd name="connsiteY108" fmla="*/ 1 h 5527222"/>
              <a:gd name="connsiteX109" fmla="*/ 2256528 w 4720959"/>
              <a:gd name="connsiteY109" fmla="*/ 1 h 5527222"/>
              <a:gd name="connsiteX110" fmla="*/ 2330055 w 4720959"/>
              <a:gd name="connsiteY110" fmla="*/ 73528 h 5527222"/>
              <a:gd name="connsiteX111" fmla="*/ 2330055 w 4720959"/>
              <a:gd name="connsiteY111" fmla="*/ 635125 h 5527222"/>
              <a:gd name="connsiteX112" fmla="*/ 2256528 w 4720959"/>
              <a:gd name="connsiteY112" fmla="*/ 708653 h 5527222"/>
              <a:gd name="connsiteX113" fmla="*/ 1694931 w 4720959"/>
              <a:gd name="connsiteY113" fmla="*/ 708653 h 5527222"/>
              <a:gd name="connsiteX114" fmla="*/ 1621404 w 4720959"/>
              <a:gd name="connsiteY114" fmla="*/ 636392 h 5527222"/>
              <a:gd name="connsiteX115" fmla="*/ 1621404 w 4720959"/>
              <a:gd name="connsiteY115" fmla="*/ 73528 h 5527222"/>
              <a:gd name="connsiteX116" fmla="*/ 1694931 w 4720959"/>
              <a:gd name="connsiteY116" fmla="*/ 1 h 5527222"/>
              <a:gd name="connsiteX117" fmla="*/ 73528 w 4720959"/>
              <a:gd name="connsiteY117" fmla="*/ 1 h 5527222"/>
              <a:gd name="connsiteX118" fmla="*/ 635125 w 4720959"/>
              <a:gd name="connsiteY118" fmla="*/ 1 h 5527222"/>
              <a:gd name="connsiteX119" fmla="*/ 709919 w 4720959"/>
              <a:gd name="connsiteY119" fmla="*/ 73528 h 5527222"/>
              <a:gd name="connsiteX120" fmla="*/ 709919 w 4720959"/>
              <a:gd name="connsiteY120" fmla="*/ 635125 h 5527222"/>
              <a:gd name="connsiteX121" fmla="*/ 636392 w 4720959"/>
              <a:gd name="connsiteY121" fmla="*/ 708653 h 5527222"/>
              <a:gd name="connsiteX122" fmla="*/ 73528 w 4720959"/>
              <a:gd name="connsiteY122" fmla="*/ 708653 h 5527222"/>
              <a:gd name="connsiteX123" fmla="*/ 1 w 4720959"/>
              <a:gd name="connsiteY123" fmla="*/ 636392 h 5527222"/>
              <a:gd name="connsiteX124" fmla="*/ 1 w 4720959"/>
              <a:gd name="connsiteY124" fmla="*/ 73528 h 5527222"/>
              <a:gd name="connsiteX125" fmla="*/ 73528 w 4720959"/>
              <a:gd name="connsiteY125" fmla="*/ 1 h 5527222"/>
              <a:gd name="connsiteX126" fmla="*/ 4085838 w 4720959"/>
              <a:gd name="connsiteY126" fmla="*/ 0 h 5527222"/>
              <a:gd name="connsiteX127" fmla="*/ 4647433 w 4720959"/>
              <a:gd name="connsiteY127" fmla="*/ 0 h 5527222"/>
              <a:gd name="connsiteX128" fmla="*/ 4720959 w 4720959"/>
              <a:gd name="connsiteY128" fmla="*/ 73528 h 5527222"/>
              <a:gd name="connsiteX129" fmla="*/ 4720959 w 4720959"/>
              <a:gd name="connsiteY129" fmla="*/ 635125 h 5527222"/>
              <a:gd name="connsiteX130" fmla="*/ 4647433 w 4720959"/>
              <a:gd name="connsiteY130" fmla="*/ 708652 h 5527222"/>
              <a:gd name="connsiteX131" fmla="*/ 4085838 w 4720959"/>
              <a:gd name="connsiteY131" fmla="*/ 708652 h 5527222"/>
              <a:gd name="connsiteX132" fmla="*/ 4012309 w 4720959"/>
              <a:gd name="connsiteY132" fmla="*/ 636392 h 5527222"/>
              <a:gd name="connsiteX133" fmla="*/ 4012309 w 4720959"/>
              <a:gd name="connsiteY133" fmla="*/ 73528 h 5527222"/>
              <a:gd name="connsiteX134" fmla="*/ 4085838 w 4720959"/>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9" h="5527222">
                <a:moveTo>
                  <a:pt x="3287178" y="4818572"/>
                </a:moveTo>
                <a:lnTo>
                  <a:pt x="3848774" y="4818572"/>
                </a:lnTo>
                <a:cubicBezTo>
                  <a:pt x="3889340" y="4818572"/>
                  <a:pt x="3922300" y="4851533"/>
                  <a:pt x="3922300" y="4892100"/>
                </a:cubicBezTo>
                <a:lnTo>
                  <a:pt x="3922300" y="5453696"/>
                </a:lnTo>
                <a:cubicBezTo>
                  <a:pt x="3922300" y="5494262"/>
                  <a:pt x="3889340" y="5527222"/>
                  <a:pt x="3848774" y="5527222"/>
                </a:cubicBezTo>
                <a:lnTo>
                  <a:pt x="3287178" y="5527222"/>
                </a:lnTo>
                <a:cubicBezTo>
                  <a:pt x="3246611" y="5527222"/>
                  <a:pt x="3213650" y="5494262"/>
                  <a:pt x="3213650" y="5453696"/>
                </a:cubicBezTo>
                <a:lnTo>
                  <a:pt x="3213650" y="4892100"/>
                </a:lnTo>
                <a:cubicBezTo>
                  <a:pt x="3213650" y="4851533"/>
                  <a:pt x="3246611" y="4818572"/>
                  <a:pt x="3287178" y="4818572"/>
                </a:cubicBezTo>
                <a:close/>
                <a:moveTo>
                  <a:pt x="2491054" y="4818572"/>
                </a:moveTo>
                <a:lnTo>
                  <a:pt x="3052651" y="4818572"/>
                </a:lnTo>
                <a:cubicBezTo>
                  <a:pt x="3093218" y="4818572"/>
                  <a:pt x="3126180" y="4851533"/>
                  <a:pt x="3126180" y="4892100"/>
                </a:cubicBezTo>
                <a:lnTo>
                  <a:pt x="3126180" y="5453696"/>
                </a:lnTo>
                <a:cubicBezTo>
                  <a:pt x="3126180" y="5494262"/>
                  <a:pt x="3093218" y="5527222"/>
                  <a:pt x="3052651" y="5527222"/>
                </a:cubicBezTo>
                <a:lnTo>
                  <a:pt x="2491054" y="5527222"/>
                </a:lnTo>
                <a:cubicBezTo>
                  <a:pt x="2451755" y="5527222"/>
                  <a:pt x="2417527" y="5494262"/>
                  <a:pt x="2417527" y="5453696"/>
                </a:cubicBezTo>
                <a:lnTo>
                  <a:pt x="2417527" y="4892100"/>
                </a:lnTo>
                <a:cubicBezTo>
                  <a:pt x="2417527" y="4851533"/>
                  <a:pt x="2450488" y="4818572"/>
                  <a:pt x="2491054" y="4818572"/>
                </a:cubicBezTo>
                <a:close/>
                <a:moveTo>
                  <a:pt x="898807" y="4818572"/>
                </a:moveTo>
                <a:lnTo>
                  <a:pt x="1460405" y="4818572"/>
                </a:lnTo>
                <a:cubicBezTo>
                  <a:pt x="1500972" y="4818572"/>
                  <a:pt x="1533932" y="4851533"/>
                  <a:pt x="1533932" y="4892100"/>
                </a:cubicBezTo>
                <a:lnTo>
                  <a:pt x="1533932" y="5453696"/>
                </a:lnTo>
                <a:cubicBezTo>
                  <a:pt x="1533932" y="5494262"/>
                  <a:pt x="1500972" y="5527222"/>
                  <a:pt x="1460405" y="5527222"/>
                </a:cubicBezTo>
                <a:lnTo>
                  <a:pt x="900076" y="5527222"/>
                </a:lnTo>
                <a:cubicBezTo>
                  <a:pt x="859510" y="5527222"/>
                  <a:pt x="825281" y="5494262"/>
                  <a:pt x="825281" y="5453696"/>
                </a:cubicBezTo>
                <a:lnTo>
                  <a:pt x="825281" y="4892100"/>
                </a:lnTo>
                <a:cubicBezTo>
                  <a:pt x="825281"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8" y="4013576"/>
                </a:moveTo>
                <a:lnTo>
                  <a:pt x="4647433" y="4013576"/>
                </a:lnTo>
                <a:cubicBezTo>
                  <a:pt x="4688000" y="4013576"/>
                  <a:pt x="4720959" y="4046536"/>
                  <a:pt x="4720959" y="4087103"/>
                </a:cubicBezTo>
                <a:lnTo>
                  <a:pt x="4720959" y="4648700"/>
                </a:lnTo>
                <a:cubicBezTo>
                  <a:pt x="4720959" y="4689265"/>
                  <a:pt x="4688000" y="4722226"/>
                  <a:pt x="4647433" y="4722226"/>
                </a:cubicBezTo>
                <a:lnTo>
                  <a:pt x="4085838" y="4722226"/>
                </a:lnTo>
                <a:cubicBezTo>
                  <a:pt x="4045270" y="4722226"/>
                  <a:pt x="4012309" y="4689265"/>
                  <a:pt x="4012309" y="4648700"/>
                </a:cubicBezTo>
                <a:lnTo>
                  <a:pt x="4012309" y="4087103"/>
                </a:lnTo>
                <a:cubicBezTo>
                  <a:pt x="4012309" y="4046536"/>
                  <a:pt x="4045270" y="4013576"/>
                  <a:pt x="4085838"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8" y="2422597"/>
                </a:moveTo>
                <a:lnTo>
                  <a:pt x="4647433" y="2422597"/>
                </a:lnTo>
                <a:cubicBezTo>
                  <a:pt x="4688000" y="2422597"/>
                  <a:pt x="4720959" y="2455557"/>
                  <a:pt x="4720959" y="2496124"/>
                </a:cubicBezTo>
                <a:lnTo>
                  <a:pt x="4720959" y="3057720"/>
                </a:lnTo>
                <a:cubicBezTo>
                  <a:pt x="4720959" y="3098286"/>
                  <a:pt x="4688000" y="3131247"/>
                  <a:pt x="4647433" y="3131247"/>
                </a:cubicBezTo>
                <a:lnTo>
                  <a:pt x="4085838" y="3131247"/>
                </a:lnTo>
                <a:cubicBezTo>
                  <a:pt x="4045270" y="3131247"/>
                  <a:pt x="4012309" y="3098286"/>
                  <a:pt x="4012309" y="3057720"/>
                </a:cubicBezTo>
                <a:lnTo>
                  <a:pt x="4012309" y="2496124"/>
                </a:lnTo>
                <a:cubicBezTo>
                  <a:pt x="4012309" y="2455557"/>
                  <a:pt x="4045270" y="2422597"/>
                  <a:pt x="4085838" y="2422597"/>
                </a:cubicBezTo>
                <a:close/>
                <a:moveTo>
                  <a:pt x="4085838" y="1617599"/>
                </a:moveTo>
                <a:lnTo>
                  <a:pt x="4647433" y="1617599"/>
                </a:lnTo>
                <a:cubicBezTo>
                  <a:pt x="4688000" y="1617599"/>
                  <a:pt x="4720959" y="1650559"/>
                  <a:pt x="4720959" y="1691126"/>
                </a:cubicBezTo>
                <a:lnTo>
                  <a:pt x="4720959" y="2252723"/>
                </a:lnTo>
                <a:cubicBezTo>
                  <a:pt x="4720959" y="2293288"/>
                  <a:pt x="4688000" y="2326250"/>
                  <a:pt x="4647433" y="2326250"/>
                </a:cubicBezTo>
                <a:lnTo>
                  <a:pt x="4085838" y="2326250"/>
                </a:lnTo>
                <a:cubicBezTo>
                  <a:pt x="4045270" y="2326250"/>
                  <a:pt x="4012309" y="2293288"/>
                  <a:pt x="4012309" y="2252723"/>
                </a:cubicBezTo>
                <a:lnTo>
                  <a:pt x="4012309" y="1691126"/>
                </a:lnTo>
                <a:cubicBezTo>
                  <a:pt x="4012309" y="1650559"/>
                  <a:pt x="4045270" y="1617599"/>
                  <a:pt x="4085838"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9" y="804997"/>
                </a:moveTo>
                <a:lnTo>
                  <a:pt x="3848775" y="804997"/>
                </a:lnTo>
                <a:cubicBezTo>
                  <a:pt x="3889342" y="804997"/>
                  <a:pt x="3922302" y="837958"/>
                  <a:pt x="3922302" y="878524"/>
                </a:cubicBezTo>
                <a:lnTo>
                  <a:pt x="3922302" y="4647431"/>
                </a:lnTo>
                <a:cubicBezTo>
                  <a:pt x="3922302" y="4687998"/>
                  <a:pt x="3889342" y="4720958"/>
                  <a:pt x="3848775" y="4720958"/>
                </a:cubicBezTo>
                <a:lnTo>
                  <a:pt x="900076" y="4720958"/>
                </a:lnTo>
                <a:cubicBezTo>
                  <a:pt x="859510" y="4722225"/>
                  <a:pt x="825281" y="4689265"/>
                  <a:pt x="825281" y="4648698"/>
                </a:cubicBezTo>
                <a:lnTo>
                  <a:pt x="825281" y="878524"/>
                </a:lnTo>
                <a:cubicBezTo>
                  <a:pt x="825281" y="837958"/>
                  <a:pt x="858241" y="804997"/>
                  <a:pt x="898809"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4" y="1"/>
                </a:moveTo>
                <a:lnTo>
                  <a:pt x="3052651" y="1"/>
                </a:lnTo>
                <a:cubicBezTo>
                  <a:pt x="3093218" y="1"/>
                  <a:pt x="3126180" y="32962"/>
                  <a:pt x="3126180" y="73528"/>
                </a:cubicBezTo>
                <a:lnTo>
                  <a:pt x="3126180" y="635125"/>
                </a:lnTo>
                <a:cubicBezTo>
                  <a:pt x="3126180" y="675692"/>
                  <a:pt x="3093218" y="708653"/>
                  <a:pt x="3052651" y="708653"/>
                </a:cubicBezTo>
                <a:lnTo>
                  <a:pt x="2491054" y="708653"/>
                </a:lnTo>
                <a:cubicBezTo>
                  <a:pt x="2451755" y="709919"/>
                  <a:pt x="2417527" y="676959"/>
                  <a:pt x="2417527" y="636392"/>
                </a:cubicBezTo>
                <a:lnTo>
                  <a:pt x="2417527" y="73528"/>
                </a:lnTo>
                <a:cubicBezTo>
                  <a:pt x="2417527" y="32962"/>
                  <a:pt x="2450488" y="1"/>
                  <a:pt x="2491054" y="1"/>
                </a:cubicBezTo>
                <a:close/>
                <a:moveTo>
                  <a:pt x="1694931" y="1"/>
                </a:moveTo>
                <a:lnTo>
                  <a:pt x="2256528" y="1"/>
                </a:lnTo>
                <a:cubicBezTo>
                  <a:pt x="2297094" y="1"/>
                  <a:pt x="2330055" y="32962"/>
                  <a:pt x="2330055" y="73528"/>
                </a:cubicBezTo>
                <a:lnTo>
                  <a:pt x="2330055" y="635125"/>
                </a:lnTo>
                <a:cubicBezTo>
                  <a:pt x="2330055" y="675692"/>
                  <a:pt x="2297094" y="708653"/>
                  <a:pt x="2256528" y="708653"/>
                </a:cubicBezTo>
                <a:lnTo>
                  <a:pt x="1694931" y="708653"/>
                </a:lnTo>
                <a:cubicBezTo>
                  <a:pt x="1654365" y="709919"/>
                  <a:pt x="1621404" y="676959"/>
                  <a:pt x="1621404" y="636392"/>
                </a:cubicBezTo>
                <a:lnTo>
                  <a:pt x="1621404" y="73528"/>
                </a:lnTo>
                <a:cubicBezTo>
                  <a:pt x="1621404" y="32962"/>
                  <a:pt x="1654365" y="1"/>
                  <a:pt x="1694931"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8" y="0"/>
                </a:moveTo>
                <a:lnTo>
                  <a:pt x="4647433" y="0"/>
                </a:lnTo>
                <a:cubicBezTo>
                  <a:pt x="4688000" y="0"/>
                  <a:pt x="4720959" y="32961"/>
                  <a:pt x="4720959" y="73528"/>
                </a:cubicBezTo>
                <a:lnTo>
                  <a:pt x="4720959" y="635125"/>
                </a:lnTo>
                <a:cubicBezTo>
                  <a:pt x="4720959" y="675691"/>
                  <a:pt x="4688000" y="708652"/>
                  <a:pt x="4647433" y="708652"/>
                </a:cubicBezTo>
                <a:lnTo>
                  <a:pt x="4085838" y="708652"/>
                </a:lnTo>
                <a:cubicBezTo>
                  <a:pt x="4045270" y="709919"/>
                  <a:pt x="4012309" y="676959"/>
                  <a:pt x="4012309" y="636392"/>
                </a:cubicBezTo>
                <a:lnTo>
                  <a:pt x="4012309" y="73528"/>
                </a:lnTo>
                <a:cubicBezTo>
                  <a:pt x="4012309" y="32961"/>
                  <a:pt x="4045270" y="0"/>
                  <a:pt x="408583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3" name="Picture 72"/>
          <p:cNvPicPr>
            <a:picLocks noChangeAspect="1"/>
          </p:cNvPicPr>
          <p:nvPr/>
        </p:nvPicPr>
        <p:blipFill>
          <a:blip r:embed="rId2">
            <a:extLst>
              <a:ext uri="{28A0092B-C50C-407E-A947-70E740481C1C}">
                <a14:useLocalDpi xmlns:a14="http://schemas.microsoft.com/office/drawing/2010/main" val="0"/>
              </a:ext>
            </a:extLst>
          </a:blip>
          <a:srcRect l="40498" t="33651" r="1012" b="1726"/>
          <a:stretch>
            <a:fillRect/>
          </a:stretch>
        </p:blipFill>
        <p:spPr>
          <a:xfrm>
            <a:off x="4937510" y="2307773"/>
            <a:ext cx="7131115" cy="4431887"/>
          </a:xfrm>
          <a:custGeom>
            <a:avLst/>
            <a:gdLst>
              <a:gd name="connsiteX0" fmla="*/ 6413708 w 7131115"/>
              <a:gd name="connsiteY0" fmla="*/ 3631427 h 4431887"/>
              <a:gd name="connsiteX1" fmla="*/ 7048063 w 7131115"/>
              <a:gd name="connsiteY1" fmla="*/ 3631427 h 4431887"/>
              <a:gd name="connsiteX2" fmla="*/ 7131115 w 7131115"/>
              <a:gd name="connsiteY2" fmla="*/ 3714480 h 4431887"/>
              <a:gd name="connsiteX3" fmla="*/ 7131115 w 7131115"/>
              <a:gd name="connsiteY3" fmla="*/ 4348835 h 4431887"/>
              <a:gd name="connsiteX4" fmla="*/ 7048063 w 7131115"/>
              <a:gd name="connsiteY4" fmla="*/ 4431887 h 4431887"/>
              <a:gd name="connsiteX5" fmla="*/ 6413708 w 7131115"/>
              <a:gd name="connsiteY5" fmla="*/ 4431887 h 4431887"/>
              <a:gd name="connsiteX6" fmla="*/ 6330655 w 7131115"/>
              <a:gd name="connsiteY6" fmla="*/ 4348835 h 4431887"/>
              <a:gd name="connsiteX7" fmla="*/ 6330655 w 7131115"/>
              <a:gd name="connsiteY7" fmla="*/ 3714480 h 4431887"/>
              <a:gd name="connsiteX8" fmla="*/ 6413708 w 7131115"/>
              <a:gd name="connsiteY8" fmla="*/ 3631427 h 4431887"/>
              <a:gd name="connsiteX9" fmla="*/ 5504419 w 7131115"/>
              <a:gd name="connsiteY9" fmla="*/ 3631427 h 4431887"/>
              <a:gd name="connsiteX10" fmla="*/ 6138774 w 7131115"/>
              <a:gd name="connsiteY10" fmla="*/ 3631427 h 4431887"/>
              <a:gd name="connsiteX11" fmla="*/ 6221827 w 7131115"/>
              <a:gd name="connsiteY11" fmla="*/ 3714480 h 4431887"/>
              <a:gd name="connsiteX12" fmla="*/ 6221827 w 7131115"/>
              <a:gd name="connsiteY12" fmla="*/ 4348835 h 4431887"/>
              <a:gd name="connsiteX13" fmla="*/ 6138774 w 7131115"/>
              <a:gd name="connsiteY13" fmla="*/ 4431887 h 4431887"/>
              <a:gd name="connsiteX14" fmla="*/ 5504419 w 7131115"/>
              <a:gd name="connsiteY14" fmla="*/ 4431887 h 4431887"/>
              <a:gd name="connsiteX15" fmla="*/ 5421366 w 7131115"/>
              <a:gd name="connsiteY15" fmla="*/ 4348835 h 4431887"/>
              <a:gd name="connsiteX16" fmla="*/ 5421366 w 7131115"/>
              <a:gd name="connsiteY16" fmla="*/ 3714480 h 4431887"/>
              <a:gd name="connsiteX17" fmla="*/ 5504419 w 7131115"/>
              <a:gd name="connsiteY17" fmla="*/ 3631427 h 4431887"/>
              <a:gd name="connsiteX18" fmla="*/ 3707321 w 7131115"/>
              <a:gd name="connsiteY18" fmla="*/ 3631427 h 4431887"/>
              <a:gd name="connsiteX19" fmla="*/ 4341675 w 7131115"/>
              <a:gd name="connsiteY19" fmla="*/ 3631427 h 4431887"/>
              <a:gd name="connsiteX20" fmla="*/ 4424727 w 7131115"/>
              <a:gd name="connsiteY20" fmla="*/ 3714480 h 4431887"/>
              <a:gd name="connsiteX21" fmla="*/ 4424727 w 7131115"/>
              <a:gd name="connsiteY21" fmla="*/ 4348835 h 4431887"/>
              <a:gd name="connsiteX22" fmla="*/ 4341675 w 7131115"/>
              <a:gd name="connsiteY22" fmla="*/ 4431887 h 4431887"/>
              <a:gd name="connsiteX23" fmla="*/ 3707321 w 7131115"/>
              <a:gd name="connsiteY23" fmla="*/ 4431887 h 4431887"/>
              <a:gd name="connsiteX24" fmla="*/ 3624267 w 7131115"/>
              <a:gd name="connsiteY24" fmla="*/ 4348835 h 4431887"/>
              <a:gd name="connsiteX25" fmla="*/ 3624267 w 7131115"/>
              <a:gd name="connsiteY25" fmla="*/ 3714480 h 4431887"/>
              <a:gd name="connsiteX26" fmla="*/ 3707321 w 7131115"/>
              <a:gd name="connsiteY26" fmla="*/ 3631427 h 4431887"/>
              <a:gd name="connsiteX27" fmla="*/ 2790873 w 7131115"/>
              <a:gd name="connsiteY27" fmla="*/ 3631427 h 4431887"/>
              <a:gd name="connsiteX28" fmla="*/ 3425226 w 7131115"/>
              <a:gd name="connsiteY28" fmla="*/ 3631427 h 4431887"/>
              <a:gd name="connsiteX29" fmla="*/ 3508279 w 7131115"/>
              <a:gd name="connsiteY29" fmla="*/ 3714480 h 4431887"/>
              <a:gd name="connsiteX30" fmla="*/ 3508279 w 7131115"/>
              <a:gd name="connsiteY30" fmla="*/ 4348835 h 4431887"/>
              <a:gd name="connsiteX31" fmla="*/ 3425226 w 7131115"/>
              <a:gd name="connsiteY31" fmla="*/ 4431887 h 4431887"/>
              <a:gd name="connsiteX32" fmla="*/ 2790873 w 7131115"/>
              <a:gd name="connsiteY32" fmla="*/ 4431887 h 4431887"/>
              <a:gd name="connsiteX33" fmla="*/ 2707819 w 7131115"/>
              <a:gd name="connsiteY33" fmla="*/ 4348835 h 4431887"/>
              <a:gd name="connsiteX34" fmla="*/ 2707819 w 7131115"/>
              <a:gd name="connsiteY34" fmla="*/ 3714480 h 4431887"/>
              <a:gd name="connsiteX35" fmla="*/ 2790873 w 7131115"/>
              <a:gd name="connsiteY35" fmla="*/ 3631427 h 4431887"/>
              <a:gd name="connsiteX36" fmla="*/ 992342 w 7131115"/>
              <a:gd name="connsiteY36" fmla="*/ 3631427 h 4431887"/>
              <a:gd name="connsiteX37" fmla="*/ 1626697 w 7131115"/>
              <a:gd name="connsiteY37" fmla="*/ 3631427 h 4431887"/>
              <a:gd name="connsiteX38" fmla="*/ 1709750 w 7131115"/>
              <a:gd name="connsiteY38" fmla="*/ 3714480 h 4431887"/>
              <a:gd name="connsiteX39" fmla="*/ 1709750 w 7131115"/>
              <a:gd name="connsiteY39" fmla="*/ 4348835 h 4431887"/>
              <a:gd name="connsiteX40" fmla="*/ 1628129 w 7131115"/>
              <a:gd name="connsiteY40" fmla="*/ 4431887 h 4431887"/>
              <a:gd name="connsiteX41" fmla="*/ 992342 w 7131115"/>
              <a:gd name="connsiteY41" fmla="*/ 4431887 h 4431887"/>
              <a:gd name="connsiteX42" fmla="*/ 909289 w 7131115"/>
              <a:gd name="connsiteY42" fmla="*/ 4348835 h 4431887"/>
              <a:gd name="connsiteX43" fmla="*/ 909289 w 7131115"/>
              <a:gd name="connsiteY43" fmla="*/ 3714480 h 4431887"/>
              <a:gd name="connsiteX44" fmla="*/ 992342 w 7131115"/>
              <a:gd name="connsiteY44" fmla="*/ 3631427 h 4431887"/>
              <a:gd name="connsiteX45" fmla="*/ 6413708 w 7131115"/>
              <a:gd name="connsiteY45" fmla="*/ 2699227 h 4431887"/>
              <a:gd name="connsiteX46" fmla="*/ 7048063 w 7131115"/>
              <a:gd name="connsiteY46" fmla="*/ 2699227 h 4431887"/>
              <a:gd name="connsiteX47" fmla="*/ 7131115 w 7131115"/>
              <a:gd name="connsiteY47" fmla="*/ 2782280 h 4431887"/>
              <a:gd name="connsiteX48" fmla="*/ 7131115 w 7131115"/>
              <a:gd name="connsiteY48" fmla="*/ 3416635 h 4431887"/>
              <a:gd name="connsiteX49" fmla="*/ 7048063 w 7131115"/>
              <a:gd name="connsiteY49" fmla="*/ 3499687 h 4431887"/>
              <a:gd name="connsiteX50" fmla="*/ 6413708 w 7131115"/>
              <a:gd name="connsiteY50" fmla="*/ 3499687 h 4431887"/>
              <a:gd name="connsiteX51" fmla="*/ 6330655 w 7131115"/>
              <a:gd name="connsiteY51" fmla="*/ 3416635 h 4431887"/>
              <a:gd name="connsiteX52" fmla="*/ 6330655 w 7131115"/>
              <a:gd name="connsiteY52" fmla="*/ 2782280 h 4431887"/>
              <a:gd name="connsiteX53" fmla="*/ 6413708 w 7131115"/>
              <a:gd name="connsiteY53" fmla="*/ 2699227 h 4431887"/>
              <a:gd name="connsiteX54" fmla="*/ 83053 w 7131115"/>
              <a:gd name="connsiteY54" fmla="*/ 2699227 h 4431887"/>
              <a:gd name="connsiteX55" fmla="*/ 717408 w 7131115"/>
              <a:gd name="connsiteY55" fmla="*/ 2699227 h 4431887"/>
              <a:gd name="connsiteX56" fmla="*/ 800462 w 7131115"/>
              <a:gd name="connsiteY56" fmla="*/ 2782280 h 4431887"/>
              <a:gd name="connsiteX57" fmla="*/ 800462 w 7131115"/>
              <a:gd name="connsiteY57" fmla="*/ 3416635 h 4431887"/>
              <a:gd name="connsiteX58" fmla="*/ 718840 w 7131115"/>
              <a:gd name="connsiteY58" fmla="*/ 3499687 h 4431887"/>
              <a:gd name="connsiteX59" fmla="*/ 83053 w 7131115"/>
              <a:gd name="connsiteY59" fmla="*/ 3499687 h 4431887"/>
              <a:gd name="connsiteX60" fmla="*/ 0 w 7131115"/>
              <a:gd name="connsiteY60" fmla="*/ 3416635 h 4431887"/>
              <a:gd name="connsiteX61" fmla="*/ 0 w 7131115"/>
              <a:gd name="connsiteY61" fmla="*/ 2782280 h 4431887"/>
              <a:gd name="connsiteX62" fmla="*/ 83053 w 7131115"/>
              <a:gd name="connsiteY62" fmla="*/ 2699227 h 4431887"/>
              <a:gd name="connsiteX63" fmla="*/ 83053 w 7131115"/>
              <a:gd name="connsiteY63" fmla="*/ 1799962 h 4431887"/>
              <a:gd name="connsiteX64" fmla="*/ 717408 w 7131115"/>
              <a:gd name="connsiteY64" fmla="*/ 1799962 h 4431887"/>
              <a:gd name="connsiteX65" fmla="*/ 800462 w 7131115"/>
              <a:gd name="connsiteY65" fmla="*/ 1883015 h 4431887"/>
              <a:gd name="connsiteX66" fmla="*/ 800462 w 7131115"/>
              <a:gd name="connsiteY66" fmla="*/ 2517369 h 4431887"/>
              <a:gd name="connsiteX67" fmla="*/ 718840 w 7131115"/>
              <a:gd name="connsiteY67" fmla="*/ 2600423 h 4431887"/>
              <a:gd name="connsiteX68" fmla="*/ 83053 w 7131115"/>
              <a:gd name="connsiteY68" fmla="*/ 2600423 h 4431887"/>
              <a:gd name="connsiteX69" fmla="*/ 0 w 7131115"/>
              <a:gd name="connsiteY69" fmla="*/ 2517369 h 4431887"/>
              <a:gd name="connsiteX70" fmla="*/ 0 w 7131115"/>
              <a:gd name="connsiteY70" fmla="*/ 1883015 h 4431887"/>
              <a:gd name="connsiteX71" fmla="*/ 83053 w 7131115"/>
              <a:gd name="connsiteY71" fmla="*/ 1799962 h 4431887"/>
              <a:gd name="connsiteX72" fmla="*/ 6413708 w 7131115"/>
              <a:gd name="connsiteY72" fmla="*/ 899264 h 4431887"/>
              <a:gd name="connsiteX73" fmla="*/ 7048063 w 7131115"/>
              <a:gd name="connsiteY73" fmla="*/ 899264 h 4431887"/>
              <a:gd name="connsiteX74" fmla="*/ 7131115 w 7131115"/>
              <a:gd name="connsiteY74" fmla="*/ 982318 h 4431887"/>
              <a:gd name="connsiteX75" fmla="*/ 7131115 w 7131115"/>
              <a:gd name="connsiteY75" fmla="*/ 1616672 h 4431887"/>
              <a:gd name="connsiteX76" fmla="*/ 7048063 w 7131115"/>
              <a:gd name="connsiteY76" fmla="*/ 1701157 h 4431887"/>
              <a:gd name="connsiteX77" fmla="*/ 6413708 w 7131115"/>
              <a:gd name="connsiteY77" fmla="*/ 1701157 h 4431887"/>
              <a:gd name="connsiteX78" fmla="*/ 6330655 w 7131115"/>
              <a:gd name="connsiteY78" fmla="*/ 1618104 h 4431887"/>
              <a:gd name="connsiteX79" fmla="*/ 6330655 w 7131115"/>
              <a:gd name="connsiteY79" fmla="*/ 982318 h 4431887"/>
              <a:gd name="connsiteX80" fmla="*/ 6413708 w 7131115"/>
              <a:gd name="connsiteY80" fmla="*/ 899264 h 4431887"/>
              <a:gd name="connsiteX81" fmla="*/ 992342 w 7131115"/>
              <a:gd name="connsiteY81" fmla="*/ 899264 h 4431887"/>
              <a:gd name="connsiteX82" fmla="*/ 6137342 w 7131115"/>
              <a:gd name="connsiteY82" fmla="*/ 899264 h 4431887"/>
              <a:gd name="connsiteX83" fmla="*/ 6220395 w 7131115"/>
              <a:gd name="connsiteY83" fmla="*/ 982318 h 4431887"/>
              <a:gd name="connsiteX84" fmla="*/ 6220395 w 7131115"/>
              <a:gd name="connsiteY84" fmla="*/ 3415202 h 4431887"/>
              <a:gd name="connsiteX85" fmla="*/ 6138774 w 7131115"/>
              <a:gd name="connsiteY85" fmla="*/ 3499687 h 4431887"/>
              <a:gd name="connsiteX86" fmla="*/ 992342 w 7131115"/>
              <a:gd name="connsiteY86" fmla="*/ 3499687 h 4431887"/>
              <a:gd name="connsiteX87" fmla="*/ 909289 w 7131115"/>
              <a:gd name="connsiteY87" fmla="*/ 3416634 h 4431887"/>
              <a:gd name="connsiteX88" fmla="*/ 909289 w 7131115"/>
              <a:gd name="connsiteY88" fmla="*/ 982318 h 4431887"/>
              <a:gd name="connsiteX89" fmla="*/ 992342 w 7131115"/>
              <a:gd name="connsiteY89" fmla="*/ 899264 h 4431887"/>
              <a:gd name="connsiteX90" fmla="*/ 5504419 w 7131115"/>
              <a:gd name="connsiteY90" fmla="*/ 0 h 4431887"/>
              <a:gd name="connsiteX91" fmla="*/ 6138774 w 7131115"/>
              <a:gd name="connsiteY91" fmla="*/ 0 h 4431887"/>
              <a:gd name="connsiteX92" fmla="*/ 6221827 w 7131115"/>
              <a:gd name="connsiteY92" fmla="*/ 83053 h 4431887"/>
              <a:gd name="connsiteX93" fmla="*/ 6221827 w 7131115"/>
              <a:gd name="connsiteY93" fmla="*/ 717407 h 4431887"/>
              <a:gd name="connsiteX94" fmla="*/ 6138774 w 7131115"/>
              <a:gd name="connsiteY94" fmla="*/ 801893 h 4431887"/>
              <a:gd name="connsiteX95" fmla="*/ 5504419 w 7131115"/>
              <a:gd name="connsiteY95" fmla="*/ 801893 h 4431887"/>
              <a:gd name="connsiteX96" fmla="*/ 5421366 w 7131115"/>
              <a:gd name="connsiteY96" fmla="*/ 718840 h 4431887"/>
              <a:gd name="connsiteX97" fmla="*/ 5421366 w 7131115"/>
              <a:gd name="connsiteY97" fmla="*/ 83053 h 4431887"/>
              <a:gd name="connsiteX98" fmla="*/ 5504419 w 7131115"/>
              <a:gd name="connsiteY98" fmla="*/ 0 h 4431887"/>
              <a:gd name="connsiteX99" fmla="*/ 4616609 w 7131115"/>
              <a:gd name="connsiteY99" fmla="*/ 0 h 4431887"/>
              <a:gd name="connsiteX100" fmla="*/ 5250964 w 7131115"/>
              <a:gd name="connsiteY100" fmla="*/ 0 h 4431887"/>
              <a:gd name="connsiteX101" fmla="*/ 5334017 w 7131115"/>
              <a:gd name="connsiteY101" fmla="*/ 83053 h 4431887"/>
              <a:gd name="connsiteX102" fmla="*/ 5334017 w 7131115"/>
              <a:gd name="connsiteY102" fmla="*/ 717407 h 4431887"/>
              <a:gd name="connsiteX103" fmla="*/ 5250964 w 7131115"/>
              <a:gd name="connsiteY103" fmla="*/ 801893 h 4431887"/>
              <a:gd name="connsiteX104" fmla="*/ 4616609 w 7131115"/>
              <a:gd name="connsiteY104" fmla="*/ 801893 h 4431887"/>
              <a:gd name="connsiteX105" fmla="*/ 4533557 w 7131115"/>
              <a:gd name="connsiteY105" fmla="*/ 718840 h 4431887"/>
              <a:gd name="connsiteX106" fmla="*/ 4533557 w 7131115"/>
              <a:gd name="connsiteY106" fmla="*/ 83053 h 4431887"/>
              <a:gd name="connsiteX107" fmla="*/ 4616609 w 7131115"/>
              <a:gd name="connsiteY107" fmla="*/ 0 h 4431887"/>
              <a:gd name="connsiteX108" fmla="*/ 2790873 w 7131115"/>
              <a:gd name="connsiteY108" fmla="*/ 0 h 4431887"/>
              <a:gd name="connsiteX109" fmla="*/ 3425226 w 7131115"/>
              <a:gd name="connsiteY109" fmla="*/ 0 h 4431887"/>
              <a:gd name="connsiteX110" fmla="*/ 3508279 w 7131115"/>
              <a:gd name="connsiteY110" fmla="*/ 83053 h 4431887"/>
              <a:gd name="connsiteX111" fmla="*/ 3508279 w 7131115"/>
              <a:gd name="connsiteY111" fmla="*/ 717407 h 4431887"/>
              <a:gd name="connsiteX112" fmla="*/ 3425226 w 7131115"/>
              <a:gd name="connsiteY112" fmla="*/ 801893 h 4431887"/>
              <a:gd name="connsiteX113" fmla="*/ 2790873 w 7131115"/>
              <a:gd name="connsiteY113" fmla="*/ 801893 h 4431887"/>
              <a:gd name="connsiteX114" fmla="*/ 2707819 w 7131115"/>
              <a:gd name="connsiteY114" fmla="*/ 718840 h 4431887"/>
              <a:gd name="connsiteX115" fmla="*/ 2707819 w 7131115"/>
              <a:gd name="connsiteY115" fmla="*/ 83053 h 4431887"/>
              <a:gd name="connsiteX116" fmla="*/ 2790873 w 7131115"/>
              <a:gd name="connsiteY116" fmla="*/ 0 h 4431887"/>
              <a:gd name="connsiteX117" fmla="*/ 1881583 w 7131115"/>
              <a:gd name="connsiteY117" fmla="*/ 0 h 4431887"/>
              <a:gd name="connsiteX118" fmla="*/ 2515938 w 7131115"/>
              <a:gd name="connsiteY118" fmla="*/ 0 h 4431887"/>
              <a:gd name="connsiteX119" fmla="*/ 2598991 w 7131115"/>
              <a:gd name="connsiteY119" fmla="*/ 83053 h 4431887"/>
              <a:gd name="connsiteX120" fmla="*/ 2598991 w 7131115"/>
              <a:gd name="connsiteY120" fmla="*/ 717407 h 4431887"/>
              <a:gd name="connsiteX121" fmla="*/ 2515938 w 7131115"/>
              <a:gd name="connsiteY121" fmla="*/ 801893 h 4431887"/>
              <a:gd name="connsiteX122" fmla="*/ 1881583 w 7131115"/>
              <a:gd name="connsiteY122" fmla="*/ 801893 h 4431887"/>
              <a:gd name="connsiteX123" fmla="*/ 1798530 w 7131115"/>
              <a:gd name="connsiteY123" fmla="*/ 718840 h 4431887"/>
              <a:gd name="connsiteX124" fmla="*/ 1798530 w 7131115"/>
              <a:gd name="connsiteY124" fmla="*/ 83053 h 4431887"/>
              <a:gd name="connsiteX125" fmla="*/ 1881583 w 7131115"/>
              <a:gd name="connsiteY125" fmla="*/ 0 h 4431887"/>
              <a:gd name="connsiteX126" fmla="*/ 992342 w 7131115"/>
              <a:gd name="connsiteY126" fmla="*/ 0 h 4431887"/>
              <a:gd name="connsiteX127" fmla="*/ 1626697 w 7131115"/>
              <a:gd name="connsiteY127" fmla="*/ 0 h 4431887"/>
              <a:gd name="connsiteX128" fmla="*/ 1709750 w 7131115"/>
              <a:gd name="connsiteY128" fmla="*/ 83053 h 4431887"/>
              <a:gd name="connsiteX129" fmla="*/ 1709750 w 7131115"/>
              <a:gd name="connsiteY129" fmla="*/ 717407 h 4431887"/>
              <a:gd name="connsiteX130" fmla="*/ 1628129 w 7131115"/>
              <a:gd name="connsiteY130" fmla="*/ 801893 h 4431887"/>
              <a:gd name="connsiteX131" fmla="*/ 992342 w 7131115"/>
              <a:gd name="connsiteY131" fmla="*/ 801893 h 4431887"/>
              <a:gd name="connsiteX132" fmla="*/ 909289 w 7131115"/>
              <a:gd name="connsiteY132" fmla="*/ 718840 h 4431887"/>
              <a:gd name="connsiteX133" fmla="*/ 909289 w 7131115"/>
              <a:gd name="connsiteY133" fmla="*/ 83053 h 4431887"/>
              <a:gd name="connsiteX134" fmla="*/ 992342 w 7131115"/>
              <a:gd name="connsiteY134" fmla="*/ 0 h 4431887"/>
              <a:gd name="connsiteX135" fmla="*/ 83053 w 7131115"/>
              <a:gd name="connsiteY135" fmla="*/ 0 h 4431887"/>
              <a:gd name="connsiteX136" fmla="*/ 717408 w 7131115"/>
              <a:gd name="connsiteY136" fmla="*/ 0 h 4431887"/>
              <a:gd name="connsiteX137" fmla="*/ 801893 w 7131115"/>
              <a:gd name="connsiteY137" fmla="*/ 83053 h 4431887"/>
              <a:gd name="connsiteX138" fmla="*/ 801893 w 7131115"/>
              <a:gd name="connsiteY138" fmla="*/ 717407 h 4431887"/>
              <a:gd name="connsiteX139" fmla="*/ 718840 w 7131115"/>
              <a:gd name="connsiteY139" fmla="*/ 801893 h 4431887"/>
              <a:gd name="connsiteX140" fmla="*/ 83053 w 7131115"/>
              <a:gd name="connsiteY140" fmla="*/ 801893 h 4431887"/>
              <a:gd name="connsiteX141" fmla="*/ 0 w 7131115"/>
              <a:gd name="connsiteY141" fmla="*/ 718840 h 4431887"/>
              <a:gd name="connsiteX142" fmla="*/ 0 w 7131115"/>
              <a:gd name="connsiteY142" fmla="*/ 83053 h 4431887"/>
              <a:gd name="connsiteX143" fmla="*/ 83053 w 7131115"/>
              <a:gd name="connsiteY143" fmla="*/ 0 h 443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131115" h="4431887">
                <a:moveTo>
                  <a:pt x="6413708" y="3631427"/>
                </a:moveTo>
                <a:lnTo>
                  <a:pt x="7048063" y="3631427"/>
                </a:lnTo>
                <a:cubicBezTo>
                  <a:pt x="7093884" y="3631427"/>
                  <a:pt x="7131115" y="3668658"/>
                  <a:pt x="7131115" y="3714480"/>
                </a:cubicBezTo>
                <a:lnTo>
                  <a:pt x="7131115" y="4348835"/>
                </a:lnTo>
                <a:cubicBezTo>
                  <a:pt x="7131115" y="4394656"/>
                  <a:pt x="7093884" y="4431887"/>
                  <a:pt x="7048063" y="4431887"/>
                </a:cubicBezTo>
                <a:lnTo>
                  <a:pt x="6413708" y="4431887"/>
                </a:lnTo>
                <a:cubicBezTo>
                  <a:pt x="6367885" y="4431887"/>
                  <a:pt x="6330655" y="4394656"/>
                  <a:pt x="6330655" y="4348835"/>
                </a:cubicBezTo>
                <a:lnTo>
                  <a:pt x="6330655" y="3714480"/>
                </a:lnTo>
                <a:cubicBezTo>
                  <a:pt x="6330655" y="3668658"/>
                  <a:pt x="6367885" y="3631427"/>
                  <a:pt x="6413708" y="3631427"/>
                </a:cubicBezTo>
                <a:close/>
                <a:moveTo>
                  <a:pt x="5504419" y="3631427"/>
                </a:moveTo>
                <a:lnTo>
                  <a:pt x="6138774" y="3631427"/>
                </a:lnTo>
                <a:cubicBezTo>
                  <a:pt x="6184595" y="3631427"/>
                  <a:pt x="6221827" y="3668658"/>
                  <a:pt x="6221827" y="3714480"/>
                </a:cubicBezTo>
                <a:lnTo>
                  <a:pt x="6221827" y="4348835"/>
                </a:lnTo>
                <a:cubicBezTo>
                  <a:pt x="6221827" y="4394656"/>
                  <a:pt x="6184595" y="4431887"/>
                  <a:pt x="6138774" y="4431887"/>
                </a:cubicBezTo>
                <a:lnTo>
                  <a:pt x="5504419" y="4431887"/>
                </a:lnTo>
                <a:cubicBezTo>
                  <a:pt x="5458597" y="4431887"/>
                  <a:pt x="5421366" y="4394656"/>
                  <a:pt x="5421366" y="4348835"/>
                </a:cubicBezTo>
                <a:lnTo>
                  <a:pt x="5421366" y="3714480"/>
                </a:lnTo>
                <a:cubicBezTo>
                  <a:pt x="5421366" y="3668658"/>
                  <a:pt x="5458597" y="3631427"/>
                  <a:pt x="5504419" y="3631427"/>
                </a:cubicBezTo>
                <a:close/>
                <a:moveTo>
                  <a:pt x="3707321" y="3631427"/>
                </a:moveTo>
                <a:lnTo>
                  <a:pt x="4341675" y="3631427"/>
                </a:lnTo>
                <a:cubicBezTo>
                  <a:pt x="4387497" y="3631427"/>
                  <a:pt x="4424727" y="3668658"/>
                  <a:pt x="4424727" y="3714480"/>
                </a:cubicBezTo>
                <a:lnTo>
                  <a:pt x="4424727" y="4348835"/>
                </a:lnTo>
                <a:cubicBezTo>
                  <a:pt x="4424727" y="4394656"/>
                  <a:pt x="4387497" y="4431887"/>
                  <a:pt x="4341675" y="4431887"/>
                </a:cubicBezTo>
                <a:lnTo>
                  <a:pt x="3707321" y="4431887"/>
                </a:lnTo>
                <a:cubicBezTo>
                  <a:pt x="3661498" y="4431887"/>
                  <a:pt x="3624267" y="4394656"/>
                  <a:pt x="3624267" y="4348835"/>
                </a:cubicBezTo>
                <a:lnTo>
                  <a:pt x="3624267" y="3714480"/>
                </a:lnTo>
                <a:cubicBezTo>
                  <a:pt x="3624267" y="3668658"/>
                  <a:pt x="3661498" y="3631427"/>
                  <a:pt x="3707321" y="3631427"/>
                </a:cubicBezTo>
                <a:close/>
                <a:moveTo>
                  <a:pt x="2790873" y="3631427"/>
                </a:moveTo>
                <a:lnTo>
                  <a:pt x="3425226" y="3631427"/>
                </a:lnTo>
                <a:cubicBezTo>
                  <a:pt x="3471049" y="3631427"/>
                  <a:pt x="3508279" y="3668658"/>
                  <a:pt x="3508279" y="3714480"/>
                </a:cubicBezTo>
                <a:lnTo>
                  <a:pt x="3508279" y="4348835"/>
                </a:lnTo>
                <a:cubicBezTo>
                  <a:pt x="3508279" y="4394656"/>
                  <a:pt x="3471049" y="4431887"/>
                  <a:pt x="3425226" y="4431887"/>
                </a:cubicBezTo>
                <a:lnTo>
                  <a:pt x="2790873" y="4431887"/>
                </a:lnTo>
                <a:cubicBezTo>
                  <a:pt x="2745050" y="4431887"/>
                  <a:pt x="2707819" y="4394656"/>
                  <a:pt x="2707819" y="4348835"/>
                </a:cubicBezTo>
                <a:lnTo>
                  <a:pt x="2707819" y="3714480"/>
                </a:lnTo>
                <a:cubicBezTo>
                  <a:pt x="2707819" y="3668658"/>
                  <a:pt x="2745050" y="3631427"/>
                  <a:pt x="2790873" y="3631427"/>
                </a:cubicBezTo>
                <a:close/>
                <a:moveTo>
                  <a:pt x="992342" y="3631427"/>
                </a:moveTo>
                <a:lnTo>
                  <a:pt x="1626697" y="3631427"/>
                </a:lnTo>
                <a:cubicBezTo>
                  <a:pt x="1672519" y="3631427"/>
                  <a:pt x="1709750" y="3668658"/>
                  <a:pt x="1709750" y="3714480"/>
                </a:cubicBezTo>
                <a:lnTo>
                  <a:pt x="1709750" y="4348835"/>
                </a:lnTo>
                <a:cubicBezTo>
                  <a:pt x="1711182" y="4394656"/>
                  <a:pt x="1673951" y="4431887"/>
                  <a:pt x="1628129" y="4431887"/>
                </a:cubicBezTo>
                <a:lnTo>
                  <a:pt x="992342" y="4431887"/>
                </a:lnTo>
                <a:cubicBezTo>
                  <a:pt x="946520" y="4431887"/>
                  <a:pt x="909289" y="4394656"/>
                  <a:pt x="909289" y="4348835"/>
                </a:cubicBezTo>
                <a:lnTo>
                  <a:pt x="909289" y="3714480"/>
                </a:lnTo>
                <a:cubicBezTo>
                  <a:pt x="909289" y="3668658"/>
                  <a:pt x="946520" y="3631427"/>
                  <a:pt x="992342" y="3631427"/>
                </a:cubicBezTo>
                <a:close/>
                <a:moveTo>
                  <a:pt x="6413708" y="2699227"/>
                </a:moveTo>
                <a:lnTo>
                  <a:pt x="7048063" y="2699227"/>
                </a:lnTo>
                <a:cubicBezTo>
                  <a:pt x="7093884" y="2699227"/>
                  <a:pt x="7131115" y="2736458"/>
                  <a:pt x="7131115" y="2782280"/>
                </a:cubicBezTo>
                <a:lnTo>
                  <a:pt x="7131115" y="3416635"/>
                </a:lnTo>
                <a:cubicBezTo>
                  <a:pt x="7131115" y="3461025"/>
                  <a:pt x="7093884" y="3499687"/>
                  <a:pt x="7048063" y="3499687"/>
                </a:cubicBezTo>
                <a:lnTo>
                  <a:pt x="6413708" y="3499687"/>
                </a:lnTo>
                <a:cubicBezTo>
                  <a:pt x="6367885" y="3499687"/>
                  <a:pt x="6330655" y="3462457"/>
                  <a:pt x="6330655" y="3416635"/>
                </a:cubicBezTo>
                <a:lnTo>
                  <a:pt x="6330655" y="2782280"/>
                </a:lnTo>
                <a:cubicBezTo>
                  <a:pt x="6330655" y="2736458"/>
                  <a:pt x="6367885" y="2699227"/>
                  <a:pt x="6413708" y="2699227"/>
                </a:cubicBezTo>
                <a:close/>
                <a:moveTo>
                  <a:pt x="83053" y="2699227"/>
                </a:moveTo>
                <a:lnTo>
                  <a:pt x="717408" y="2699227"/>
                </a:lnTo>
                <a:cubicBezTo>
                  <a:pt x="763230" y="2699227"/>
                  <a:pt x="800462" y="2736458"/>
                  <a:pt x="800462" y="2782280"/>
                </a:cubicBezTo>
                <a:lnTo>
                  <a:pt x="800462" y="3416635"/>
                </a:lnTo>
                <a:cubicBezTo>
                  <a:pt x="801893" y="3461025"/>
                  <a:pt x="764662" y="3499687"/>
                  <a:pt x="718840" y="3499687"/>
                </a:cubicBezTo>
                <a:lnTo>
                  <a:pt x="83053" y="3499687"/>
                </a:lnTo>
                <a:cubicBezTo>
                  <a:pt x="37231" y="3499687"/>
                  <a:pt x="0" y="3462457"/>
                  <a:pt x="0" y="3416635"/>
                </a:cubicBezTo>
                <a:lnTo>
                  <a:pt x="0" y="2782280"/>
                </a:lnTo>
                <a:cubicBezTo>
                  <a:pt x="0" y="2736458"/>
                  <a:pt x="37231" y="2699227"/>
                  <a:pt x="83053" y="2699227"/>
                </a:cubicBezTo>
                <a:close/>
                <a:moveTo>
                  <a:pt x="83053" y="1799962"/>
                </a:moveTo>
                <a:lnTo>
                  <a:pt x="717408" y="1799962"/>
                </a:lnTo>
                <a:cubicBezTo>
                  <a:pt x="763230" y="1799962"/>
                  <a:pt x="800462" y="1837192"/>
                  <a:pt x="800462" y="1883015"/>
                </a:cubicBezTo>
                <a:lnTo>
                  <a:pt x="800462" y="2517369"/>
                </a:lnTo>
                <a:cubicBezTo>
                  <a:pt x="801893" y="2563192"/>
                  <a:pt x="764662" y="2600423"/>
                  <a:pt x="718840" y="2600423"/>
                </a:cubicBezTo>
                <a:lnTo>
                  <a:pt x="83053" y="2600423"/>
                </a:lnTo>
                <a:cubicBezTo>
                  <a:pt x="37231" y="2600423"/>
                  <a:pt x="0" y="2563192"/>
                  <a:pt x="0" y="2517369"/>
                </a:cubicBezTo>
                <a:lnTo>
                  <a:pt x="0" y="1883015"/>
                </a:lnTo>
                <a:cubicBezTo>
                  <a:pt x="0" y="1837192"/>
                  <a:pt x="37231" y="1799962"/>
                  <a:pt x="83053" y="1799962"/>
                </a:cubicBezTo>
                <a:close/>
                <a:moveTo>
                  <a:pt x="6413708" y="899264"/>
                </a:moveTo>
                <a:lnTo>
                  <a:pt x="7048063" y="899264"/>
                </a:lnTo>
                <a:cubicBezTo>
                  <a:pt x="7093884" y="899264"/>
                  <a:pt x="7131115" y="936495"/>
                  <a:pt x="7131115" y="982318"/>
                </a:cubicBezTo>
                <a:lnTo>
                  <a:pt x="7131115" y="1616672"/>
                </a:lnTo>
                <a:cubicBezTo>
                  <a:pt x="7131115" y="1662495"/>
                  <a:pt x="7093884" y="1701157"/>
                  <a:pt x="7048063" y="1701157"/>
                </a:cubicBezTo>
                <a:lnTo>
                  <a:pt x="6413708" y="1701157"/>
                </a:lnTo>
                <a:cubicBezTo>
                  <a:pt x="6367885" y="1701157"/>
                  <a:pt x="6330655" y="1663927"/>
                  <a:pt x="6330655" y="1618104"/>
                </a:cubicBezTo>
                <a:lnTo>
                  <a:pt x="6330655" y="982318"/>
                </a:lnTo>
                <a:cubicBezTo>
                  <a:pt x="6330655" y="936495"/>
                  <a:pt x="6367885" y="899264"/>
                  <a:pt x="6413708" y="899264"/>
                </a:cubicBezTo>
                <a:close/>
                <a:moveTo>
                  <a:pt x="992342" y="899264"/>
                </a:moveTo>
                <a:lnTo>
                  <a:pt x="6137342" y="899264"/>
                </a:lnTo>
                <a:cubicBezTo>
                  <a:pt x="6183165" y="899264"/>
                  <a:pt x="6220395" y="936495"/>
                  <a:pt x="6220395" y="982318"/>
                </a:cubicBezTo>
                <a:lnTo>
                  <a:pt x="6220395" y="3415202"/>
                </a:lnTo>
                <a:cubicBezTo>
                  <a:pt x="6221827" y="3461024"/>
                  <a:pt x="6184597" y="3499687"/>
                  <a:pt x="6138774" y="3499687"/>
                </a:cubicBezTo>
                <a:lnTo>
                  <a:pt x="992342" y="3499687"/>
                </a:lnTo>
                <a:cubicBezTo>
                  <a:pt x="946520" y="3499687"/>
                  <a:pt x="909289" y="3462457"/>
                  <a:pt x="909289" y="3416634"/>
                </a:cubicBezTo>
                <a:lnTo>
                  <a:pt x="909289" y="982318"/>
                </a:lnTo>
                <a:cubicBezTo>
                  <a:pt x="909289" y="936495"/>
                  <a:pt x="946520" y="899264"/>
                  <a:pt x="992342" y="899264"/>
                </a:cubicBezTo>
                <a:close/>
                <a:moveTo>
                  <a:pt x="5504419" y="0"/>
                </a:moveTo>
                <a:lnTo>
                  <a:pt x="6138774" y="0"/>
                </a:lnTo>
                <a:cubicBezTo>
                  <a:pt x="6184595" y="0"/>
                  <a:pt x="6221827" y="37231"/>
                  <a:pt x="6221827" y="83053"/>
                </a:cubicBezTo>
                <a:lnTo>
                  <a:pt x="6221827" y="717407"/>
                </a:lnTo>
                <a:cubicBezTo>
                  <a:pt x="6221827" y="764662"/>
                  <a:pt x="6184595" y="801893"/>
                  <a:pt x="6138774" y="801893"/>
                </a:cubicBezTo>
                <a:lnTo>
                  <a:pt x="5504419" y="801893"/>
                </a:lnTo>
                <a:cubicBezTo>
                  <a:pt x="5458597" y="801893"/>
                  <a:pt x="5421366" y="764662"/>
                  <a:pt x="5421366" y="718840"/>
                </a:cubicBezTo>
                <a:lnTo>
                  <a:pt x="5421366" y="83053"/>
                </a:lnTo>
                <a:cubicBezTo>
                  <a:pt x="5421366" y="37231"/>
                  <a:pt x="5458597" y="0"/>
                  <a:pt x="5504419" y="0"/>
                </a:cubicBezTo>
                <a:close/>
                <a:moveTo>
                  <a:pt x="4616609" y="0"/>
                </a:moveTo>
                <a:lnTo>
                  <a:pt x="5250964" y="0"/>
                </a:lnTo>
                <a:cubicBezTo>
                  <a:pt x="5296785" y="0"/>
                  <a:pt x="5334017" y="37231"/>
                  <a:pt x="5334017" y="83053"/>
                </a:cubicBezTo>
                <a:lnTo>
                  <a:pt x="5334017" y="717407"/>
                </a:lnTo>
                <a:cubicBezTo>
                  <a:pt x="5334017" y="764662"/>
                  <a:pt x="5296785" y="801893"/>
                  <a:pt x="5250964" y="801893"/>
                </a:cubicBezTo>
                <a:lnTo>
                  <a:pt x="4616609" y="801893"/>
                </a:lnTo>
                <a:cubicBezTo>
                  <a:pt x="4570787" y="801893"/>
                  <a:pt x="4533557" y="764662"/>
                  <a:pt x="4533557" y="718840"/>
                </a:cubicBezTo>
                <a:lnTo>
                  <a:pt x="4533557" y="83053"/>
                </a:lnTo>
                <a:cubicBezTo>
                  <a:pt x="4533557" y="37231"/>
                  <a:pt x="4570787" y="0"/>
                  <a:pt x="4616609" y="0"/>
                </a:cubicBezTo>
                <a:close/>
                <a:moveTo>
                  <a:pt x="2790873" y="0"/>
                </a:moveTo>
                <a:lnTo>
                  <a:pt x="3425226" y="0"/>
                </a:lnTo>
                <a:cubicBezTo>
                  <a:pt x="3471049" y="0"/>
                  <a:pt x="3508279" y="37231"/>
                  <a:pt x="3508279" y="83053"/>
                </a:cubicBezTo>
                <a:lnTo>
                  <a:pt x="3508279" y="717407"/>
                </a:lnTo>
                <a:cubicBezTo>
                  <a:pt x="3508279" y="764662"/>
                  <a:pt x="3471049" y="801893"/>
                  <a:pt x="3425226" y="801893"/>
                </a:cubicBezTo>
                <a:lnTo>
                  <a:pt x="2790873" y="801893"/>
                </a:lnTo>
                <a:cubicBezTo>
                  <a:pt x="2745050" y="801893"/>
                  <a:pt x="2707819" y="764662"/>
                  <a:pt x="2707819" y="718840"/>
                </a:cubicBezTo>
                <a:lnTo>
                  <a:pt x="2707819" y="83053"/>
                </a:lnTo>
                <a:cubicBezTo>
                  <a:pt x="2707819" y="37231"/>
                  <a:pt x="2745050" y="0"/>
                  <a:pt x="2790873" y="0"/>
                </a:cubicBezTo>
                <a:close/>
                <a:moveTo>
                  <a:pt x="1881583" y="0"/>
                </a:moveTo>
                <a:lnTo>
                  <a:pt x="2515938" y="0"/>
                </a:lnTo>
                <a:cubicBezTo>
                  <a:pt x="2561760" y="0"/>
                  <a:pt x="2598991" y="37231"/>
                  <a:pt x="2598991" y="83053"/>
                </a:cubicBezTo>
                <a:lnTo>
                  <a:pt x="2598991" y="717407"/>
                </a:lnTo>
                <a:cubicBezTo>
                  <a:pt x="2598991" y="764662"/>
                  <a:pt x="2561760" y="801893"/>
                  <a:pt x="2515938" y="801893"/>
                </a:cubicBezTo>
                <a:lnTo>
                  <a:pt x="1881583" y="801893"/>
                </a:lnTo>
                <a:cubicBezTo>
                  <a:pt x="1835761" y="801893"/>
                  <a:pt x="1798530" y="764662"/>
                  <a:pt x="1798530" y="718840"/>
                </a:cubicBezTo>
                <a:lnTo>
                  <a:pt x="1798530" y="83053"/>
                </a:lnTo>
                <a:cubicBezTo>
                  <a:pt x="1798530" y="37231"/>
                  <a:pt x="1835761" y="0"/>
                  <a:pt x="1881583" y="0"/>
                </a:cubicBezTo>
                <a:close/>
                <a:moveTo>
                  <a:pt x="992342" y="0"/>
                </a:moveTo>
                <a:lnTo>
                  <a:pt x="1626697" y="0"/>
                </a:lnTo>
                <a:cubicBezTo>
                  <a:pt x="1672519" y="0"/>
                  <a:pt x="1709750" y="37231"/>
                  <a:pt x="1709750" y="83053"/>
                </a:cubicBezTo>
                <a:lnTo>
                  <a:pt x="1709750" y="717407"/>
                </a:lnTo>
                <a:cubicBezTo>
                  <a:pt x="1711182" y="764662"/>
                  <a:pt x="1673951" y="801893"/>
                  <a:pt x="1628129" y="801893"/>
                </a:cubicBezTo>
                <a:lnTo>
                  <a:pt x="992342" y="801893"/>
                </a:lnTo>
                <a:cubicBezTo>
                  <a:pt x="946520" y="801893"/>
                  <a:pt x="909289" y="764662"/>
                  <a:pt x="909289" y="718840"/>
                </a:cubicBezTo>
                <a:lnTo>
                  <a:pt x="909289" y="83053"/>
                </a:lnTo>
                <a:cubicBezTo>
                  <a:pt x="909289" y="37231"/>
                  <a:pt x="946520" y="0"/>
                  <a:pt x="992342" y="0"/>
                </a:cubicBezTo>
                <a:close/>
                <a:moveTo>
                  <a:pt x="83053" y="0"/>
                </a:moveTo>
                <a:lnTo>
                  <a:pt x="717408" y="0"/>
                </a:lnTo>
                <a:cubicBezTo>
                  <a:pt x="764662" y="0"/>
                  <a:pt x="801893" y="37231"/>
                  <a:pt x="801893" y="83053"/>
                </a:cubicBezTo>
                <a:lnTo>
                  <a:pt x="801893" y="717407"/>
                </a:lnTo>
                <a:cubicBezTo>
                  <a:pt x="801893" y="764662"/>
                  <a:pt x="764662" y="801893"/>
                  <a:pt x="718840" y="801893"/>
                </a:cubicBezTo>
                <a:lnTo>
                  <a:pt x="83053" y="801893"/>
                </a:lnTo>
                <a:cubicBezTo>
                  <a:pt x="37231" y="801893"/>
                  <a:pt x="0" y="764662"/>
                  <a:pt x="0" y="718840"/>
                </a:cubicBezTo>
                <a:lnTo>
                  <a:pt x="0" y="83053"/>
                </a:lnTo>
                <a:cubicBezTo>
                  <a:pt x="0" y="37231"/>
                  <a:pt x="37231" y="0"/>
                  <a:pt x="83053"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361" r="3139" b="5685"/>
          <a:stretch>
            <a:fillRect/>
          </a:stretch>
        </p:blipFill>
        <p:spPr>
          <a:xfrm>
            <a:off x="8888561" y="3522316"/>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7294" r="3139" b="50221"/>
          <a:stretch>
            <a:fillRect/>
          </a:stretch>
        </p:blipFill>
        <p:spPr>
          <a:xfrm>
            <a:off x="8888561" y="500238"/>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7294" r="27848" b="5668"/>
          <a:stretch>
            <a:fillRect/>
          </a:stretch>
        </p:blipFill>
        <p:spPr>
          <a:xfrm>
            <a:off x="5097552" y="500238"/>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7" y="5969051"/>
                  <a:pt x="5960" y="5938056"/>
                  <a:pt x="5960" y="5899907"/>
                </a:cubicBezTo>
                <a:lnTo>
                  <a:pt x="5960" y="5371788"/>
                </a:lnTo>
                <a:cubicBezTo>
                  <a:pt x="5960" y="5333640"/>
                  <a:pt x="36957"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5"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5"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5"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6" y="5204889"/>
                  <a:pt x="757009" y="5173893"/>
                  <a:pt x="757009" y="5135744"/>
                </a:cubicBezTo>
                <a:lnTo>
                  <a:pt x="757009" y="817809"/>
                </a:lnTo>
                <a:cubicBezTo>
                  <a:pt x="757009" y="779661"/>
                  <a:pt x="788006"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5" y="1"/>
                  <a:pt x="667599" y="30997"/>
                  <a:pt x="667599" y="69145"/>
                </a:cubicBezTo>
                <a:lnTo>
                  <a:pt x="667599" y="597264"/>
                </a:lnTo>
                <a:cubicBezTo>
                  <a:pt x="667599" y="636605"/>
                  <a:pt x="636605"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14392" r="45403" b="13399"/>
          <a:stretch>
            <a:fillRect/>
          </a:stretch>
        </p:blipFill>
        <p:spPr>
          <a:xfrm>
            <a:off x="4580760"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14392" r="62995" b="13399"/>
          <a:stretch>
            <a:fillRect/>
          </a:stretch>
        </p:blipFill>
        <p:spPr>
          <a:xfrm>
            <a:off x="2431376"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7" y="712302"/>
                  <a:pt x="2080196" y="741792"/>
                  <a:pt x="2080196" y="778088"/>
                </a:cubicBezTo>
                <a:lnTo>
                  <a:pt x="2080196" y="4886306"/>
                </a:lnTo>
                <a:cubicBezTo>
                  <a:pt x="2081330" y="4922602"/>
                  <a:pt x="2051841"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14392" r="80653" b="13399"/>
          <a:stretch>
            <a:fillRect/>
          </a:stretch>
        </p:blipFill>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810" r="4810"/>
          <a:stretch>
            <a:fillRect/>
          </a:stretch>
        </p:blipFill>
        <p:spPr/>
      </p:pic>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000" b="25000"/>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6" name="Picture Placeholder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86" r="12586"/>
          <a:stretch>
            <a:fillRect/>
          </a:stretch>
        </p:blipFill>
        <p:spPr/>
      </p:pic>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41046" r="12431" b="18056"/>
          <a:stretch>
            <a:fillRect/>
          </a:stretch>
        </p:blipFill>
        <p:spPr>
          <a:xfrm>
            <a:off x="8011239" y="2814956"/>
            <a:ext cx="2665124" cy="2804794"/>
          </a:xfrm>
          <a:custGeom>
            <a:avLst/>
            <a:gdLst>
              <a:gd name="connsiteX0" fmla="*/ 201590 w 2665124"/>
              <a:gd name="connsiteY0" fmla="*/ 0 h 2804794"/>
              <a:gd name="connsiteX1" fmla="*/ 2463534 w 2665124"/>
              <a:gd name="connsiteY1" fmla="*/ 0 h 2804794"/>
              <a:gd name="connsiteX2" fmla="*/ 2665124 w 2665124"/>
              <a:gd name="connsiteY2" fmla="*/ 201590 h 2804794"/>
              <a:gd name="connsiteX3" fmla="*/ 2665124 w 2665124"/>
              <a:gd name="connsiteY3" fmla="*/ 2603204 h 2804794"/>
              <a:gd name="connsiteX4" fmla="*/ 2463534 w 2665124"/>
              <a:gd name="connsiteY4" fmla="*/ 2804794 h 2804794"/>
              <a:gd name="connsiteX5" fmla="*/ 201590 w 2665124"/>
              <a:gd name="connsiteY5" fmla="*/ 2804794 h 2804794"/>
              <a:gd name="connsiteX6" fmla="*/ 0 w 2665124"/>
              <a:gd name="connsiteY6" fmla="*/ 2603204 h 2804794"/>
              <a:gd name="connsiteX7" fmla="*/ 0 w 2665124"/>
              <a:gd name="connsiteY7" fmla="*/ 201590 h 2804794"/>
              <a:gd name="connsiteX8" fmla="*/ 201590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201590" y="0"/>
                </a:moveTo>
                <a:lnTo>
                  <a:pt x="2463534" y="0"/>
                </a:lnTo>
                <a:cubicBezTo>
                  <a:pt x="2574869" y="0"/>
                  <a:pt x="2665124" y="90255"/>
                  <a:pt x="2665124" y="201590"/>
                </a:cubicBezTo>
                <a:lnTo>
                  <a:pt x="2665124" y="2603204"/>
                </a:lnTo>
                <a:cubicBezTo>
                  <a:pt x="2665124" y="2714539"/>
                  <a:pt x="2574869" y="2804794"/>
                  <a:pt x="2463534" y="2804794"/>
                </a:cubicBezTo>
                <a:lnTo>
                  <a:pt x="201590" y="2804794"/>
                </a:lnTo>
                <a:cubicBezTo>
                  <a:pt x="90255" y="2804794"/>
                  <a:pt x="0" y="2714539"/>
                  <a:pt x="0" y="2603204"/>
                </a:cubicBezTo>
                <a:lnTo>
                  <a:pt x="0" y="201590"/>
                </a:lnTo>
                <a:cubicBezTo>
                  <a:pt x="0" y="90255"/>
                  <a:pt x="90255" y="0"/>
                  <a:pt x="201590"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34343" r="37195" b="17323"/>
          <a:stretch>
            <a:fillRect/>
          </a:stretch>
        </p:blipFill>
        <p:spPr>
          <a:xfrm>
            <a:off x="4505995" y="2355226"/>
            <a:ext cx="3151215" cy="3314780"/>
          </a:xfrm>
          <a:custGeom>
            <a:avLst/>
            <a:gdLst>
              <a:gd name="connsiteX0" fmla="*/ 184976 w 3151215"/>
              <a:gd name="connsiteY0" fmla="*/ 0 h 3314780"/>
              <a:gd name="connsiteX1" fmla="*/ 2966239 w 3151215"/>
              <a:gd name="connsiteY1" fmla="*/ 0 h 3314780"/>
              <a:gd name="connsiteX2" fmla="*/ 3151215 w 3151215"/>
              <a:gd name="connsiteY2" fmla="*/ 184976 h 3314780"/>
              <a:gd name="connsiteX3" fmla="*/ 3151215 w 3151215"/>
              <a:gd name="connsiteY3" fmla="*/ 3129804 h 3314780"/>
              <a:gd name="connsiteX4" fmla="*/ 2966239 w 3151215"/>
              <a:gd name="connsiteY4" fmla="*/ 3314780 h 3314780"/>
              <a:gd name="connsiteX5" fmla="*/ 184976 w 3151215"/>
              <a:gd name="connsiteY5" fmla="*/ 3314780 h 3314780"/>
              <a:gd name="connsiteX6" fmla="*/ 0 w 3151215"/>
              <a:gd name="connsiteY6" fmla="*/ 3129804 h 3314780"/>
              <a:gd name="connsiteX7" fmla="*/ 0 w 3151215"/>
              <a:gd name="connsiteY7" fmla="*/ 184976 h 3314780"/>
              <a:gd name="connsiteX8" fmla="*/ 184976 w 3151215"/>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1215" h="3314780">
                <a:moveTo>
                  <a:pt x="184976" y="0"/>
                </a:moveTo>
                <a:lnTo>
                  <a:pt x="2966239" y="0"/>
                </a:lnTo>
                <a:cubicBezTo>
                  <a:pt x="3068398" y="0"/>
                  <a:pt x="3151215" y="82817"/>
                  <a:pt x="3151215" y="184976"/>
                </a:cubicBezTo>
                <a:lnTo>
                  <a:pt x="3151215" y="3129804"/>
                </a:lnTo>
                <a:cubicBezTo>
                  <a:pt x="3151215" y="3231963"/>
                  <a:pt x="3068398" y="3314780"/>
                  <a:pt x="2966239" y="3314780"/>
                </a:cubicBezTo>
                <a:lnTo>
                  <a:pt x="184976" y="3314780"/>
                </a:lnTo>
                <a:cubicBezTo>
                  <a:pt x="82817" y="3314780"/>
                  <a:pt x="0" y="3231963"/>
                  <a:pt x="0" y="3129804"/>
                </a:cubicBezTo>
                <a:lnTo>
                  <a:pt x="0" y="184976"/>
                </a:lnTo>
                <a:cubicBezTo>
                  <a:pt x="0" y="82817"/>
                  <a:pt x="82817" y="0"/>
                  <a:pt x="184976"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41046" r="65945" b="18056"/>
          <a:stretch>
            <a:fillRect/>
          </a:stretch>
        </p:blipFill>
        <p:spPr>
          <a:xfrm>
            <a:off x="1486841" y="2716480"/>
            <a:ext cx="2665124" cy="2804794"/>
          </a:xfrm>
          <a:custGeom>
            <a:avLst/>
            <a:gdLst>
              <a:gd name="connsiteX0" fmla="*/ 164278 w 2665124"/>
              <a:gd name="connsiteY0" fmla="*/ 0 h 2804794"/>
              <a:gd name="connsiteX1" fmla="*/ 2500846 w 2665124"/>
              <a:gd name="connsiteY1" fmla="*/ 0 h 2804794"/>
              <a:gd name="connsiteX2" fmla="*/ 2665124 w 2665124"/>
              <a:gd name="connsiteY2" fmla="*/ 164278 h 2804794"/>
              <a:gd name="connsiteX3" fmla="*/ 2665124 w 2665124"/>
              <a:gd name="connsiteY3" fmla="*/ 2640516 h 2804794"/>
              <a:gd name="connsiteX4" fmla="*/ 2500846 w 2665124"/>
              <a:gd name="connsiteY4" fmla="*/ 2804794 h 2804794"/>
              <a:gd name="connsiteX5" fmla="*/ 164278 w 2665124"/>
              <a:gd name="connsiteY5" fmla="*/ 2804794 h 2804794"/>
              <a:gd name="connsiteX6" fmla="*/ 0 w 2665124"/>
              <a:gd name="connsiteY6" fmla="*/ 2640516 h 2804794"/>
              <a:gd name="connsiteX7" fmla="*/ 0 w 2665124"/>
              <a:gd name="connsiteY7" fmla="*/ 164278 h 2804794"/>
              <a:gd name="connsiteX8" fmla="*/ 164278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164278" y="0"/>
                </a:moveTo>
                <a:lnTo>
                  <a:pt x="2500846" y="0"/>
                </a:lnTo>
                <a:cubicBezTo>
                  <a:pt x="2591574" y="0"/>
                  <a:pt x="2665124" y="73550"/>
                  <a:pt x="2665124" y="164278"/>
                </a:cubicBezTo>
                <a:lnTo>
                  <a:pt x="2665124" y="2640516"/>
                </a:lnTo>
                <a:cubicBezTo>
                  <a:pt x="2665124" y="2731244"/>
                  <a:pt x="2591574" y="2804794"/>
                  <a:pt x="2500846" y="2804794"/>
                </a:cubicBezTo>
                <a:lnTo>
                  <a:pt x="164278" y="2804794"/>
                </a:lnTo>
                <a:cubicBezTo>
                  <a:pt x="73550" y="2804794"/>
                  <a:pt x="0" y="2731244"/>
                  <a:pt x="0" y="2640516"/>
                </a:cubicBezTo>
                <a:lnTo>
                  <a:pt x="0" y="164278"/>
                </a:lnTo>
                <a:cubicBezTo>
                  <a:pt x="0" y="73550"/>
                  <a:pt x="73550" y="0"/>
                  <a:pt x="164278" y="0"/>
                </a:cubicBezTo>
                <a:close/>
              </a:path>
            </a:pathLst>
          </a:custGeom>
        </p:spPr>
      </p:pic>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896" b="19896"/>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4" name="Picture Placeholder 3"/>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10688" r="44704" b="10760"/>
          <a:stretch>
            <a:fillRect/>
          </a:stretch>
        </p:blipFill>
        <p:spPr>
          <a:xfrm>
            <a:off x="596936"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8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8"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444" b="14444"/>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919" t="1470" r="54533" b="22583"/>
          <a:stretch>
            <a:fillRect/>
          </a:stretch>
        </p:blipFill>
        <p:spPr>
          <a:xfrm>
            <a:off x="112039" y="100801"/>
            <a:ext cx="5431272" cy="5208437"/>
          </a:xfrm>
          <a:custGeom>
            <a:avLst/>
            <a:gdLst>
              <a:gd name="connsiteX0" fmla="*/ 4002437 w 5431272"/>
              <a:gd name="connsiteY0" fmla="*/ 4514509 h 5208437"/>
              <a:gd name="connsiteX1" fmla="*/ 4465053 w 5431272"/>
              <a:gd name="connsiteY1" fmla="*/ 4514509 h 5208437"/>
              <a:gd name="connsiteX2" fmla="*/ 4580709 w 5431272"/>
              <a:gd name="connsiteY2" fmla="*/ 4630166 h 5208437"/>
              <a:gd name="connsiteX3" fmla="*/ 4580709 w 5431272"/>
              <a:gd name="connsiteY3" fmla="*/ 5092781 h 5208437"/>
              <a:gd name="connsiteX4" fmla="*/ 4465053 w 5431272"/>
              <a:gd name="connsiteY4" fmla="*/ 5208437 h 5208437"/>
              <a:gd name="connsiteX5" fmla="*/ 4002437 w 5431272"/>
              <a:gd name="connsiteY5" fmla="*/ 5208437 h 5208437"/>
              <a:gd name="connsiteX6" fmla="*/ 3886781 w 5431272"/>
              <a:gd name="connsiteY6" fmla="*/ 5092781 h 5208437"/>
              <a:gd name="connsiteX7" fmla="*/ 3886781 w 5431272"/>
              <a:gd name="connsiteY7" fmla="*/ 4630166 h 5208437"/>
              <a:gd name="connsiteX8" fmla="*/ 4002437 w 5431272"/>
              <a:gd name="connsiteY8" fmla="*/ 4514509 h 5208437"/>
              <a:gd name="connsiteX9" fmla="*/ 2411904 w 5431272"/>
              <a:gd name="connsiteY9" fmla="*/ 4514509 h 5208437"/>
              <a:gd name="connsiteX10" fmla="*/ 2874519 w 5431272"/>
              <a:gd name="connsiteY10" fmla="*/ 4514509 h 5208437"/>
              <a:gd name="connsiteX11" fmla="*/ 2990175 w 5431272"/>
              <a:gd name="connsiteY11" fmla="*/ 4630166 h 5208437"/>
              <a:gd name="connsiteX12" fmla="*/ 2990175 w 5431272"/>
              <a:gd name="connsiteY12" fmla="*/ 5092781 h 5208437"/>
              <a:gd name="connsiteX13" fmla="*/ 2874519 w 5431272"/>
              <a:gd name="connsiteY13" fmla="*/ 5208437 h 5208437"/>
              <a:gd name="connsiteX14" fmla="*/ 2411904 w 5431272"/>
              <a:gd name="connsiteY14" fmla="*/ 5208437 h 5208437"/>
              <a:gd name="connsiteX15" fmla="*/ 2296247 w 5431272"/>
              <a:gd name="connsiteY15" fmla="*/ 5092781 h 5208437"/>
              <a:gd name="connsiteX16" fmla="*/ 2296247 w 5431272"/>
              <a:gd name="connsiteY16" fmla="*/ 4630166 h 5208437"/>
              <a:gd name="connsiteX17" fmla="*/ 2411904 w 5431272"/>
              <a:gd name="connsiteY17" fmla="*/ 4514509 h 5208437"/>
              <a:gd name="connsiteX18" fmla="*/ 4853000 w 5431272"/>
              <a:gd name="connsiteY18" fmla="*/ 3723853 h 5208437"/>
              <a:gd name="connsiteX19" fmla="*/ 5315615 w 5431272"/>
              <a:gd name="connsiteY19" fmla="*/ 3723853 h 5208437"/>
              <a:gd name="connsiteX20" fmla="*/ 5431272 w 5431272"/>
              <a:gd name="connsiteY20" fmla="*/ 3839509 h 5208437"/>
              <a:gd name="connsiteX21" fmla="*/ 5431272 w 5431272"/>
              <a:gd name="connsiteY21" fmla="*/ 4302124 h 5208437"/>
              <a:gd name="connsiteX22" fmla="*/ 5315615 w 5431272"/>
              <a:gd name="connsiteY22" fmla="*/ 4417780 h 5208437"/>
              <a:gd name="connsiteX23" fmla="*/ 4853000 w 5431272"/>
              <a:gd name="connsiteY23" fmla="*/ 4417780 h 5208437"/>
              <a:gd name="connsiteX24" fmla="*/ 4737344 w 5431272"/>
              <a:gd name="connsiteY24" fmla="*/ 4302124 h 5208437"/>
              <a:gd name="connsiteX25" fmla="*/ 4737344 w 5431272"/>
              <a:gd name="connsiteY25" fmla="*/ 3839509 h 5208437"/>
              <a:gd name="connsiteX26" fmla="*/ 4853000 w 5431272"/>
              <a:gd name="connsiteY26" fmla="*/ 3723853 h 5208437"/>
              <a:gd name="connsiteX27" fmla="*/ 3151875 w 5431272"/>
              <a:gd name="connsiteY27" fmla="*/ 3713977 h 5208437"/>
              <a:gd name="connsiteX28" fmla="*/ 3614490 w 5431272"/>
              <a:gd name="connsiteY28" fmla="*/ 3713977 h 5208437"/>
              <a:gd name="connsiteX29" fmla="*/ 3730146 w 5431272"/>
              <a:gd name="connsiteY29" fmla="*/ 3829633 h 5208437"/>
              <a:gd name="connsiteX30" fmla="*/ 3730146 w 5431272"/>
              <a:gd name="connsiteY30" fmla="*/ 4292249 h 5208437"/>
              <a:gd name="connsiteX31" fmla="*/ 3614490 w 5431272"/>
              <a:gd name="connsiteY31" fmla="*/ 4407905 h 5208437"/>
              <a:gd name="connsiteX32" fmla="*/ 3151875 w 5431272"/>
              <a:gd name="connsiteY32" fmla="*/ 4407905 h 5208437"/>
              <a:gd name="connsiteX33" fmla="*/ 3036218 w 5431272"/>
              <a:gd name="connsiteY33" fmla="*/ 4292249 h 5208437"/>
              <a:gd name="connsiteX34" fmla="*/ 3036218 w 5431272"/>
              <a:gd name="connsiteY34" fmla="*/ 3829633 h 5208437"/>
              <a:gd name="connsiteX35" fmla="*/ 3151875 w 5431272"/>
              <a:gd name="connsiteY35" fmla="*/ 3713977 h 5208437"/>
              <a:gd name="connsiteX36" fmla="*/ 966221 w 5431272"/>
              <a:gd name="connsiteY36" fmla="*/ 3711225 h 5208437"/>
              <a:gd name="connsiteX37" fmla="*/ 1428836 w 5431272"/>
              <a:gd name="connsiteY37" fmla="*/ 3711225 h 5208437"/>
              <a:gd name="connsiteX38" fmla="*/ 1544492 w 5431272"/>
              <a:gd name="connsiteY38" fmla="*/ 3826882 h 5208437"/>
              <a:gd name="connsiteX39" fmla="*/ 1544492 w 5431272"/>
              <a:gd name="connsiteY39" fmla="*/ 4289497 h 5208437"/>
              <a:gd name="connsiteX40" fmla="*/ 1428836 w 5431272"/>
              <a:gd name="connsiteY40" fmla="*/ 4405153 h 5208437"/>
              <a:gd name="connsiteX41" fmla="*/ 966221 w 5431272"/>
              <a:gd name="connsiteY41" fmla="*/ 4405153 h 5208437"/>
              <a:gd name="connsiteX42" fmla="*/ 850565 w 5431272"/>
              <a:gd name="connsiteY42" fmla="*/ 4289497 h 5208437"/>
              <a:gd name="connsiteX43" fmla="*/ 850565 w 5431272"/>
              <a:gd name="connsiteY43" fmla="*/ 3826882 h 5208437"/>
              <a:gd name="connsiteX44" fmla="*/ 966221 w 5431272"/>
              <a:gd name="connsiteY44" fmla="*/ 3711225 h 5208437"/>
              <a:gd name="connsiteX45" fmla="*/ 4002437 w 5431272"/>
              <a:gd name="connsiteY45" fmla="*/ 2923320 h 5208437"/>
              <a:gd name="connsiteX46" fmla="*/ 4465053 w 5431272"/>
              <a:gd name="connsiteY46" fmla="*/ 2923320 h 5208437"/>
              <a:gd name="connsiteX47" fmla="*/ 4580709 w 5431272"/>
              <a:gd name="connsiteY47" fmla="*/ 3038976 h 5208437"/>
              <a:gd name="connsiteX48" fmla="*/ 4580709 w 5431272"/>
              <a:gd name="connsiteY48" fmla="*/ 3501592 h 5208437"/>
              <a:gd name="connsiteX49" fmla="*/ 4465053 w 5431272"/>
              <a:gd name="connsiteY49" fmla="*/ 3617248 h 5208437"/>
              <a:gd name="connsiteX50" fmla="*/ 4002437 w 5431272"/>
              <a:gd name="connsiteY50" fmla="*/ 3617248 h 5208437"/>
              <a:gd name="connsiteX51" fmla="*/ 3886781 w 5431272"/>
              <a:gd name="connsiteY51" fmla="*/ 3501592 h 5208437"/>
              <a:gd name="connsiteX52" fmla="*/ 3886781 w 5431272"/>
              <a:gd name="connsiteY52" fmla="*/ 3038976 h 5208437"/>
              <a:gd name="connsiteX53" fmla="*/ 4002437 w 5431272"/>
              <a:gd name="connsiteY53" fmla="*/ 2923320 h 5208437"/>
              <a:gd name="connsiteX54" fmla="*/ 115656 w 5431272"/>
              <a:gd name="connsiteY54" fmla="*/ 2910693 h 5208437"/>
              <a:gd name="connsiteX55" fmla="*/ 578272 w 5431272"/>
              <a:gd name="connsiteY55" fmla="*/ 2910693 h 5208437"/>
              <a:gd name="connsiteX56" fmla="*/ 693928 w 5431272"/>
              <a:gd name="connsiteY56" fmla="*/ 3026349 h 5208437"/>
              <a:gd name="connsiteX57" fmla="*/ 693928 w 5431272"/>
              <a:gd name="connsiteY57" fmla="*/ 3488964 h 5208437"/>
              <a:gd name="connsiteX58" fmla="*/ 578272 w 5431272"/>
              <a:gd name="connsiteY58" fmla="*/ 3604621 h 5208437"/>
              <a:gd name="connsiteX59" fmla="*/ 115656 w 5431272"/>
              <a:gd name="connsiteY59" fmla="*/ 3604621 h 5208437"/>
              <a:gd name="connsiteX60" fmla="*/ 0 w 5431272"/>
              <a:gd name="connsiteY60" fmla="*/ 3488964 h 5208437"/>
              <a:gd name="connsiteX61" fmla="*/ 0 w 5431272"/>
              <a:gd name="connsiteY61" fmla="*/ 3026349 h 5208437"/>
              <a:gd name="connsiteX62" fmla="*/ 115656 w 5431272"/>
              <a:gd name="connsiteY62" fmla="*/ 2910693 h 5208437"/>
              <a:gd name="connsiteX63" fmla="*/ 957111 w 5431272"/>
              <a:gd name="connsiteY63" fmla="*/ 710503 h 5208437"/>
              <a:gd name="connsiteX64" fmla="*/ 3635383 w 5431272"/>
              <a:gd name="connsiteY64" fmla="*/ 710503 h 5208437"/>
              <a:gd name="connsiteX65" fmla="*/ 3741930 w 5431272"/>
              <a:gd name="connsiteY65" fmla="*/ 817050 h 5208437"/>
              <a:gd name="connsiteX66" fmla="*/ 3741930 w 5431272"/>
              <a:gd name="connsiteY66" fmla="*/ 3495322 h 5208437"/>
              <a:gd name="connsiteX67" fmla="*/ 3635383 w 5431272"/>
              <a:gd name="connsiteY67" fmla="*/ 3601869 h 5208437"/>
              <a:gd name="connsiteX68" fmla="*/ 957111 w 5431272"/>
              <a:gd name="connsiteY68" fmla="*/ 3601869 h 5208437"/>
              <a:gd name="connsiteX69" fmla="*/ 850565 w 5431272"/>
              <a:gd name="connsiteY69" fmla="*/ 3495322 h 5208437"/>
              <a:gd name="connsiteX70" fmla="*/ 850565 w 5431272"/>
              <a:gd name="connsiteY70" fmla="*/ 817050 h 5208437"/>
              <a:gd name="connsiteX71" fmla="*/ 957111 w 5431272"/>
              <a:gd name="connsiteY71" fmla="*/ 710503 h 5208437"/>
              <a:gd name="connsiteX72" fmla="*/ 4002437 w 5431272"/>
              <a:gd name="connsiteY72" fmla="*/ 682966 h 5208437"/>
              <a:gd name="connsiteX73" fmla="*/ 4465053 w 5431272"/>
              <a:gd name="connsiteY73" fmla="*/ 682966 h 5208437"/>
              <a:gd name="connsiteX74" fmla="*/ 4580709 w 5431272"/>
              <a:gd name="connsiteY74" fmla="*/ 798623 h 5208437"/>
              <a:gd name="connsiteX75" fmla="*/ 4580709 w 5431272"/>
              <a:gd name="connsiteY75" fmla="*/ 1261238 h 5208437"/>
              <a:gd name="connsiteX76" fmla="*/ 4465053 w 5431272"/>
              <a:gd name="connsiteY76" fmla="*/ 1376894 h 5208437"/>
              <a:gd name="connsiteX77" fmla="*/ 4002437 w 5431272"/>
              <a:gd name="connsiteY77" fmla="*/ 1376894 h 5208437"/>
              <a:gd name="connsiteX78" fmla="*/ 3886781 w 5431272"/>
              <a:gd name="connsiteY78" fmla="*/ 1261238 h 5208437"/>
              <a:gd name="connsiteX79" fmla="*/ 3886781 w 5431272"/>
              <a:gd name="connsiteY79" fmla="*/ 798623 h 5208437"/>
              <a:gd name="connsiteX80" fmla="*/ 4002437 w 5431272"/>
              <a:gd name="connsiteY80" fmla="*/ 682966 h 5208437"/>
              <a:gd name="connsiteX81" fmla="*/ 115658 w 5431272"/>
              <a:gd name="connsiteY81" fmla="*/ 0 h 5208437"/>
              <a:gd name="connsiteX82" fmla="*/ 578273 w 5431272"/>
              <a:gd name="connsiteY82" fmla="*/ 0 h 5208437"/>
              <a:gd name="connsiteX83" fmla="*/ 693929 w 5431272"/>
              <a:gd name="connsiteY83" fmla="*/ 115656 h 5208437"/>
              <a:gd name="connsiteX84" fmla="*/ 693929 w 5431272"/>
              <a:gd name="connsiteY84" fmla="*/ 578272 h 5208437"/>
              <a:gd name="connsiteX85" fmla="*/ 578273 w 5431272"/>
              <a:gd name="connsiteY85" fmla="*/ 693928 h 5208437"/>
              <a:gd name="connsiteX86" fmla="*/ 115658 w 5431272"/>
              <a:gd name="connsiteY86" fmla="*/ 693928 h 5208437"/>
              <a:gd name="connsiteX87" fmla="*/ 2 w 5431272"/>
              <a:gd name="connsiteY87" fmla="*/ 578272 h 5208437"/>
              <a:gd name="connsiteX88" fmla="*/ 2 w 5431272"/>
              <a:gd name="connsiteY88" fmla="*/ 115656 h 5208437"/>
              <a:gd name="connsiteX89" fmla="*/ 115658 w 5431272"/>
              <a:gd name="connsiteY89" fmla="*/ 0 h 520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31272" h="5208437">
                <a:moveTo>
                  <a:pt x="4002437" y="4514509"/>
                </a:moveTo>
                <a:lnTo>
                  <a:pt x="4465053" y="4514509"/>
                </a:lnTo>
                <a:cubicBezTo>
                  <a:pt x="4528927" y="4514509"/>
                  <a:pt x="4580709" y="4566291"/>
                  <a:pt x="4580709" y="4630166"/>
                </a:cubicBezTo>
                <a:lnTo>
                  <a:pt x="4580709" y="5092781"/>
                </a:lnTo>
                <a:cubicBezTo>
                  <a:pt x="4580709" y="5156656"/>
                  <a:pt x="4528927" y="5208437"/>
                  <a:pt x="4465053" y="5208437"/>
                </a:cubicBezTo>
                <a:lnTo>
                  <a:pt x="4002437" y="5208437"/>
                </a:lnTo>
                <a:cubicBezTo>
                  <a:pt x="3938562" y="5208437"/>
                  <a:pt x="3886781" y="5156656"/>
                  <a:pt x="3886781" y="5092781"/>
                </a:cubicBezTo>
                <a:lnTo>
                  <a:pt x="3886781" y="4630166"/>
                </a:lnTo>
                <a:cubicBezTo>
                  <a:pt x="3886781" y="4566291"/>
                  <a:pt x="3938562" y="4514509"/>
                  <a:pt x="4002437" y="4514509"/>
                </a:cubicBezTo>
                <a:close/>
                <a:moveTo>
                  <a:pt x="2411904" y="4514509"/>
                </a:moveTo>
                <a:lnTo>
                  <a:pt x="2874519" y="4514509"/>
                </a:lnTo>
                <a:cubicBezTo>
                  <a:pt x="2938394" y="4514509"/>
                  <a:pt x="2990175" y="4566291"/>
                  <a:pt x="2990175" y="4630166"/>
                </a:cubicBezTo>
                <a:lnTo>
                  <a:pt x="2990175" y="5092781"/>
                </a:lnTo>
                <a:cubicBezTo>
                  <a:pt x="2990175" y="5156656"/>
                  <a:pt x="2938394" y="5208437"/>
                  <a:pt x="2874519" y="5208437"/>
                </a:cubicBezTo>
                <a:lnTo>
                  <a:pt x="2411904" y="5208437"/>
                </a:lnTo>
                <a:cubicBezTo>
                  <a:pt x="2348028" y="5208437"/>
                  <a:pt x="2296247" y="5156656"/>
                  <a:pt x="2296247" y="5092781"/>
                </a:cubicBezTo>
                <a:lnTo>
                  <a:pt x="2296247" y="4630166"/>
                </a:lnTo>
                <a:cubicBezTo>
                  <a:pt x="2296247" y="4566291"/>
                  <a:pt x="2348028" y="4514509"/>
                  <a:pt x="2411904" y="4514509"/>
                </a:cubicBezTo>
                <a:close/>
                <a:moveTo>
                  <a:pt x="4853000" y="3723853"/>
                </a:moveTo>
                <a:lnTo>
                  <a:pt x="5315615" y="3723853"/>
                </a:lnTo>
                <a:cubicBezTo>
                  <a:pt x="5379491" y="3723853"/>
                  <a:pt x="5431272" y="3775634"/>
                  <a:pt x="5431272" y="3839509"/>
                </a:cubicBezTo>
                <a:lnTo>
                  <a:pt x="5431272" y="4302124"/>
                </a:lnTo>
                <a:cubicBezTo>
                  <a:pt x="5431272" y="4365999"/>
                  <a:pt x="5379491" y="4417780"/>
                  <a:pt x="5315615" y="4417780"/>
                </a:cubicBezTo>
                <a:lnTo>
                  <a:pt x="4853000" y="4417780"/>
                </a:lnTo>
                <a:cubicBezTo>
                  <a:pt x="4789125" y="4417780"/>
                  <a:pt x="4737344" y="4365999"/>
                  <a:pt x="4737344" y="4302124"/>
                </a:cubicBezTo>
                <a:lnTo>
                  <a:pt x="4737344" y="3839509"/>
                </a:lnTo>
                <a:cubicBezTo>
                  <a:pt x="4737344" y="3775634"/>
                  <a:pt x="4789125" y="3723853"/>
                  <a:pt x="4853000" y="3723853"/>
                </a:cubicBezTo>
                <a:close/>
                <a:moveTo>
                  <a:pt x="3151875" y="3713977"/>
                </a:moveTo>
                <a:lnTo>
                  <a:pt x="3614490" y="3713977"/>
                </a:lnTo>
                <a:cubicBezTo>
                  <a:pt x="3678365" y="3713977"/>
                  <a:pt x="3730146" y="3765758"/>
                  <a:pt x="3730146" y="3829633"/>
                </a:cubicBezTo>
                <a:lnTo>
                  <a:pt x="3730146" y="4292249"/>
                </a:lnTo>
                <a:cubicBezTo>
                  <a:pt x="3730146" y="4356124"/>
                  <a:pt x="3678365" y="4407905"/>
                  <a:pt x="3614490" y="4407905"/>
                </a:cubicBezTo>
                <a:lnTo>
                  <a:pt x="3151875" y="4407905"/>
                </a:lnTo>
                <a:cubicBezTo>
                  <a:pt x="3088000" y="4407905"/>
                  <a:pt x="3036218" y="4356124"/>
                  <a:pt x="3036218" y="4292249"/>
                </a:cubicBezTo>
                <a:lnTo>
                  <a:pt x="3036218" y="3829633"/>
                </a:lnTo>
                <a:cubicBezTo>
                  <a:pt x="3036218" y="3765758"/>
                  <a:pt x="3088000" y="3713977"/>
                  <a:pt x="3151875" y="3713977"/>
                </a:cubicBezTo>
                <a:close/>
                <a:moveTo>
                  <a:pt x="966221" y="3711225"/>
                </a:moveTo>
                <a:lnTo>
                  <a:pt x="1428836" y="3711225"/>
                </a:lnTo>
                <a:cubicBezTo>
                  <a:pt x="1492711" y="3711225"/>
                  <a:pt x="1544492" y="3763006"/>
                  <a:pt x="1544492" y="3826882"/>
                </a:cubicBezTo>
                <a:lnTo>
                  <a:pt x="1544492" y="4289497"/>
                </a:lnTo>
                <a:cubicBezTo>
                  <a:pt x="1544492" y="4353372"/>
                  <a:pt x="1492711" y="4405153"/>
                  <a:pt x="1428836" y="4405153"/>
                </a:cubicBezTo>
                <a:lnTo>
                  <a:pt x="966221" y="4405153"/>
                </a:lnTo>
                <a:cubicBezTo>
                  <a:pt x="902346" y="4405153"/>
                  <a:pt x="850565" y="4353372"/>
                  <a:pt x="850565" y="4289497"/>
                </a:cubicBezTo>
                <a:lnTo>
                  <a:pt x="850565" y="3826882"/>
                </a:lnTo>
                <a:cubicBezTo>
                  <a:pt x="850565" y="3763006"/>
                  <a:pt x="902346" y="3711225"/>
                  <a:pt x="966221" y="3711225"/>
                </a:cubicBezTo>
                <a:close/>
                <a:moveTo>
                  <a:pt x="4002437" y="2923320"/>
                </a:moveTo>
                <a:lnTo>
                  <a:pt x="4465053" y="2923320"/>
                </a:lnTo>
                <a:cubicBezTo>
                  <a:pt x="4528927" y="2923320"/>
                  <a:pt x="4580709" y="2975101"/>
                  <a:pt x="4580709" y="3038976"/>
                </a:cubicBezTo>
                <a:lnTo>
                  <a:pt x="4580709" y="3501592"/>
                </a:lnTo>
                <a:cubicBezTo>
                  <a:pt x="4580709" y="3565467"/>
                  <a:pt x="4528927" y="3617248"/>
                  <a:pt x="4465053" y="3617248"/>
                </a:cubicBezTo>
                <a:lnTo>
                  <a:pt x="4002437" y="3617248"/>
                </a:lnTo>
                <a:cubicBezTo>
                  <a:pt x="3938562" y="3617248"/>
                  <a:pt x="3886781" y="3565467"/>
                  <a:pt x="3886781" y="3501592"/>
                </a:cubicBezTo>
                <a:lnTo>
                  <a:pt x="3886781" y="3038976"/>
                </a:lnTo>
                <a:cubicBezTo>
                  <a:pt x="3886781" y="2975101"/>
                  <a:pt x="3938562" y="2923320"/>
                  <a:pt x="4002437" y="2923320"/>
                </a:cubicBezTo>
                <a:close/>
                <a:moveTo>
                  <a:pt x="115656" y="2910693"/>
                </a:moveTo>
                <a:lnTo>
                  <a:pt x="578272" y="2910693"/>
                </a:lnTo>
                <a:cubicBezTo>
                  <a:pt x="642147" y="2910693"/>
                  <a:pt x="693928" y="2962474"/>
                  <a:pt x="693928" y="3026349"/>
                </a:cubicBezTo>
                <a:lnTo>
                  <a:pt x="693928" y="3488964"/>
                </a:lnTo>
                <a:cubicBezTo>
                  <a:pt x="693928" y="3552840"/>
                  <a:pt x="642147" y="3604621"/>
                  <a:pt x="578272" y="3604621"/>
                </a:cubicBezTo>
                <a:lnTo>
                  <a:pt x="115656" y="3604621"/>
                </a:lnTo>
                <a:cubicBezTo>
                  <a:pt x="51781" y="3604621"/>
                  <a:pt x="0" y="3552840"/>
                  <a:pt x="0" y="3488964"/>
                </a:cubicBezTo>
                <a:lnTo>
                  <a:pt x="0" y="3026349"/>
                </a:lnTo>
                <a:cubicBezTo>
                  <a:pt x="0" y="2962474"/>
                  <a:pt x="51781" y="2910693"/>
                  <a:pt x="115656" y="2910693"/>
                </a:cubicBezTo>
                <a:close/>
                <a:moveTo>
                  <a:pt x="957111" y="710503"/>
                </a:moveTo>
                <a:lnTo>
                  <a:pt x="3635383" y="710503"/>
                </a:lnTo>
                <a:cubicBezTo>
                  <a:pt x="3694227" y="710503"/>
                  <a:pt x="3741930" y="758206"/>
                  <a:pt x="3741930" y="817050"/>
                </a:cubicBezTo>
                <a:lnTo>
                  <a:pt x="3741930" y="3495322"/>
                </a:lnTo>
                <a:cubicBezTo>
                  <a:pt x="3741930" y="3554166"/>
                  <a:pt x="3694227" y="3601869"/>
                  <a:pt x="3635383" y="3601869"/>
                </a:cubicBezTo>
                <a:lnTo>
                  <a:pt x="957111" y="3601869"/>
                </a:lnTo>
                <a:cubicBezTo>
                  <a:pt x="898267" y="3601869"/>
                  <a:pt x="850565" y="3554166"/>
                  <a:pt x="850565" y="3495322"/>
                </a:cubicBezTo>
                <a:lnTo>
                  <a:pt x="850565" y="817050"/>
                </a:lnTo>
                <a:cubicBezTo>
                  <a:pt x="850565" y="758206"/>
                  <a:pt x="898267" y="710503"/>
                  <a:pt x="957111" y="710503"/>
                </a:cubicBezTo>
                <a:close/>
                <a:moveTo>
                  <a:pt x="4002437" y="682966"/>
                </a:moveTo>
                <a:lnTo>
                  <a:pt x="4465053" y="682966"/>
                </a:lnTo>
                <a:cubicBezTo>
                  <a:pt x="4528927" y="682966"/>
                  <a:pt x="4580709" y="734748"/>
                  <a:pt x="4580709" y="798623"/>
                </a:cubicBezTo>
                <a:lnTo>
                  <a:pt x="4580709" y="1261238"/>
                </a:lnTo>
                <a:cubicBezTo>
                  <a:pt x="4580709" y="1325113"/>
                  <a:pt x="4528927" y="1376894"/>
                  <a:pt x="4465053" y="1376894"/>
                </a:cubicBezTo>
                <a:lnTo>
                  <a:pt x="4002437" y="1376894"/>
                </a:lnTo>
                <a:cubicBezTo>
                  <a:pt x="3938562" y="1376894"/>
                  <a:pt x="3886781" y="1325113"/>
                  <a:pt x="3886781" y="1261238"/>
                </a:cubicBezTo>
                <a:lnTo>
                  <a:pt x="3886781" y="798623"/>
                </a:lnTo>
                <a:cubicBezTo>
                  <a:pt x="3886781" y="734748"/>
                  <a:pt x="3938562" y="682966"/>
                  <a:pt x="4002437" y="682966"/>
                </a:cubicBezTo>
                <a:close/>
                <a:moveTo>
                  <a:pt x="115658" y="0"/>
                </a:moveTo>
                <a:lnTo>
                  <a:pt x="578273" y="0"/>
                </a:lnTo>
                <a:cubicBezTo>
                  <a:pt x="642148" y="0"/>
                  <a:pt x="693929" y="51781"/>
                  <a:pt x="693929" y="115656"/>
                </a:cubicBezTo>
                <a:lnTo>
                  <a:pt x="693929" y="578272"/>
                </a:lnTo>
                <a:cubicBezTo>
                  <a:pt x="693929" y="642147"/>
                  <a:pt x="642148" y="693928"/>
                  <a:pt x="578273" y="693928"/>
                </a:cubicBezTo>
                <a:lnTo>
                  <a:pt x="115658" y="693928"/>
                </a:lnTo>
                <a:cubicBezTo>
                  <a:pt x="51783" y="693928"/>
                  <a:pt x="2" y="642147"/>
                  <a:pt x="2" y="578272"/>
                </a:cubicBezTo>
                <a:lnTo>
                  <a:pt x="2" y="115656"/>
                </a:lnTo>
                <a:cubicBezTo>
                  <a:pt x="2" y="51781"/>
                  <a:pt x="51783" y="0"/>
                  <a:pt x="115658"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60387" t="2049" r="7585" b="2049"/>
          <a:stretch>
            <a:fillRect/>
          </a:stretch>
        </p:blipFill>
        <p:spPr>
          <a:xfrm>
            <a:off x="7362378" y="140546"/>
            <a:ext cx="3904847" cy="6576910"/>
          </a:xfrm>
          <a:custGeom>
            <a:avLst/>
            <a:gdLst>
              <a:gd name="connsiteX0" fmla="*/ 3379658 w 3904847"/>
              <a:gd name="connsiteY0" fmla="*/ 5990921 h 6576910"/>
              <a:gd name="connsiteX1" fmla="*/ 3844047 w 3904847"/>
              <a:gd name="connsiteY1" fmla="*/ 5990921 h 6576910"/>
              <a:gd name="connsiteX2" fmla="*/ 3904847 w 3904847"/>
              <a:gd name="connsiteY2" fmla="*/ 6051722 h 6576910"/>
              <a:gd name="connsiteX3" fmla="*/ 3904847 w 3904847"/>
              <a:gd name="connsiteY3" fmla="*/ 6516110 h 6576910"/>
              <a:gd name="connsiteX4" fmla="*/ 3844047 w 3904847"/>
              <a:gd name="connsiteY4" fmla="*/ 6576910 h 6576910"/>
              <a:gd name="connsiteX5" fmla="*/ 3379658 w 3904847"/>
              <a:gd name="connsiteY5" fmla="*/ 6576910 h 6576910"/>
              <a:gd name="connsiteX6" fmla="*/ 3318858 w 3904847"/>
              <a:gd name="connsiteY6" fmla="*/ 6516110 h 6576910"/>
              <a:gd name="connsiteX7" fmla="*/ 3318858 w 3904847"/>
              <a:gd name="connsiteY7" fmla="*/ 6051722 h 6576910"/>
              <a:gd name="connsiteX8" fmla="*/ 3379658 w 3904847"/>
              <a:gd name="connsiteY8" fmla="*/ 5990921 h 6576910"/>
              <a:gd name="connsiteX9" fmla="*/ 2714000 w 3904847"/>
              <a:gd name="connsiteY9" fmla="*/ 5990921 h 6576910"/>
              <a:gd name="connsiteX10" fmla="*/ 3178389 w 3904847"/>
              <a:gd name="connsiteY10" fmla="*/ 5990921 h 6576910"/>
              <a:gd name="connsiteX11" fmla="*/ 3239189 w 3904847"/>
              <a:gd name="connsiteY11" fmla="*/ 6051722 h 6576910"/>
              <a:gd name="connsiteX12" fmla="*/ 3239189 w 3904847"/>
              <a:gd name="connsiteY12" fmla="*/ 6516110 h 6576910"/>
              <a:gd name="connsiteX13" fmla="*/ 3178389 w 3904847"/>
              <a:gd name="connsiteY13" fmla="*/ 6576910 h 6576910"/>
              <a:gd name="connsiteX14" fmla="*/ 2714000 w 3904847"/>
              <a:gd name="connsiteY14" fmla="*/ 6576910 h 6576910"/>
              <a:gd name="connsiteX15" fmla="*/ 2653200 w 3904847"/>
              <a:gd name="connsiteY15" fmla="*/ 6516110 h 6576910"/>
              <a:gd name="connsiteX16" fmla="*/ 2653200 w 3904847"/>
              <a:gd name="connsiteY16" fmla="*/ 6051722 h 6576910"/>
              <a:gd name="connsiteX17" fmla="*/ 2714000 w 3904847"/>
              <a:gd name="connsiteY17" fmla="*/ 5990921 h 6576910"/>
              <a:gd name="connsiteX18" fmla="*/ 2043099 w 3904847"/>
              <a:gd name="connsiteY18" fmla="*/ 5990921 h 6576910"/>
              <a:gd name="connsiteX19" fmla="*/ 2507488 w 3904847"/>
              <a:gd name="connsiteY19" fmla="*/ 5990921 h 6576910"/>
              <a:gd name="connsiteX20" fmla="*/ 2568288 w 3904847"/>
              <a:gd name="connsiteY20" fmla="*/ 6051722 h 6576910"/>
              <a:gd name="connsiteX21" fmla="*/ 2568288 w 3904847"/>
              <a:gd name="connsiteY21" fmla="*/ 6516110 h 6576910"/>
              <a:gd name="connsiteX22" fmla="*/ 2507488 w 3904847"/>
              <a:gd name="connsiteY22" fmla="*/ 6576910 h 6576910"/>
              <a:gd name="connsiteX23" fmla="*/ 2043099 w 3904847"/>
              <a:gd name="connsiteY23" fmla="*/ 6576910 h 6576910"/>
              <a:gd name="connsiteX24" fmla="*/ 1982299 w 3904847"/>
              <a:gd name="connsiteY24" fmla="*/ 6516110 h 6576910"/>
              <a:gd name="connsiteX25" fmla="*/ 1982299 w 3904847"/>
              <a:gd name="connsiteY25" fmla="*/ 6051722 h 6576910"/>
              <a:gd name="connsiteX26" fmla="*/ 2043099 w 3904847"/>
              <a:gd name="connsiteY26" fmla="*/ 5990921 h 6576910"/>
              <a:gd name="connsiteX27" fmla="*/ 1377440 w 3904847"/>
              <a:gd name="connsiteY27" fmla="*/ 5990921 h 6576910"/>
              <a:gd name="connsiteX28" fmla="*/ 1841829 w 3904847"/>
              <a:gd name="connsiteY28" fmla="*/ 5990921 h 6576910"/>
              <a:gd name="connsiteX29" fmla="*/ 1902629 w 3904847"/>
              <a:gd name="connsiteY29" fmla="*/ 6051722 h 6576910"/>
              <a:gd name="connsiteX30" fmla="*/ 1902629 w 3904847"/>
              <a:gd name="connsiteY30" fmla="*/ 6516110 h 6576910"/>
              <a:gd name="connsiteX31" fmla="*/ 1841829 w 3904847"/>
              <a:gd name="connsiteY31" fmla="*/ 6576910 h 6576910"/>
              <a:gd name="connsiteX32" fmla="*/ 1377440 w 3904847"/>
              <a:gd name="connsiteY32" fmla="*/ 6576910 h 6576910"/>
              <a:gd name="connsiteX33" fmla="*/ 1316640 w 3904847"/>
              <a:gd name="connsiteY33" fmla="*/ 6516110 h 6576910"/>
              <a:gd name="connsiteX34" fmla="*/ 1316640 w 3904847"/>
              <a:gd name="connsiteY34" fmla="*/ 6051722 h 6576910"/>
              <a:gd name="connsiteX35" fmla="*/ 1377440 w 3904847"/>
              <a:gd name="connsiteY35" fmla="*/ 5990921 h 6576910"/>
              <a:gd name="connsiteX36" fmla="*/ 726457 w 3904847"/>
              <a:gd name="connsiteY36" fmla="*/ 5990921 h 6576910"/>
              <a:gd name="connsiteX37" fmla="*/ 1190845 w 3904847"/>
              <a:gd name="connsiteY37" fmla="*/ 5990921 h 6576910"/>
              <a:gd name="connsiteX38" fmla="*/ 1251646 w 3904847"/>
              <a:gd name="connsiteY38" fmla="*/ 6051722 h 6576910"/>
              <a:gd name="connsiteX39" fmla="*/ 1251646 w 3904847"/>
              <a:gd name="connsiteY39" fmla="*/ 6516110 h 6576910"/>
              <a:gd name="connsiteX40" fmla="*/ 1191894 w 3904847"/>
              <a:gd name="connsiteY40" fmla="*/ 6576910 h 6576910"/>
              <a:gd name="connsiteX41" fmla="*/ 726457 w 3904847"/>
              <a:gd name="connsiteY41" fmla="*/ 6576910 h 6576910"/>
              <a:gd name="connsiteX42" fmla="*/ 665657 w 3904847"/>
              <a:gd name="connsiteY42" fmla="*/ 6516110 h 6576910"/>
              <a:gd name="connsiteX43" fmla="*/ 665657 w 3904847"/>
              <a:gd name="connsiteY43" fmla="*/ 6051722 h 6576910"/>
              <a:gd name="connsiteX44" fmla="*/ 726457 w 3904847"/>
              <a:gd name="connsiteY44" fmla="*/ 5990921 h 6576910"/>
              <a:gd name="connsiteX45" fmla="*/ 3379658 w 3904847"/>
              <a:gd name="connsiteY45" fmla="*/ 5331552 h 6576910"/>
              <a:gd name="connsiteX46" fmla="*/ 3844047 w 3904847"/>
              <a:gd name="connsiteY46" fmla="*/ 5331552 h 6576910"/>
              <a:gd name="connsiteX47" fmla="*/ 3904847 w 3904847"/>
              <a:gd name="connsiteY47" fmla="*/ 5392352 h 6576910"/>
              <a:gd name="connsiteX48" fmla="*/ 3904847 w 3904847"/>
              <a:gd name="connsiteY48" fmla="*/ 5856741 h 6576910"/>
              <a:gd name="connsiteX49" fmla="*/ 3844047 w 3904847"/>
              <a:gd name="connsiteY49" fmla="*/ 5917541 h 6576910"/>
              <a:gd name="connsiteX50" fmla="*/ 3379658 w 3904847"/>
              <a:gd name="connsiteY50" fmla="*/ 5917541 h 6576910"/>
              <a:gd name="connsiteX51" fmla="*/ 3318858 w 3904847"/>
              <a:gd name="connsiteY51" fmla="*/ 5856741 h 6576910"/>
              <a:gd name="connsiteX52" fmla="*/ 3318858 w 3904847"/>
              <a:gd name="connsiteY52" fmla="*/ 5392352 h 6576910"/>
              <a:gd name="connsiteX53" fmla="*/ 3379658 w 3904847"/>
              <a:gd name="connsiteY53" fmla="*/ 5331552 h 6576910"/>
              <a:gd name="connsiteX54" fmla="*/ 2043099 w 3904847"/>
              <a:gd name="connsiteY54" fmla="*/ 5331552 h 6576910"/>
              <a:gd name="connsiteX55" fmla="*/ 2507488 w 3904847"/>
              <a:gd name="connsiteY55" fmla="*/ 5331552 h 6576910"/>
              <a:gd name="connsiteX56" fmla="*/ 2568288 w 3904847"/>
              <a:gd name="connsiteY56" fmla="*/ 5392352 h 6576910"/>
              <a:gd name="connsiteX57" fmla="*/ 2568288 w 3904847"/>
              <a:gd name="connsiteY57" fmla="*/ 5856741 h 6576910"/>
              <a:gd name="connsiteX58" fmla="*/ 2507488 w 3904847"/>
              <a:gd name="connsiteY58" fmla="*/ 5917541 h 6576910"/>
              <a:gd name="connsiteX59" fmla="*/ 2043099 w 3904847"/>
              <a:gd name="connsiteY59" fmla="*/ 5917541 h 6576910"/>
              <a:gd name="connsiteX60" fmla="*/ 1982299 w 3904847"/>
              <a:gd name="connsiteY60" fmla="*/ 5856741 h 6576910"/>
              <a:gd name="connsiteX61" fmla="*/ 1982299 w 3904847"/>
              <a:gd name="connsiteY61" fmla="*/ 5392352 h 6576910"/>
              <a:gd name="connsiteX62" fmla="*/ 2043099 w 3904847"/>
              <a:gd name="connsiteY62" fmla="*/ 5331552 h 6576910"/>
              <a:gd name="connsiteX63" fmla="*/ 1377440 w 3904847"/>
              <a:gd name="connsiteY63" fmla="*/ 5331552 h 6576910"/>
              <a:gd name="connsiteX64" fmla="*/ 1841829 w 3904847"/>
              <a:gd name="connsiteY64" fmla="*/ 5331552 h 6576910"/>
              <a:gd name="connsiteX65" fmla="*/ 1902629 w 3904847"/>
              <a:gd name="connsiteY65" fmla="*/ 5392352 h 6576910"/>
              <a:gd name="connsiteX66" fmla="*/ 1902629 w 3904847"/>
              <a:gd name="connsiteY66" fmla="*/ 5856741 h 6576910"/>
              <a:gd name="connsiteX67" fmla="*/ 1841829 w 3904847"/>
              <a:gd name="connsiteY67" fmla="*/ 5917541 h 6576910"/>
              <a:gd name="connsiteX68" fmla="*/ 1377440 w 3904847"/>
              <a:gd name="connsiteY68" fmla="*/ 5917541 h 6576910"/>
              <a:gd name="connsiteX69" fmla="*/ 1316640 w 3904847"/>
              <a:gd name="connsiteY69" fmla="*/ 5856741 h 6576910"/>
              <a:gd name="connsiteX70" fmla="*/ 1316640 w 3904847"/>
              <a:gd name="connsiteY70" fmla="*/ 5392352 h 6576910"/>
              <a:gd name="connsiteX71" fmla="*/ 1377440 w 3904847"/>
              <a:gd name="connsiteY71" fmla="*/ 5331552 h 6576910"/>
              <a:gd name="connsiteX72" fmla="*/ 726457 w 3904847"/>
              <a:gd name="connsiteY72" fmla="*/ 5331552 h 6576910"/>
              <a:gd name="connsiteX73" fmla="*/ 1190845 w 3904847"/>
              <a:gd name="connsiteY73" fmla="*/ 5331552 h 6576910"/>
              <a:gd name="connsiteX74" fmla="*/ 1251646 w 3904847"/>
              <a:gd name="connsiteY74" fmla="*/ 5392352 h 6576910"/>
              <a:gd name="connsiteX75" fmla="*/ 1251646 w 3904847"/>
              <a:gd name="connsiteY75" fmla="*/ 5856741 h 6576910"/>
              <a:gd name="connsiteX76" fmla="*/ 1191894 w 3904847"/>
              <a:gd name="connsiteY76" fmla="*/ 5917541 h 6576910"/>
              <a:gd name="connsiteX77" fmla="*/ 726457 w 3904847"/>
              <a:gd name="connsiteY77" fmla="*/ 5917541 h 6576910"/>
              <a:gd name="connsiteX78" fmla="*/ 665657 w 3904847"/>
              <a:gd name="connsiteY78" fmla="*/ 5856741 h 6576910"/>
              <a:gd name="connsiteX79" fmla="*/ 665657 w 3904847"/>
              <a:gd name="connsiteY79" fmla="*/ 5392352 h 6576910"/>
              <a:gd name="connsiteX80" fmla="*/ 726457 w 3904847"/>
              <a:gd name="connsiteY80" fmla="*/ 5331552 h 6576910"/>
              <a:gd name="connsiteX81" fmla="*/ 60800 w 3904847"/>
              <a:gd name="connsiteY81" fmla="*/ 5331552 h 6576910"/>
              <a:gd name="connsiteX82" fmla="*/ 525188 w 3904847"/>
              <a:gd name="connsiteY82" fmla="*/ 5331552 h 6576910"/>
              <a:gd name="connsiteX83" fmla="*/ 585988 w 3904847"/>
              <a:gd name="connsiteY83" fmla="*/ 5392352 h 6576910"/>
              <a:gd name="connsiteX84" fmla="*/ 585988 w 3904847"/>
              <a:gd name="connsiteY84" fmla="*/ 5856741 h 6576910"/>
              <a:gd name="connsiteX85" fmla="*/ 526237 w 3904847"/>
              <a:gd name="connsiteY85" fmla="*/ 5917541 h 6576910"/>
              <a:gd name="connsiteX86" fmla="*/ 60800 w 3904847"/>
              <a:gd name="connsiteY86" fmla="*/ 5917541 h 6576910"/>
              <a:gd name="connsiteX87" fmla="*/ 0 w 3904847"/>
              <a:gd name="connsiteY87" fmla="*/ 5856741 h 6576910"/>
              <a:gd name="connsiteX88" fmla="*/ 0 w 3904847"/>
              <a:gd name="connsiteY88" fmla="*/ 5392352 h 6576910"/>
              <a:gd name="connsiteX89" fmla="*/ 60800 w 3904847"/>
              <a:gd name="connsiteY89" fmla="*/ 5331552 h 6576910"/>
              <a:gd name="connsiteX90" fmla="*/ 3379658 w 3904847"/>
              <a:gd name="connsiteY90" fmla="*/ 4674279 h 6576910"/>
              <a:gd name="connsiteX91" fmla="*/ 3844047 w 3904847"/>
              <a:gd name="connsiteY91" fmla="*/ 4674279 h 6576910"/>
              <a:gd name="connsiteX92" fmla="*/ 3904847 w 3904847"/>
              <a:gd name="connsiteY92" fmla="*/ 4735079 h 6576910"/>
              <a:gd name="connsiteX93" fmla="*/ 3904847 w 3904847"/>
              <a:gd name="connsiteY93" fmla="*/ 5199468 h 6576910"/>
              <a:gd name="connsiteX94" fmla="*/ 3844047 w 3904847"/>
              <a:gd name="connsiteY94" fmla="*/ 5260268 h 6576910"/>
              <a:gd name="connsiteX95" fmla="*/ 3379658 w 3904847"/>
              <a:gd name="connsiteY95" fmla="*/ 5260268 h 6576910"/>
              <a:gd name="connsiteX96" fmla="*/ 3318858 w 3904847"/>
              <a:gd name="connsiteY96" fmla="*/ 5199468 h 6576910"/>
              <a:gd name="connsiteX97" fmla="*/ 3318858 w 3904847"/>
              <a:gd name="connsiteY97" fmla="*/ 4735079 h 6576910"/>
              <a:gd name="connsiteX98" fmla="*/ 3379658 w 3904847"/>
              <a:gd name="connsiteY98" fmla="*/ 4674279 h 6576910"/>
              <a:gd name="connsiteX99" fmla="*/ 2714000 w 3904847"/>
              <a:gd name="connsiteY99" fmla="*/ 4674279 h 6576910"/>
              <a:gd name="connsiteX100" fmla="*/ 3178389 w 3904847"/>
              <a:gd name="connsiteY100" fmla="*/ 4674279 h 6576910"/>
              <a:gd name="connsiteX101" fmla="*/ 3239189 w 3904847"/>
              <a:gd name="connsiteY101" fmla="*/ 4735079 h 6576910"/>
              <a:gd name="connsiteX102" fmla="*/ 3239189 w 3904847"/>
              <a:gd name="connsiteY102" fmla="*/ 5199468 h 6576910"/>
              <a:gd name="connsiteX103" fmla="*/ 3178389 w 3904847"/>
              <a:gd name="connsiteY103" fmla="*/ 5260268 h 6576910"/>
              <a:gd name="connsiteX104" fmla="*/ 2714000 w 3904847"/>
              <a:gd name="connsiteY104" fmla="*/ 5260268 h 6576910"/>
              <a:gd name="connsiteX105" fmla="*/ 2653200 w 3904847"/>
              <a:gd name="connsiteY105" fmla="*/ 5199468 h 6576910"/>
              <a:gd name="connsiteX106" fmla="*/ 2653200 w 3904847"/>
              <a:gd name="connsiteY106" fmla="*/ 4735079 h 6576910"/>
              <a:gd name="connsiteX107" fmla="*/ 2714000 w 3904847"/>
              <a:gd name="connsiteY107" fmla="*/ 4674279 h 6576910"/>
              <a:gd name="connsiteX108" fmla="*/ 2043099 w 3904847"/>
              <a:gd name="connsiteY108" fmla="*/ 4674279 h 6576910"/>
              <a:gd name="connsiteX109" fmla="*/ 2507488 w 3904847"/>
              <a:gd name="connsiteY109" fmla="*/ 4674279 h 6576910"/>
              <a:gd name="connsiteX110" fmla="*/ 2568288 w 3904847"/>
              <a:gd name="connsiteY110" fmla="*/ 4735079 h 6576910"/>
              <a:gd name="connsiteX111" fmla="*/ 2568288 w 3904847"/>
              <a:gd name="connsiteY111" fmla="*/ 5199468 h 6576910"/>
              <a:gd name="connsiteX112" fmla="*/ 2507488 w 3904847"/>
              <a:gd name="connsiteY112" fmla="*/ 5260268 h 6576910"/>
              <a:gd name="connsiteX113" fmla="*/ 2043099 w 3904847"/>
              <a:gd name="connsiteY113" fmla="*/ 5260268 h 6576910"/>
              <a:gd name="connsiteX114" fmla="*/ 1982299 w 3904847"/>
              <a:gd name="connsiteY114" fmla="*/ 5199468 h 6576910"/>
              <a:gd name="connsiteX115" fmla="*/ 1982299 w 3904847"/>
              <a:gd name="connsiteY115" fmla="*/ 4735079 h 6576910"/>
              <a:gd name="connsiteX116" fmla="*/ 2043099 w 3904847"/>
              <a:gd name="connsiteY116" fmla="*/ 4674279 h 6576910"/>
              <a:gd name="connsiteX117" fmla="*/ 1377440 w 3904847"/>
              <a:gd name="connsiteY117" fmla="*/ 4674279 h 6576910"/>
              <a:gd name="connsiteX118" fmla="*/ 1841829 w 3904847"/>
              <a:gd name="connsiteY118" fmla="*/ 4674279 h 6576910"/>
              <a:gd name="connsiteX119" fmla="*/ 1902629 w 3904847"/>
              <a:gd name="connsiteY119" fmla="*/ 4735079 h 6576910"/>
              <a:gd name="connsiteX120" fmla="*/ 1902629 w 3904847"/>
              <a:gd name="connsiteY120" fmla="*/ 5199468 h 6576910"/>
              <a:gd name="connsiteX121" fmla="*/ 1841829 w 3904847"/>
              <a:gd name="connsiteY121" fmla="*/ 5260268 h 6576910"/>
              <a:gd name="connsiteX122" fmla="*/ 1377440 w 3904847"/>
              <a:gd name="connsiteY122" fmla="*/ 5260268 h 6576910"/>
              <a:gd name="connsiteX123" fmla="*/ 1316640 w 3904847"/>
              <a:gd name="connsiteY123" fmla="*/ 5199468 h 6576910"/>
              <a:gd name="connsiteX124" fmla="*/ 1316640 w 3904847"/>
              <a:gd name="connsiteY124" fmla="*/ 4735079 h 6576910"/>
              <a:gd name="connsiteX125" fmla="*/ 1377440 w 3904847"/>
              <a:gd name="connsiteY125" fmla="*/ 4674279 h 6576910"/>
              <a:gd name="connsiteX126" fmla="*/ 60800 w 3904847"/>
              <a:gd name="connsiteY126" fmla="*/ 4674279 h 6576910"/>
              <a:gd name="connsiteX127" fmla="*/ 525188 w 3904847"/>
              <a:gd name="connsiteY127" fmla="*/ 4674279 h 6576910"/>
              <a:gd name="connsiteX128" fmla="*/ 585988 w 3904847"/>
              <a:gd name="connsiteY128" fmla="*/ 4735079 h 6576910"/>
              <a:gd name="connsiteX129" fmla="*/ 585988 w 3904847"/>
              <a:gd name="connsiteY129" fmla="*/ 5199468 h 6576910"/>
              <a:gd name="connsiteX130" fmla="*/ 526237 w 3904847"/>
              <a:gd name="connsiteY130" fmla="*/ 5260268 h 6576910"/>
              <a:gd name="connsiteX131" fmla="*/ 60800 w 3904847"/>
              <a:gd name="connsiteY131" fmla="*/ 5260268 h 6576910"/>
              <a:gd name="connsiteX132" fmla="*/ 0 w 3904847"/>
              <a:gd name="connsiteY132" fmla="*/ 5199468 h 6576910"/>
              <a:gd name="connsiteX133" fmla="*/ 0 w 3904847"/>
              <a:gd name="connsiteY133" fmla="*/ 4735079 h 6576910"/>
              <a:gd name="connsiteX134" fmla="*/ 60800 w 3904847"/>
              <a:gd name="connsiteY134" fmla="*/ 4674279 h 6576910"/>
              <a:gd name="connsiteX135" fmla="*/ 2714000 w 3904847"/>
              <a:gd name="connsiteY135" fmla="*/ 3990801 h 6576910"/>
              <a:gd name="connsiteX136" fmla="*/ 3178389 w 3904847"/>
              <a:gd name="connsiteY136" fmla="*/ 3990801 h 6576910"/>
              <a:gd name="connsiteX137" fmla="*/ 3239189 w 3904847"/>
              <a:gd name="connsiteY137" fmla="*/ 4051601 h 6576910"/>
              <a:gd name="connsiteX138" fmla="*/ 3239189 w 3904847"/>
              <a:gd name="connsiteY138" fmla="*/ 4515990 h 6576910"/>
              <a:gd name="connsiteX139" fmla="*/ 3178389 w 3904847"/>
              <a:gd name="connsiteY139" fmla="*/ 4576790 h 6576910"/>
              <a:gd name="connsiteX140" fmla="*/ 2714000 w 3904847"/>
              <a:gd name="connsiteY140" fmla="*/ 4576790 h 6576910"/>
              <a:gd name="connsiteX141" fmla="*/ 2653200 w 3904847"/>
              <a:gd name="connsiteY141" fmla="*/ 4515990 h 6576910"/>
              <a:gd name="connsiteX142" fmla="*/ 2653200 w 3904847"/>
              <a:gd name="connsiteY142" fmla="*/ 4051601 h 6576910"/>
              <a:gd name="connsiteX143" fmla="*/ 2714000 w 3904847"/>
              <a:gd name="connsiteY143" fmla="*/ 3990801 h 6576910"/>
              <a:gd name="connsiteX144" fmla="*/ 1377440 w 3904847"/>
              <a:gd name="connsiteY144" fmla="*/ 3990801 h 6576910"/>
              <a:gd name="connsiteX145" fmla="*/ 1841829 w 3904847"/>
              <a:gd name="connsiteY145" fmla="*/ 3990801 h 6576910"/>
              <a:gd name="connsiteX146" fmla="*/ 1902629 w 3904847"/>
              <a:gd name="connsiteY146" fmla="*/ 4051601 h 6576910"/>
              <a:gd name="connsiteX147" fmla="*/ 1902629 w 3904847"/>
              <a:gd name="connsiteY147" fmla="*/ 4515990 h 6576910"/>
              <a:gd name="connsiteX148" fmla="*/ 1841829 w 3904847"/>
              <a:gd name="connsiteY148" fmla="*/ 4576790 h 6576910"/>
              <a:gd name="connsiteX149" fmla="*/ 1377440 w 3904847"/>
              <a:gd name="connsiteY149" fmla="*/ 4576790 h 6576910"/>
              <a:gd name="connsiteX150" fmla="*/ 1316640 w 3904847"/>
              <a:gd name="connsiteY150" fmla="*/ 4515990 h 6576910"/>
              <a:gd name="connsiteX151" fmla="*/ 1316640 w 3904847"/>
              <a:gd name="connsiteY151" fmla="*/ 4051601 h 6576910"/>
              <a:gd name="connsiteX152" fmla="*/ 1377440 w 3904847"/>
              <a:gd name="connsiteY152" fmla="*/ 3990801 h 6576910"/>
              <a:gd name="connsiteX153" fmla="*/ 726457 w 3904847"/>
              <a:gd name="connsiteY153" fmla="*/ 3990801 h 6576910"/>
              <a:gd name="connsiteX154" fmla="*/ 1190845 w 3904847"/>
              <a:gd name="connsiteY154" fmla="*/ 3990801 h 6576910"/>
              <a:gd name="connsiteX155" fmla="*/ 1251646 w 3904847"/>
              <a:gd name="connsiteY155" fmla="*/ 4051601 h 6576910"/>
              <a:gd name="connsiteX156" fmla="*/ 1251646 w 3904847"/>
              <a:gd name="connsiteY156" fmla="*/ 4515990 h 6576910"/>
              <a:gd name="connsiteX157" fmla="*/ 1191894 w 3904847"/>
              <a:gd name="connsiteY157" fmla="*/ 4576790 h 6576910"/>
              <a:gd name="connsiteX158" fmla="*/ 726457 w 3904847"/>
              <a:gd name="connsiteY158" fmla="*/ 4576790 h 6576910"/>
              <a:gd name="connsiteX159" fmla="*/ 665657 w 3904847"/>
              <a:gd name="connsiteY159" fmla="*/ 4515990 h 6576910"/>
              <a:gd name="connsiteX160" fmla="*/ 665657 w 3904847"/>
              <a:gd name="connsiteY160" fmla="*/ 4051601 h 6576910"/>
              <a:gd name="connsiteX161" fmla="*/ 726457 w 3904847"/>
              <a:gd name="connsiteY161" fmla="*/ 3990801 h 6576910"/>
              <a:gd name="connsiteX162" fmla="*/ 3379658 w 3904847"/>
              <a:gd name="connsiteY162" fmla="*/ 3308371 h 6576910"/>
              <a:gd name="connsiteX163" fmla="*/ 3844047 w 3904847"/>
              <a:gd name="connsiteY163" fmla="*/ 3308371 h 6576910"/>
              <a:gd name="connsiteX164" fmla="*/ 3904847 w 3904847"/>
              <a:gd name="connsiteY164" fmla="*/ 3369171 h 6576910"/>
              <a:gd name="connsiteX165" fmla="*/ 3904847 w 3904847"/>
              <a:gd name="connsiteY165" fmla="*/ 3833560 h 6576910"/>
              <a:gd name="connsiteX166" fmla="*/ 3844047 w 3904847"/>
              <a:gd name="connsiteY166" fmla="*/ 3894360 h 6576910"/>
              <a:gd name="connsiteX167" fmla="*/ 3379658 w 3904847"/>
              <a:gd name="connsiteY167" fmla="*/ 3894360 h 6576910"/>
              <a:gd name="connsiteX168" fmla="*/ 3318858 w 3904847"/>
              <a:gd name="connsiteY168" fmla="*/ 3833560 h 6576910"/>
              <a:gd name="connsiteX169" fmla="*/ 3318858 w 3904847"/>
              <a:gd name="connsiteY169" fmla="*/ 3369171 h 6576910"/>
              <a:gd name="connsiteX170" fmla="*/ 3379658 w 3904847"/>
              <a:gd name="connsiteY170" fmla="*/ 3308371 h 6576910"/>
              <a:gd name="connsiteX171" fmla="*/ 2714000 w 3904847"/>
              <a:gd name="connsiteY171" fmla="*/ 3308371 h 6576910"/>
              <a:gd name="connsiteX172" fmla="*/ 3178389 w 3904847"/>
              <a:gd name="connsiteY172" fmla="*/ 3308371 h 6576910"/>
              <a:gd name="connsiteX173" fmla="*/ 3239189 w 3904847"/>
              <a:gd name="connsiteY173" fmla="*/ 3369171 h 6576910"/>
              <a:gd name="connsiteX174" fmla="*/ 3239189 w 3904847"/>
              <a:gd name="connsiteY174" fmla="*/ 3833560 h 6576910"/>
              <a:gd name="connsiteX175" fmla="*/ 3178389 w 3904847"/>
              <a:gd name="connsiteY175" fmla="*/ 3894360 h 6576910"/>
              <a:gd name="connsiteX176" fmla="*/ 2714000 w 3904847"/>
              <a:gd name="connsiteY176" fmla="*/ 3894360 h 6576910"/>
              <a:gd name="connsiteX177" fmla="*/ 2653200 w 3904847"/>
              <a:gd name="connsiteY177" fmla="*/ 3833560 h 6576910"/>
              <a:gd name="connsiteX178" fmla="*/ 2653200 w 3904847"/>
              <a:gd name="connsiteY178" fmla="*/ 3369171 h 6576910"/>
              <a:gd name="connsiteX179" fmla="*/ 2714000 w 3904847"/>
              <a:gd name="connsiteY179" fmla="*/ 3308371 h 6576910"/>
              <a:gd name="connsiteX180" fmla="*/ 2043099 w 3904847"/>
              <a:gd name="connsiteY180" fmla="*/ 3308371 h 6576910"/>
              <a:gd name="connsiteX181" fmla="*/ 2507488 w 3904847"/>
              <a:gd name="connsiteY181" fmla="*/ 3308371 h 6576910"/>
              <a:gd name="connsiteX182" fmla="*/ 2568288 w 3904847"/>
              <a:gd name="connsiteY182" fmla="*/ 3369171 h 6576910"/>
              <a:gd name="connsiteX183" fmla="*/ 2568288 w 3904847"/>
              <a:gd name="connsiteY183" fmla="*/ 3833560 h 6576910"/>
              <a:gd name="connsiteX184" fmla="*/ 2507488 w 3904847"/>
              <a:gd name="connsiteY184" fmla="*/ 3894360 h 6576910"/>
              <a:gd name="connsiteX185" fmla="*/ 2043099 w 3904847"/>
              <a:gd name="connsiteY185" fmla="*/ 3894360 h 6576910"/>
              <a:gd name="connsiteX186" fmla="*/ 1982299 w 3904847"/>
              <a:gd name="connsiteY186" fmla="*/ 3833560 h 6576910"/>
              <a:gd name="connsiteX187" fmla="*/ 1982299 w 3904847"/>
              <a:gd name="connsiteY187" fmla="*/ 3369171 h 6576910"/>
              <a:gd name="connsiteX188" fmla="*/ 2043099 w 3904847"/>
              <a:gd name="connsiteY188" fmla="*/ 3308371 h 6576910"/>
              <a:gd name="connsiteX189" fmla="*/ 1377440 w 3904847"/>
              <a:gd name="connsiteY189" fmla="*/ 3308371 h 6576910"/>
              <a:gd name="connsiteX190" fmla="*/ 1841829 w 3904847"/>
              <a:gd name="connsiteY190" fmla="*/ 3308371 h 6576910"/>
              <a:gd name="connsiteX191" fmla="*/ 1902629 w 3904847"/>
              <a:gd name="connsiteY191" fmla="*/ 3369171 h 6576910"/>
              <a:gd name="connsiteX192" fmla="*/ 1902629 w 3904847"/>
              <a:gd name="connsiteY192" fmla="*/ 3833560 h 6576910"/>
              <a:gd name="connsiteX193" fmla="*/ 1841829 w 3904847"/>
              <a:gd name="connsiteY193" fmla="*/ 3894360 h 6576910"/>
              <a:gd name="connsiteX194" fmla="*/ 1377440 w 3904847"/>
              <a:gd name="connsiteY194" fmla="*/ 3894360 h 6576910"/>
              <a:gd name="connsiteX195" fmla="*/ 1316640 w 3904847"/>
              <a:gd name="connsiteY195" fmla="*/ 3833560 h 6576910"/>
              <a:gd name="connsiteX196" fmla="*/ 1316640 w 3904847"/>
              <a:gd name="connsiteY196" fmla="*/ 3369171 h 6576910"/>
              <a:gd name="connsiteX197" fmla="*/ 1377440 w 3904847"/>
              <a:gd name="connsiteY197" fmla="*/ 3308371 h 6576910"/>
              <a:gd name="connsiteX198" fmla="*/ 726457 w 3904847"/>
              <a:gd name="connsiteY198" fmla="*/ 3308371 h 6576910"/>
              <a:gd name="connsiteX199" fmla="*/ 1190845 w 3904847"/>
              <a:gd name="connsiteY199" fmla="*/ 3308371 h 6576910"/>
              <a:gd name="connsiteX200" fmla="*/ 1251646 w 3904847"/>
              <a:gd name="connsiteY200" fmla="*/ 3369171 h 6576910"/>
              <a:gd name="connsiteX201" fmla="*/ 1251646 w 3904847"/>
              <a:gd name="connsiteY201" fmla="*/ 3833560 h 6576910"/>
              <a:gd name="connsiteX202" fmla="*/ 1191894 w 3904847"/>
              <a:gd name="connsiteY202" fmla="*/ 3894360 h 6576910"/>
              <a:gd name="connsiteX203" fmla="*/ 726457 w 3904847"/>
              <a:gd name="connsiteY203" fmla="*/ 3894360 h 6576910"/>
              <a:gd name="connsiteX204" fmla="*/ 665657 w 3904847"/>
              <a:gd name="connsiteY204" fmla="*/ 3833560 h 6576910"/>
              <a:gd name="connsiteX205" fmla="*/ 665657 w 3904847"/>
              <a:gd name="connsiteY205" fmla="*/ 3369171 h 6576910"/>
              <a:gd name="connsiteX206" fmla="*/ 726457 w 3904847"/>
              <a:gd name="connsiteY206" fmla="*/ 3308371 h 6576910"/>
              <a:gd name="connsiteX207" fmla="*/ 60800 w 3904847"/>
              <a:gd name="connsiteY207" fmla="*/ 3308371 h 6576910"/>
              <a:gd name="connsiteX208" fmla="*/ 525188 w 3904847"/>
              <a:gd name="connsiteY208" fmla="*/ 3308371 h 6576910"/>
              <a:gd name="connsiteX209" fmla="*/ 585988 w 3904847"/>
              <a:gd name="connsiteY209" fmla="*/ 3369171 h 6576910"/>
              <a:gd name="connsiteX210" fmla="*/ 585988 w 3904847"/>
              <a:gd name="connsiteY210" fmla="*/ 3833560 h 6576910"/>
              <a:gd name="connsiteX211" fmla="*/ 526237 w 3904847"/>
              <a:gd name="connsiteY211" fmla="*/ 3894360 h 6576910"/>
              <a:gd name="connsiteX212" fmla="*/ 60800 w 3904847"/>
              <a:gd name="connsiteY212" fmla="*/ 3894360 h 6576910"/>
              <a:gd name="connsiteX213" fmla="*/ 0 w 3904847"/>
              <a:gd name="connsiteY213" fmla="*/ 3833560 h 6576910"/>
              <a:gd name="connsiteX214" fmla="*/ 0 w 3904847"/>
              <a:gd name="connsiteY214" fmla="*/ 3369171 h 6576910"/>
              <a:gd name="connsiteX215" fmla="*/ 60800 w 3904847"/>
              <a:gd name="connsiteY215" fmla="*/ 3308371 h 6576910"/>
              <a:gd name="connsiteX216" fmla="*/ 3379658 w 3904847"/>
              <a:gd name="connsiteY216" fmla="*/ 2658438 h 6576910"/>
              <a:gd name="connsiteX217" fmla="*/ 3844047 w 3904847"/>
              <a:gd name="connsiteY217" fmla="*/ 2658438 h 6576910"/>
              <a:gd name="connsiteX218" fmla="*/ 3904847 w 3904847"/>
              <a:gd name="connsiteY218" fmla="*/ 2719240 h 6576910"/>
              <a:gd name="connsiteX219" fmla="*/ 3904847 w 3904847"/>
              <a:gd name="connsiteY219" fmla="*/ 3183626 h 6576910"/>
              <a:gd name="connsiteX220" fmla="*/ 3844047 w 3904847"/>
              <a:gd name="connsiteY220" fmla="*/ 3244427 h 6576910"/>
              <a:gd name="connsiteX221" fmla="*/ 3379658 w 3904847"/>
              <a:gd name="connsiteY221" fmla="*/ 3244427 h 6576910"/>
              <a:gd name="connsiteX222" fmla="*/ 3318858 w 3904847"/>
              <a:gd name="connsiteY222" fmla="*/ 3183626 h 6576910"/>
              <a:gd name="connsiteX223" fmla="*/ 3318858 w 3904847"/>
              <a:gd name="connsiteY223" fmla="*/ 2719240 h 6576910"/>
              <a:gd name="connsiteX224" fmla="*/ 3379658 w 3904847"/>
              <a:gd name="connsiteY224" fmla="*/ 2658438 h 6576910"/>
              <a:gd name="connsiteX225" fmla="*/ 2043099 w 3904847"/>
              <a:gd name="connsiteY225" fmla="*/ 2658438 h 6576910"/>
              <a:gd name="connsiteX226" fmla="*/ 2507488 w 3904847"/>
              <a:gd name="connsiteY226" fmla="*/ 2658438 h 6576910"/>
              <a:gd name="connsiteX227" fmla="*/ 2568288 w 3904847"/>
              <a:gd name="connsiteY227" fmla="*/ 2719241 h 6576910"/>
              <a:gd name="connsiteX228" fmla="*/ 2568288 w 3904847"/>
              <a:gd name="connsiteY228" fmla="*/ 3183626 h 6576910"/>
              <a:gd name="connsiteX229" fmla="*/ 2507488 w 3904847"/>
              <a:gd name="connsiteY229" fmla="*/ 3244427 h 6576910"/>
              <a:gd name="connsiteX230" fmla="*/ 2043099 w 3904847"/>
              <a:gd name="connsiteY230" fmla="*/ 3244427 h 6576910"/>
              <a:gd name="connsiteX231" fmla="*/ 1982299 w 3904847"/>
              <a:gd name="connsiteY231" fmla="*/ 3183626 h 6576910"/>
              <a:gd name="connsiteX232" fmla="*/ 1982299 w 3904847"/>
              <a:gd name="connsiteY232" fmla="*/ 2719241 h 6576910"/>
              <a:gd name="connsiteX233" fmla="*/ 2043099 w 3904847"/>
              <a:gd name="connsiteY233" fmla="*/ 2658438 h 6576910"/>
              <a:gd name="connsiteX234" fmla="*/ 1377440 w 3904847"/>
              <a:gd name="connsiteY234" fmla="*/ 2658438 h 6576910"/>
              <a:gd name="connsiteX235" fmla="*/ 1841829 w 3904847"/>
              <a:gd name="connsiteY235" fmla="*/ 2658438 h 6576910"/>
              <a:gd name="connsiteX236" fmla="*/ 1902629 w 3904847"/>
              <a:gd name="connsiteY236" fmla="*/ 2719241 h 6576910"/>
              <a:gd name="connsiteX237" fmla="*/ 1902629 w 3904847"/>
              <a:gd name="connsiteY237" fmla="*/ 3183626 h 6576910"/>
              <a:gd name="connsiteX238" fmla="*/ 1841829 w 3904847"/>
              <a:gd name="connsiteY238" fmla="*/ 3244427 h 6576910"/>
              <a:gd name="connsiteX239" fmla="*/ 1377440 w 3904847"/>
              <a:gd name="connsiteY239" fmla="*/ 3244427 h 6576910"/>
              <a:gd name="connsiteX240" fmla="*/ 1316640 w 3904847"/>
              <a:gd name="connsiteY240" fmla="*/ 3183626 h 6576910"/>
              <a:gd name="connsiteX241" fmla="*/ 1316640 w 3904847"/>
              <a:gd name="connsiteY241" fmla="*/ 2719241 h 6576910"/>
              <a:gd name="connsiteX242" fmla="*/ 1377440 w 3904847"/>
              <a:gd name="connsiteY242" fmla="*/ 2658438 h 6576910"/>
              <a:gd name="connsiteX243" fmla="*/ 60800 w 3904847"/>
              <a:gd name="connsiteY243" fmla="*/ 2658438 h 6576910"/>
              <a:gd name="connsiteX244" fmla="*/ 525188 w 3904847"/>
              <a:gd name="connsiteY244" fmla="*/ 2658438 h 6576910"/>
              <a:gd name="connsiteX245" fmla="*/ 585988 w 3904847"/>
              <a:gd name="connsiteY245" fmla="*/ 2719241 h 6576910"/>
              <a:gd name="connsiteX246" fmla="*/ 585988 w 3904847"/>
              <a:gd name="connsiteY246" fmla="*/ 3183626 h 6576910"/>
              <a:gd name="connsiteX247" fmla="*/ 526237 w 3904847"/>
              <a:gd name="connsiteY247" fmla="*/ 3244427 h 6576910"/>
              <a:gd name="connsiteX248" fmla="*/ 60800 w 3904847"/>
              <a:gd name="connsiteY248" fmla="*/ 3244427 h 6576910"/>
              <a:gd name="connsiteX249" fmla="*/ 0 w 3904847"/>
              <a:gd name="connsiteY249" fmla="*/ 3183626 h 6576910"/>
              <a:gd name="connsiteX250" fmla="*/ 0 w 3904847"/>
              <a:gd name="connsiteY250" fmla="*/ 2719241 h 6576910"/>
              <a:gd name="connsiteX251" fmla="*/ 60800 w 3904847"/>
              <a:gd name="connsiteY251" fmla="*/ 2658438 h 6576910"/>
              <a:gd name="connsiteX252" fmla="*/ 1377440 w 3904847"/>
              <a:gd name="connsiteY252" fmla="*/ 1976009 h 6576910"/>
              <a:gd name="connsiteX253" fmla="*/ 1841829 w 3904847"/>
              <a:gd name="connsiteY253" fmla="*/ 1976009 h 6576910"/>
              <a:gd name="connsiteX254" fmla="*/ 1902629 w 3904847"/>
              <a:gd name="connsiteY254" fmla="*/ 2036807 h 6576910"/>
              <a:gd name="connsiteX255" fmla="*/ 1902629 w 3904847"/>
              <a:gd name="connsiteY255" fmla="*/ 2501198 h 6576910"/>
              <a:gd name="connsiteX256" fmla="*/ 1841829 w 3904847"/>
              <a:gd name="connsiteY256" fmla="*/ 2561998 h 6576910"/>
              <a:gd name="connsiteX257" fmla="*/ 1377440 w 3904847"/>
              <a:gd name="connsiteY257" fmla="*/ 2561998 h 6576910"/>
              <a:gd name="connsiteX258" fmla="*/ 1316640 w 3904847"/>
              <a:gd name="connsiteY258" fmla="*/ 2501198 h 6576910"/>
              <a:gd name="connsiteX259" fmla="*/ 1316640 w 3904847"/>
              <a:gd name="connsiteY259" fmla="*/ 2036807 h 6576910"/>
              <a:gd name="connsiteX260" fmla="*/ 1377440 w 3904847"/>
              <a:gd name="connsiteY260" fmla="*/ 1976009 h 6576910"/>
              <a:gd name="connsiteX261" fmla="*/ 726457 w 3904847"/>
              <a:gd name="connsiteY261" fmla="*/ 1976009 h 6576910"/>
              <a:gd name="connsiteX262" fmla="*/ 1190845 w 3904847"/>
              <a:gd name="connsiteY262" fmla="*/ 1976009 h 6576910"/>
              <a:gd name="connsiteX263" fmla="*/ 1251646 w 3904847"/>
              <a:gd name="connsiteY263" fmla="*/ 2036807 h 6576910"/>
              <a:gd name="connsiteX264" fmla="*/ 1251646 w 3904847"/>
              <a:gd name="connsiteY264" fmla="*/ 2501198 h 6576910"/>
              <a:gd name="connsiteX265" fmla="*/ 1191894 w 3904847"/>
              <a:gd name="connsiteY265" fmla="*/ 2561998 h 6576910"/>
              <a:gd name="connsiteX266" fmla="*/ 726457 w 3904847"/>
              <a:gd name="connsiteY266" fmla="*/ 2561998 h 6576910"/>
              <a:gd name="connsiteX267" fmla="*/ 665657 w 3904847"/>
              <a:gd name="connsiteY267" fmla="*/ 2501198 h 6576910"/>
              <a:gd name="connsiteX268" fmla="*/ 665657 w 3904847"/>
              <a:gd name="connsiteY268" fmla="*/ 2036807 h 6576910"/>
              <a:gd name="connsiteX269" fmla="*/ 726457 w 3904847"/>
              <a:gd name="connsiteY269" fmla="*/ 1976009 h 6576910"/>
              <a:gd name="connsiteX270" fmla="*/ 60800 w 3904847"/>
              <a:gd name="connsiteY270" fmla="*/ 1976009 h 6576910"/>
              <a:gd name="connsiteX271" fmla="*/ 525188 w 3904847"/>
              <a:gd name="connsiteY271" fmla="*/ 1976009 h 6576910"/>
              <a:gd name="connsiteX272" fmla="*/ 585988 w 3904847"/>
              <a:gd name="connsiteY272" fmla="*/ 2036807 h 6576910"/>
              <a:gd name="connsiteX273" fmla="*/ 585988 w 3904847"/>
              <a:gd name="connsiteY273" fmla="*/ 2501198 h 6576910"/>
              <a:gd name="connsiteX274" fmla="*/ 526237 w 3904847"/>
              <a:gd name="connsiteY274" fmla="*/ 2561998 h 6576910"/>
              <a:gd name="connsiteX275" fmla="*/ 60800 w 3904847"/>
              <a:gd name="connsiteY275" fmla="*/ 2561998 h 6576910"/>
              <a:gd name="connsiteX276" fmla="*/ 0 w 3904847"/>
              <a:gd name="connsiteY276" fmla="*/ 2501198 h 6576910"/>
              <a:gd name="connsiteX277" fmla="*/ 0 w 3904847"/>
              <a:gd name="connsiteY277" fmla="*/ 2036807 h 6576910"/>
              <a:gd name="connsiteX278" fmla="*/ 60800 w 3904847"/>
              <a:gd name="connsiteY278" fmla="*/ 1976009 h 6576910"/>
              <a:gd name="connsiteX279" fmla="*/ 3379658 w 3904847"/>
              <a:gd name="connsiteY279" fmla="*/ 1976008 h 6576910"/>
              <a:gd name="connsiteX280" fmla="*/ 3844047 w 3904847"/>
              <a:gd name="connsiteY280" fmla="*/ 1976008 h 6576910"/>
              <a:gd name="connsiteX281" fmla="*/ 3904847 w 3904847"/>
              <a:gd name="connsiteY281" fmla="*/ 2036807 h 6576910"/>
              <a:gd name="connsiteX282" fmla="*/ 3904847 w 3904847"/>
              <a:gd name="connsiteY282" fmla="*/ 2501197 h 6576910"/>
              <a:gd name="connsiteX283" fmla="*/ 3844047 w 3904847"/>
              <a:gd name="connsiteY283" fmla="*/ 2561998 h 6576910"/>
              <a:gd name="connsiteX284" fmla="*/ 3379658 w 3904847"/>
              <a:gd name="connsiteY284" fmla="*/ 2561998 h 6576910"/>
              <a:gd name="connsiteX285" fmla="*/ 3318858 w 3904847"/>
              <a:gd name="connsiteY285" fmla="*/ 2501197 h 6576910"/>
              <a:gd name="connsiteX286" fmla="*/ 3318858 w 3904847"/>
              <a:gd name="connsiteY286" fmla="*/ 2036807 h 6576910"/>
              <a:gd name="connsiteX287" fmla="*/ 3379658 w 3904847"/>
              <a:gd name="connsiteY287" fmla="*/ 1976008 h 6576910"/>
              <a:gd name="connsiteX288" fmla="*/ 2714000 w 3904847"/>
              <a:gd name="connsiteY288" fmla="*/ 1976008 h 6576910"/>
              <a:gd name="connsiteX289" fmla="*/ 3178389 w 3904847"/>
              <a:gd name="connsiteY289" fmla="*/ 1976008 h 6576910"/>
              <a:gd name="connsiteX290" fmla="*/ 3239189 w 3904847"/>
              <a:gd name="connsiteY290" fmla="*/ 2036807 h 6576910"/>
              <a:gd name="connsiteX291" fmla="*/ 3239189 w 3904847"/>
              <a:gd name="connsiteY291" fmla="*/ 2501197 h 6576910"/>
              <a:gd name="connsiteX292" fmla="*/ 3178389 w 3904847"/>
              <a:gd name="connsiteY292" fmla="*/ 2561998 h 6576910"/>
              <a:gd name="connsiteX293" fmla="*/ 2714000 w 3904847"/>
              <a:gd name="connsiteY293" fmla="*/ 2561998 h 6576910"/>
              <a:gd name="connsiteX294" fmla="*/ 2653200 w 3904847"/>
              <a:gd name="connsiteY294" fmla="*/ 2501197 h 6576910"/>
              <a:gd name="connsiteX295" fmla="*/ 2653200 w 3904847"/>
              <a:gd name="connsiteY295" fmla="*/ 2036807 h 6576910"/>
              <a:gd name="connsiteX296" fmla="*/ 2714000 w 3904847"/>
              <a:gd name="connsiteY296" fmla="*/ 1976008 h 6576910"/>
              <a:gd name="connsiteX297" fmla="*/ 2043099 w 3904847"/>
              <a:gd name="connsiteY297" fmla="*/ 1976008 h 6576910"/>
              <a:gd name="connsiteX298" fmla="*/ 2507488 w 3904847"/>
              <a:gd name="connsiteY298" fmla="*/ 1976008 h 6576910"/>
              <a:gd name="connsiteX299" fmla="*/ 2568288 w 3904847"/>
              <a:gd name="connsiteY299" fmla="*/ 2036807 h 6576910"/>
              <a:gd name="connsiteX300" fmla="*/ 2568288 w 3904847"/>
              <a:gd name="connsiteY300" fmla="*/ 2501197 h 6576910"/>
              <a:gd name="connsiteX301" fmla="*/ 2507488 w 3904847"/>
              <a:gd name="connsiteY301" fmla="*/ 2561998 h 6576910"/>
              <a:gd name="connsiteX302" fmla="*/ 2043099 w 3904847"/>
              <a:gd name="connsiteY302" fmla="*/ 2561998 h 6576910"/>
              <a:gd name="connsiteX303" fmla="*/ 1982299 w 3904847"/>
              <a:gd name="connsiteY303" fmla="*/ 2501197 h 6576910"/>
              <a:gd name="connsiteX304" fmla="*/ 1982299 w 3904847"/>
              <a:gd name="connsiteY304" fmla="*/ 2036807 h 6576910"/>
              <a:gd name="connsiteX305" fmla="*/ 2043099 w 3904847"/>
              <a:gd name="connsiteY305" fmla="*/ 1976008 h 6576910"/>
              <a:gd name="connsiteX306" fmla="*/ 1377440 w 3904847"/>
              <a:gd name="connsiteY306" fmla="*/ 1317690 h 6576910"/>
              <a:gd name="connsiteX307" fmla="*/ 1841829 w 3904847"/>
              <a:gd name="connsiteY307" fmla="*/ 1317690 h 6576910"/>
              <a:gd name="connsiteX308" fmla="*/ 1902629 w 3904847"/>
              <a:gd name="connsiteY308" fmla="*/ 1378490 h 6576910"/>
              <a:gd name="connsiteX309" fmla="*/ 1902629 w 3904847"/>
              <a:gd name="connsiteY309" fmla="*/ 1842878 h 6576910"/>
              <a:gd name="connsiteX310" fmla="*/ 1841829 w 3904847"/>
              <a:gd name="connsiteY310" fmla="*/ 1903678 h 6576910"/>
              <a:gd name="connsiteX311" fmla="*/ 1377440 w 3904847"/>
              <a:gd name="connsiteY311" fmla="*/ 1903678 h 6576910"/>
              <a:gd name="connsiteX312" fmla="*/ 1316640 w 3904847"/>
              <a:gd name="connsiteY312" fmla="*/ 1842878 h 6576910"/>
              <a:gd name="connsiteX313" fmla="*/ 1316640 w 3904847"/>
              <a:gd name="connsiteY313" fmla="*/ 1378490 h 6576910"/>
              <a:gd name="connsiteX314" fmla="*/ 1377440 w 3904847"/>
              <a:gd name="connsiteY314" fmla="*/ 1317690 h 6576910"/>
              <a:gd name="connsiteX315" fmla="*/ 726457 w 3904847"/>
              <a:gd name="connsiteY315" fmla="*/ 1317690 h 6576910"/>
              <a:gd name="connsiteX316" fmla="*/ 1190845 w 3904847"/>
              <a:gd name="connsiteY316" fmla="*/ 1317690 h 6576910"/>
              <a:gd name="connsiteX317" fmla="*/ 1251646 w 3904847"/>
              <a:gd name="connsiteY317" fmla="*/ 1378491 h 6576910"/>
              <a:gd name="connsiteX318" fmla="*/ 1251646 w 3904847"/>
              <a:gd name="connsiteY318" fmla="*/ 1842878 h 6576910"/>
              <a:gd name="connsiteX319" fmla="*/ 1191894 w 3904847"/>
              <a:gd name="connsiteY319" fmla="*/ 1903679 h 6576910"/>
              <a:gd name="connsiteX320" fmla="*/ 726457 w 3904847"/>
              <a:gd name="connsiteY320" fmla="*/ 1903679 h 6576910"/>
              <a:gd name="connsiteX321" fmla="*/ 665657 w 3904847"/>
              <a:gd name="connsiteY321" fmla="*/ 1842878 h 6576910"/>
              <a:gd name="connsiteX322" fmla="*/ 665657 w 3904847"/>
              <a:gd name="connsiteY322" fmla="*/ 1378491 h 6576910"/>
              <a:gd name="connsiteX323" fmla="*/ 726457 w 3904847"/>
              <a:gd name="connsiteY323" fmla="*/ 1317690 h 6576910"/>
              <a:gd name="connsiteX324" fmla="*/ 2043099 w 3904847"/>
              <a:gd name="connsiteY324" fmla="*/ 1317689 h 6576910"/>
              <a:gd name="connsiteX325" fmla="*/ 2507488 w 3904847"/>
              <a:gd name="connsiteY325" fmla="*/ 1317689 h 6576910"/>
              <a:gd name="connsiteX326" fmla="*/ 2568288 w 3904847"/>
              <a:gd name="connsiteY326" fmla="*/ 1378489 h 6576910"/>
              <a:gd name="connsiteX327" fmla="*/ 2568288 w 3904847"/>
              <a:gd name="connsiteY327" fmla="*/ 1842877 h 6576910"/>
              <a:gd name="connsiteX328" fmla="*/ 2507488 w 3904847"/>
              <a:gd name="connsiteY328" fmla="*/ 1903677 h 6576910"/>
              <a:gd name="connsiteX329" fmla="*/ 2043099 w 3904847"/>
              <a:gd name="connsiteY329" fmla="*/ 1903677 h 6576910"/>
              <a:gd name="connsiteX330" fmla="*/ 1982299 w 3904847"/>
              <a:gd name="connsiteY330" fmla="*/ 1842877 h 6576910"/>
              <a:gd name="connsiteX331" fmla="*/ 1982299 w 3904847"/>
              <a:gd name="connsiteY331" fmla="*/ 1378489 h 6576910"/>
              <a:gd name="connsiteX332" fmla="*/ 2043099 w 3904847"/>
              <a:gd name="connsiteY332" fmla="*/ 1317689 h 6576910"/>
              <a:gd name="connsiteX333" fmla="*/ 3379658 w 3904847"/>
              <a:gd name="connsiteY333" fmla="*/ 1317688 h 6576910"/>
              <a:gd name="connsiteX334" fmla="*/ 3844047 w 3904847"/>
              <a:gd name="connsiteY334" fmla="*/ 1317688 h 6576910"/>
              <a:gd name="connsiteX335" fmla="*/ 3904847 w 3904847"/>
              <a:gd name="connsiteY335" fmla="*/ 1378489 h 6576910"/>
              <a:gd name="connsiteX336" fmla="*/ 3904847 w 3904847"/>
              <a:gd name="connsiteY336" fmla="*/ 1842877 h 6576910"/>
              <a:gd name="connsiteX337" fmla="*/ 3844047 w 3904847"/>
              <a:gd name="connsiteY337" fmla="*/ 1903676 h 6576910"/>
              <a:gd name="connsiteX338" fmla="*/ 3379658 w 3904847"/>
              <a:gd name="connsiteY338" fmla="*/ 1903676 h 6576910"/>
              <a:gd name="connsiteX339" fmla="*/ 3318858 w 3904847"/>
              <a:gd name="connsiteY339" fmla="*/ 1842877 h 6576910"/>
              <a:gd name="connsiteX340" fmla="*/ 3318858 w 3904847"/>
              <a:gd name="connsiteY340" fmla="*/ 1378489 h 6576910"/>
              <a:gd name="connsiteX341" fmla="*/ 3379658 w 3904847"/>
              <a:gd name="connsiteY341" fmla="*/ 1317688 h 6576910"/>
              <a:gd name="connsiteX342" fmla="*/ 2714000 w 3904847"/>
              <a:gd name="connsiteY342" fmla="*/ 1317688 h 6576910"/>
              <a:gd name="connsiteX343" fmla="*/ 3178389 w 3904847"/>
              <a:gd name="connsiteY343" fmla="*/ 1317688 h 6576910"/>
              <a:gd name="connsiteX344" fmla="*/ 3239189 w 3904847"/>
              <a:gd name="connsiteY344" fmla="*/ 1378489 h 6576910"/>
              <a:gd name="connsiteX345" fmla="*/ 3239189 w 3904847"/>
              <a:gd name="connsiteY345" fmla="*/ 1842877 h 6576910"/>
              <a:gd name="connsiteX346" fmla="*/ 3178389 w 3904847"/>
              <a:gd name="connsiteY346" fmla="*/ 1903677 h 6576910"/>
              <a:gd name="connsiteX347" fmla="*/ 2714000 w 3904847"/>
              <a:gd name="connsiteY347" fmla="*/ 1903677 h 6576910"/>
              <a:gd name="connsiteX348" fmla="*/ 2653200 w 3904847"/>
              <a:gd name="connsiteY348" fmla="*/ 1842877 h 6576910"/>
              <a:gd name="connsiteX349" fmla="*/ 2653200 w 3904847"/>
              <a:gd name="connsiteY349" fmla="*/ 1378489 h 6576910"/>
              <a:gd name="connsiteX350" fmla="*/ 2714000 w 3904847"/>
              <a:gd name="connsiteY350" fmla="*/ 1317688 h 6576910"/>
              <a:gd name="connsiteX351" fmla="*/ 726457 w 3904847"/>
              <a:gd name="connsiteY351" fmla="*/ 658321 h 6576910"/>
              <a:gd name="connsiteX352" fmla="*/ 1190845 w 3904847"/>
              <a:gd name="connsiteY352" fmla="*/ 658321 h 6576910"/>
              <a:gd name="connsiteX353" fmla="*/ 1251646 w 3904847"/>
              <a:gd name="connsiteY353" fmla="*/ 719121 h 6576910"/>
              <a:gd name="connsiteX354" fmla="*/ 1251646 w 3904847"/>
              <a:gd name="connsiteY354" fmla="*/ 1183510 h 6576910"/>
              <a:gd name="connsiteX355" fmla="*/ 1191894 w 3904847"/>
              <a:gd name="connsiteY355" fmla="*/ 1245359 h 6576910"/>
              <a:gd name="connsiteX356" fmla="*/ 726457 w 3904847"/>
              <a:gd name="connsiteY356" fmla="*/ 1245359 h 6576910"/>
              <a:gd name="connsiteX357" fmla="*/ 665657 w 3904847"/>
              <a:gd name="connsiteY357" fmla="*/ 1184559 h 6576910"/>
              <a:gd name="connsiteX358" fmla="*/ 665657 w 3904847"/>
              <a:gd name="connsiteY358" fmla="*/ 719121 h 6576910"/>
              <a:gd name="connsiteX359" fmla="*/ 726457 w 3904847"/>
              <a:gd name="connsiteY359" fmla="*/ 658321 h 6576910"/>
              <a:gd name="connsiteX360" fmla="*/ 60800 w 3904847"/>
              <a:gd name="connsiteY360" fmla="*/ 658321 h 6576910"/>
              <a:gd name="connsiteX361" fmla="*/ 525188 w 3904847"/>
              <a:gd name="connsiteY361" fmla="*/ 658321 h 6576910"/>
              <a:gd name="connsiteX362" fmla="*/ 585988 w 3904847"/>
              <a:gd name="connsiteY362" fmla="*/ 719121 h 6576910"/>
              <a:gd name="connsiteX363" fmla="*/ 585988 w 3904847"/>
              <a:gd name="connsiteY363" fmla="*/ 1183511 h 6576910"/>
              <a:gd name="connsiteX364" fmla="*/ 526237 w 3904847"/>
              <a:gd name="connsiteY364" fmla="*/ 1245360 h 6576910"/>
              <a:gd name="connsiteX365" fmla="*/ 60800 w 3904847"/>
              <a:gd name="connsiteY365" fmla="*/ 1245360 h 6576910"/>
              <a:gd name="connsiteX366" fmla="*/ 0 w 3904847"/>
              <a:gd name="connsiteY366" fmla="*/ 1184559 h 6576910"/>
              <a:gd name="connsiteX367" fmla="*/ 0 w 3904847"/>
              <a:gd name="connsiteY367" fmla="*/ 719121 h 6576910"/>
              <a:gd name="connsiteX368" fmla="*/ 60800 w 3904847"/>
              <a:gd name="connsiteY368" fmla="*/ 658321 h 6576910"/>
              <a:gd name="connsiteX369" fmla="*/ 2714000 w 3904847"/>
              <a:gd name="connsiteY369" fmla="*/ 658320 h 6576910"/>
              <a:gd name="connsiteX370" fmla="*/ 3178389 w 3904847"/>
              <a:gd name="connsiteY370" fmla="*/ 658320 h 6576910"/>
              <a:gd name="connsiteX371" fmla="*/ 3239189 w 3904847"/>
              <a:gd name="connsiteY371" fmla="*/ 719120 h 6576910"/>
              <a:gd name="connsiteX372" fmla="*/ 3239189 w 3904847"/>
              <a:gd name="connsiteY372" fmla="*/ 1183509 h 6576910"/>
              <a:gd name="connsiteX373" fmla="*/ 3178389 w 3904847"/>
              <a:gd name="connsiteY373" fmla="*/ 1245358 h 6576910"/>
              <a:gd name="connsiteX374" fmla="*/ 2714000 w 3904847"/>
              <a:gd name="connsiteY374" fmla="*/ 1245358 h 6576910"/>
              <a:gd name="connsiteX375" fmla="*/ 2653200 w 3904847"/>
              <a:gd name="connsiteY375" fmla="*/ 1184557 h 6576910"/>
              <a:gd name="connsiteX376" fmla="*/ 2653200 w 3904847"/>
              <a:gd name="connsiteY376" fmla="*/ 719120 h 6576910"/>
              <a:gd name="connsiteX377" fmla="*/ 2714000 w 3904847"/>
              <a:gd name="connsiteY377" fmla="*/ 658320 h 6576910"/>
              <a:gd name="connsiteX378" fmla="*/ 2043099 w 3904847"/>
              <a:gd name="connsiteY378" fmla="*/ 658320 h 6576910"/>
              <a:gd name="connsiteX379" fmla="*/ 2507488 w 3904847"/>
              <a:gd name="connsiteY379" fmla="*/ 658320 h 6576910"/>
              <a:gd name="connsiteX380" fmla="*/ 2568288 w 3904847"/>
              <a:gd name="connsiteY380" fmla="*/ 719120 h 6576910"/>
              <a:gd name="connsiteX381" fmla="*/ 2568288 w 3904847"/>
              <a:gd name="connsiteY381" fmla="*/ 1183509 h 6576910"/>
              <a:gd name="connsiteX382" fmla="*/ 2507488 w 3904847"/>
              <a:gd name="connsiteY382" fmla="*/ 1245358 h 6576910"/>
              <a:gd name="connsiteX383" fmla="*/ 2043099 w 3904847"/>
              <a:gd name="connsiteY383" fmla="*/ 1245358 h 6576910"/>
              <a:gd name="connsiteX384" fmla="*/ 1982299 w 3904847"/>
              <a:gd name="connsiteY384" fmla="*/ 1184558 h 6576910"/>
              <a:gd name="connsiteX385" fmla="*/ 1982299 w 3904847"/>
              <a:gd name="connsiteY385" fmla="*/ 719120 h 6576910"/>
              <a:gd name="connsiteX386" fmla="*/ 2043099 w 3904847"/>
              <a:gd name="connsiteY386" fmla="*/ 658320 h 6576910"/>
              <a:gd name="connsiteX387" fmla="*/ 1377440 w 3904847"/>
              <a:gd name="connsiteY387" fmla="*/ 1 h 6576910"/>
              <a:gd name="connsiteX388" fmla="*/ 1841829 w 3904847"/>
              <a:gd name="connsiteY388" fmla="*/ 1 h 6576910"/>
              <a:gd name="connsiteX389" fmla="*/ 1902629 w 3904847"/>
              <a:gd name="connsiteY389" fmla="*/ 60801 h 6576910"/>
              <a:gd name="connsiteX390" fmla="*/ 1902629 w 3904847"/>
              <a:gd name="connsiteY390" fmla="*/ 525189 h 6576910"/>
              <a:gd name="connsiteX391" fmla="*/ 1841829 w 3904847"/>
              <a:gd name="connsiteY391" fmla="*/ 587038 h 6576910"/>
              <a:gd name="connsiteX392" fmla="*/ 1377440 w 3904847"/>
              <a:gd name="connsiteY392" fmla="*/ 587038 h 6576910"/>
              <a:gd name="connsiteX393" fmla="*/ 1316640 w 3904847"/>
              <a:gd name="connsiteY393" fmla="*/ 526238 h 6576910"/>
              <a:gd name="connsiteX394" fmla="*/ 1316640 w 3904847"/>
              <a:gd name="connsiteY394" fmla="*/ 60801 h 6576910"/>
              <a:gd name="connsiteX395" fmla="*/ 1377440 w 3904847"/>
              <a:gd name="connsiteY395" fmla="*/ 1 h 6576910"/>
              <a:gd name="connsiteX396" fmla="*/ 726457 w 3904847"/>
              <a:gd name="connsiteY396" fmla="*/ 1 h 6576910"/>
              <a:gd name="connsiteX397" fmla="*/ 1190845 w 3904847"/>
              <a:gd name="connsiteY397" fmla="*/ 1 h 6576910"/>
              <a:gd name="connsiteX398" fmla="*/ 1251646 w 3904847"/>
              <a:gd name="connsiteY398" fmla="*/ 60801 h 6576910"/>
              <a:gd name="connsiteX399" fmla="*/ 1251646 w 3904847"/>
              <a:gd name="connsiteY399" fmla="*/ 525189 h 6576910"/>
              <a:gd name="connsiteX400" fmla="*/ 1191894 w 3904847"/>
              <a:gd name="connsiteY400" fmla="*/ 587038 h 6576910"/>
              <a:gd name="connsiteX401" fmla="*/ 726457 w 3904847"/>
              <a:gd name="connsiteY401" fmla="*/ 587038 h 6576910"/>
              <a:gd name="connsiteX402" fmla="*/ 665657 w 3904847"/>
              <a:gd name="connsiteY402" fmla="*/ 526238 h 6576910"/>
              <a:gd name="connsiteX403" fmla="*/ 665657 w 3904847"/>
              <a:gd name="connsiteY403" fmla="*/ 60801 h 6576910"/>
              <a:gd name="connsiteX404" fmla="*/ 726457 w 3904847"/>
              <a:gd name="connsiteY404" fmla="*/ 1 h 6576910"/>
              <a:gd name="connsiteX405" fmla="*/ 3379658 w 3904847"/>
              <a:gd name="connsiteY405" fmla="*/ 0 h 6576910"/>
              <a:gd name="connsiteX406" fmla="*/ 3844047 w 3904847"/>
              <a:gd name="connsiteY406" fmla="*/ 0 h 6576910"/>
              <a:gd name="connsiteX407" fmla="*/ 3904847 w 3904847"/>
              <a:gd name="connsiteY407" fmla="*/ 60800 h 6576910"/>
              <a:gd name="connsiteX408" fmla="*/ 3904847 w 3904847"/>
              <a:gd name="connsiteY408" fmla="*/ 525188 h 6576910"/>
              <a:gd name="connsiteX409" fmla="*/ 3844047 w 3904847"/>
              <a:gd name="connsiteY409" fmla="*/ 587037 h 6576910"/>
              <a:gd name="connsiteX410" fmla="*/ 3379658 w 3904847"/>
              <a:gd name="connsiteY410" fmla="*/ 587037 h 6576910"/>
              <a:gd name="connsiteX411" fmla="*/ 3318858 w 3904847"/>
              <a:gd name="connsiteY411" fmla="*/ 526236 h 6576910"/>
              <a:gd name="connsiteX412" fmla="*/ 3318858 w 3904847"/>
              <a:gd name="connsiteY412" fmla="*/ 60800 h 6576910"/>
              <a:gd name="connsiteX413" fmla="*/ 3379658 w 3904847"/>
              <a:gd name="connsiteY413" fmla="*/ 0 h 6576910"/>
              <a:gd name="connsiteX414" fmla="*/ 2714000 w 3904847"/>
              <a:gd name="connsiteY414" fmla="*/ 0 h 6576910"/>
              <a:gd name="connsiteX415" fmla="*/ 3178389 w 3904847"/>
              <a:gd name="connsiteY415" fmla="*/ 0 h 6576910"/>
              <a:gd name="connsiteX416" fmla="*/ 3239189 w 3904847"/>
              <a:gd name="connsiteY416" fmla="*/ 60800 h 6576910"/>
              <a:gd name="connsiteX417" fmla="*/ 3239189 w 3904847"/>
              <a:gd name="connsiteY417" fmla="*/ 525188 h 6576910"/>
              <a:gd name="connsiteX418" fmla="*/ 3178389 w 3904847"/>
              <a:gd name="connsiteY418" fmla="*/ 587037 h 6576910"/>
              <a:gd name="connsiteX419" fmla="*/ 2714000 w 3904847"/>
              <a:gd name="connsiteY419" fmla="*/ 587037 h 6576910"/>
              <a:gd name="connsiteX420" fmla="*/ 2653200 w 3904847"/>
              <a:gd name="connsiteY420" fmla="*/ 526237 h 6576910"/>
              <a:gd name="connsiteX421" fmla="*/ 2653200 w 3904847"/>
              <a:gd name="connsiteY421" fmla="*/ 60800 h 6576910"/>
              <a:gd name="connsiteX422" fmla="*/ 2714000 w 3904847"/>
              <a:gd name="connsiteY422" fmla="*/ 0 h 6576910"/>
              <a:gd name="connsiteX423" fmla="*/ 2043099 w 3904847"/>
              <a:gd name="connsiteY423" fmla="*/ 0 h 6576910"/>
              <a:gd name="connsiteX424" fmla="*/ 2507488 w 3904847"/>
              <a:gd name="connsiteY424" fmla="*/ 0 h 6576910"/>
              <a:gd name="connsiteX425" fmla="*/ 2568288 w 3904847"/>
              <a:gd name="connsiteY425" fmla="*/ 60801 h 6576910"/>
              <a:gd name="connsiteX426" fmla="*/ 2568288 w 3904847"/>
              <a:gd name="connsiteY426" fmla="*/ 525188 h 6576910"/>
              <a:gd name="connsiteX427" fmla="*/ 2507488 w 3904847"/>
              <a:gd name="connsiteY427" fmla="*/ 587038 h 6576910"/>
              <a:gd name="connsiteX428" fmla="*/ 2043099 w 3904847"/>
              <a:gd name="connsiteY428" fmla="*/ 587038 h 6576910"/>
              <a:gd name="connsiteX429" fmla="*/ 1982299 w 3904847"/>
              <a:gd name="connsiteY429" fmla="*/ 526237 h 6576910"/>
              <a:gd name="connsiteX430" fmla="*/ 1982299 w 3904847"/>
              <a:gd name="connsiteY430" fmla="*/ 60801 h 6576910"/>
              <a:gd name="connsiteX431" fmla="*/ 2043099 w 3904847"/>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7" h="6576910">
                <a:moveTo>
                  <a:pt x="3379658" y="5990921"/>
                </a:moveTo>
                <a:lnTo>
                  <a:pt x="3844047" y="5990921"/>
                </a:lnTo>
                <a:cubicBezTo>
                  <a:pt x="3877592" y="5990921"/>
                  <a:pt x="3904847" y="6018176"/>
                  <a:pt x="3904847" y="6051722"/>
                </a:cubicBezTo>
                <a:lnTo>
                  <a:pt x="3904847" y="6516110"/>
                </a:lnTo>
                <a:cubicBezTo>
                  <a:pt x="3904847" y="6548606"/>
                  <a:pt x="3877592" y="6576910"/>
                  <a:pt x="3844047" y="6576910"/>
                </a:cubicBezTo>
                <a:lnTo>
                  <a:pt x="3379658" y="6576910"/>
                </a:lnTo>
                <a:cubicBezTo>
                  <a:pt x="3346113" y="6576910"/>
                  <a:pt x="3318858" y="6549655"/>
                  <a:pt x="3318858" y="6516110"/>
                </a:cubicBezTo>
                <a:lnTo>
                  <a:pt x="3318858" y="6051722"/>
                </a:lnTo>
                <a:cubicBezTo>
                  <a:pt x="3318858" y="6018176"/>
                  <a:pt x="3346113" y="5990921"/>
                  <a:pt x="3379658" y="5990921"/>
                </a:cubicBezTo>
                <a:close/>
                <a:moveTo>
                  <a:pt x="2714000" y="5990921"/>
                </a:moveTo>
                <a:lnTo>
                  <a:pt x="3178389" y="5990921"/>
                </a:lnTo>
                <a:cubicBezTo>
                  <a:pt x="3211934" y="5990921"/>
                  <a:pt x="3239189" y="6018176"/>
                  <a:pt x="3239189" y="6051722"/>
                </a:cubicBezTo>
                <a:lnTo>
                  <a:pt x="3239189" y="6516110"/>
                </a:lnTo>
                <a:cubicBezTo>
                  <a:pt x="3239189" y="6548606"/>
                  <a:pt x="3211934" y="6576910"/>
                  <a:pt x="3178389" y="6576910"/>
                </a:cubicBezTo>
                <a:lnTo>
                  <a:pt x="2714000" y="6576910"/>
                </a:lnTo>
                <a:cubicBezTo>
                  <a:pt x="2680455" y="6576910"/>
                  <a:pt x="2653200" y="6549655"/>
                  <a:pt x="2653200" y="6516110"/>
                </a:cubicBezTo>
                <a:lnTo>
                  <a:pt x="2653200" y="6051722"/>
                </a:lnTo>
                <a:cubicBezTo>
                  <a:pt x="2653200" y="6018176"/>
                  <a:pt x="2680455" y="5990921"/>
                  <a:pt x="2714000" y="5990921"/>
                </a:cubicBezTo>
                <a:close/>
                <a:moveTo>
                  <a:pt x="2043099" y="5990921"/>
                </a:moveTo>
                <a:lnTo>
                  <a:pt x="2507488" y="5990921"/>
                </a:lnTo>
                <a:cubicBezTo>
                  <a:pt x="2541033" y="5990921"/>
                  <a:pt x="2568288" y="6018176"/>
                  <a:pt x="2568288" y="6051722"/>
                </a:cubicBezTo>
                <a:lnTo>
                  <a:pt x="2568288" y="6516110"/>
                </a:lnTo>
                <a:cubicBezTo>
                  <a:pt x="2568288" y="6548606"/>
                  <a:pt x="2541033" y="6576910"/>
                  <a:pt x="2507488" y="6576910"/>
                </a:cubicBezTo>
                <a:lnTo>
                  <a:pt x="2043099" y="6576910"/>
                </a:lnTo>
                <a:cubicBezTo>
                  <a:pt x="2009553" y="6576910"/>
                  <a:pt x="1982299" y="6549655"/>
                  <a:pt x="1982299" y="6516110"/>
                </a:cubicBezTo>
                <a:lnTo>
                  <a:pt x="1982299" y="6051722"/>
                </a:lnTo>
                <a:cubicBezTo>
                  <a:pt x="1982299" y="6018176"/>
                  <a:pt x="2009553" y="5990921"/>
                  <a:pt x="2043099" y="5990921"/>
                </a:cubicBezTo>
                <a:close/>
                <a:moveTo>
                  <a:pt x="1377440" y="5990921"/>
                </a:moveTo>
                <a:lnTo>
                  <a:pt x="1841829" y="5990921"/>
                </a:lnTo>
                <a:cubicBezTo>
                  <a:pt x="1875375" y="5990921"/>
                  <a:pt x="1902629" y="6018176"/>
                  <a:pt x="1902629" y="6051722"/>
                </a:cubicBezTo>
                <a:lnTo>
                  <a:pt x="1902629" y="6516110"/>
                </a:lnTo>
                <a:cubicBezTo>
                  <a:pt x="1902629" y="6548606"/>
                  <a:pt x="1875375"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8" y="5331552"/>
                </a:moveTo>
                <a:lnTo>
                  <a:pt x="3844047" y="5331552"/>
                </a:lnTo>
                <a:cubicBezTo>
                  <a:pt x="3877592" y="5331552"/>
                  <a:pt x="3904847" y="5358807"/>
                  <a:pt x="3904847" y="5392352"/>
                </a:cubicBezTo>
                <a:lnTo>
                  <a:pt x="3904847" y="5856741"/>
                </a:lnTo>
                <a:cubicBezTo>
                  <a:pt x="3904847" y="5890286"/>
                  <a:pt x="3877592" y="5917541"/>
                  <a:pt x="3844047" y="5917541"/>
                </a:cubicBezTo>
                <a:lnTo>
                  <a:pt x="3379658" y="5917541"/>
                </a:lnTo>
                <a:cubicBezTo>
                  <a:pt x="3346113" y="5917541"/>
                  <a:pt x="3318858" y="5890286"/>
                  <a:pt x="3318858" y="5856741"/>
                </a:cubicBezTo>
                <a:lnTo>
                  <a:pt x="3318858" y="5392352"/>
                </a:lnTo>
                <a:cubicBezTo>
                  <a:pt x="3318858" y="5358807"/>
                  <a:pt x="3346113" y="5331552"/>
                  <a:pt x="3379658" y="5331552"/>
                </a:cubicBezTo>
                <a:close/>
                <a:moveTo>
                  <a:pt x="2043099" y="5331552"/>
                </a:moveTo>
                <a:lnTo>
                  <a:pt x="2507488" y="5331552"/>
                </a:lnTo>
                <a:cubicBezTo>
                  <a:pt x="2541033" y="5331552"/>
                  <a:pt x="2568288" y="5358807"/>
                  <a:pt x="2568288" y="5392352"/>
                </a:cubicBezTo>
                <a:lnTo>
                  <a:pt x="2568288" y="5856741"/>
                </a:lnTo>
                <a:cubicBezTo>
                  <a:pt x="2568288" y="5890286"/>
                  <a:pt x="2541033" y="5917541"/>
                  <a:pt x="2507488" y="5917541"/>
                </a:cubicBezTo>
                <a:lnTo>
                  <a:pt x="2043099" y="5917541"/>
                </a:lnTo>
                <a:cubicBezTo>
                  <a:pt x="2009553" y="5917541"/>
                  <a:pt x="1982299" y="5890286"/>
                  <a:pt x="1982299" y="5856741"/>
                </a:cubicBezTo>
                <a:lnTo>
                  <a:pt x="1982299" y="5392352"/>
                </a:lnTo>
                <a:cubicBezTo>
                  <a:pt x="1982299" y="5358807"/>
                  <a:pt x="2009553" y="5331552"/>
                  <a:pt x="2043099" y="5331552"/>
                </a:cubicBezTo>
                <a:close/>
                <a:moveTo>
                  <a:pt x="1377440" y="5331552"/>
                </a:moveTo>
                <a:lnTo>
                  <a:pt x="1841829" y="5331552"/>
                </a:lnTo>
                <a:cubicBezTo>
                  <a:pt x="1875375" y="5331552"/>
                  <a:pt x="1902629" y="5358807"/>
                  <a:pt x="1902629" y="5392352"/>
                </a:cubicBezTo>
                <a:lnTo>
                  <a:pt x="1902629" y="5856741"/>
                </a:lnTo>
                <a:cubicBezTo>
                  <a:pt x="1902629" y="5890286"/>
                  <a:pt x="1875375"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8" y="4674279"/>
                </a:moveTo>
                <a:lnTo>
                  <a:pt x="3844047" y="4674279"/>
                </a:lnTo>
                <a:cubicBezTo>
                  <a:pt x="3877592" y="4674279"/>
                  <a:pt x="3904847" y="4701534"/>
                  <a:pt x="3904847" y="4735079"/>
                </a:cubicBezTo>
                <a:lnTo>
                  <a:pt x="3904847" y="5199468"/>
                </a:lnTo>
                <a:cubicBezTo>
                  <a:pt x="3904847" y="5231964"/>
                  <a:pt x="3877592" y="5260268"/>
                  <a:pt x="3844047" y="5260268"/>
                </a:cubicBezTo>
                <a:lnTo>
                  <a:pt x="3379658" y="5260268"/>
                </a:lnTo>
                <a:cubicBezTo>
                  <a:pt x="3346113" y="5260268"/>
                  <a:pt x="3318858" y="5233013"/>
                  <a:pt x="3318858" y="5199468"/>
                </a:cubicBezTo>
                <a:lnTo>
                  <a:pt x="3318858" y="4735079"/>
                </a:lnTo>
                <a:cubicBezTo>
                  <a:pt x="3318858" y="4701534"/>
                  <a:pt x="3346113" y="4674279"/>
                  <a:pt x="3379658" y="4674279"/>
                </a:cubicBezTo>
                <a:close/>
                <a:moveTo>
                  <a:pt x="2714000" y="4674279"/>
                </a:moveTo>
                <a:lnTo>
                  <a:pt x="3178389" y="4674279"/>
                </a:lnTo>
                <a:cubicBezTo>
                  <a:pt x="3211934" y="4674279"/>
                  <a:pt x="3239189" y="4701534"/>
                  <a:pt x="3239189" y="4735079"/>
                </a:cubicBezTo>
                <a:lnTo>
                  <a:pt x="3239189" y="5199468"/>
                </a:lnTo>
                <a:cubicBezTo>
                  <a:pt x="3239189" y="5231964"/>
                  <a:pt x="3211934" y="5260268"/>
                  <a:pt x="3178389" y="5260268"/>
                </a:cubicBezTo>
                <a:lnTo>
                  <a:pt x="2714000" y="5260268"/>
                </a:lnTo>
                <a:cubicBezTo>
                  <a:pt x="2680455" y="5260268"/>
                  <a:pt x="2653200" y="5233013"/>
                  <a:pt x="2653200" y="5199468"/>
                </a:cubicBezTo>
                <a:lnTo>
                  <a:pt x="2653200" y="4735079"/>
                </a:lnTo>
                <a:cubicBezTo>
                  <a:pt x="2653200" y="4701534"/>
                  <a:pt x="2680455" y="4674279"/>
                  <a:pt x="2714000" y="4674279"/>
                </a:cubicBezTo>
                <a:close/>
                <a:moveTo>
                  <a:pt x="2043099" y="4674279"/>
                </a:moveTo>
                <a:lnTo>
                  <a:pt x="2507488" y="4674279"/>
                </a:lnTo>
                <a:cubicBezTo>
                  <a:pt x="2541033" y="4674279"/>
                  <a:pt x="2568288" y="4701534"/>
                  <a:pt x="2568288" y="4735079"/>
                </a:cubicBezTo>
                <a:lnTo>
                  <a:pt x="2568288" y="5199468"/>
                </a:lnTo>
                <a:cubicBezTo>
                  <a:pt x="2568288" y="5231964"/>
                  <a:pt x="2541033" y="5260268"/>
                  <a:pt x="2507488" y="5260268"/>
                </a:cubicBezTo>
                <a:lnTo>
                  <a:pt x="2043099" y="5260268"/>
                </a:lnTo>
                <a:cubicBezTo>
                  <a:pt x="2009553" y="5260268"/>
                  <a:pt x="1982299" y="5233013"/>
                  <a:pt x="1982299" y="5199468"/>
                </a:cubicBezTo>
                <a:lnTo>
                  <a:pt x="1982299" y="4735079"/>
                </a:lnTo>
                <a:cubicBezTo>
                  <a:pt x="1982299" y="4701534"/>
                  <a:pt x="2009553" y="4674279"/>
                  <a:pt x="2043099" y="4674279"/>
                </a:cubicBezTo>
                <a:close/>
                <a:moveTo>
                  <a:pt x="1377440" y="4674279"/>
                </a:moveTo>
                <a:lnTo>
                  <a:pt x="1841829" y="4674279"/>
                </a:lnTo>
                <a:cubicBezTo>
                  <a:pt x="1875375" y="4674279"/>
                  <a:pt x="1902629" y="4701534"/>
                  <a:pt x="1902629" y="4735079"/>
                </a:cubicBezTo>
                <a:lnTo>
                  <a:pt x="1902629" y="5199468"/>
                </a:lnTo>
                <a:cubicBezTo>
                  <a:pt x="1902629" y="5231964"/>
                  <a:pt x="1875375"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4000" y="3990801"/>
                </a:moveTo>
                <a:lnTo>
                  <a:pt x="3178389" y="3990801"/>
                </a:lnTo>
                <a:cubicBezTo>
                  <a:pt x="3211934" y="3990801"/>
                  <a:pt x="3239189" y="4018056"/>
                  <a:pt x="3239189" y="4051601"/>
                </a:cubicBezTo>
                <a:lnTo>
                  <a:pt x="3239189" y="4515990"/>
                </a:lnTo>
                <a:cubicBezTo>
                  <a:pt x="3239189" y="4549535"/>
                  <a:pt x="3211934" y="4576790"/>
                  <a:pt x="3178389" y="4576790"/>
                </a:cubicBezTo>
                <a:lnTo>
                  <a:pt x="2714000" y="4576790"/>
                </a:lnTo>
                <a:cubicBezTo>
                  <a:pt x="2680455" y="4576790"/>
                  <a:pt x="2653200" y="4549535"/>
                  <a:pt x="2653200" y="4515990"/>
                </a:cubicBezTo>
                <a:lnTo>
                  <a:pt x="2653200" y="4051601"/>
                </a:lnTo>
                <a:cubicBezTo>
                  <a:pt x="2653200" y="4018056"/>
                  <a:pt x="2680455" y="3990801"/>
                  <a:pt x="2714000" y="3990801"/>
                </a:cubicBezTo>
                <a:close/>
                <a:moveTo>
                  <a:pt x="1377440" y="3990801"/>
                </a:moveTo>
                <a:lnTo>
                  <a:pt x="1841829" y="3990801"/>
                </a:lnTo>
                <a:cubicBezTo>
                  <a:pt x="1875375" y="3990801"/>
                  <a:pt x="1902629" y="4018056"/>
                  <a:pt x="1902629" y="4051601"/>
                </a:cubicBezTo>
                <a:lnTo>
                  <a:pt x="1902629" y="4515990"/>
                </a:lnTo>
                <a:cubicBezTo>
                  <a:pt x="1902629" y="4549535"/>
                  <a:pt x="1875375"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8" y="3308371"/>
                </a:moveTo>
                <a:lnTo>
                  <a:pt x="3844047" y="3308371"/>
                </a:lnTo>
                <a:cubicBezTo>
                  <a:pt x="3877592" y="3308371"/>
                  <a:pt x="3904847" y="3335626"/>
                  <a:pt x="3904847" y="3369171"/>
                </a:cubicBezTo>
                <a:lnTo>
                  <a:pt x="3904847" y="3833560"/>
                </a:lnTo>
                <a:cubicBezTo>
                  <a:pt x="3904847" y="3867105"/>
                  <a:pt x="3877592" y="3894360"/>
                  <a:pt x="3844047" y="3894360"/>
                </a:cubicBezTo>
                <a:lnTo>
                  <a:pt x="3379658" y="3894360"/>
                </a:lnTo>
                <a:cubicBezTo>
                  <a:pt x="3346113" y="3894360"/>
                  <a:pt x="3318858" y="3867105"/>
                  <a:pt x="3318858" y="3833560"/>
                </a:cubicBezTo>
                <a:lnTo>
                  <a:pt x="3318858" y="3369171"/>
                </a:lnTo>
                <a:cubicBezTo>
                  <a:pt x="3318858" y="3335626"/>
                  <a:pt x="3346113" y="3308371"/>
                  <a:pt x="3379658" y="3308371"/>
                </a:cubicBezTo>
                <a:close/>
                <a:moveTo>
                  <a:pt x="2714000" y="3308371"/>
                </a:moveTo>
                <a:lnTo>
                  <a:pt x="3178389" y="3308371"/>
                </a:lnTo>
                <a:cubicBezTo>
                  <a:pt x="3211934" y="3308371"/>
                  <a:pt x="3239189" y="3335626"/>
                  <a:pt x="3239189" y="3369171"/>
                </a:cubicBezTo>
                <a:lnTo>
                  <a:pt x="3239189" y="3833560"/>
                </a:lnTo>
                <a:cubicBezTo>
                  <a:pt x="3239189" y="3867105"/>
                  <a:pt x="3211934" y="3894360"/>
                  <a:pt x="3178389" y="3894360"/>
                </a:cubicBezTo>
                <a:lnTo>
                  <a:pt x="2714000" y="3894360"/>
                </a:lnTo>
                <a:cubicBezTo>
                  <a:pt x="2680455" y="3894360"/>
                  <a:pt x="2653200" y="3867105"/>
                  <a:pt x="2653200" y="3833560"/>
                </a:cubicBezTo>
                <a:lnTo>
                  <a:pt x="2653200" y="3369171"/>
                </a:lnTo>
                <a:cubicBezTo>
                  <a:pt x="2653200" y="3335626"/>
                  <a:pt x="2680455" y="3308371"/>
                  <a:pt x="2714000" y="3308371"/>
                </a:cubicBezTo>
                <a:close/>
                <a:moveTo>
                  <a:pt x="2043099" y="3308371"/>
                </a:moveTo>
                <a:lnTo>
                  <a:pt x="2507488" y="3308371"/>
                </a:lnTo>
                <a:cubicBezTo>
                  <a:pt x="2541033" y="3308371"/>
                  <a:pt x="2568288" y="3335626"/>
                  <a:pt x="2568288" y="3369171"/>
                </a:cubicBezTo>
                <a:lnTo>
                  <a:pt x="2568288" y="3833560"/>
                </a:lnTo>
                <a:cubicBezTo>
                  <a:pt x="2568288" y="3867105"/>
                  <a:pt x="2541033" y="3894360"/>
                  <a:pt x="2507488" y="3894360"/>
                </a:cubicBezTo>
                <a:lnTo>
                  <a:pt x="2043099" y="3894360"/>
                </a:lnTo>
                <a:cubicBezTo>
                  <a:pt x="2009553" y="3894360"/>
                  <a:pt x="1982299" y="3867105"/>
                  <a:pt x="1982299" y="3833560"/>
                </a:cubicBezTo>
                <a:lnTo>
                  <a:pt x="1982299" y="3369171"/>
                </a:lnTo>
                <a:cubicBezTo>
                  <a:pt x="1982299" y="3335626"/>
                  <a:pt x="2009553" y="3308371"/>
                  <a:pt x="2043099" y="3308371"/>
                </a:cubicBezTo>
                <a:close/>
                <a:moveTo>
                  <a:pt x="1377440" y="3308371"/>
                </a:moveTo>
                <a:lnTo>
                  <a:pt x="1841829" y="3308371"/>
                </a:lnTo>
                <a:cubicBezTo>
                  <a:pt x="1875375" y="3308371"/>
                  <a:pt x="1902629" y="3335626"/>
                  <a:pt x="1902629" y="3369171"/>
                </a:cubicBezTo>
                <a:lnTo>
                  <a:pt x="1902629" y="3833560"/>
                </a:lnTo>
                <a:cubicBezTo>
                  <a:pt x="1902629" y="3867105"/>
                  <a:pt x="1875375"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8" y="2658438"/>
                </a:moveTo>
                <a:lnTo>
                  <a:pt x="3844047" y="2658438"/>
                </a:lnTo>
                <a:cubicBezTo>
                  <a:pt x="3877592" y="2658438"/>
                  <a:pt x="3904847" y="2685695"/>
                  <a:pt x="3904847" y="2719240"/>
                </a:cubicBezTo>
                <a:lnTo>
                  <a:pt x="3904847" y="3183626"/>
                </a:lnTo>
                <a:cubicBezTo>
                  <a:pt x="3904847" y="3217171"/>
                  <a:pt x="3877592" y="3244427"/>
                  <a:pt x="3844047" y="3244427"/>
                </a:cubicBezTo>
                <a:lnTo>
                  <a:pt x="3379658" y="3244427"/>
                </a:lnTo>
                <a:cubicBezTo>
                  <a:pt x="3346113" y="3244427"/>
                  <a:pt x="3318858" y="3217171"/>
                  <a:pt x="3318858" y="3183626"/>
                </a:cubicBezTo>
                <a:lnTo>
                  <a:pt x="3318858" y="2719240"/>
                </a:lnTo>
                <a:cubicBezTo>
                  <a:pt x="3318858" y="2685695"/>
                  <a:pt x="3346113" y="2658438"/>
                  <a:pt x="3379658" y="2658438"/>
                </a:cubicBezTo>
                <a:close/>
                <a:moveTo>
                  <a:pt x="2043099" y="2658438"/>
                </a:moveTo>
                <a:lnTo>
                  <a:pt x="2507488" y="2658438"/>
                </a:lnTo>
                <a:cubicBezTo>
                  <a:pt x="2541033" y="2658438"/>
                  <a:pt x="2568288" y="2685695"/>
                  <a:pt x="2568288" y="2719241"/>
                </a:cubicBezTo>
                <a:lnTo>
                  <a:pt x="2568288" y="3183626"/>
                </a:lnTo>
                <a:cubicBezTo>
                  <a:pt x="2568288" y="3217171"/>
                  <a:pt x="2541033" y="3244427"/>
                  <a:pt x="2507488" y="3244427"/>
                </a:cubicBezTo>
                <a:lnTo>
                  <a:pt x="2043099" y="3244427"/>
                </a:lnTo>
                <a:cubicBezTo>
                  <a:pt x="2009553" y="3244427"/>
                  <a:pt x="1982299" y="3217171"/>
                  <a:pt x="1982299" y="3183626"/>
                </a:cubicBezTo>
                <a:lnTo>
                  <a:pt x="1982299" y="2719241"/>
                </a:lnTo>
                <a:cubicBezTo>
                  <a:pt x="1982299" y="2685695"/>
                  <a:pt x="2009553" y="2658438"/>
                  <a:pt x="2043099" y="2658438"/>
                </a:cubicBezTo>
                <a:close/>
                <a:moveTo>
                  <a:pt x="1377440" y="2658438"/>
                </a:moveTo>
                <a:lnTo>
                  <a:pt x="1841829" y="2658438"/>
                </a:lnTo>
                <a:cubicBezTo>
                  <a:pt x="1875375" y="2658438"/>
                  <a:pt x="1902629" y="2685695"/>
                  <a:pt x="1902629" y="2719241"/>
                </a:cubicBezTo>
                <a:lnTo>
                  <a:pt x="1902629" y="3183626"/>
                </a:lnTo>
                <a:cubicBezTo>
                  <a:pt x="1902629" y="3217171"/>
                  <a:pt x="1875375"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5" y="1976009"/>
                  <a:pt x="1902629" y="2003262"/>
                  <a:pt x="1902629" y="2036807"/>
                </a:cubicBezTo>
                <a:lnTo>
                  <a:pt x="1902629" y="2501198"/>
                </a:lnTo>
                <a:cubicBezTo>
                  <a:pt x="1902629" y="2533694"/>
                  <a:pt x="1875375"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8" y="1976008"/>
                </a:moveTo>
                <a:lnTo>
                  <a:pt x="3844047" y="1976008"/>
                </a:lnTo>
                <a:cubicBezTo>
                  <a:pt x="3877592" y="1976008"/>
                  <a:pt x="3904847" y="2003262"/>
                  <a:pt x="3904847" y="2036807"/>
                </a:cubicBezTo>
                <a:lnTo>
                  <a:pt x="3904847" y="2501197"/>
                </a:lnTo>
                <a:cubicBezTo>
                  <a:pt x="3904847" y="2533694"/>
                  <a:pt x="3877592" y="2561998"/>
                  <a:pt x="3844047" y="2561998"/>
                </a:cubicBezTo>
                <a:lnTo>
                  <a:pt x="3379658" y="2561998"/>
                </a:lnTo>
                <a:cubicBezTo>
                  <a:pt x="3346113" y="2561998"/>
                  <a:pt x="3318858" y="2534743"/>
                  <a:pt x="3318858" y="2501197"/>
                </a:cubicBezTo>
                <a:lnTo>
                  <a:pt x="3318858" y="2036807"/>
                </a:lnTo>
                <a:cubicBezTo>
                  <a:pt x="3318858" y="2003262"/>
                  <a:pt x="3346113" y="1976008"/>
                  <a:pt x="3379658" y="1976008"/>
                </a:cubicBezTo>
                <a:close/>
                <a:moveTo>
                  <a:pt x="2714000" y="1976008"/>
                </a:moveTo>
                <a:lnTo>
                  <a:pt x="3178389" y="1976008"/>
                </a:lnTo>
                <a:cubicBezTo>
                  <a:pt x="3211934" y="1976008"/>
                  <a:pt x="3239189" y="2003262"/>
                  <a:pt x="3239189" y="2036807"/>
                </a:cubicBezTo>
                <a:lnTo>
                  <a:pt x="3239189" y="2501197"/>
                </a:lnTo>
                <a:cubicBezTo>
                  <a:pt x="3239189" y="2533694"/>
                  <a:pt x="3211934" y="2561998"/>
                  <a:pt x="3178389" y="2561998"/>
                </a:cubicBezTo>
                <a:lnTo>
                  <a:pt x="2714000" y="2561998"/>
                </a:lnTo>
                <a:cubicBezTo>
                  <a:pt x="2680455" y="2561998"/>
                  <a:pt x="2653200" y="2534743"/>
                  <a:pt x="2653200" y="2501197"/>
                </a:cubicBezTo>
                <a:lnTo>
                  <a:pt x="2653200" y="2036807"/>
                </a:lnTo>
                <a:cubicBezTo>
                  <a:pt x="2653200" y="2003262"/>
                  <a:pt x="2680455" y="1976008"/>
                  <a:pt x="2714000" y="1976008"/>
                </a:cubicBezTo>
                <a:close/>
                <a:moveTo>
                  <a:pt x="2043099" y="1976008"/>
                </a:moveTo>
                <a:lnTo>
                  <a:pt x="2507488" y="1976008"/>
                </a:lnTo>
                <a:cubicBezTo>
                  <a:pt x="2541033" y="1976008"/>
                  <a:pt x="2568288" y="2003262"/>
                  <a:pt x="2568288" y="2036807"/>
                </a:cubicBezTo>
                <a:lnTo>
                  <a:pt x="2568288" y="2501197"/>
                </a:lnTo>
                <a:cubicBezTo>
                  <a:pt x="2568288" y="2533694"/>
                  <a:pt x="2541033" y="2561998"/>
                  <a:pt x="2507488" y="2561998"/>
                </a:cubicBezTo>
                <a:lnTo>
                  <a:pt x="2043099" y="2561998"/>
                </a:lnTo>
                <a:cubicBezTo>
                  <a:pt x="2009553" y="2561998"/>
                  <a:pt x="1982299" y="2534744"/>
                  <a:pt x="1982299" y="2501197"/>
                </a:cubicBezTo>
                <a:lnTo>
                  <a:pt x="1982299" y="2036807"/>
                </a:lnTo>
                <a:cubicBezTo>
                  <a:pt x="1982299" y="2003262"/>
                  <a:pt x="2009553" y="1976008"/>
                  <a:pt x="2043099" y="1976008"/>
                </a:cubicBezTo>
                <a:close/>
                <a:moveTo>
                  <a:pt x="1377440" y="1317690"/>
                </a:moveTo>
                <a:lnTo>
                  <a:pt x="1841829" y="1317690"/>
                </a:lnTo>
                <a:cubicBezTo>
                  <a:pt x="1875375" y="1317690"/>
                  <a:pt x="1902629" y="1344945"/>
                  <a:pt x="1902629" y="1378490"/>
                </a:cubicBezTo>
                <a:lnTo>
                  <a:pt x="1902629" y="1842878"/>
                </a:lnTo>
                <a:cubicBezTo>
                  <a:pt x="1902629" y="1876423"/>
                  <a:pt x="1875375"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3379658" y="1317688"/>
                </a:moveTo>
                <a:lnTo>
                  <a:pt x="3844047" y="1317688"/>
                </a:lnTo>
                <a:cubicBezTo>
                  <a:pt x="3877592" y="1317688"/>
                  <a:pt x="3904847" y="1344943"/>
                  <a:pt x="3904847" y="1378489"/>
                </a:cubicBezTo>
                <a:lnTo>
                  <a:pt x="3904847" y="1842877"/>
                </a:lnTo>
                <a:cubicBezTo>
                  <a:pt x="3904847" y="1876421"/>
                  <a:pt x="3877592" y="1903676"/>
                  <a:pt x="3844047" y="1903676"/>
                </a:cubicBezTo>
                <a:lnTo>
                  <a:pt x="3379658" y="1903676"/>
                </a:lnTo>
                <a:cubicBezTo>
                  <a:pt x="3346113" y="1903676"/>
                  <a:pt x="3318858" y="1876421"/>
                  <a:pt x="3318858" y="1842877"/>
                </a:cubicBezTo>
                <a:lnTo>
                  <a:pt x="3318858" y="1378489"/>
                </a:lnTo>
                <a:cubicBezTo>
                  <a:pt x="3318858" y="1344943"/>
                  <a:pt x="3346113" y="1317688"/>
                  <a:pt x="3379658" y="1317688"/>
                </a:cubicBezTo>
                <a:close/>
                <a:moveTo>
                  <a:pt x="2714000" y="1317688"/>
                </a:moveTo>
                <a:lnTo>
                  <a:pt x="3178389" y="1317688"/>
                </a:lnTo>
                <a:cubicBezTo>
                  <a:pt x="3211934" y="1317688"/>
                  <a:pt x="3239189" y="1344943"/>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3"/>
                  <a:pt x="2680455" y="1317688"/>
                  <a:pt x="2714000"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4000" y="658320"/>
                </a:moveTo>
                <a:lnTo>
                  <a:pt x="3178389" y="658320"/>
                </a:lnTo>
                <a:cubicBezTo>
                  <a:pt x="3211934" y="658320"/>
                  <a:pt x="3239189" y="685574"/>
                  <a:pt x="3239189" y="719120"/>
                </a:cubicBezTo>
                <a:lnTo>
                  <a:pt x="3239189" y="1183509"/>
                </a:lnTo>
                <a:cubicBezTo>
                  <a:pt x="3239189" y="1217054"/>
                  <a:pt x="3211934" y="1245358"/>
                  <a:pt x="3178389" y="1245358"/>
                </a:cubicBezTo>
                <a:lnTo>
                  <a:pt x="2714000" y="1245358"/>
                </a:lnTo>
                <a:cubicBezTo>
                  <a:pt x="2680455" y="1245358"/>
                  <a:pt x="2653200" y="1218102"/>
                  <a:pt x="2653200" y="1184557"/>
                </a:cubicBezTo>
                <a:lnTo>
                  <a:pt x="2653200" y="719120"/>
                </a:lnTo>
                <a:cubicBezTo>
                  <a:pt x="2653200" y="685574"/>
                  <a:pt x="2680455" y="658320"/>
                  <a:pt x="2714000" y="658320"/>
                </a:cubicBezTo>
                <a:close/>
                <a:moveTo>
                  <a:pt x="2043099" y="658320"/>
                </a:moveTo>
                <a:lnTo>
                  <a:pt x="2507488" y="658320"/>
                </a:lnTo>
                <a:cubicBezTo>
                  <a:pt x="2541033" y="658320"/>
                  <a:pt x="2568288" y="685575"/>
                  <a:pt x="2568288" y="719120"/>
                </a:cubicBezTo>
                <a:lnTo>
                  <a:pt x="2568288" y="1183509"/>
                </a:lnTo>
                <a:cubicBezTo>
                  <a:pt x="2568288" y="1217055"/>
                  <a:pt x="2541033" y="1245358"/>
                  <a:pt x="2507488" y="1245358"/>
                </a:cubicBezTo>
                <a:lnTo>
                  <a:pt x="2043099" y="1245358"/>
                </a:lnTo>
                <a:cubicBezTo>
                  <a:pt x="2009553" y="1245358"/>
                  <a:pt x="1982299" y="1218102"/>
                  <a:pt x="1982299" y="1184558"/>
                </a:cubicBezTo>
                <a:lnTo>
                  <a:pt x="1982299" y="719120"/>
                </a:lnTo>
                <a:cubicBezTo>
                  <a:pt x="1982299" y="685575"/>
                  <a:pt x="2009553" y="658320"/>
                  <a:pt x="2043099" y="658320"/>
                </a:cubicBezTo>
                <a:close/>
                <a:moveTo>
                  <a:pt x="1377440" y="1"/>
                </a:moveTo>
                <a:lnTo>
                  <a:pt x="1841829" y="1"/>
                </a:lnTo>
                <a:cubicBezTo>
                  <a:pt x="1875375" y="1"/>
                  <a:pt x="1902629" y="27256"/>
                  <a:pt x="1902629" y="60801"/>
                </a:cubicBezTo>
                <a:lnTo>
                  <a:pt x="1902629" y="525189"/>
                </a:lnTo>
                <a:cubicBezTo>
                  <a:pt x="1902629" y="559782"/>
                  <a:pt x="1875375"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8" y="0"/>
                </a:moveTo>
                <a:lnTo>
                  <a:pt x="3844047" y="0"/>
                </a:lnTo>
                <a:cubicBezTo>
                  <a:pt x="3877592" y="0"/>
                  <a:pt x="3904847" y="27254"/>
                  <a:pt x="3904847" y="60800"/>
                </a:cubicBezTo>
                <a:lnTo>
                  <a:pt x="3904847" y="525188"/>
                </a:lnTo>
                <a:cubicBezTo>
                  <a:pt x="3904847" y="559781"/>
                  <a:pt x="3877592" y="587037"/>
                  <a:pt x="3844047" y="587037"/>
                </a:cubicBezTo>
                <a:lnTo>
                  <a:pt x="3379658" y="587037"/>
                </a:lnTo>
                <a:cubicBezTo>
                  <a:pt x="3346113" y="587037"/>
                  <a:pt x="3318858" y="559781"/>
                  <a:pt x="3318858" y="526236"/>
                </a:cubicBezTo>
                <a:lnTo>
                  <a:pt x="3318858" y="60800"/>
                </a:lnTo>
                <a:cubicBezTo>
                  <a:pt x="3318858" y="27254"/>
                  <a:pt x="3346113" y="0"/>
                  <a:pt x="3379658" y="0"/>
                </a:cubicBezTo>
                <a:close/>
                <a:moveTo>
                  <a:pt x="2714000" y="0"/>
                </a:moveTo>
                <a:lnTo>
                  <a:pt x="3178389" y="0"/>
                </a:lnTo>
                <a:cubicBezTo>
                  <a:pt x="3211934" y="0"/>
                  <a:pt x="3239189" y="27255"/>
                  <a:pt x="3239189" y="60800"/>
                </a:cubicBezTo>
                <a:lnTo>
                  <a:pt x="3239189" y="525188"/>
                </a:lnTo>
                <a:cubicBezTo>
                  <a:pt x="3239189" y="559781"/>
                  <a:pt x="3211934" y="587037"/>
                  <a:pt x="3178389" y="587037"/>
                </a:cubicBezTo>
                <a:lnTo>
                  <a:pt x="2714000" y="587037"/>
                </a:lnTo>
                <a:cubicBezTo>
                  <a:pt x="2680455" y="587037"/>
                  <a:pt x="2653200" y="559781"/>
                  <a:pt x="2653200" y="526237"/>
                </a:cubicBezTo>
                <a:lnTo>
                  <a:pt x="2653200" y="60800"/>
                </a:lnTo>
                <a:cubicBezTo>
                  <a:pt x="2653200" y="27255"/>
                  <a:pt x="2680455" y="0"/>
                  <a:pt x="2714000" y="0"/>
                </a:cubicBezTo>
                <a:close/>
                <a:moveTo>
                  <a:pt x="2043099" y="0"/>
                </a:moveTo>
                <a:lnTo>
                  <a:pt x="2507488" y="0"/>
                </a:lnTo>
                <a:cubicBezTo>
                  <a:pt x="2541033" y="0"/>
                  <a:pt x="2568288" y="27255"/>
                  <a:pt x="2568288" y="60801"/>
                </a:cubicBezTo>
                <a:lnTo>
                  <a:pt x="2568288" y="525188"/>
                </a:lnTo>
                <a:cubicBezTo>
                  <a:pt x="2568288" y="559781"/>
                  <a:pt x="2541033" y="587038"/>
                  <a:pt x="2507488" y="587038"/>
                </a:cubicBezTo>
                <a:lnTo>
                  <a:pt x="2043099" y="587038"/>
                </a:lnTo>
                <a:cubicBezTo>
                  <a:pt x="2009553" y="587038"/>
                  <a:pt x="1982299" y="559781"/>
                  <a:pt x="1982299" y="526237"/>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60387" t="780" r="7585" b="3319"/>
          <a:stretch>
            <a:fillRect/>
          </a:stretch>
        </p:blipFill>
        <p:spPr>
          <a:xfrm>
            <a:off x="7362376" y="53466"/>
            <a:ext cx="3904847" cy="6576911"/>
          </a:xfrm>
          <a:custGeom>
            <a:avLst/>
            <a:gdLst>
              <a:gd name="connsiteX0" fmla="*/ 3379658 w 3904847"/>
              <a:gd name="connsiteY0" fmla="*/ 5990922 h 6576911"/>
              <a:gd name="connsiteX1" fmla="*/ 3844047 w 3904847"/>
              <a:gd name="connsiteY1" fmla="*/ 5990922 h 6576911"/>
              <a:gd name="connsiteX2" fmla="*/ 3904847 w 3904847"/>
              <a:gd name="connsiteY2" fmla="*/ 6051723 h 6576911"/>
              <a:gd name="connsiteX3" fmla="*/ 3904847 w 3904847"/>
              <a:gd name="connsiteY3" fmla="*/ 6516111 h 6576911"/>
              <a:gd name="connsiteX4" fmla="*/ 3844047 w 3904847"/>
              <a:gd name="connsiteY4" fmla="*/ 6576911 h 6576911"/>
              <a:gd name="connsiteX5" fmla="*/ 3379658 w 3904847"/>
              <a:gd name="connsiteY5" fmla="*/ 6576911 h 6576911"/>
              <a:gd name="connsiteX6" fmla="*/ 3318858 w 3904847"/>
              <a:gd name="connsiteY6" fmla="*/ 6516111 h 6576911"/>
              <a:gd name="connsiteX7" fmla="*/ 3318858 w 3904847"/>
              <a:gd name="connsiteY7" fmla="*/ 6051723 h 6576911"/>
              <a:gd name="connsiteX8" fmla="*/ 3379658 w 3904847"/>
              <a:gd name="connsiteY8" fmla="*/ 5990922 h 6576911"/>
              <a:gd name="connsiteX9" fmla="*/ 2043099 w 3904847"/>
              <a:gd name="connsiteY9" fmla="*/ 5990922 h 6576911"/>
              <a:gd name="connsiteX10" fmla="*/ 2507488 w 3904847"/>
              <a:gd name="connsiteY10" fmla="*/ 5990922 h 6576911"/>
              <a:gd name="connsiteX11" fmla="*/ 2568288 w 3904847"/>
              <a:gd name="connsiteY11" fmla="*/ 6051723 h 6576911"/>
              <a:gd name="connsiteX12" fmla="*/ 2568288 w 3904847"/>
              <a:gd name="connsiteY12" fmla="*/ 6516111 h 6576911"/>
              <a:gd name="connsiteX13" fmla="*/ 2507488 w 3904847"/>
              <a:gd name="connsiteY13" fmla="*/ 6576911 h 6576911"/>
              <a:gd name="connsiteX14" fmla="*/ 2043099 w 3904847"/>
              <a:gd name="connsiteY14" fmla="*/ 6576911 h 6576911"/>
              <a:gd name="connsiteX15" fmla="*/ 1982299 w 3904847"/>
              <a:gd name="connsiteY15" fmla="*/ 6516111 h 6576911"/>
              <a:gd name="connsiteX16" fmla="*/ 1982299 w 3904847"/>
              <a:gd name="connsiteY16" fmla="*/ 6051723 h 6576911"/>
              <a:gd name="connsiteX17" fmla="*/ 2043099 w 3904847"/>
              <a:gd name="connsiteY17" fmla="*/ 5990922 h 6576911"/>
              <a:gd name="connsiteX18" fmla="*/ 1377440 w 3904847"/>
              <a:gd name="connsiteY18" fmla="*/ 5990922 h 6576911"/>
              <a:gd name="connsiteX19" fmla="*/ 1841829 w 3904847"/>
              <a:gd name="connsiteY19" fmla="*/ 5990922 h 6576911"/>
              <a:gd name="connsiteX20" fmla="*/ 1902629 w 3904847"/>
              <a:gd name="connsiteY20" fmla="*/ 6051723 h 6576911"/>
              <a:gd name="connsiteX21" fmla="*/ 1902629 w 3904847"/>
              <a:gd name="connsiteY21" fmla="*/ 6516111 h 6576911"/>
              <a:gd name="connsiteX22" fmla="*/ 1841829 w 3904847"/>
              <a:gd name="connsiteY22" fmla="*/ 6576911 h 6576911"/>
              <a:gd name="connsiteX23" fmla="*/ 1377440 w 3904847"/>
              <a:gd name="connsiteY23" fmla="*/ 6576911 h 6576911"/>
              <a:gd name="connsiteX24" fmla="*/ 1316640 w 3904847"/>
              <a:gd name="connsiteY24" fmla="*/ 6516111 h 6576911"/>
              <a:gd name="connsiteX25" fmla="*/ 1316640 w 3904847"/>
              <a:gd name="connsiteY25" fmla="*/ 6051723 h 6576911"/>
              <a:gd name="connsiteX26" fmla="*/ 1377440 w 3904847"/>
              <a:gd name="connsiteY26" fmla="*/ 5990922 h 6576911"/>
              <a:gd name="connsiteX27" fmla="*/ 726458 w 3904847"/>
              <a:gd name="connsiteY27" fmla="*/ 5990922 h 6576911"/>
              <a:gd name="connsiteX28" fmla="*/ 1190845 w 3904847"/>
              <a:gd name="connsiteY28" fmla="*/ 5990922 h 6576911"/>
              <a:gd name="connsiteX29" fmla="*/ 1251646 w 3904847"/>
              <a:gd name="connsiteY29" fmla="*/ 6051723 h 6576911"/>
              <a:gd name="connsiteX30" fmla="*/ 1251646 w 3904847"/>
              <a:gd name="connsiteY30" fmla="*/ 6516111 h 6576911"/>
              <a:gd name="connsiteX31" fmla="*/ 1191894 w 3904847"/>
              <a:gd name="connsiteY31" fmla="*/ 6576911 h 6576911"/>
              <a:gd name="connsiteX32" fmla="*/ 726458 w 3904847"/>
              <a:gd name="connsiteY32" fmla="*/ 6576911 h 6576911"/>
              <a:gd name="connsiteX33" fmla="*/ 665657 w 3904847"/>
              <a:gd name="connsiteY33" fmla="*/ 6516111 h 6576911"/>
              <a:gd name="connsiteX34" fmla="*/ 665657 w 3904847"/>
              <a:gd name="connsiteY34" fmla="*/ 6051723 h 6576911"/>
              <a:gd name="connsiteX35" fmla="*/ 726458 w 3904847"/>
              <a:gd name="connsiteY35" fmla="*/ 5990922 h 6576911"/>
              <a:gd name="connsiteX36" fmla="*/ 3379658 w 3904847"/>
              <a:gd name="connsiteY36" fmla="*/ 5331553 h 6576911"/>
              <a:gd name="connsiteX37" fmla="*/ 3844047 w 3904847"/>
              <a:gd name="connsiteY37" fmla="*/ 5331553 h 6576911"/>
              <a:gd name="connsiteX38" fmla="*/ 3904847 w 3904847"/>
              <a:gd name="connsiteY38" fmla="*/ 5392354 h 6576911"/>
              <a:gd name="connsiteX39" fmla="*/ 3904847 w 3904847"/>
              <a:gd name="connsiteY39" fmla="*/ 5856742 h 6576911"/>
              <a:gd name="connsiteX40" fmla="*/ 3844047 w 3904847"/>
              <a:gd name="connsiteY40" fmla="*/ 5917543 h 6576911"/>
              <a:gd name="connsiteX41" fmla="*/ 3379658 w 3904847"/>
              <a:gd name="connsiteY41" fmla="*/ 5917543 h 6576911"/>
              <a:gd name="connsiteX42" fmla="*/ 3318858 w 3904847"/>
              <a:gd name="connsiteY42" fmla="*/ 5856742 h 6576911"/>
              <a:gd name="connsiteX43" fmla="*/ 3318858 w 3904847"/>
              <a:gd name="connsiteY43" fmla="*/ 5392354 h 6576911"/>
              <a:gd name="connsiteX44" fmla="*/ 3379658 w 3904847"/>
              <a:gd name="connsiteY44" fmla="*/ 5331553 h 6576911"/>
              <a:gd name="connsiteX45" fmla="*/ 2714000 w 3904847"/>
              <a:gd name="connsiteY45" fmla="*/ 5331553 h 6576911"/>
              <a:gd name="connsiteX46" fmla="*/ 3178389 w 3904847"/>
              <a:gd name="connsiteY46" fmla="*/ 5331553 h 6576911"/>
              <a:gd name="connsiteX47" fmla="*/ 3239189 w 3904847"/>
              <a:gd name="connsiteY47" fmla="*/ 5392354 h 6576911"/>
              <a:gd name="connsiteX48" fmla="*/ 3239189 w 3904847"/>
              <a:gd name="connsiteY48" fmla="*/ 5856742 h 6576911"/>
              <a:gd name="connsiteX49" fmla="*/ 3178389 w 3904847"/>
              <a:gd name="connsiteY49" fmla="*/ 5917543 h 6576911"/>
              <a:gd name="connsiteX50" fmla="*/ 2714000 w 3904847"/>
              <a:gd name="connsiteY50" fmla="*/ 5917543 h 6576911"/>
              <a:gd name="connsiteX51" fmla="*/ 2653200 w 3904847"/>
              <a:gd name="connsiteY51" fmla="*/ 5856742 h 6576911"/>
              <a:gd name="connsiteX52" fmla="*/ 2653200 w 3904847"/>
              <a:gd name="connsiteY52" fmla="*/ 5392354 h 6576911"/>
              <a:gd name="connsiteX53" fmla="*/ 2714000 w 3904847"/>
              <a:gd name="connsiteY53" fmla="*/ 5331553 h 6576911"/>
              <a:gd name="connsiteX54" fmla="*/ 2043099 w 3904847"/>
              <a:gd name="connsiteY54" fmla="*/ 5331553 h 6576911"/>
              <a:gd name="connsiteX55" fmla="*/ 2507488 w 3904847"/>
              <a:gd name="connsiteY55" fmla="*/ 5331553 h 6576911"/>
              <a:gd name="connsiteX56" fmla="*/ 2568288 w 3904847"/>
              <a:gd name="connsiteY56" fmla="*/ 5392354 h 6576911"/>
              <a:gd name="connsiteX57" fmla="*/ 2568288 w 3904847"/>
              <a:gd name="connsiteY57" fmla="*/ 5856742 h 6576911"/>
              <a:gd name="connsiteX58" fmla="*/ 2507488 w 3904847"/>
              <a:gd name="connsiteY58" fmla="*/ 5917543 h 6576911"/>
              <a:gd name="connsiteX59" fmla="*/ 2043099 w 3904847"/>
              <a:gd name="connsiteY59" fmla="*/ 5917543 h 6576911"/>
              <a:gd name="connsiteX60" fmla="*/ 1982299 w 3904847"/>
              <a:gd name="connsiteY60" fmla="*/ 5856742 h 6576911"/>
              <a:gd name="connsiteX61" fmla="*/ 1982299 w 3904847"/>
              <a:gd name="connsiteY61" fmla="*/ 5392354 h 6576911"/>
              <a:gd name="connsiteX62" fmla="*/ 2043099 w 3904847"/>
              <a:gd name="connsiteY62" fmla="*/ 5331553 h 6576911"/>
              <a:gd name="connsiteX63" fmla="*/ 1377440 w 3904847"/>
              <a:gd name="connsiteY63" fmla="*/ 5331553 h 6576911"/>
              <a:gd name="connsiteX64" fmla="*/ 1841829 w 3904847"/>
              <a:gd name="connsiteY64" fmla="*/ 5331553 h 6576911"/>
              <a:gd name="connsiteX65" fmla="*/ 1902629 w 3904847"/>
              <a:gd name="connsiteY65" fmla="*/ 5392354 h 6576911"/>
              <a:gd name="connsiteX66" fmla="*/ 1902629 w 3904847"/>
              <a:gd name="connsiteY66" fmla="*/ 5856742 h 6576911"/>
              <a:gd name="connsiteX67" fmla="*/ 1841829 w 3904847"/>
              <a:gd name="connsiteY67" fmla="*/ 5917543 h 6576911"/>
              <a:gd name="connsiteX68" fmla="*/ 1377440 w 3904847"/>
              <a:gd name="connsiteY68" fmla="*/ 5917543 h 6576911"/>
              <a:gd name="connsiteX69" fmla="*/ 1316640 w 3904847"/>
              <a:gd name="connsiteY69" fmla="*/ 5856742 h 6576911"/>
              <a:gd name="connsiteX70" fmla="*/ 1316640 w 3904847"/>
              <a:gd name="connsiteY70" fmla="*/ 5392354 h 6576911"/>
              <a:gd name="connsiteX71" fmla="*/ 1377440 w 3904847"/>
              <a:gd name="connsiteY71" fmla="*/ 5331553 h 6576911"/>
              <a:gd name="connsiteX72" fmla="*/ 60801 w 3904847"/>
              <a:gd name="connsiteY72" fmla="*/ 5331553 h 6576911"/>
              <a:gd name="connsiteX73" fmla="*/ 525189 w 3904847"/>
              <a:gd name="connsiteY73" fmla="*/ 5331553 h 6576911"/>
              <a:gd name="connsiteX74" fmla="*/ 585989 w 3904847"/>
              <a:gd name="connsiteY74" fmla="*/ 5392354 h 6576911"/>
              <a:gd name="connsiteX75" fmla="*/ 585989 w 3904847"/>
              <a:gd name="connsiteY75" fmla="*/ 5856742 h 6576911"/>
              <a:gd name="connsiteX76" fmla="*/ 526237 w 3904847"/>
              <a:gd name="connsiteY76" fmla="*/ 5917543 h 6576911"/>
              <a:gd name="connsiteX77" fmla="*/ 60801 w 3904847"/>
              <a:gd name="connsiteY77" fmla="*/ 5917543 h 6576911"/>
              <a:gd name="connsiteX78" fmla="*/ 0 w 3904847"/>
              <a:gd name="connsiteY78" fmla="*/ 5856742 h 6576911"/>
              <a:gd name="connsiteX79" fmla="*/ 0 w 3904847"/>
              <a:gd name="connsiteY79" fmla="*/ 5392354 h 6576911"/>
              <a:gd name="connsiteX80" fmla="*/ 60801 w 3904847"/>
              <a:gd name="connsiteY80" fmla="*/ 5331553 h 6576911"/>
              <a:gd name="connsiteX81" fmla="*/ 3379658 w 3904847"/>
              <a:gd name="connsiteY81" fmla="*/ 4674280 h 6576911"/>
              <a:gd name="connsiteX82" fmla="*/ 3844047 w 3904847"/>
              <a:gd name="connsiteY82" fmla="*/ 4674280 h 6576911"/>
              <a:gd name="connsiteX83" fmla="*/ 3904847 w 3904847"/>
              <a:gd name="connsiteY83" fmla="*/ 4735081 h 6576911"/>
              <a:gd name="connsiteX84" fmla="*/ 3904847 w 3904847"/>
              <a:gd name="connsiteY84" fmla="*/ 5199469 h 6576911"/>
              <a:gd name="connsiteX85" fmla="*/ 3844047 w 3904847"/>
              <a:gd name="connsiteY85" fmla="*/ 5260270 h 6576911"/>
              <a:gd name="connsiteX86" fmla="*/ 3379658 w 3904847"/>
              <a:gd name="connsiteY86" fmla="*/ 5260270 h 6576911"/>
              <a:gd name="connsiteX87" fmla="*/ 3318858 w 3904847"/>
              <a:gd name="connsiteY87" fmla="*/ 5199469 h 6576911"/>
              <a:gd name="connsiteX88" fmla="*/ 3318858 w 3904847"/>
              <a:gd name="connsiteY88" fmla="*/ 4735081 h 6576911"/>
              <a:gd name="connsiteX89" fmla="*/ 3379658 w 3904847"/>
              <a:gd name="connsiteY89" fmla="*/ 4674280 h 6576911"/>
              <a:gd name="connsiteX90" fmla="*/ 2714000 w 3904847"/>
              <a:gd name="connsiteY90" fmla="*/ 4674280 h 6576911"/>
              <a:gd name="connsiteX91" fmla="*/ 3178389 w 3904847"/>
              <a:gd name="connsiteY91" fmla="*/ 4674280 h 6576911"/>
              <a:gd name="connsiteX92" fmla="*/ 3239189 w 3904847"/>
              <a:gd name="connsiteY92" fmla="*/ 4735081 h 6576911"/>
              <a:gd name="connsiteX93" fmla="*/ 3239189 w 3904847"/>
              <a:gd name="connsiteY93" fmla="*/ 5199469 h 6576911"/>
              <a:gd name="connsiteX94" fmla="*/ 3178389 w 3904847"/>
              <a:gd name="connsiteY94" fmla="*/ 5260270 h 6576911"/>
              <a:gd name="connsiteX95" fmla="*/ 2714000 w 3904847"/>
              <a:gd name="connsiteY95" fmla="*/ 5260270 h 6576911"/>
              <a:gd name="connsiteX96" fmla="*/ 2653200 w 3904847"/>
              <a:gd name="connsiteY96" fmla="*/ 5199469 h 6576911"/>
              <a:gd name="connsiteX97" fmla="*/ 2653200 w 3904847"/>
              <a:gd name="connsiteY97" fmla="*/ 4735081 h 6576911"/>
              <a:gd name="connsiteX98" fmla="*/ 2714000 w 3904847"/>
              <a:gd name="connsiteY98" fmla="*/ 4674280 h 6576911"/>
              <a:gd name="connsiteX99" fmla="*/ 1377440 w 3904847"/>
              <a:gd name="connsiteY99" fmla="*/ 4674280 h 6576911"/>
              <a:gd name="connsiteX100" fmla="*/ 1841829 w 3904847"/>
              <a:gd name="connsiteY100" fmla="*/ 4674280 h 6576911"/>
              <a:gd name="connsiteX101" fmla="*/ 1902629 w 3904847"/>
              <a:gd name="connsiteY101" fmla="*/ 4735081 h 6576911"/>
              <a:gd name="connsiteX102" fmla="*/ 1902629 w 3904847"/>
              <a:gd name="connsiteY102" fmla="*/ 5199469 h 6576911"/>
              <a:gd name="connsiteX103" fmla="*/ 1841829 w 3904847"/>
              <a:gd name="connsiteY103" fmla="*/ 5260270 h 6576911"/>
              <a:gd name="connsiteX104" fmla="*/ 1377440 w 3904847"/>
              <a:gd name="connsiteY104" fmla="*/ 5260270 h 6576911"/>
              <a:gd name="connsiteX105" fmla="*/ 1316640 w 3904847"/>
              <a:gd name="connsiteY105" fmla="*/ 5199469 h 6576911"/>
              <a:gd name="connsiteX106" fmla="*/ 1316640 w 3904847"/>
              <a:gd name="connsiteY106" fmla="*/ 4735081 h 6576911"/>
              <a:gd name="connsiteX107" fmla="*/ 1377440 w 3904847"/>
              <a:gd name="connsiteY107" fmla="*/ 4674280 h 6576911"/>
              <a:gd name="connsiteX108" fmla="*/ 726458 w 3904847"/>
              <a:gd name="connsiteY108" fmla="*/ 4674280 h 6576911"/>
              <a:gd name="connsiteX109" fmla="*/ 1190845 w 3904847"/>
              <a:gd name="connsiteY109" fmla="*/ 4674280 h 6576911"/>
              <a:gd name="connsiteX110" fmla="*/ 1251646 w 3904847"/>
              <a:gd name="connsiteY110" fmla="*/ 4735081 h 6576911"/>
              <a:gd name="connsiteX111" fmla="*/ 1251646 w 3904847"/>
              <a:gd name="connsiteY111" fmla="*/ 5199469 h 6576911"/>
              <a:gd name="connsiteX112" fmla="*/ 1191894 w 3904847"/>
              <a:gd name="connsiteY112" fmla="*/ 5260270 h 6576911"/>
              <a:gd name="connsiteX113" fmla="*/ 726458 w 3904847"/>
              <a:gd name="connsiteY113" fmla="*/ 5260270 h 6576911"/>
              <a:gd name="connsiteX114" fmla="*/ 665657 w 3904847"/>
              <a:gd name="connsiteY114" fmla="*/ 5199469 h 6576911"/>
              <a:gd name="connsiteX115" fmla="*/ 665657 w 3904847"/>
              <a:gd name="connsiteY115" fmla="*/ 4735081 h 6576911"/>
              <a:gd name="connsiteX116" fmla="*/ 726458 w 3904847"/>
              <a:gd name="connsiteY116" fmla="*/ 4674280 h 6576911"/>
              <a:gd name="connsiteX117" fmla="*/ 60801 w 3904847"/>
              <a:gd name="connsiteY117" fmla="*/ 4674280 h 6576911"/>
              <a:gd name="connsiteX118" fmla="*/ 525189 w 3904847"/>
              <a:gd name="connsiteY118" fmla="*/ 4674280 h 6576911"/>
              <a:gd name="connsiteX119" fmla="*/ 585989 w 3904847"/>
              <a:gd name="connsiteY119" fmla="*/ 4735081 h 6576911"/>
              <a:gd name="connsiteX120" fmla="*/ 585989 w 3904847"/>
              <a:gd name="connsiteY120" fmla="*/ 5199469 h 6576911"/>
              <a:gd name="connsiteX121" fmla="*/ 526237 w 3904847"/>
              <a:gd name="connsiteY121" fmla="*/ 5260270 h 6576911"/>
              <a:gd name="connsiteX122" fmla="*/ 60801 w 3904847"/>
              <a:gd name="connsiteY122" fmla="*/ 5260270 h 6576911"/>
              <a:gd name="connsiteX123" fmla="*/ 0 w 3904847"/>
              <a:gd name="connsiteY123" fmla="*/ 5199469 h 6576911"/>
              <a:gd name="connsiteX124" fmla="*/ 0 w 3904847"/>
              <a:gd name="connsiteY124" fmla="*/ 4735081 h 6576911"/>
              <a:gd name="connsiteX125" fmla="*/ 60801 w 3904847"/>
              <a:gd name="connsiteY125" fmla="*/ 4674280 h 6576911"/>
              <a:gd name="connsiteX126" fmla="*/ 2714000 w 3904847"/>
              <a:gd name="connsiteY126" fmla="*/ 3990802 h 6576911"/>
              <a:gd name="connsiteX127" fmla="*/ 3178389 w 3904847"/>
              <a:gd name="connsiteY127" fmla="*/ 3990802 h 6576911"/>
              <a:gd name="connsiteX128" fmla="*/ 3239189 w 3904847"/>
              <a:gd name="connsiteY128" fmla="*/ 4051603 h 6576911"/>
              <a:gd name="connsiteX129" fmla="*/ 3239189 w 3904847"/>
              <a:gd name="connsiteY129" fmla="*/ 4515991 h 6576911"/>
              <a:gd name="connsiteX130" fmla="*/ 3178389 w 3904847"/>
              <a:gd name="connsiteY130" fmla="*/ 4576792 h 6576911"/>
              <a:gd name="connsiteX131" fmla="*/ 2714000 w 3904847"/>
              <a:gd name="connsiteY131" fmla="*/ 4576792 h 6576911"/>
              <a:gd name="connsiteX132" fmla="*/ 2653200 w 3904847"/>
              <a:gd name="connsiteY132" fmla="*/ 4515991 h 6576911"/>
              <a:gd name="connsiteX133" fmla="*/ 2653200 w 3904847"/>
              <a:gd name="connsiteY133" fmla="*/ 4051603 h 6576911"/>
              <a:gd name="connsiteX134" fmla="*/ 2714000 w 3904847"/>
              <a:gd name="connsiteY134" fmla="*/ 3990802 h 6576911"/>
              <a:gd name="connsiteX135" fmla="*/ 2043099 w 3904847"/>
              <a:gd name="connsiteY135" fmla="*/ 3990802 h 6576911"/>
              <a:gd name="connsiteX136" fmla="*/ 2507488 w 3904847"/>
              <a:gd name="connsiteY136" fmla="*/ 3990802 h 6576911"/>
              <a:gd name="connsiteX137" fmla="*/ 2568288 w 3904847"/>
              <a:gd name="connsiteY137" fmla="*/ 4051603 h 6576911"/>
              <a:gd name="connsiteX138" fmla="*/ 2568288 w 3904847"/>
              <a:gd name="connsiteY138" fmla="*/ 4515991 h 6576911"/>
              <a:gd name="connsiteX139" fmla="*/ 2507488 w 3904847"/>
              <a:gd name="connsiteY139" fmla="*/ 4576792 h 6576911"/>
              <a:gd name="connsiteX140" fmla="*/ 2043099 w 3904847"/>
              <a:gd name="connsiteY140" fmla="*/ 4576792 h 6576911"/>
              <a:gd name="connsiteX141" fmla="*/ 1982299 w 3904847"/>
              <a:gd name="connsiteY141" fmla="*/ 4515991 h 6576911"/>
              <a:gd name="connsiteX142" fmla="*/ 1982299 w 3904847"/>
              <a:gd name="connsiteY142" fmla="*/ 4051603 h 6576911"/>
              <a:gd name="connsiteX143" fmla="*/ 2043099 w 3904847"/>
              <a:gd name="connsiteY143" fmla="*/ 3990802 h 6576911"/>
              <a:gd name="connsiteX144" fmla="*/ 1377440 w 3904847"/>
              <a:gd name="connsiteY144" fmla="*/ 3990802 h 6576911"/>
              <a:gd name="connsiteX145" fmla="*/ 1841829 w 3904847"/>
              <a:gd name="connsiteY145" fmla="*/ 3990802 h 6576911"/>
              <a:gd name="connsiteX146" fmla="*/ 1902629 w 3904847"/>
              <a:gd name="connsiteY146" fmla="*/ 4051603 h 6576911"/>
              <a:gd name="connsiteX147" fmla="*/ 1902629 w 3904847"/>
              <a:gd name="connsiteY147" fmla="*/ 4515991 h 6576911"/>
              <a:gd name="connsiteX148" fmla="*/ 1841829 w 3904847"/>
              <a:gd name="connsiteY148" fmla="*/ 4576792 h 6576911"/>
              <a:gd name="connsiteX149" fmla="*/ 1377440 w 3904847"/>
              <a:gd name="connsiteY149" fmla="*/ 4576792 h 6576911"/>
              <a:gd name="connsiteX150" fmla="*/ 1316640 w 3904847"/>
              <a:gd name="connsiteY150" fmla="*/ 4515991 h 6576911"/>
              <a:gd name="connsiteX151" fmla="*/ 1316640 w 3904847"/>
              <a:gd name="connsiteY151" fmla="*/ 4051603 h 6576911"/>
              <a:gd name="connsiteX152" fmla="*/ 1377440 w 3904847"/>
              <a:gd name="connsiteY152" fmla="*/ 3990802 h 6576911"/>
              <a:gd name="connsiteX153" fmla="*/ 60801 w 3904847"/>
              <a:gd name="connsiteY153" fmla="*/ 3990802 h 6576911"/>
              <a:gd name="connsiteX154" fmla="*/ 525189 w 3904847"/>
              <a:gd name="connsiteY154" fmla="*/ 3990802 h 6576911"/>
              <a:gd name="connsiteX155" fmla="*/ 585989 w 3904847"/>
              <a:gd name="connsiteY155" fmla="*/ 4051603 h 6576911"/>
              <a:gd name="connsiteX156" fmla="*/ 585989 w 3904847"/>
              <a:gd name="connsiteY156" fmla="*/ 4515991 h 6576911"/>
              <a:gd name="connsiteX157" fmla="*/ 526237 w 3904847"/>
              <a:gd name="connsiteY157" fmla="*/ 4576792 h 6576911"/>
              <a:gd name="connsiteX158" fmla="*/ 60801 w 3904847"/>
              <a:gd name="connsiteY158" fmla="*/ 4576792 h 6576911"/>
              <a:gd name="connsiteX159" fmla="*/ 0 w 3904847"/>
              <a:gd name="connsiteY159" fmla="*/ 4515991 h 6576911"/>
              <a:gd name="connsiteX160" fmla="*/ 0 w 3904847"/>
              <a:gd name="connsiteY160" fmla="*/ 4051603 h 6576911"/>
              <a:gd name="connsiteX161" fmla="*/ 60801 w 3904847"/>
              <a:gd name="connsiteY161" fmla="*/ 3990802 h 6576911"/>
              <a:gd name="connsiteX162" fmla="*/ 3379658 w 3904847"/>
              <a:gd name="connsiteY162" fmla="*/ 3308372 h 6576911"/>
              <a:gd name="connsiteX163" fmla="*/ 3844047 w 3904847"/>
              <a:gd name="connsiteY163" fmla="*/ 3308372 h 6576911"/>
              <a:gd name="connsiteX164" fmla="*/ 3904847 w 3904847"/>
              <a:gd name="connsiteY164" fmla="*/ 3369173 h 6576911"/>
              <a:gd name="connsiteX165" fmla="*/ 3904847 w 3904847"/>
              <a:gd name="connsiteY165" fmla="*/ 3833561 h 6576911"/>
              <a:gd name="connsiteX166" fmla="*/ 3844047 w 3904847"/>
              <a:gd name="connsiteY166" fmla="*/ 3894362 h 6576911"/>
              <a:gd name="connsiteX167" fmla="*/ 3379658 w 3904847"/>
              <a:gd name="connsiteY167" fmla="*/ 3894362 h 6576911"/>
              <a:gd name="connsiteX168" fmla="*/ 3318858 w 3904847"/>
              <a:gd name="connsiteY168" fmla="*/ 3833561 h 6576911"/>
              <a:gd name="connsiteX169" fmla="*/ 3318858 w 3904847"/>
              <a:gd name="connsiteY169" fmla="*/ 3369173 h 6576911"/>
              <a:gd name="connsiteX170" fmla="*/ 3379658 w 3904847"/>
              <a:gd name="connsiteY170" fmla="*/ 3308372 h 6576911"/>
              <a:gd name="connsiteX171" fmla="*/ 2714000 w 3904847"/>
              <a:gd name="connsiteY171" fmla="*/ 3308372 h 6576911"/>
              <a:gd name="connsiteX172" fmla="*/ 3178389 w 3904847"/>
              <a:gd name="connsiteY172" fmla="*/ 3308372 h 6576911"/>
              <a:gd name="connsiteX173" fmla="*/ 3239189 w 3904847"/>
              <a:gd name="connsiteY173" fmla="*/ 3369173 h 6576911"/>
              <a:gd name="connsiteX174" fmla="*/ 3239189 w 3904847"/>
              <a:gd name="connsiteY174" fmla="*/ 3833561 h 6576911"/>
              <a:gd name="connsiteX175" fmla="*/ 3178389 w 3904847"/>
              <a:gd name="connsiteY175" fmla="*/ 3894362 h 6576911"/>
              <a:gd name="connsiteX176" fmla="*/ 2714000 w 3904847"/>
              <a:gd name="connsiteY176" fmla="*/ 3894362 h 6576911"/>
              <a:gd name="connsiteX177" fmla="*/ 2653200 w 3904847"/>
              <a:gd name="connsiteY177" fmla="*/ 3833561 h 6576911"/>
              <a:gd name="connsiteX178" fmla="*/ 2653200 w 3904847"/>
              <a:gd name="connsiteY178" fmla="*/ 3369173 h 6576911"/>
              <a:gd name="connsiteX179" fmla="*/ 2714000 w 3904847"/>
              <a:gd name="connsiteY179" fmla="*/ 3308372 h 6576911"/>
              <a:gd name="connsiteX180" fmla="*/ 1377440 w 3904847"/>
              <a:gd name="connsiteY180" fmla="*/ 3308372 h 6576911"/>
              <a:gd name="connsiteX181" fmla="*/ 1841829 w 3904847"/>
              <a:gd name="connsiteY181" fmla="*/ 3308372 h 6576911"/>
              <a:gd name="connsiteX182" fmla="*/ 1902629 w 3904847"/>
              <a:gd name="connsiteY182" fmla="*/ 3369173 h 6576911"/>
              <a:gd name="connsiteX183" fmla="*/ 1902629 w 3904847"/>
              <a:gd name="connsiteY183" fmla="*/ 3833561 h 6576911"/>
              <a:gd name="connsiteX184" fmla="*/ 1841829 w 3904847"/>
              <a:gd name="connsiteY184" fmla="*/ 3894362 h 6576911"/>
              <a:gd name="connsiteX185" fmla="*/ 1377440 w 3904847"/>
              <a:gd name="connsiteY185" fmla="*/ 3894362 h 6576911"/>
              <a:gd name="connsiteX186" fmla="*/ 1316640 w 3904847"/>
              <a:gd name="connsiteY186" fmla="*/ 3833561 h 6576911"/>
              <a:gd name="connsiteX187" fmla="*/ 1316640 w 3904847"/>
              <a:gd name="connsiteY187" fmla="*/ 3369173 h 6576911"/>
              <a:gd name="connsiteX188" fmla="*/ 1377440 w 3904847"/>
              <a:gd name="connsiteY188" fmla="*/ 3308372 h 6576911"/>
              <a:gd name="connsiteX189" fmla="*/ 726458 w 3904847"/>
              <a:gd name="connsiteY189" fmla="*/ 3308372 h 6576911"/>
              <a:gd name="connsiteX190" fmla="*/ 1190845 w 3904847"/>
              <a:gd name="connsiteY190" fmla="*/ 3308372 h 6576911"/>
              <a:gd name="connsiteX191" fmla="*/ 1251646 w 3904847"/>
              <a:gd name="connsiteY191" fmla="*/ 3369173 h 6576911"/>
              <a:gd name="connsiteX192" fmla="*/ 1251646 w 3904847"/>
              <a:gd name="connsiteY192" fmla="*/ 3833561 h 6576911"/>
              <a:gd name="connsiteX193" fmla="*/ 1191894 w 3904847"/>
              <a:gd name="connsiteY193" fmla="*/ 3894362 h 6576911"/>
              <a:gd name="connsiteX194" fmla="*/ 726458 w 3904847"/>
              <a:gd name="connsiteY194" fmla="*/ 3894362 h 6576911"/>
              <a:gd name="connsiteX195" fmla="*/ 665657 w 3904847"/>
              <a:gd name="connsiteY195" fmla="*/ 3833561 h 6576911"/>
              <a:gd name="connsiteX196" fmla="*/ 665657 w 3904847"/>
              <a:gd name="connsiteY196" fmla="*/ 3369173 h 6576911"/>
              <a:gd name="connsiteX197" fmla="*/ 726458 w 3904847"/>
              <a:gd name="connsiteY197" fmla="*/ 3308372 h 6576911"/>
              <a:gd name="connsiteX198" fmla="*/ 60801 w 3904847"/>
              <a:gd name="connsiteY198" fmla="*/ 3308372 h 6576911"/>
              <a:gd name="connsiteX199" fmla="*/ 525189 w 3904847"/>
              <a:gd name="connsiteY199" fmla="*/ 3308372 h 6576911"/>
              <a:gd name="connsiteX200" fmla="*/ 585989 w 3904847"/>
              <a:gd name="connsiteY200" fmla="*/ 3369173 h 6576911"/>
              <a:gd name="connsiteX201" fmla="*/ 585989 w 3904847"/>
              <a:gd name="connsiteY201" fmla="*/ 3833561 h 6576911"/>
              <a:gd name="connsiteX202" fmla="*/ 526237 w 3904847"/>
              <a:gd name="connsiteY202" fmla="*/ 3894362 h 6576911"/>
              <a:gd name="connsiteX203" fmla="*/ 60801 w 3904847"/>
              <a:gd name="connsiteY203" fmla="*/ 3894362 h 6576911"/>
              <a:gd name="connsiteX204" fmla="*/ 0 w 3904847"/>
              <a:gd name="connsiteY204" fmla="*/ 3833561 h 6576911"/>
              <a:gd name="connsiteX205" fmla="*/ 0 w 3904847"/>
              <a:gd name="connsiteY205" fmla="*/ 3369173 h 6576911"/>
              <a:gd name="connsiteX206" fmla="*/ 60801 w 3904847"/>
              <a:gd name="connsiteY206" fmla="*/ 3308372 h 6576911"/>
              <a:gd name="connsiteX207" fmla="*/ 3379658 w 3904847"/>
              <a:gd name="connsiteY207" fmla="*/ 2658438 h 6576911"/>
              <a:gd name="connsiteX208" fmla="*/ 3844047 w 3904847"/>
              <a:gd name="connsiteY208" fmla="*/ 2658438 h 6576911"/>
              <a:gd name="connsiteX209" fmla="*/ 3904847 w 3904847"/>
              <a:gd name="connsiteY209" fmla="*/ 2719240 h 6576911"/>
              <a:gd name="connsiteX210" fmla="*/ 3904847 w 3904847"/>
              <a:gd name="connsiteY210" fmla="*/ 3183627 h 6576911"/>
              <a:gd name="connsiteX211" fmla="*/ 3844047 w 3904847"/>
              <a:gd name="connsiteY211" fmla="*/ 3244428 h 6576911"/>
              <a:gd name="connsiteX212" fmla="*/ 3379658 w 3904847"/>
              <a:gd name="connsiteY212" fmla="*/ 3244428 h 6576911"/>
              <a:gd name="connsiteX213" fmla="*/ 3318858 w 3904847"/>
              <a:gd name="connsiteY213" fmla="*/ 3183627 h 6576911"/>
              <a:gd name="connsiteX214" fmla="*/ 3318858 w 3904847"/>
              <a:gd name="connsiteY214" fmla="*/ 2719240 h 6576911"/>
              <a:gd name="connsiteX215" fmla="*/ 3379658 w 3904847"/>
              <a:gd name="connsiteY215" fmla="*/ 2658438 h 6576911"/>
              <a:gd name="connsiteX216" fmla="*/ 2714000 w 3904847"/>
              <a:gd name="connsiteY216" fmla="*/ 2658438 h 6576911"/>
              <a:gd name="connsiteX217" fmla="*/ 3178389 w 3904847"/>
              <a:gd name="connsiteY217" fmla="*/ 2658438 h 6576911"/>
              <a:gd name="connsiteX218" fmla="*/ 3239189 w 3904847"/>
              <a:gd name="connsiteY218" fmla="*/ 2719240 h 6576911"/>
              <a:gd name="connsiteX219" fmla="*/ 3239189 w 3904847"/>
              <a:gd name="connsiteY219" fmla="*/ 3183627 h 6576911"/>
              <a:gd name="connsiteX220" fmla="*/ 3178389 w 3904847"/>
              <a:gd name="connsiteY220" fmla="*/ 3244428 h 6576911"/>
              <a:gd name="connsiteX221" fmla="*/ 2714000 w 3904847"/>
              <a:gd name="connsiteY221" fmla="*/ 3244428 h 6576911"/>
              <a:gd name="connsiteX222" fmla="*/ 2653200 w 3904847"/>
              <a:gd name="connsiteY222" fmla="*/ 3183627 h 6576911"/>
              <a:gd name="connsiteX223" fmla="*/ 2653200 w 3904847"/>
              <a:gd name="connsiteY223" fmla="*/ 2719240 h 6576911"/>
              <a:gd name="connsiteX224" fmla="*/ 2714000 w 3904847"/>
              <a:gd name="connsiteY224" fmla="*/ 2658438 h 6576911"/>
              <a:gd name="connsiteX225" fmla="*/ 2043099 w 3904847"/>
              <a:gd name="connsiteY225" fmla="*/ 2658438 h 6576911"/>
              <a:gd name="connsiteX226" fmla="*/ 2507488 w 3904847"/>
              <a:gd name="connsiteY226" fmla="*/ 2658438 h 6576911"/>
              <a:gd name="connsiteX227" fmla="*/ 2568288 w 3904847"/>
              <a:gd name="connsiteY227" fmla="*/ 2719240 h 6576911"/>
              <a:gd name="connsiteX228" fmla="*/ 2568288 w 3904847"/>
              <a:gd name="connsiteY228" fmla="*/ 3183627 h 6576911"/>
              <a:gd name="connsiteX229" fmla="*/ 2507488 w 3904847"/>
              <a:gd name="connsiteY229" fmla="*/ 3244428 h 6576911"/>
              <a:gd name="connsiteX230" fmla="*/ 2043099 w 3904847"/>
              <a:gd name="connsiteY230" fmla="*/ 3244428 h 6576911"/>
              <a:gd name="connsiteX231" fmla="*/ 1982299 w 3904847"/>
              <a:gd name="connsiteY231" fmla="*/ 3183627 h 6576911"/>
              <a:gd name="connsiteX232" fmla="*/ 1982299 w 3904847"/>
              <a:gd name="connsiteY232" fmla="*/ 2719240 h 6576911"/>
              <a:gd name="connsiteX233" fmla="*/ 2043099 w 3904847"/>
              <a:gd name="connsiteY233" fmla="*/ 2658438 h 6576911"/>
              <a:gd name="connsiteX234" fmla="*/ 1377440 w 3904847"/>
              <a:gd name="connsiteY234" fmla="*/ 2658438 h 6576911"/>
              <a:gd name="connsiteX235" fmla="*/ 1841829 w 3904847"/>
              <a:gd name="connsiteY235" fmla="*/ 2658438 h 6576911"/>
              <a:gd name="connsiteX236" fmla="*/ 1902629 w 3904847"/>
              <a:gd name="connsiteY236" fmla="*/ 2719240 h 6576911"/>
              <a:gd name="connsiteX237" fmla="*/ 1902629 w 3904847"/>
              <a:gd name="connsiteY237" fmla="*/ 3183627 h 6576911"/>
              <a:gd name="connsiteX238" fmla="*/ 1841829 w 3904847"/>
              <a:gd name="connsiteY238" fmla="*/ 3244428 h 6576911"/>
              <a:gd name="connsiteX239" fmla="*/ 1377440 w 3904847"/>
              <a:gd name="connsiteY239" fmla="*/ 3244428 h 6576911"/>
              <a:gd name="connsiteX240" fmla="*/ 1316640 w 3904847"/>
              <a:gd name="connsiteY240" fmla="*/ 3183627 h 6576911"/>
              <a:gd name="connsiteX241" fmla="*/ 1316640 w 3904847"/>
              <a:gd name="connsiteY241" fmla="*/ 2719240 h 6576911"/>
              <a:gd name="connsiteX242" fmla="*/ 1377440 w 3904847"/>
              <a:gd name="connsiteY242" fmla="*/ 2658438 h 6576911"/>
              <a:gd name="connsiteX243" fmla="*/ 726458 w 3904847"/>
              <a:gd name="connsiteY243" fmla="*/ 2658438 h 6576911"/>
              <a:gd name="connsiteX244" fmla="*/ 1190845 w 3904847"/>
              <a:gd name="connsiteY244" fmla="*/ 2658438 h 6576911"/>
              <a:gd name="connsiteX245" fmla="*/ 1251646 w 3904847"/>
              <a:gd name="connsiteY245" fmla="*/ 2719240 h 6576911"/>
              <a:gd name="connsiteX246" fmla="*/ 1251646 w 3904847"/>
              <a:gd name="connsiteY246" fmla="*/ 3183627 h 6576911"/>
              <a:gd name="connsiteX247" fmla="*/ 1191894 w 3904847"/>
              <a:gd name="connsiteY247" fmla="*/ 3244428 h 6576911"/>
              <a:gd name="connsiteX248" fmla="*/ 726458 w 3904847"/>
              <a:gd name="connsiteY248" fmla="*/ 3244428 h 6576911"/>
              <a:gd name="connsiteX249" fmla="*/ 665657 w 3904847"/>
              <a:gd name="connsiteY249" fmla="*/ 3183627 h 6576911"/>
              <a:gd name="connsiteX250" fmla="*/ 665657 w 3904847"/>
              <a:gd name="connsiteY250" fmla="*/ 2719240 h 6576911"/>
              <a:gd name="connsiteX251" fmla="*/ 726458 w 3904847"/>
              <a:gd name="connsiteY251" fmla="*/ 2658438 h 6576911"/>
              <a:gd name="connsiteX252" fmla="*/ 2714000 w 3904847"/>
              <a:gd name="connsiteY252" fmla="*/ 1976007 h 6576911"/>
              <a:gd name="connsiteX253" fmla="*/ 3178389 w 3904847"/>
              <a:gd name="connsiteY253" fmla="*/ 1976007 h 6576911"/>
              <a:gd name="connsiteX254" fmla="*/ 3239189 w 3904847"/>
              <a:gd name="connsiteY254" fmla="*/ 2036807 h 6576911"/>
              <a:gd name="connsiteX255" fmla="*/ 3239189 w 3904847"/>
              <a:gd name="connsiteY255" fmla="*/ 2501196 h 6576911"/>
              <a:gd name="connsiteX256" fmla="*/ 3178389 w 3904847"/>
              <a:gd name="connsiteY256" fmla="*/ 2561997 h 6576911"/>
              <a:gd name="connsiteX257" fmla="*/ 2714000 w 3904847"/>
              <a:gd name="connsiteY257" fmla="*/ 2561997 h 6576911"/>
              <a:gd name="connsiteX258" fmla="*/ 2653200 w 3904847"/>
              <a:gd name="connsiteY258" fmla="*/ 2501196 h 6576911"/>
              <a:gd name="connsiteX259" fmla="*/ 2653200 w 3904847"/>
              <a:gd name="connsiteY259" fmla="*/ 2036807 h 6576911"/>
              <a:gd name="connsiteX260" fmla="*/ 2714000 w 3904847"/>
              <a:gd name="connsiteY260" fmla="*/ 1976007 h 6576911"/>
              <a:gd name="connsiteX261" fmla="*/ 2043099 w 3904847"/>
              <a:gd name="connsiteY261" fmla="*/ 1976007 h 6576911"/>
              <a:gd name="connsiteX262" fmla="*/ 2507488 w 3904847"/>
              <a:gd name="connsiteY262" fmla="*/ 1976007 h 6576911"/>
              <a:gd name="connsiteX263" fmla="*/ 2568288 w 3904847"/>
              <a:gd name="connsiteY263" fmla="*/ 2036807 h 6576911"/>
              <a:gd name="connsiteX264" fmla="*/ 2568288 w 3904847"/>
              <a:gd name="connsiteY264" fmla="*/ 2501196 h 6576911"/>
              <a:gd name="connsiteX265" fmla="*/ 2507488 w 3904847"/>
              <a:gd name="connsiteY265" fmla="*/ 2561997 h 6576911"/>
              <a:gd name="connsiteX266" fmla="*/ 2043099 w 3904847"/>
              <a:gd name="connsiteY266" fmla="*/ 2561997 h 6576911"/>
              <a:gd name="connsiteX267" fmla="*/ 1982299 w 3904847"/>
              <a:gd name="connsiteY267" fmla="*/ 2501196 h 6576911"/>
              <a:gd name="connsiteX268" fmla="*/ 1982299 w 3904847"/>
              <a:gd name="connsiteY268" fmla="*/ 2036807 h 6576911"/>
              <a:gd name="connsiteX269" fmla="*/ 2043099 w 3904847"/>
              <a:gd name="connsiteY269" fmla="*/ 1976007 h 6576911"/>
              <a:gd name="connsiteX270" fmla="*/ 726458 w 3904847"/>
              <a:gd name="connsiteY270" fmla="*/ 1976007 h 6576911"/>
              <a:gd name="connsiteX271" fmla="*/ 1190845 w 3904847"/>
              <a:gd name="connsiteY271" fmla="*/ 1976007 h 6576911"/>
              <a:gd name="connsiteX272" fmla="*/ 1251646 w 3904847"/>
              <a:gd name="connsiteY272" fmla="*/ 2036807 h 6576911"/>
              <a:gd name="connsiteX273" fmla="*/ 1251646 w 3904847"/>
              <a:gd name="connsiteY273" fmla="*/ 2501196 h 6576911"/>
              <a:gd name="connsiteX274" fmla="*/ 1191894 w 3904847"/>
              <a:gd name="connsiteY274" fmla="*/ 2561997 h 6576911"/>
              <a:gd name="connsiteX275" fmla="*/ 726458 w 3904847"/>
              <a:gd name="connsiteY275" fmla="*/ 2561997 h 6576911"/>
              <a:gd name="connsiteX276" fmla="*/ 665657 w 3904847"/>
              <a:gd name="connsiteY276" fmla="*/ 2501196 h 6576911"/>
              <a:gd name="connsiteX277" fmla="*/ 665657 w 3904847"/>
              <a:gd name="connsiteY277" fmla="*/ 2036807 h 6576911"/>
              <a:gd name="connsiteX278" fmla="*/ 726458 w 3904847"/>
              <a:gd name="connsiteY278" fmla="*/ 1976007 h 6576911"/>
              <a:gd name="connsiteX279" fmla="*/ 60801 w 3904847"/>
              <a:gd name="connsiteY279" fmla="*/ 1976007 h 6576911"/>
              <a:gd name="connsiteX280" fmla="*/ 525189 w 3904847"/>
              <a:gd name="connsiteY280" fmla="*/ 1976007 h 6576911"/>
              <a:gd name="connsiteX281" fmla="*/ 585989 w 3904847"/>
              <a:gd name="connsiteY281" fmla="*/ 2036807 h 6576911"/>
              <a:gd name="connsiteX282" fmla="*/ 585989 w 3904847"/>
              <a:gd name="connsiteY282" fmla="*/ 2501196 h 6576911"/>
              <a:gd name="connsiteX283" fmla="*/ 526237 w 3904847"/>
              <a:gd name="connsiteY283" fmla="*/ 2561997 h 6576911"/>
              <a:gd name="connsiteX284" fmla="*/ 60801 w 3904847"/>
              <a:gd name="connsiteY284" fmla="*/ 2561997 h 6576911"/>
              <a:gd name="connsiteX285" fmla="*/ 0 w 3904847"/>
              <a:gd name="connsiteY285" fmla="*/ 2501196 h 6576911"/>
              <a:gd name="connsiteX286" fmla="*/ 0 w 3904847"/>
              <a:gd name="connsiteY286" fmla="*/ 2036807 h 6576911"/>
              <a:gd name="connsiteX287" fmla="*/ 60801 w 3904847"/>
              <a:gd name="connsiteY287" fmla="*/ 1976007 h 6576911"/>
              <a:gd name="connsiteX288" fmla="*/ 3379658 w 3904847"/>
              <a:gd name="connsiteY288" fmla="*/ 1317689 h 6576911"/>
              <a:gd name="connsiteX289" fmla="*/ 3844047 w 3904847"/>
              <a:gd name="connsiteY289" fmla="*/ 1317689 h 6576911"/>
              <a:gd name="connsiteX290" fmla="*/ 3904847 w 3904847"/>
              <a:gd name="connsiteY290" fmla="*/ 1378489 h 6576911"/>
              <a:gd name="connsiteX291" fmla="*/ 3904847 w 3904847"/>
              <a:gd name="connsiteY291" fmla="*/ 1842877 h 6576911"/>
              <a:gd name="connsiteX292" fmla="*/ 3844047 w 3904847"/>
              <a:gd name="connsiteY292" fmla="*/ 1903677 h 6576911"/>
              <a:gd name="connsiteX293" fmla="*/ 3379658 w 3904847"/>
              <a:gd name="connsiteY293" fmla="*/ 1903677 h 6576911"/>
              <a:gd name="connsiteX294" fmla="*/ 3318858 w 3904847"/>
              <a:gd name="connsiteY294" fmla="*/ 1842877 h 6576911"/>
              <a:gd name="connsiteX295" fmla="*/ 3318858 w 3904847"/>
              <a:gd name="connsiteY295" fmla="*/ 1378489 h 6576911"/>
              <a:gd name="connsiteX296" fmla="*/ 3379658 w 3904847"/>
              <a:gd name="connsiteY296" fmla="*/ 1317689 h 6576911"/>
              <a:gd name="connsiteX297" fmla="*/ 2714000 w 3904847"/>
              <a:gd name="connsiteY297" fmla="*/ 1317689 h 6576911"/>
              <a:gd name="connsiteX298" fmla="*/ 3178389 w 3904847"/>
              <a:gd name="connsiteY298" fmla="*/ 1317689 h 6576911"/>
              <a:gd name="connsiteX299" fmla="*/ 3239189 w 3904847"/>
              <a:gd name="connsiteY299" fmla="*/ 1378489 h 6576911"/>
              <a:gd name="connsiteX300" fmla="*/ 3239189 w 3904847"/>
              <a:gd name="connsiteY300" fmla="*/ 1842877 h 6576911"/>
              <a:gd name="connsiteX301" fmla="*/ 3178389 w 3904847"/>
              <a:gd name="connsiteY301" fmla="*/ 1903677 h 6576911"/>
              <a:gd name="connsiteX302" fmla="*/ 2714000 w 3904847"/>
              <a:gd name="connsiteY302" fmla="*/ 1903677 h 6576911"/>
              <a:gd name="connsiteX303" fmla="*/ 2653200 w 3904847"/>
              <a:gd name="connsiteY303" fmla="*/ 1842877 h 6576911"/>
              <a:gd name="connsiteX304" fmla="*/ 2653200 w 3904847"/>
              <a:gd name="connsiteY304" fmla="*/ 1378489 h 6576911"/>
              <a:gd name="connsiteX305" fmla="*/ 2714000 w 3904847"/>
              <a:gd name="connsiteY305" fmla="*/ 1317689 h 6576911"/>
              <a:gd name="connsiteX306" fmla="*/ 2043099 w 3904847"/>
              <a:gd name="connsiteY306" fmla="*/ 1317689 h 6576911"/>
              <a:gd name="connsiteX307" fmla="*/ 2507488 w 3904847"/>
              <a:gd name="connsiteY307" fmla="*/ 1317689 h 6576911"/>
              <a:gd name="connsiteX308" fmla="*/ 2568288 w 3904847"/>
              <a:gd name="connsiteY308" fmla="*/ 1378489 h 6576911"/>
              <a:gd name="connsiteX309" fmla="*/ 2568288 w 3904847"/>
              <a:gd name="connsiteY309" fmla="*/ 1842877 h 6576911"/>
              <a:gd name="connsiteX310" fmla="*/ 2507488 w 3904847"/>
              <a:gd name="connsiteY310" fmla="*/ 1903677 h 6576911"/>
              <a:gd name="connsiteX311" fmla="*/ 2043099 w 3904847"/>
              <a:gd name="connsiteY311" fmla="*/ 1903677 h 6576911"/>
              <a:gd name="connsiteX312" fmla="*/ 1982299 w 3904847"/>
              <a:gd name="connsiteY312" fmla="*/ 1842877 h 6576911"/>
              <a:gd name="connsiteX313" fmla="*/ 1982299 w 3904847"/>
              <a:gd name="connsiteY313" fmla="*/ 1378489 h 6576911"/>
              <a:gd name="connsiteX314" fmla="*/ 2043099 w 3904847"/>
              <a:gd name="connsiteY314" fmla="*/ 1317689 h 6576911"/>
              <a:gd name="connsiteX315" fmla="*/ 1377440 w 3904847"/>
              <a:gd name="connsiteY315" fmla="*/ 1317689 h 6576911"/>
              <a:gd name="connsiteX316" fmla="*/ 1841829 w 3904847"/>
              <a:gd name="connsiteY316" fmla="*/ 1317689 h 6576911"/>
              <a:gd name="connsiteX317" fmla="*/ 1902629 w 3904847"/>
              <a:gd name="connsiteY317" fmla="*/ 1378489 h 6576911"/>
              <a:gd name="connsiteX318" fmla="*/ 1902629 w 3904847"/>
              <a:gd name="connsiteY318" fmla="*/ 1842877 h 6576911"/>
              <a:gd name="connsiteX319" fmla="*/ 1841829 w 3904847"/>
              <a:gd name="connsiteY319" fmla="*/ 1903677 h 6576911"/>
              <a:gd name="connsiteX320" fmla="*/ 1377440 w 3904847"/>
              <a:gd name="connsiteY320" fmla="*/ 1903677 h 6576911"/>
              <a:gd name="connsiteX321" fmla="*/ 1316640 w 3904847"/>
              <a:gd name="connsiteY321" fmla="*/ 1842877 h 6576911"/>
              <a:gd name="connsiteX322" fmla="*/ 1316640 w 3904847"/>
              <a:gd name="connsiteY322" fmla="*/ 1378489 h 6576911"/>
              <a:gd name="connsiteX323" fmla="*/ 1377440 w 3904847"/>
              <a:gd name="connsiteY323" fmla="*/ 1317689 h 6576911"/>
              <a:gd name="connsiteX324" fmla="*/ 726458 w 3904847"/>
              <a:gd name="connsiteY324" fmla="*/ 1317689 h 6576911"/>
              <a:gd name="connsiteX325" fmla="*/ 1190845 w 3904847"/>
              <a:gd name="connsiteY325" fmla="*/ 1317689 h 6576911"/>
              <a:gd name="connsiteX326" fmla="*/ 1251646 w 3904847"/>
              <a:gd name="connsiteY326" fmla="*/ 1378490 h 6576911"/>
              <a:gd name="connsiteX327" fmla="*/ 1251646 w 3904847"/>
              <a:gd name="connsiteY327" fmla="*/ 1842877 h 6576911"/>
              <a:gd name="connsiteX328" fmla="*/ 1191894 w 3904847"/>
              <a:gd name="connsiteY328" fmla="*/ 1903677 h 6576911"/>
              <a:gd name="connsiteX329" fmla="*/ 726458 w 3904847"/>
              <a:gd name="connsiteY329" fmla="*/ 1903677 h 6576911"/>
              <a:gd name="connsiteX330" fmla="*/ 665657 w 3904847"/>
              <a:gd name="connsiteY330" fmla="*/ 1842877 h 6576911"/>
              <a:gd name="connsiteX331" fmla="*/ 665657 w 3904847"/>
              <a:gd name="connsiteY331" fmla="*/ 1378490 h 6576911"/>
              <a:gd name="connsiteX332" fmla="*/ 726458 w 3904847"/>
              <a:gd name="connsiteY332" fmla="*/ 1317689 h 6576911"/>
              <a:gd name="connsiteX333" fmla="*/ 3379658 w 3904847"/>
              <a:gd name="connsiteY333" fmla="*/ 658321 h 6576911"/>
              <a:gd name="connsiteX334" fmla="*/ 3844047 w 3904847"/>
              <a:gd name="connsiteY334" fmla="*/ 658321 h 6576911"/>
              <a:gd name="connsiteX335" fmla="*/ 3904847 w 3904847"/>
              <a:gd name="connsiteY335" fmla="*/ 719120 h 6576911"/>
              <a:gd name="connsiteX336" fmla="*/ 3904847 w 3904847"/>
              <a:gd name="connsiteY336" fmla="*/ 1183509 h 6576911"/>
              <a:gd name="connsiteX337" fmla="*/ 3844047 w 3904847"/>
              <a:gd name="connsiteY337" fmla="*/ 1245358 h 6576911"/>
              <a:gd name="connsiteX338" fmla="*/ 3379658 w 3904847"/>
              <a:gd name="connsiteY338" fmla="*/ 1245358 h 6576911"/>
              <a:gd name="connsiteX339" fmla="*/ 3318858 w 3904847"/>
              <a:gd name="connsiteY339" fmla="*/ 1184557 h 6576911"/>
              <a:gd name="connsiteX340" fmla="*/ 3318858 w 3904847"/>
              <a:gd name="connsiteY340" fmla="*/ 719120 h 6576911"/>
              <a:gd name="connsiteX341" fmla="*/ 3379658 w 3904847"/>
              <a:gd name="connsiteY341" fmla="*/ 658321 h 6576911"/>
              <a:gd name="connsiteX342" fmla="*/ 2714000 w 3904847"/>
              <a:gd name="connsiteY342" fmla="*/ 658321 h 6576911"/>
              <a:gd name="connsiteX343" fmla="*/ 3178389 w 3904847"/>
              <a:gd name="connsiteY343" fmla="*/ 658321 h 6576911"/>
              <a:gd name="connsiteX344" fmla="*/ 3239189 w 3904847"/>
              <a:gd name="connsiteY344" fmla="*/ 719120 h 6576911"/>
              <a:gd name="connsiteX345" fmla="*/ 3239189 w 3904847"/>
              <a:gd name="connsiteY345" fmla="*/ 1183509 h 6576911"/>
              <a:gd name="connsiteX346" fmla="*/ 3178389 w 3904847"/>
              <a:gd name="connsiteY346" fmla="*/ 1245358 h 6576911"/>
              <a:gd name="connsiteX347" fmla="*/ 2714000 w 3904847"/>
              <a:gd name="connsiteY347" fmla="*/ 1245358 h 6576911"/>
              <a:gd name="connsiteX348" fmla="*/ 2653200 w 3904847"/>
              <a:gd name="connsiteY348" fmla="*/ 1184558 h 6576911"/>
              <a:gd name="connsiteX349" fmla="*/ 2653200 w 3904847"/>
              <a:gd name="connsiteY349" fmla="*/ 719120 h 6576911"/>
              <a:gd name="connsiteX350" fmla="*/ 2714000 w 3904847"/>
              <a:gd name="connsiteY350" fmla="*/ 658321 h 6576911"/>
              <a:gd name="connsiteX351" fmla="*/ 1377440 w 3904847"/>
              <a:gd name="connsiteY351" fmla="*/ 658321 h 6576911"/>
              <a:gd name="connsiteX352" fmla="*/ 1841829 w 3904847"/>
              <a:gd name="connsiteY352" fmla="*/ 658321 h 6576911"/>
              <a:gd name="connsiteX353" fmla="*/ 1902629 w 3904847"/>
              <a:gd name="connsiteY353" fmla="*/ 719121 h 6576911"/>
              <a:gd name="connsiteX354" fmla="*/ 1902629 w 3904847"/>
              <a:gd name="connsiteY354" fmla="*/ 1183509 h 6576911"/>
              <a:gd name="connsiteX355" fmla="*/ 1841829 w 3904847"/>
              <a:gd name="connsiteY355" fmla="*/ 1245358 h 6576911"/>
              <a:gd name="connsiteX356" fmla="*/ 1377440 w 3904847"/>
              <a:gd name="connsiteY356" fmla="*/ 1245358 h 6576911"/>
              <a:gd name="connsiteX357" fmla="*/ 1316640 w 3904847"/>
              <a:gd name="connsiteY357" fmla="*/ 1184558 h 6576911"/>
              <a:gd name="connsiteX358" fmla="*/ 1316640 w 3904847"/>
              <a:gd name="connsiteY358" fmla="*/ 719121 h 6576911"/>
              <a:gd name="connsiteX359" fmla="*/ 1377440 w 3904847"/>
              <a:gd name="connsiteY359" fmla="*/ 658321 h 6576911"/>
              <a:gd name="connsiteX360" fmla="*/ 726458 w 3904847"/>
              <a:gd name="connsiteY360" fmla="*/ 658321 h 6576911"/>
              <a:gd name="connsiteX361" fmla="*/ 1190845 w 3904847"/>
              <a:gd name="connsiteY361" fmla="*/ 658321 h 6576911"/>
              <a:gd name="connsiteX362" fmla="*/ 1251646 w 3904847"/>
              <a:gd name="connsiteY362" fmla="*/ 719121 h 6576911"/>
              <a:gd name="connsiteX363" fmla="*/ 1251646 w 3904847"/>
              <a:gd name="connsiteY363" fmla="*/ 1183509 h 6576911"/>
              <a:gd name="connsiteX364" fmla="*/ 1191894 w 3904847"/>
              <a:gd name="connsiteY364" fmla="*/ 1245359 h 6576911"/>
              <a:gd name="connsiteX365" fmla="*/ 726458 w 3904847"/>
              <a:gd name="connsiteY365" fmla="*/ 1245359 h 6576911"/>
              <a:gd name="connsiteX366" fmla="*/ 665657 w 3904847"/>
              <a:gd name="connsiteY366" fmla="*/ 1184558 h 6576911"/>
              <a:gd name="connsiteX367" fmla="*/ 665657 w 3904847"/>
              <a:gd name="connsiteY367" fmla="*/ 719121 h 6576911"/>
              <a:gd name="connsiteX368" fmla="*/ 726458 w 3904847"/>
              <a:gd name="connsiteY368" fmla="*/ 658321 h 6576911"/>
              <a:gd name="connsiteX369" fmla="*/ 60801 w 3904847"/>
              <a:gd name="connsiteY369" fmla="*/ 658321 h 6576911"/>
              <a:gd name="connsiteX370" fmla="*/ 525189 w 3904847"/>
              <a:gd name="connsiteY370" fmla="*/ 658321 h 6576911"/>
              <a:gd name="connsiteX371" fmla="*/ 585989 w 3904847"/>
              <a:gd name="connsiteY371" fmla="*/ 719121 h 6576911"/>
              <a:gd name="connsiteX372" fmla="*/ 585989 w 3904847"/>
              <a:gd name="connsiteY372" fmla="*/ 1183509 h 6576911"/>
              <a:gd name="connsiteX373" fmla="*/ 526237 w 3904847"/>
              <a:gd name="connsiteY373" fmla="*/ 1245359 h 6576911"/>
              <a:gd name="connsiteX374" fmla="*/ 60801 w 3904847"/>
              <a:gd name="connsiteY374" fmla="*/ 1245359 h 6576911"/>
              <a:gd name="connsiteX375" fmla="*/ 0 w 3904847"/>
              <a:gd name="connsiteY375" fmla="*/ 1184558 h 6576911"/>
              <a:gd name="connsiteX376" fmla="*/ 0 w 3904847"/>
              <a:gd name="connsiteY376" fmla="*/ 719121 h 6576911"/>
              <a:gd name="connsiteX377" fmla="*/ 60801 w 3904847"/>
              <a:gd name="connsiteY377" fmla="*/ 658321 h 6576911"/>
              <a:gd name="connsiteX378" fmla="*/ 1377440 w 3904847"/>
              <a:gd name="connsiteY378" fmla="*/ 1 h 6576911"/>
              <a:gd name="connsiteX379" fmla="*/ 1841829 w 3904847"/>
              <a:gd name="connsiteY379" fmla="*/ 1 h 6576911"/>
              <a:gd name="connsiteX380" fmla="*/ 1902629 w 3904847"/>
              <a:gd name="connsiteY380" fmla="*/ 60801 h 6576911"/>
              <a:gd name="connsiteX381" fmla="*/ 1902629 w 3904847"/>
              <a:gd name="connsiteY381" fmla="*/ 525189 h 6576911"/>
              <a:gd name="connsiteX382" fmla="*/ 1841829 w 3904847"/>
              <a:gd name="connsiteY382" fmla="*/ 587039 h 6576911"/>
              <a:gd name="connsiteX383" fmla="*/ 1377440 w 3904847"/>
              <a:gd name="connsiteY383" fmla="*/ 587039 h 6576911"/>
              <a:gd name="connsiteX384" fmla="*/ 1316640 w 3904847"/>
              <a:gd name="connsiteY384" fmla="*/ 526238 h 6576911"/>
              <a:gd name="connsiteX385" fmla="*/ 1316640 w 3904847"/>
              <a:gd name="connsiteY385" fmla="*/ 60801 h 6576911"/>
              <a:gd name="connsiteX386" fmla="*/ 1377440 w 3904847"/>
              <a:gd name="connsiteY386" fmla="*/ 1 h 6576911"/>
              <a:gd name="connsiteX387" fmla="*/ 60801 w 3904847"/>
              <a:gd name="connsiteY387" fmla="*/ 1 h 6576911"/>
              <a:gd name="connsiteX388" fmla="*/ 525189 w 3904847"/>
              <a:gd name="connsiteY388" fmla="*/ 1 h 6576911"/>
              <a:gd name="connsiteX389" fmla="*/ 587039 w 3904847"/>
              <a:gd name="connsiteY389" fmla="*/ 60801 h 6576911"/>
              <a:gd name="connsiteX390" fmla="*/ 587039 w 3904847"/>
              <a:gd name="connsiteY390" fmla="*/ 525190 h 6576911"/>
              <a:gd name="connsiteX391" fmla="*/ 526238 w 3904847"/>
              <a:gd name="connsiteY391" fmla="*/ 587039 h 6576911"/>
              <a:gd name="connsiteX392" fmla="*/ 60801 w 3904847"/>
              <a:gd name="connsiteY392" fmla="*/ 587039 h 6576911"/>
              <a:gd name="connsiteX393" fmla="*/ 0 w 3904847"/>
              <a:gd name="connsiteY393" fmla="*/ 526238 h 6576911"/>
              <a:gd name="connsiteX394" fmla="*/ 0 w 3904847"/>
              <a:gd name="connsiteY394" fmla="*/ 60801 h 6576911"/>
              <a:gd name="connsiteX395" fmla="*/ 60801 w 3904847"/>
              <a:gd name="connsiteY395" fmla="*/ 1 h 6576911"/>
              <a:gd name="connsiteX396" fmla="*/ 2714000 w 3904847"/>
              <a:gd name="connsiteY396" fmla="*/ 0 h 6576911"/>
              <a:gd name="connsiteX397" fmla="*/ 3178389 w 3904847"/>
              <a:gd name="connsiteY397" fmla="*/ 0 h 6576911"/>
              <a:gd name="connsiteX398" fmla="*/ 3239189 w 3904847"/>
              <a:gd name="connsiteY398" fmla="*/ 60801 h 6576911"/>
              <a:gd name="connsiteX399" fmla="*/ 3239189 w 3904847"/>
              <a:gd name="connsiteY399" fmla="*/ 525189 h 6576911"/>
              <a:gd name="connsiteX400" fmla="*/ 3178389 w 3904847"/>
              <a:gd name="connsiteY400" fmla="*/ 587038 h 6576911"/>
              <a:gd name="connsiteX401" fmla="*/ 2714000 w 3904847"/>
              <a:gd name="connsiteY401" fmla="*/ 587038 h 6576911"/>
              <a:gd name="connsiteX402" fmla="*/ 2653200 w 3904847"/>
              <a:gd name="connsiteY402" fmla="*/ 526237 h 6576911"/>
              <a:gd name="connsiteX403" fmla="*/ 2653200 w 3904847"/>
              <a:gd name="connsiteY403" fmla="*/ 60801 h 6576911"/>
              <a:gd name="connsiteX404" fmla="*/ 2714000 w 3904847"/>
              <a:gd name="connsiteY404" fmla="*/ 0 h 6576911"/>
              <a:gd name="connsiteX405" fmla="*/ 2043099 w 3904847"/>
              <a:gd name="connsiteY405" fmla="*/ 0 h 6576911"/>
              <a:gd name="connsiteX406" fmla="*/ 2507488 w 3904847"/>
              <a:gd name="connsiteY406" fmla="*/ 0 h 6576911"/>
              <a:gd name="connsiteX407" fmla="*/ 2568288 w 3904847"/>
              <a:gd name="connsiteY407" fmla="*/ 60801 h 6576911"/>
              <a:gd name="connsiteX408" fmla="*/ 2568288 w 3904847"/>
              <a:gd name="connsiteY408" fmla="*/ 525189 h 6576911"/>
              <a:gd name="connsiteX409" fmla="*/ 2507488 w 3904847"/>
              <a:gd name="connsiteY409" fmla="*/ 587038 h 6576911"/>
              <a:gd name="connsiteX410" fmla="*/ 2043099 w 3904847"/>
              <a:gd name="connsiteY410" fmla="*/ 587038 h 6576911"/>
              <a:gd name="connsiteX411" fmla="*/ 1982299 w 3904847"/>
              <a:gd name="connsiteY411" fmla="*/ 526238 h 6576911"/>
              <a:gd name="connsiteX412" fmla="*/ 1982299 w 3904847"/>
              <a:gd name="connsiteY412" fmla="*/ 60801 h 6576911"/>
              <a:gd name="connsiteX413" fmla="*/ 2043099 w 3904847"/>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7" h="6576911">
                <a:moveTo>
                  <a:pt x="3379658" y="5990922"/>
                </a:moveTo>
                <a:lnTo>
                  <a:pt x="3844047" y="5990922"/>
                </a:lnTo>
                <a:cubicBezTo>
                  <a:pt x="3877592" y="5990922"/>
                  <a:pt x="3904847" y="6018177"/>
                  <a:pt x="3904847" y="6051723"/>
                </a:cubicBezTo>
                <a:lnTo>
                  <a:pt x="3904847" y="6516111"/>
                </a:lnTo>
                <a:cubicBezTo>
                  <a:pt x="3904847" y="6548607"/>
                  <a:pt x="3877592" y="6576911"/>
                  <a:pt x="3844047" y="6576911"/>
                </a:cubicBezTo>
                <a:lnTo>
                  <a:pt x="3379658" y="6576911"/>
                </a:lnTo>
                <a:cubicBezTo>
                  <a:pt x="3346113" y="6576911"/>
                  <a:pt x="3318858" y="6549656"/>
                  <a:pt x="3318858" y="6516111"/>
                </a:cubicBezTo>
                <a:lnTo>
                  <a:pt x="3318858" y="6051723"/>
                </a:lnTo>
                <a:cubicBezTo>
                  <a:pt x="3318858" y="6018177"/>
                  <a:pt x="3346113" y="5990922"/>
                  <a:pt x="3379658" y="5990922"/>
                </a:cubicBezTo>
                <a:close/>
                <a:moveTo>
                  <a:pt x="2043099" y="5990922"/>
                </a:moveTo>
                <a:lnTo>
                  <a:pt x="2507488" y="5990922"/>
                </a:lnTo>
                <a:cubicBezTo>
                  <a:pt x="2541033" y="5990922"/>
                  <a:pt x="2568288" y="6018177"/>
                  <a:pt x="2568288" y="6051723"/>
                </a:cubicBezTo>
                <a:lnTo>
                  <a:pt x="2568288" y="6516111"/>
                </a:lnTo>
                <a:cubicBezTo>
                  <a:pt x="2568288" y="6548607"/>
                  <a:pt x="2541033" y="6576911"/>
                  <a:pt x="2507488" y="6576911"/>
                </a:cubicBezTo>
                <a:lnTo>
                  <a:pt x="2043099" y="6576911"/>
                </a:lnTo>
                <a:cubicBezTo>
                  <a:pt x="2009553" y="6576911"/>
                  <a:pt x="1982299" y="6549656"/>
                  <a:pt x="1982299" y="6516111"/>
                </a:cubicBezTo>
                <a:lnTo>
                  <a:pt x="1982299" y="6051723"/>
                </a:lnTo>
                <a:cubicBezTo>
                  <a:pt x="1982299" y="6018177"/>
                  <a:pt x="2009553" y="5990922"/>
                  <a:pt x="2043099" y="5990922"/>
                </a:cubicBezTo>
                <a:close/>
                <a:moveTo>
                  <a:pt x="1377440" y="5990922"/>
                </a:moveTo>
                <a:lnTo>
                  <a:pt x="1841829" y="5990922"/>
                </a:lnTo>
                <a:cubicBezTo>
                  <a:pt x="1875375" y="5990922"/>
                  <a:pt x="1902629" y="6018177"/>
                  <a:pt x="1902629" y="6051723"/>
                </a:cubicBezTo>
                <a:lnTo>
                  <a:pt x="1902629" y="6516111"/>
                </a:lnTo>
                <a:cubicBezTo>
                  <a:pt x="1902629" y="6548607"/>
                  <a:pt x="1875375"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8" y="5331553"/>
                </a:moveTo>
                <a:lnTo>
                  <a:pt x="3844047" y="5331553"/>
                </a:lnTo>
                <a:cubicBezTo>
                  <a:pt x="3877592" y="5331553"/>
                  <a:pt x="3904847" y="5358808"/>
                  <a:pt x="3904847" y="5392354"/>
                </a:cubicBezTo>
                <a:lnTo>
                  <a:pt x="3904847" y="5856742"/>
                </a:lnTo>
                <a:cubicBezTo>
                  <a:pt x="3904847" y="5890288"/>
                  <a:pt x="3877592" y="5917543"/>
                  <a:pt x="3844047" y="5917543"/>
                </a:cubicBezTo>
                <a:lnTo>
                  <a:pt x="3379658" y="5917543"/>
                </a:lnTo>
                <a:cubicBezTo>
                  <a:pt x="3346113" y="5917543"/>
                  <a:pt x="3318858" y="5890288"/>
                  <a:pt x="3318858" y="5856742"/>
                </a:cubicBezTo>
                <a:lnTo>
                  <a:pt x="3318858" y="5392354"/>
                </a:lnTo>
                <a:cubicBezTo>
                  <a:pt x="3318858" y="5358808"/>
                  <a:pt x="3346113" y="5331553"/>
                  <a:pt x="3379658" y="5331553"/>
                </a:cubicBezTo>
                <a:close/>
                <a:moveTo>
                  <a:pt x="2714000" y="5331553"/>
                </a:moveTo>
                <a:lnTo>
                  <a:pt x="3178389" y="5331553"/>
                </a:lnTo>
                <a:cubicBezTo>
                  <a:pt x="3211934" y="5331553"/>
                  <a:pt x="3239189" y="5358808"/>
                  <a:pt x="3239189" y="5392354"/>
                </a:cubicBezTo>
                <a:lnTo>
                  <a:pt x="3239189" y="5856742"/>
                </a:lnTo>
                <a:cubicBezTo>
                  <a:pt x="3239189" y="5890288"/>
                  <a:pt x="3211934" y="5917543"/>
                  <a:pt x="3178389" y="5917543"/>
                </a:cubicBezTo>
                <a:lnTo>
                  <a:pt x="2714000" y="5917543"/>
                </a:lnTo>
                <a:cubicBezTo>
                  <a:pt x="2680455" y="5917543"/>
                  <a:pt x="2653200" y="5890288"/>
                  <a:pt x="2653200" y="5856742"/>
                </a:cubicBezTo>
                <a:lnTo>
                  <a:pt x="2653200" y="5392354"/>
                </a:lnTo>
                <a:cubicBezTo>
                  <a:pt x="2653200" y="5358808"/>
                  <a:pt x="2680455" y="5331553"/>
                  <a:pt x="2714000" y="5331553"/>
                </a:cubicBezTo>
                <a:close/>
                <a:moveTo>
                  <a:pt x="2043099" y="5331553"/>
                </a:moveTo>
                <a:lnTo>
                  <a:pt x="2507488" y="5331553"/>
                </a:lnTo>
                <a:cubicBezTo>
                  <a:pt x="2541033" y="5331553"/>
                  <a:pt x="2568288" y="5358808"/>
                  <a:pt x="2568288" y="5392354"/>
                </a:cubicBezTo>
                <a:lnTo>
                  <a:pt x="2568288" y="5856742"/>
                </a:lnTo>
                <a:cubicBezTo>
                  <a:pt x="2568288" y="5890288"/>
                  <a:pt x="2541033" y="5917543"/>
                  <a:pt x="2507488" y="5917543"/>
                </a:cubicBezTo>
                <a:lnTo>
                  <a:pt x="2043099" y="5917543"/>
                </a:lnTo>
                <a:cubicBezTo>
                  <a:pt x="2009553" y="5917543"/>
                  <a:pt x="1982299" y="5890288"/>
                  <a:pt x="1982299" y="5856742"/>
                </a:cubicBezTo>
                <a:lnTo>
                  <a:pt x="1982299" y="5392354"/>
                </a:lnTo>
                <a:cubicBezTo>
                  <a:pt x="1982299" y="5358808"/>
                  <a:pt x="2009553" y="5331553"/>
                  <a:pt x="2043099" y="5331553"/>
                </a:cubicBezTo>
                <a:close/>
                <a:moveTo>
                  <a:pt x="1377440" y="5331553"/>
                </a:moveTo>
                <a:lnTo>
                  <a:pt x="1841829" y="5331553"/>
                </a:lnTo>
                <a:cubicBezTo>
                  <a:pt x="1875375" y="5331553"/>
                  <a:pt x="1902629" y="5358808"/>
                  <a:pt x="1902629" y="5392354"/>
                </a:cubicBezTo>
                <a:lnTo>
                  <a:pt x="1902629" y="5856742"/>
                </a:lnTo>
                <a:cubicBezTo>
                  <a:pt x="1902629" y="5890288"/>
                  <a:pt x="1875375"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8" y="4674280"/>
                </a:moveTo>
                <a:lnTo>
                  <a:pt x="3844047" y="4674280"/>
                </a:lnTo>
                <a:cubicBezTo>
                  <a:pt x="3877592" y="4674280"/>
                  <a:pt x="3904847" y="4701535"/>
                  <a:pt x="3904847" y="4735081"/>
                </a:cubicBezTo>
                <a:lnTo>
                  <a:pt x="3904847" y="5199469"/>
                </a:lnTo>
                <a:cubicBezTo>
                  <a:pt x="3904847" y="5231966"/>
                  <a:pt x="3877592" y="5260270"/>
                  <a:pt x="3844047" y="5260270"/>
                </a:cubicBezTo>
                <a:lnTo>
                  <a:pt x="3379658" y="5260270"/>
                </a:lnTo>
                <a:cubicBezTo>
                  <a:pt x="3346113" y="5260270"/>
                  <a:pt x="3318858" y="5233015"/>
                  <a:pt x="3318858" y="5199469"/>
                </a:cubicBezTo>
                <a:lnTo>
                  <a:pt x="3318858" y="4735081"/>
                </a:lnTo>
                <a:cubicBezTo>
                  <a:pt x="3318858" y="4701535"/>
                  <a:pt x="3346113" y="4674280"/>
                  <a:pt x="3379658" y="4674280"/>
                </a:cubicBezTo>
                <a:close/>
                <a:moveTo>
                  <a:pt x="2714000" y="4674280"/>
                </a:moveTo>
                <a:lnTo>
                  <a:pt x="3178389" y="4674280"/>
                </a:lnTo>
                <a:cubicBezTo>
                  <a:pt x="3211934" y="4674280"/>
                  <a:pt x="3239189" y="4701535"/>
                  <a:pt x="3239189" y="4735081"/>
                </a:cubicBezTo>
                <a:lnTo>
                  <a:pt x="3239189" y="5199469"/>
                </a:lnTo>
                <a:cubicBezTo>
                  <a:pt x="3239189" y="5231966"/>
                  <a:pt x="3211934" y="5260270"/>
                  <a:pt x="3178389" y="5260270"/>
                </a:cubicBezTo>
                <a:lnTo>
                  <a:pt x="2714000" y="5260270"/>
                </a:lnTo>
                <a:cubicBezTo>
                  <a:pt x="2680455" y="5260270"/>
                  <a:pt x="2653200" y="5233015"/>
                  <a:pt x="2653200" y="5199469"/>
                </a:cubicBezTo>
                <a:lnTo>
                  <a:pt x="2653200" y="4735081"/>
                </a:lnTo>
                <a:cubicBezTo>
                  <a:pt x="2653200" y="4701535"/>
                  <a:pt x="2680455" y="4674280"/>
                  <a:pt x="2714000" y="4674280"/>
                </a:cubicBezTo>
                <a:close/>
                <a:moveTo>
                  <a:pt x="1377440" y="4674280"/>
                </a:moveTo>
                <a:lnTo>
                  <a:pt x="1841829" y="4674280"/>
                </a:lnTo>
                <a:cubicBezTo>
                  <a:pt x="1875375" y="4674280"/>
                  <a:pt x="1902629" y="4701535"/>
                  <a:pt x="1902629" y="4735081"/>
                </a:cubicBezTo>
                <a:lnTo>
                  <a:pt x="1902629" y="5199469"/>
                </a:lnTo>
                <a:cubicBezTo>
                  <a:pt x="1902629" y="5231966"/>
                  <a:pt x="1875375"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4000" y="3990802"/>
                </a:moveTo>
                <a:lnTo>
                  <a:pt x="3178389" y="3990802"/>
                </a:lnTo>
                <a:cubicBezTo>
                  <a:pt x="3211934" y="3990802"/>
                  <a:pt x="3239189" y="4018057"/>
                  <a:pt x="3239189" y="4051603"/>
                </a:cubicBezTo>
                <a:lnTo>
                  <a:pt x="3239189" y="4515991"/>
                </a:lnTo>
                <a:cubicBezTo>
                  <a:pt x="3239189" y="4549537"/>
                  <a:pt x="3211934" y="4576792"/>
                  <a:pt x="3178389" y="4576792"/>
                </a:cubicBezTo>
                <a:lnTo>
                  <a:pt x="2714000" y="4576792"/>
                </a:lnTo>
                <a:cubicBezTo>
                  <a:pt x="2680455" y="4576792"/>
                  <a:pt x="2653200" y="4549537"/>
                  <a:pt x="2653200" y="4515991"/>
                </a:cubicBezTo>
                <a:lnTo>
                  <a:pt x="2653200" y="4051603"/>
                </a:lnTo>
                <a:cubicBezTo>
                  <a:pt x="2653200" y="4018057"/>
                  <a:pt x="2680455" y="3990802"/>
                  <a:pt x="2714000" y="3990802"/>
                </a:cubicBezTo>
                <a:close/>
                <a:moveTo>
                  <a:pt x="2043099" y="3990802"/>
                </a:moveTo>
                <a:lnTo>
                  <a:pt x="2507488" y="3990802"/>
                </a:lnTo>
                <a:cubicBezTo>
                  <a:pt x="2541033" y="3990802"/>
                  <a:pt x="2568288" y="4018057"/>
                  <a:pt x="2568288" y="4051603"/>
                </a:cubicBezTo>
                <a:lnTo>
                  <a:pt x="2568288" y="4515991"/>
                </a:lnTo>
                <a:cubicBezTo>
                  <a:pt x="2568288" y="4549537"/>
                  <a:pt x="2541033" y="4576792"/>
                  <a:pt x="2507488" y="4576792"/>
                </a:cubicBezTo>
                <a:lnTo>
                  <a:pt x="2043099" y="4576792"/>
                </a:lnTo>
                <a:cubicBezTo>
                  <a:pt x="2009553" y="4576792"/>
                  <a:pt x="1982299" y="4549537"/>
                  <a:pt x="1982299" y="4515991"/>
                </a:cubicBezTo>
                <a:lnTo>
                  <a:pt x="1982299" y="4051603"/>
                </a:lnTo>
                <a:cubicBezTo>
                  <a:pt x="1982299" y="4018057"/>
                  <a:pt x="2009553" y="3990802"/>
                  <a:pt x="2043099" y="3990802"/>
                </a:cubicBezTo>
                <a:close/>
                <a:moveTo>
                  <a:pt x="1377440" y="3990802"/>
                </a:moveTo>
                <a:lnTo>
                  <a:pt x="1841829" y="3990802"/>
                </a:lnTo>
                <a:cubicBezTo>
                  <a:pt x="1875375" y="3990802"/>
                  <a:pt x="1902629" y="4018057"/>
                  <a:pt x="1902629" y="4051603"/>
                </a:cubicBezTo>
                <a:lnTo>
                  <a:pt x="1902629" y="4515991"/>
                </a:lnTo>
                <a:cubicBezTo>
                  <a:pt x="1902629" y="4549537"/>
                  <a:pt x="1875375"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8" y="3308372"/>
                </a:moveTo>
                <a:lnTo>
                  <a:pt x="3844047" y="3308372"/>
                </a:lnTo>
                <a:cubicBezTo>
                  <a:pt x="3877592" y="3308372"/>
                  <a:pt x="3904847" y="3335627"/>
                  <a:pt x="3904847" y="3369173"/>
                </a:cubicBezTo>
                <a:lnTo>
                  <a:pt x="3904847" y="3833561"/>
                </a:lnTo>
                <a:cubicBezTo>
                  <a:pt x="3904847" y="3867107"/>
                  <a:pt x="3877592" y="3894362"/>
                  <a:pt x="3844047" y="3894362"/>
                </a:cubicBezTo>
                <a:lnTo>
                  <a:pt x="3379658" y="3894362"/>
                </a:lnTo>
                <a:cubicBezTo>
                  <a:pt x="3346113" y="3894362"/>
                  <a:pt x="3318858" y="3867107"/>
                  <a:pt x="3318858" y="3833561"/>
                </a:cubicBezTo>
                <a:lnTo>
                  <a:pt x="3318858" y="3369173"/>
                </a:lnTo>
                <a:cubicBezTo>
                  <a:pt x="3318858" y="3335627"/>
                  <a:pt x="3346113" y="3308372"/>
                  <a:pt x="3379658" y="3308372"/>
                </a:cubicBezTo>
                <a:close/>
                <a:moveTo>
                  <a:pt x="2714000" y="3308372"/>
                </a:moveTo>
                <a:lnTo>
                  <a:pt x="3178389" y="3308372"/>
                </a:lnTo>
                <a:cubicBezTo>
                  <a:pt x="3211934" y="3308372"/>
                  <a:pt x="3239189" y="3335627"/>
                  <a:pt x="3239189" y="3369173"/>
                </a:cubicBezTo>
                <a:lnTo>
                  <a:pt x="3239189" y="3833561"/>
                </a:lnTo>
                <a:cubicBezTo>
                  <a:pt x="3239189" y="3867107"/>
                  <a:pt x="3211934" y="3894362"/>
                  <a:pt x="3178389" y="3894362"/>
                </a:cubicBezTo>
                <a:lnTo>
                  <a:pt x="2714000" y="3894362"/>
                </a:lnTo>
                <a:cubicBezTo>
                  <a:pt x="2680455" y="3894362"/>
                  <a:pt x="2653200" y="3867107"/>
                  <a:pt x="2653200" y="3833561"/>
                </a:cubicBezTo>
                <a:lnTo>
                  <a:pt x="2653200" y="3369173"/>
                </a:lnTo>
                <a:cubicBezTo>
                  <a:pt x="2653200" y="3335627"/>
                  <a:pt x="2680455" y="3308372"/>
                  <a:pt x="2714000" y="3308372"/>
                </a:cubicBezTo>
                <a:close/>
                <a:moveTo>
                  <a:pt x="1377440" y="3308372"/>
                </a:moveTo>
                <a:lnTo>
                  <a:pt x="1841829" y="3308372"/>
                </a:lnTo>
                <a:cubicBezTo>
                  <a:pt x="1875375" y="3308372"/>
                  <a:pt x="1902629" y="3335627"/>
                  <a:pt x="1902629" y="3369173"/>
                </a:cubicBezTo>
                <a:lnTo>
                  <a:pt x="1902629" y="3833561"/>
                </a:lnTo>
                <a:cubicBezTo>
                  <a:pt x="1902629" y="3867107"/>
                  <a:pt x="1875375"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8" y="2658438"/>
                </a:moveTo>
                <a:lnTo>
                  <a:pt x="3844047" y="2658438"/>
                </a:lnTo>
                <a:cubicBezTo>
                  <a:pt x="3877592" y="2658438"/>
                  <a:pt x="3904847" y="2685693"/>
                  <a:pt x="3904847" y="2719240"/>
                </a:cubicBezTo>
                <a:lnTo>
                  <a:pt x="3904847" y="3183627"/>
                </a:lnTo>
                <a:cubicBezTo>
                  <a:pt x="3904847" y="3217173"/>
                  <a:pt x="3877592" y="3244428"/>
                  <a:pt x="3844047" y="3244428"/>
                </a:cubicBezTo>
                <a:lnTo>
                  <a:pt x="3379658" y="3244428"/>
                </a:lnTo>
                <a:cubicBezTo>
                  <a:pt x="3346113" y="3244428"/>
                  <a:pt x="3318858" y="3217173"/>
                  <a:pt x="3318858" y="3183627"/>
                </a:cubicBezTo>
                <a:lnTo>
                  <a:pt x="3318858" y="2719240"/>
                </a:lnTo>
                <a:cubicBezTo>
                  <a:pt x="3318858" y="2685693"/>
                  <a:pt x="3346113" y="2658438"/>
                  <a:pt x="3379658" y="2658438"/>
                </a:cubicBezTo>
                <a:close/>
                <a:moveTo>
                  <a:pt x="2714000" y="2658438"/>
                </a:moveTo>
                <a:lnTo>
                  <a:pt x="3178389" y="2658438"/>
                </a:lnTo>
                <a:cubicBezTo>
                  <a:pt x="3211934" y="2658438"/>
                  <a:pt x="3239189" y="2685693"/>
                  <a:pt x="3239189" y="2719240"/>
                </a:cubicBezTo>
                <a:lnTo>
                  <a:pt x="3239189" y="3183627"/>
                </a:lnTo>
                <a:cubicBezTo>
                  <a:pt x="3239189" y="3217173"/>
                  <a:pt x="3211934" y="3244428"/>
                  <a:pt x="3178389" y="3244428"/>
                </a:cubicBezTo>
                <a:lnTo>
                  <a:pt x="2714000" y="3244428"/>
                </a:lnTo>
                <a:cubicBezTo>
                  <a:pt x="2680455" y="3244428"/>
                  <a:pt x="2653200" y="3217173"/>
                  <a:pt x="2653200" y="3183627"/>
                </a:cubicBezTo>
                <a:lnTo>
                  <a:pt x="2653200" y="2719240"/>
                </a:lnTo>
                <a:cubicBezTo>
                  <a:pt x="2653200" y="2685693"/>
                  <a:pt x="2680455" y="2658438"/>
                  <a:pt x="2714000" y="2658438"/>
                </a:cubicBezTo>
                <a:close/>
                <a:moveTo>
                  <a:pt x="2043099" y="2658438"/>
                </a:moveTo>
                <a:lnTo>
                  <a:pt x="2507488" y="2658438"/>
                </a:lnTo>
                <a:cubicBezTo>
                  <a:pt x="2541033" y="2658438"/>
                  <a:pt x="2568288" y="2685693"/>
                  <a:pt x="2568288" y="2719240"/>
                </a:cubicBezTo>
                <a:lnTo>
                  <a:pt x="2568288" y="3183627"/>
                </a:lnTo>
                <a:cubicBezTo>
                  <a:pt x="2568288" y="3217173"/>
                  <a:pt x="2541033" y="3244428"/>
                  <a:pt x="2507488" y="3244428"/>
                </a:cubicBezTo>
                <a:lnTo>
                  <a:pt x="2043099" y="3244428"/>
                </a:lnTo>
                <a:cubicBezTo>
                  <a:pt x="2009553" y="3244428"/>
                  <a:pt x="1982299" y="3217173"/>
                  <a:pt x="1982299" y="3183627"/>
                </a:cubicBezTo>
                <a:lnTo>
                  <a:pt x="1982299" y="2719240"/>
                </a:lnTo>
                <a:cubicBezTo>
                  <a:pt x="1982299" y="2685693"/>
                  <a:pt x="2009553" y="2658438"/>
                  <a:pt x="2043099" y="2658438"/>
                </a:cubicBezTo>
                <a:close/>
                <a:moveTo>
                  <a:pt x="1377440" y="2658438"/>
                </a:moveTo>
                <a:lnTo>
                  <a:pt x="1841829" y="2658438"/>
                </a:lnTo>
                <a:cubicBezTo>
                  <a:pt x="1875375" y="2658438"/>
                  <a:pt x="1902629" y="2685693"/>
                  <a:pt x="1902629" y="2719240"/>
                </a:cubicBezTo>
                <a:lnTo>
                  <a:pt x="1902629" y="3183627"/>
                </a:lnTo>
                <a:cubicBezTo>
                  <a:pt x="1902629" y="3217173"/>
                  <a:pt x="1875375"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4000" y="1976007"/>
                </a:moveTo>
                <a:lnTo>
                  <a:pt x="3178389" y="1976007"/>
                </a:lnTo>
                <a:cubicBezTo>
                  <a:pt x="3211934" y="1976007"/>
                  <a:pt x="3239189" y="2003262"/>
                  <a:pt x="3239189" y="2036807"/>
                </a:cubicBezTo>
                <a:lnTo>
                  <a:pt x="3239189" y="2501196"/>
                </a:lnTo>
                <a:cubicBezTo>
                  <a:pt x="3239189" y="2533693"/>
                  <a:pt x="3211934" y="2561997"/>
                  <a:pt x="3178389" y="2561997"/>
                </a:cubicBezTo>
                <a:lnTo>
                  <a:pt x="2714000" y="2561997"/>
                </a:lnTo>
                <a:cubicBezTo>
                  <a:pt x="2680455" y="2561997"/>
                  <a:pt x="2653200" y="2534742"/>
                  <a:pt x="2653200" y="2501196"/>
                </a:cubicBezTo>
                <a:lnTo>
                  <a:pt x="2653200" y="2036807"/>
                </a:lnTo>
                <a:cubicBezTo>
                  <a:pt x="2653200" y="2003262"/>
                  <a:pt x="2680455" y="1976007"/>
                  <a:pt x="2714000" y="1976007"/>
                </a:cubicBezTo>
                <a:close/>
                <a:moveTo>
                  <a:pt x="2043099" y="1976007"/>
                </a:moveTo>
                <a:lnTo>
                  <a:pt x="2507488" y="1976007"/>
                </a:lnTo>
                <a:cubicBezTo>
                  <a:pt x="2541033" y="1976007"/>
                  <a:pt x="2568288" y="2003262"/>
                  <a:pt x="2568288" y="2036807"/>
                </a:cubicBezTo>
                <a:lnTo>
                  <a:pt x="2568288" y="2501196"/>
                </a:lnTo>
                <a:cubicBezTo>
                  <a:pt x="2568288" y="2533693"/>
                  <a:pt x="2541033" y="2561997"/>
                  <a:pt x="2507488" y="2561997"/>
                </a:cubicBezTo>
                <a:lnTo>
                  <a:pt x="2043099" y="2561997"/>
                </a:lnTo>
                <a:cubicBezTo>
                  <a:pt x="2009553" y="2561997"/>
                  <a:pt x="1982299" y="2534742"/>
                  <a:pt x="1982299" y="2501196"/>
                </a:cubicBezTo>
                <a:lnTo>
                  <a:pt x="1982299" y="2036807"/>
                </a:lnTo>
                <a:cubicBezTo>
                  <a:pt x="1982299" y="2003262"/>
                  <a:pt x="2009553" y="1976007"/>
                  <a:pt x="2043099"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8" y="1317689"/>
                </a:moveTo>
                <a:lnTo>
                  <a:pt x="3844047" y="1317689"/>
                </a:lnTo>
                <a:cubicBezTo>
                  <a:pt x="3877592" y="1317689"/>
                  <a:pt x="3904847" y="1344943"/>
                  <a:pt x="3904847" y="1378489"/>
                </a:cubicBezTo>
                <a:lnTo>
                  <a:pt x="3904847" y="1842877"/>
                </a:lnTo>
                <a:cubicBezTo>
                  <a:pt x="3904847" y="1876422"/>
                  <a:pt x="3877592" y="1903677"/>
                  <a:pt x="3844047" y="1903677"/>
                </a:cubicBezTo>
                <a:lnTo>
                  <a:pt x="3379658" y="1903677"/>
                </a:lnTo>
                <a:cubicBezTo>
                  <a:pt x="3346113" y="1903677"/>
                  <a:pt x="3318858" y="1876422"/>
                  <a:pt x="3318858" y="1842877"/>
                </a:cubicBezTo>
                <a:lnTo>
                  <a:pt x="3318858" y="1378489"/>
                </a:lnTo>
                <a:cubicBezTo>
                  <a:pt x="3318858" y="1344943"/>
                  <a:pt x="3346113" y="1317689"/>
                  <a:pt x="3379658" y="1317689"/>
                </a:cubicBezTo>
                <a:close/>
                <a:moveTo>
                  <a:pt x="2714000" y="1317689"/>
                </a:moveTo>
                <a:lnTo>
                  <a:pt x="3178389" y="1317689"/>
                </a:lnTo>
                <a:cubicBezTo>
                  <a:pt x="3211934" y="1317689"/>
                  <a:pt x="3239189" y="1344944"/>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4"/>
                  <a:pt x="2680455" y="1317689"/>
                  <a:pt x="2714000" y="1317689"/>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1377440" y="1317689"/>
                </a:moveTo>
                <a:lnTo>
                  <a:pt x="1841829" y="1317689"/>
                </a:lnTo>
                <a:cubicBezTo>
                  <a:pt x="1875375" y="1317689"/>
                  <a:pt x="1902629" y="1344944"/>
                  <a:pt x="1902629" y="1378489"/>
                </a:cubicBezTo>
                <a:lnTo>
                  <a:pt x="1902629" y="1842877"/>
                </a:lnTo>
                <a:cubicBezTo>
                  <a:pt x="1902629" y="1876422"/>
                  <a:pt x="1875375"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8" y="658321"/>
                </a:moveTo>
                <a:lnTo>
                  <a:pt x="3844047" y="658321"/>
                </a:lnTo>
                <a:cubicBezTo>
                  <a:pt x="3877592" y="658321"/>
                  <a:pt x="3904847" y="685575"/>
                  <a:pt x="3904847" y="719120"/>
                </a:cubicBezTo>
                <a:lnTo>
                  <a:pt x="3904847" y="1183509"/>
                </a:lnTo>
                <a:cubicBezTo>
                  <a:pt x="3904847" y="1217055"/>
                  <a:pt x="3877592" y="1245358"/>
                  <a:pt x="3844047" y="1245358"/>
                </a:cubicBezTo>
                <a:lnTo>
                  <a:pt x="3379658" y="1245358"/>
                </a:lnTo>
                <a:cubicBezTo>
                  <a:pt x="3346113" y="1245358"/>
                  <a:pt x="3318858" y="1218102"/>
                  <a:pt x="3318858" y="1184557"/>
                </a:cubicBezTo>
                <a:lnTo>
                  <a:pt x="3318858" y="719120"/>
                </a:lnTo>
                <a:cubicBezTo>
                  <a:pt x="3318858" y="685575"/>
                  <a:pt x="3346113" y="658321"/>
                  <a:pt x="3379658" y="658321"/>
                </a:cubicBezTo>
                <a:close/>
                <a:moveTo>
                  <a:pt x="2714000" y="658321"/>
                </a:moveTo>
                <a:lnTo>
                  <a:pt x="3178389" y="658321"/>
                </a:lnTo>
                <a:cubicBezTo>
                  <a:pt x="3211934" y="658321"/>
                  <a:pt x="3239189" y="685575"/>
                  <a:pt x="3239189" y="719120"/>
                </a:cubicBezTo>
                <a:lnTo>
                  <a:pt x="3239189" y="1183509"/>
                </a:lnTo>
                <a:cubicBezTo>
                  <a:pt x="3239189" y="1217055"/>
                  <a:pt x="3211934" y="1245358"/>
                  <a:pt x="3178389" y="1245358"/>
                </a:cubicBezTo>
                <a:lnTo>
                  <a:pt x="2714000" y="1245358"/>
                </a:lnTo>
                <a:cubicBezTo>
                  <a:pt x="2680455" y="1245358"/>
                  <a:pt x="2653200" y="1218102"/>
                  <a:pt x="2653200" y="1184558"/>
                </a:cubicBezTo>
                <a:lnTo>
                  <a:pt x="2653200" y="719120"/>
                </a:lnTo>
                <a:cubicBezTo>
                  <a:pt x="2653200" y="685575"/>
                  <a:pt x="2680455" y="658321"/>
                  <a:pt x="2714000" y="658321"/>
                </a:cubicBezTo>
                <a:close/>
                <a:moveTo>
                  <a:pt x="1377440" y="658321"/>
                </a:moveTo>
                <a:lnTo>
                  <a:pt x="1841829" y="658321"/>
                </a:lnTo>
                <a:cubicBezTo>
                  <a:pt x="1875375" y="658321"/>
                  <a:pt x="1902629" y="685576"/>
                  <a:pt x="1902629" y="719121"/>
                </a:cubicBezTo>
                <a:lnTo>
                  <a:pt x="1902629" y="1183509"/>
                </a:lnTo>
                <a:cubicBezTo>
                  <a:pt x="1902629" y="1217055"/>
                  <a:pt x="1875375"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5" y="1"/>
                  <a:pt x="1902629" y="27255"/>
                  <a:pt x="1902629" y="60801"/>
                </a:cubicBezTo>
                <a:lnTo>
                  <a:pt x="1902629" y="525189"/>
                </a:lnTo>
                <a:cubicBezTo>
                  <a:pt x="1902629" y="559782"/>
                  <a:pt x="1875375"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4000" y="0"/>
                </a:moveTo>
                <a:lnTo>
                  <a:pt x="3178389" y="0"/>
                </a:lnTo>
                <a:cubicBezTo>
                  <a:pt x="3211934" y="0"/>
                  <a:pt x="3239189" y="27255"/>
                  <a:pt x="3239189" y="60801"/>
                </a:cubicBezTo>
                <a:lnTo>
                  <a:pt x="3239189" y="525189"/>
                </a:lnTo>
                <a:cubicBezTo>
                  <a:pt x="3239189" y="559782"/>
                  <a:pt x="3211934" y="587038"/>
                  <a:pt x="3178389" y="587038"/>
                </a:cubicBezTo>
                <a:lnTo>
                  <a:pt x="2714000" y="587038"/>
                </a:lnTo>
                <a:cubicBezTo>
                  <a:pt x="2680455" y="587038"/>
                  <a:pt x="2653200" y="559782"/>
                  <a:pt x="2653200" y="526237"/>
                </a:cubicBezTo>
                <a:lnTo>
                  <a:pt x="2653200" y="60801"/>
                </a:lnTo>
                <a:cubicBezTo>
                  <a:pt x="2653200" y="27255"/>
                  <a:pt x="2680455" y="0"/>
                  <a:pt x="2714000" y="0"/>
                </a:cubicBezTo>
                <a:close/>
                <a:moveTo>
                  <a:pt x="2043099" y="0"/>
                </a:moveTo>
                <a:lnTo>
                  <a:pt x="2507488" y="0"/>
                </a:lnTo>
                <a:cubicBezTo>
                  <a:pt x="2541033" y="0"/>
                  <a:pt x="2568288" y="27255"/>
                  <a:pt x="2568288" y="60801"/>
                </a:cubicBezTo>
                <a:lnTo>
                  <a:pt x="2568288" y="525189"/>
                </a:lnTo>
                <a:cubicBezTo>
                  <a:pt x="2568288" y="559782"/>
                  <a:pt x="2541033" y="587038"/>
                  <a:pt x="2507488" y="587038"/>
                </a:cubicBezTo>
                <a:lnTo>
                  <a:pt x="2043099" y="587038"/>
                </a:lnTo>
                <a:cubicBezTo>
                  <a:pt x="2009553" y="587038"/>
                  <a:pt x="1982299" y="559782"/>
                  <a:pt x="1982299" y="526238"/>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green">
      <a:dk1>
        <a:srgbClr val="3C3C3C"/>
      </a:dk1>
      <a:lt1>
        <a:sysClr val="window" lastClr="FFFFFF"/>
      </a:lt1>
      <a:dk2>
        <a:srgbClr val="313C41"/>
      </a:dk2>
      <a:lt2>
        <a:srgbClr val="FFFFFF"/>
      </a:lt2>
      <a:accent1>
        <a:srgbClr val="A3C951"/>
      </a:accent1>
      <a:accent2>
        <a:srgbClr val="A3C73A"/>
      </a:accent2>
      <a:accent3>
        <a:srgbClr val="729B25"/>
      </a:accent3>
      <a:accent4>
        <a:srgbClr val="2D6409"/>
      </a:accent4>
      <a:accent5>
        <a:srgbClr val="2C4A28"/>
      </a:accent5>
      <a:accent6>
        <a:srgbClr val="1A2819"/>
      </a:accent6>
      <a:hlink>
        <a:srgbClr val="0563C1"/>
      </a:hlink>
      <a:folHlink>
        <a:srgbClr val="954F72"/>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13061</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241</cp:revision>
  <dcterms:created xsi:type="dcterms:W3CDTF">2019-10-24T03:47:43Z</dcterms:created>
  <dcterms:modified xsi:type="dcterms:W3CDTF">2020-06-26T11:02:22Z</dcterms:modified>
</cp:coreProperties>
</file>