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66"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tile dark">
      <a:dk1>
        <a:srgbClr val="FFFFFF"/>
      </a:dk1>
      <a:lt1>
        <a:srgbClr val="3F3F3F"/>
      </a:lt1>
      <a:dk2>
        <a:srgbClr val="000000"/>
      </a:dk2>
      <a:lt2>
        <a:srgbClr val="FFFFFF"/>
      </a:lt2>
      <a:accent1>
        <a:srgbClr val="23C5CA"/>
      </a:accent1>
      <a:accent2>
        <a:srgbClr val="23AEA9"/>
      </a:accent2>
      <a:accent3>
        <a:srgbClr val="99DAE0"/>
      </a:accent3>
      <a:accent4>
        <a:srgbClr val="EBE1D7"/>
      </a:accent4>
      <a:accent5>
        <a:srgbClr val="F1DDC5"/>
      </a:accent5>
      <a:accent6>
        <a:srgbClr val="EFF7E8"/>
      </a:accent6>
      <a:hlink>
        <a:srgbClr val="0563C1"/>
      </a:hlink>
      <a:folHlink>
        <a:srgbClr val="954F72"/>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13061</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244</cp:revision>
  <dcterms:created xsi:type="dcterms:W3CDTF">2019-10-24T03:47:43Z</dcterms:created>
  <dcterms:modified xsi:type="dcterms:W3CDTF">2020-06-26T11:02:59Z</dcterms:modified>
</cp:coreProperties>
</file>