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a:dk1>
        <a:srgbClr val="3C3C3C"/>
      </a:dk1>
      <a:lt1>
        <a:sysClr val="window" lastClr="FFFFFF"/>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13175</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253</cp:revision>
  <dcterms:created xsi:type="dcterms:W3CDTF">2019-10-24T03:47:43Z</dcterms:created>
  <dcterms:modified xsi:type="dcterms:W3CDTF">2020-06-26T10:39:42Z</dcterms:modified>
</cp:coreProperties>
</file>