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96"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4560169" y="1639259"/>
            <a:ext cx="4172942" cy="3085141"/>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15479" y="3175000"/>
            <a:ext cx="5633523" cy="3651914"/>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349617" y="1085612"/>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353871"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3136278" y="3599539"/>
            <a:ext cx="2677036" cy="2343388"/>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5931783" y="3570301"/>
            <a:ext cx="2667682" cy="2335199"/>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42559" y="1612900"/>
            <a:ext cx="2510895" cy="3626070"/>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2789558" y="1612900"/>
            <a:ext cx="2510895" cy="3626070"/>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804590" y="1219200"/>
            <a:ext cx="3540719" cy="4405014"/>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3703132" y="3133725"/>
            <a:ext cx="5348336" cy="360593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3823165" y="1138421"/>
            <a:ext cx="2774435" cy="4692686"/>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6666421" y="3515223"/>
            <a:ext cx="2190560" cy="2315884"/>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6666421" y="1138421"/>
            <a:ext cx="2190560" cy="2290578"/>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15745" y="1352550"/>
            <a:ext cx="1553364" cy="4220934"/>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1823533" y="1352550"/>
            <a:ext cx="1560170" cy="4220934"/>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3435571" y="1352550"/>
            <a:ext cx="1556744" cy="4220934"/>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3379497" y="2355226"/>
            <a:ext cx="2363411"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115132" y="2814956"/>
            <a:ext cx="1998843"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6008429" y="2814956"/>
            <a:ext cx="1998843"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447702" y="1228725"/>
            <a:ext cx="4608544" cy="4395612"/>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84031" y="100804"/>
            <a:ext cx="4073453" cy="3591302"/>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4966696" y="140546"/>
            <a:ext cx="3824879"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4966696" y="53468"/>
            <a:ext cx="3824879"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3" name="Picture Placeholder 2">
            <a:extLst>
              <a:ext uri="{FF2B5EF4-FFF2-40B4-BE49-F238E27FC236}">
                <a16:creationId xmlns:a16="http://schemas.microsoft.com/office/drawing/2014/main" id="{9D03EA64-3455-425C-BB3B-52F1D5FF56C5}"/>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3" name="Picture Placeholder 2">
            <a:extLst>
              <a:ext uri="{FF2B5EF4-FFF2-40B4-BE49-F238E27FC236}">
                <a16:creationId xmlns:a16="http://schemas.microsoft.com/office/drawing/2014/main" id="{C06C6B9D-1A10-4FD6-B91A-567F374EE669}"/>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36BFEDE2-3962-44A2-982C-43CD8FA95BBA}"/>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4E3EDF56-8921-4A70-B826-016671746C88}"/>
              </a:ext>
            </a:extLst>
          </p:cNvPr>
          <p:cNvSpPr>
            <a:spLocks noGrp="1"/>
          </p:cNvSpPr>
          <p:nvPr>
            <p:ph type="pic" sz="quarter" idx="18"/>
          </p:nvPr>
        </p:nvSpPr>
        <p:spPr/>
      </p:sp>
      <p:sp>
        <p:nvSpPr>
          <p:cNvPr id="11" name="Picture Placeholder 10">
            <a:extLst>
              <a:ext uri="{FF2B5EF4-FFF2-40B4-BE49-F238E27FC236}">
                <a16:creationId xmlns:a16="http://schemas.microsoft.com/office/drawing/2014/main" id="{3D16C981-782F-48DB-9481-E23952B38BED}"/>
              </a:ext>
            </a:extLst>
          </p:cNvPr>
          <p:cNvSpPr>
            <a:spLocks noGrp="1"/>
          </p:cNvSpPr>
          <p:nvPr>
            <p:ph type="pic" sz="quarter" idx="19"/>
          </p:nvPr>
        </p:nvSpPr>
        <p:spPr/>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 name="Picture Placeholder 4">
            <a:extLst>
              <a:ext uri="{FF2B5EF4-FFF2-40B4-BE49-F238E27FC236}">
                <a16:creationId xmlns:a16="http://schemas.microsoft.com/office/drawing/2014/main" id="{62ABE299-3896-40B0-BE4F-98912B7F0B5F}"/>
              </a:ext>
            </a:extLst>
          </p:cNvPr>
          <p:cNvSpPr>
            <a:spLocks noGrp="1"/>
          </p:cNvSpPr>
          <p:nvPr>
            <p:ph type="pic" sz="quarter" idx="10"/>
          </p:nvPr>
        </p:nvSpPr>
        <p:spPr>
          <a:xfrm>
            <a:off x="215745" y="1473200"/>
            <a:ext cx="1553364" cy="3979634"/>
          </a:xfrm>
        </p:spPr>
      </p:sp>
      <p:sp>
        <p:nvSpPr>
          <p:cNvPr id="7" name="Picture Placeholder 6">
            <a:extLst>
              <a:ext uri="{FF2B5EF4-FFF2-40B4-BE49-F238E27FC236}">
                <a16:creationId xmlns:a16="http://schemas.microsoft.com/office/drawing/2014/main" id="{074FBF1E-BBBF-4582-8F32-C1F337AF552A}"/>
              </a:ext>
            </a:extLst>
          </p:cNvPr>
          <p:cNvSpPr>
            <a:spLocks noGrp="1"/>
          </p:cNvSpPr>
          <p:nvPr>
            <p:ph type="pic" sz="quarter" idx="11"/>
          </p:nvPr>
        </p:nvSpPr>
        <p:spPr>
          <a:xfrm>
            <a:off x="1823533" y="1473200"/>
            <a:ext cx="1560170" cy="3979634"/>
          </a:xfrm>
        </p:spPr>
      </p:sp>
      <p:sp>
        <p:nvSpPr>
          <p:cNvPr id="9" name="Picture Placeholder 8">
            <a:extLst>
              <a:ext uri="{FF2B5EF4-FFF2-40B4-BE49-F238E27FC236}">
                <a16:creationId xmlns:a16="http://schemas.microsoft.com/office/drawing/2014/main" id="{09646D4C-54FA-4B04-868A-703AD805FFE2}"/>
              </a:ext>
            </a:extLst>
          </p:cNvPr>
          <p:cNvSpPr>
            <a:spLocks noGrp="1"/>
          </p:cNvSpPr>
          <p:nvPr>
            <p:ph type="pic" sz="quarter" idx="12"/>
          </p:nvPr>
        </p:nvSpPr>
        <p:spPr>
          <a:xfrm>
            <a:off x="3435571" y="1473200"/>
            <a:ext cx="1556744" cy="3979634"/>
          </a:xfrm>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F1A042C-5294-4A18-A84C-3892F8288C73}"/>
              </a:ext>
            </a:extLst>
          </p:cNvPr>
          <p:cNvSpPr>
            <a:spLocks noGrp="1"/>
          </p:cNvSpPr>
          <p:nvPr>
            <p:ph type="pic" sz="quarter" idx="13"/>
          </p:nvPr>
        </p:nvSpPr>
        <p:spPr>
          <a:xfrm>
            <a:off x="3379497" y="2355226"/>
            <a:ext cx="2363411" cy="2712054"/>
          </a:xfrm>
        </p:spPr>
      </p:sp>
      <p:sp>
        <p:nvSpPr>
          <p:cNvPr id="6" name="Picture Placeholder 5">
            <a:extLst>
              <a:ext uri="{FF2B5EF4-FFF2-40B4-BE49-F238E27FC236}">
                <a16:creationId xmlns:a16="http://schemas.microsoft.com/office/drawing/2014/main" id="{83695DCE-FA26-4C69-BE17-3DAED688D386}"/>
              </a:ext>
            </a:extLst>
          </p:cNvPr>
          <p:cNvSpPr>
            <a:spLocks noGrp="1"/>
          </p:cNvSpPr>
          <p:nvPr>
            <p:ph type="pic" sz="quarter" idx="10"/>
          </p:nvPr>
        </p:nvSpPr>
        <p:spPr>
          <a:xfrm>
            <a:off x="1115132" y="2814956"/>
            <a:ext cx="1998843" cy="2294799"/>
          </a:xfrm>
        </p:spPr>
      </p:sp>
      <p:sp>
        <p:nvSpPr>
          <p:cNvPr id="14" name="Picture Placeholder 13">
            <a:extLst>
              <a:ext uri="{FF2B5EF4-FFF2-40B4-BE49-F238E27FC236}">
                <a16:creationId xmlns:a16="http://schemas.microsoft.com/office/drawing/2014/main" id="{8EB696F2-2D0B-43A6-B3A5-393E20FAFA59}"/>
              </a:ext>
            </a:extLst>
          </p:cNvPr>
          <p:cNvSpPr>
            <a:spLocks noGrp="1"/>
          </p:cNvSpPr>
          <p:nvPr>
            <p:ph type="pic" sz="quarter" idx="14"/>
          </p:nvPr>
        </p:nvSpPr>
        <p:spPr>
          <a:xfrm>
            <a:off x="6008429" y="2814956"/>
            <a:ext cx="1998843" cy="2294799"/>
          </a:xfrm>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170AB8F-7C78-42EA-BFEA-8CE40BC77941}"/>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sp>
        <p:nvSpPr>
          <p:cNvPr id="4" name="Picture Placeholder 3">
            <a:extLst>
              <a:ext uri="{FF2B5EF4-FFF2-40B4-BE49-F238E27FC236}">
                <a16:creationId xmlns:a16="http://schemas.microsoft.com/office/drawing/2014/main" id="{97005117-7E4C-444C-989B-50C1DFD28CF1}"/>
              </a:ext>
            </a:extLst>
          </p:cNvPr>
          <p:cNvSpPr>
            <a:spLocks noGrp="1"/>
          </p:cNvSpPr>
          <p:nvPr>
            <p:ph type="pic" sz="quarter" idx="10"/>
          </p:nvPr>
        </p:nvSpPr>
        <p:spPr/>
      </p:sp>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sp>
        <p:nvSpPr>
          <p:cNvPr id="27" name="Picture Placeholder 26">
            <a:extLst>
              <a:ext uri="{FF2B5EF4-FFF2-40B4-BE49-F238E27FC236}">
                <a16:creationId xmlns:a16="http://schemas.microsoft.com/office/drawing/2014/main" id="{0A9ECFE3-F592-46EA-A73A-B13AA703D2E8}"/>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 name="Picture Placeholder 2">
            <a:extLst>
              <a:ext uri="{FF2B5EF4-FFF2-40B4-BE49-F238E27FC236}">
                <a16:creationId xmlns:a16="http://schemas.microsoft.com/office/drawing/2014/main" id="{F4B16DC1-20F2-4867-9A59-EBF949326FB4}"/>
              </a:ext>
            </a:extLst>
          </p:cNvPr>
          <p:cNvSpPr>
            <a:spLocks noGrp="1"/>
          </p:cNvSpPr>
          <p:nvPr>
            <p:ph type="pic" sz="quarter" idx="11"/>
          </p:nvPr>
        </p:nvSpPr>
        <p:spPr/>
      </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a:xfrm>
            <a:off x="1" y="9525"/>
            <a:ext cx="4572002" cy="6858000"/>
          </a:xfrm>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a:xfrm>
            <a:off x="5073456" y="140546"/>
            <a:ext cx="3824879" cy="6576910"/>
          </a:xfrm>
        </p:spPr>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a:xfrm>
            <a:off x="5097640" y="53468"/>
            <a:ext cx="3800691" cy="6576911"/>
          </a:xfrm>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blue">
      <a:dk1>
        <a:srgbClr val="FFFFFF"/>
      </a:dk1>
      <a:lt1>
        <a:srgbClr val="3F3F3F"/>
      </a:lt1>
      <a:dk2>
        <a:srgbClr val="000000"/>
      </a:dk2>
      <a:lt2>
        <a:srgbClr val="FFFFFF"/>
      </a:lt2>
      <a:accent1>
        <a:srgbClr val="23C5CA"/>
      </a:accent1>
      <a:accent2>
        <a:srgbClr val="23AEA9"/>
      </a:accent2>
      <a:accent3>
        <a:srgbClr val="99DAE0"/>
      </a:accent3>
      <a:accent4>
        <a:srgbClr val="EBE1D7"/>
      </a:accent4>
      <a:accent5>
        <a:srgbClr val="F1DDC5"/>
      </a:accent5>
      <a:accent6>
        <a:srgbClr val="EFF7E8"/>
      </a:accent6>
      <a:hlink>
        <a:srgbClr val="0563C1"/>
      </a:hlink>
      <a:folHlink>
        <a:srgbClr val="954F72"/>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13172</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252</cp:revision>
  <dcterms:created xsi:type="dcterms:W3CDTF">2019-10-24T03:47:43Z</dcterms:created>
  <dcterms:modified xsi:type="dcterms:W3CDTF">2020-06-26T10:37:20Z</dcterms:modified>
</cp:coreProperties>
</file>