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8"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7362377" y="140546"/>
            <a:ext cx="3904847"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7362375" y="53465"/>
            <a:ext cx="3904847"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466156"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47182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4181702"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790971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1072785" y="658096"/>
            <a:ext cx="4720959" cy="5527222"/>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6080225"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4937509" y="2307772"/>
            <a:ext cx="7131115" cy="443188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5097551" y="500237"/>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8888560" y="3522315"/>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8888560" y="500237"/>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2431375"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4580759"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4505994" y="2355226"/>
            <a:ext cx="3151215"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86841" y="2814956"/>
            <a:ext cx="2665124"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8011239" y="2814956"/>
            <a:ext cx="2665124"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596935"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112039" y="100800"/>
            <a:ext cx="5431271" cy="5208437"/>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D414DA-2943-4E0A-A1E6-5C6D2E85960B}"/>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FB1CEAFF-9E60-4BDD-8995-FA51835D2FF0}"/>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E359BA10-991C-40F9-9A4F-D20F4EAC9EA8}"/>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FB8B50EB-4E50-4C40-BC9F-85BEC9D4FC42}"/>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1846F48E-6A0F-41AF-BC12-1835CFEF34A4}"/>
              </a:ext>
            </a:extLst>
          </p:cNvPr>
          <p:cNvSpPr>
            <a:spLocks noGrp="1"/>
          </p:cNvSpPr>
          <p:nvPr>
            <p:ph type="pic" sz="quarter" idx="19"/>
          </p:nvPr>
        </p:nvSpPr>
        <p:spPr/>
      </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Picture Placeholder 10">
            <a:extLst>
              <a:ext uri="{FF2B5EF4-FFF2-40B4-BE49-F238E27FC236}">
                <a16:creationId xmlns:a16="http://schemas.microsoft.com/office/drawing/2014/main" id="{4BA04C65-9C2D-4ECD-8FF8-8AC81849EB8D}"/>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0B39AAE3-DDAC-4A05-9057-7E55D42E364E}"/>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CF7D1AA-8C06-4455-A79A-B9D6A44E7A5B}"/>
              </a:ext>
            </a:extLst>
          </p:cNvPr>
          <p:cNvSpPr>
            <a:spLocks noGrp="1"/>
          </p:cNvSpPr>
          <p:nvPr>
            <p:ph type="pic" sz="quarter" idx="12"/>
          </p:nvPr>
        </p:nvSpPr>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47039D-3F28-4825-8BC9-1BCC23A5C7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E8C64A-A345-40A4-A7DB-FB809FAFF1F3}"/>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72DFFD9E-A9C0-48FC-9E3C-DE22019B7EB8}"/>
              </a:ext>
            </a:extLst>
          </p:cNvPr>
          <p:cNvSpPr>
            <a:spLocks noGrp="1"/>
          </p:cNvSpPr>
          <p:nvPr>
            <p:ph type="pic" sz="quarter" idx="14"/>
          </p:nvPr>
        </p:nvSpPr>
        <p:spPr/>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C17893-50CD-46C6-8FC1-5EA1DD312F1F}"/>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Picture Placeholder 120">
            <a:extLst>
              <a:ext uri="{FF2B5EF4-FFF2-40B4-BE49-F238E27FC236}">
                <a16:creationId xmlns:a16="http://schemas.microsoft.com/office/drawing/2014/main" id="{DD4E779B-A026-4A97-8151-104CEB260F6E}"/>
              </a:ext>
            </a:extLst>
          </p:cNvPr>
          <p:cNvSpPr>
            <a:spLocks noGrp="1"/>
          </p:cNvSpPr>
          <p:nvPr>
            <p:ph type="pic" sz="quarter" idx="10"/>
          </p:nvPr>
        </p:nvSpPr>
        <p:spPr/>
      </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0E5FC27A-37F8-4509-A732-D47E83CE4F2C}"/>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7D78A847-CDF5-4503-AF5D-33C9E84343DF}"/>
              </a:ext>
            </a:extLst>
          </p:cNvPr>
          <p:cNvSpPr>
            <a:spLocks noGrp="1"/>
          </p:cNvSpPr>
          <p:nvPr>
            <p:ph type="pic" sz="quarter" idx="11"/>
          </p:nvPr>
        </p:nvSpPr>
        <p:spPr/>
      </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Ankara Dark">
      <a:dk1>
        <a:srgbClr val="FFFFFF"/>
      </a:dk1>
      <a:lt1>
        <a:srgbClr val="313131"/>
      </a:lt1>
      <a:dk2>
        <a:srgbClr val="313C41"/>
      </a:dk2>
      <a:lt2>
        <a:srgbClr val="FFFFFF"/>
      </a:lt2>
      <a:accent1>
        <a:srgbClr val="FE6902"/>
      </a:accent1>
      <a:accent2>
        <a:srgbClr val="FF7D01"/>
      </a:accent2>
      <a:accent3>
        <a:srgbClr val="FF9000"/>
      </a:accent3>
      <a:accent4>
        <a:srgbClr val="FFA202"/>
      </a:accent4>
      <a:accent5>
        <a:srgbClr val="FFC002"/>
      </a:accent5>
      <a:accent6>
        <a:srgbClr val="FFCC02"/>
      </a:accent6>
      <a:hlink>
        <a:srgbClr val="FFFFFF"/>
      </a:hlink>
      <a:folHlink>
        <a:srgbClr val="595959"/>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13054</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236</cp:revision>
  <dcterms:created xsi:type="dcterms:W3CDTF">2019-10-24T03:47:43Z</dcterms:created>
  <dcterms:modified xsi:type="dcterms:W3CDTF">2020-06-26T10:42:45Z</dcterms:modified>
</cp:coreProperties>
</file>