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78"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
        <p:nvSpPr>
          <p:cNvPr id="71" name="Picture Placeholder 70">
            <a:extLst>
              <a:ext uri="{FF2B5EF4-FFF2-40B4-BE49-F238E27FC236}">
                <a16:creationId xmlns:a16="http://schemas.microsoft.com/office/drawing/2014/main" id="{2AE7271E-16AF-453D-83F3-BE4307B10EC1}"/>
              </a:ext>
            </a:extLst>
          </p:cNvPr>
          <p:cNvSpPr>
            <a:spLocks noGrp="1"/>
          </p:cNvSpPr>
          <p:nvPr>
            <p:ph type="pic" sz="quarter" idx="10"/>
          </p:nvPr>
        </p:nvSpPr>
        <p:spPr>
          <a:xfrm>
            <a:off x="7362377" y="140546"/>
            <a:ext cx="3904847" cy="6576910"/>
          </a:xfrm>
          <a:custGeom>
            <a:avLst/>
            <a:gdLst>
              <a:gd name="connsiteX0" fmla="*/ 3379657 w 3904846"/>
              <a:gd name="connsiteY0" fmla="*/ 5990921 h 6576910"/>
              <a:gd name="connsiteX1" fmla="*/ 3844046 w 3904846"/>
              <a:gd name="connsiteY1" fmla="*/ 5990921 h 6576910"/>
              <a:gd name="connsiteX2" fmla="*/ 3904846 w 3904846"/>
              <a:gd name="connsiteY2" fmla="*/ 6051722 h 6576910"/>
              <a:gd name="connsiteX3" fmla="*/ 3904846 w 3904846"/>
              <a:gd name="connsiteY3" fmla="*/ 6516110 h 6576910"/>
              <a:gd name="connsiteX4" fmla="*/ 3844046 w 3904846"/>
              <a:gd name="connsiteY4" fmla="*/ 6576910 h 6576910"/>
              <a:gd name="connsiteX5" fmla="*/ 3379657 w 3904846"/>
              <a:gd name="connsiteY5" fmla="*/ 6576910 h 6576910"/>
              <a:gd name="connsiteX6" fmla="*/ 3318857 w 3904846"/>
              <a:gd name="connsiteY6" fmla="*/ 6516110 h 6576910"/>
              <a:gd name="connsiteX7" fmla="*/ 3318857 w 3904846"/>
              <a:gd name="connsiteY7" fmla="*/ 6051722 h 6576910"/>
              <a:gd name="connsiteX8" fmla="*/ 3379657 w 3904846"/>
              <a:gd name="connsiteY8" fmla="*/ 5990921 h 6576910"/>
              <a:gd name="connsiteX9" fmla="*/ 2713999 w 3904846"/>
              <a:gd name="connsiteY9" fmla="*/ 5990921 h 6576910"/>
              <a:gd name="connsiteX10" fmla="*/ 3178388 w 3904846"/>
              <a:gd name="connsiteY10" fmla="*/ 5990921 h 6576910"/>
              <a:gd name="connsiteX11" fmla="*/ 3239188 w 3904846"/>
              <a:gd name="connsiteY11" fmla="*/ 6051722 h 6576910"/>
              <a:gd name="connsiteX12" fmla="*/ 3239188 w 3904846"/>
              <a:gd name="connsiteY12" fmla="*/ 6516110 h 6576910"/>
              <a:gd name="connsiteX13" fmla="*/ 3178388 w 3904846"/>
              <a:gd name="connsiteY13" fmla="*/ 6576910 h 6576910"/>
              <a:gd name="connsiteX14" fmla="*/ 2713999 w 3904846"/>
              <a:gd name="connsiteY14" fmla="*/ 6576910 h 6576910"/>
              <a:gd name="connsiteX15" fmla="*/ 2653199 w 3904846"/>
              <a:gd name="connsiteY15" fmla="*/ 6516110 h 6576910"/>
              <a:gd name="connsiteX16" fmla="*/ 2653199 w 3904846"/>
              <a:gd name="connsiteY16" fmla="*/ 6051722 h 6576910"/>
              <a:gd name="connsiteX17" fmla="*/ 2713999 w 3904846"/>
              <a:gd name="connsiteY17" fmla="*/ 5990921 h 6576910"/>
              <a:gd name="connsiteX18" fmla="*/ 2043098 w 3904846"/>
              <a:gd name="connsiteY18" fmla="*/ 5990921 h 6576910"/>
              <a:gd name="connsiteX19" fmla="*/ 2507487 w 3904846"/>
              <a:gd name="connsiteY19" fmla="*/ 5990921 h 6576910"/>
              <a:gd name="connsiteX20" fmla="*/ 2568287 w 3904846"/>
              <a:gd name="connsiteY20" fmla="*/ 6051722 h 6576910"/>
              <a:gd name="connsiteX21" fmla="*/ 2568287 w 3904846"/>
              <a:gd name="connsiteY21" fmla="*/ 6516110 h 6576910"/>
              <a:gd name="connsiteX22" fmla="*/ 2507487 w 3904846"/>
              <a:gd name="connsiteY22" fmla="*/ 6576910 h 6576910"/>
              <a:gd name="connsiteX23" fmla="*/ 2043098 w 3904846"/>
              <a:gd name="connsiteY23" fmla="*/ 6576910 h 6576910"/>
              <a:gd name="connsiteX24" fmla="*/ 1982298 w 3904846"/>
              <a:gd name="connsiteY24" fmla="*/ 6516110 h 6576910"/>
              <a:gd name="connsiteX25" fmla="*/ 1982298 w 3904846"/>
              <a:gd name="connsiteY25" fmla="*/ 6051722 h 6576910"/>
              <a:gd name="connsiteX26" fmla="*/ 2043098 w 3904846"/>
              <a:gd name="connsiteY26" fmla="*/ 5990921 h 6576910"/>
              <a:gd name="connsiteX27" fmla="*/ 1377440 w 3904846"/>
              <a:gd name="connsiteY27" fmla="*/ 5990921 h 6576910"/>
              <a:gd name="connsiteX28" fmla="*/ 1841829 w 3904846"/>
              <a:gd name="connsiteY28" fmla="*/ 5990921 h 6576910"/>
              <a:gd name="connsiteX29" fmla="*/ 1902629 w 3904846"/>
              <a:gd name="connsiteY29" fmla="*/ 6051722 h 6576910"/>
              <a:gd name="connsiteX30" fmla="*/ 1902629 w 3904846"/>
              <a:gd name="connsiteY30" fmla="*/ 6516110 h 6576910"/>
              <a:gd name="connsiteX31" fmla="*/ 1841829 w 3904846"/>
              <a:gd name="connsiteY31" fmla="*/ 6576910 h 6576910"/>
              <a:gd name="connsiteX32" fmla="*/ 1377440 w 3904846"/>
              <a:gd name="connsiteY32" fmla="*/ 6576910 h 6576910"/>
              <a:gd name="connsiteX33" fmla="*/ 1316640 w 3904846"/>
              <a:gd name="connsiteY33" fmla="*/ 6516110 h 6576910"/>
              <a:gd name="connsiteX34" fmla="*/ 1316640 w 3904846"/>
              <a:gd name="connsiteY34" fmla="*/ 6051722 h 6576910"/>
              <a:gd name="connsiteX35" fmla="*/ 1377440 w 3904846"/>
              <a:gd name="connsiteY35" fmla="*/ 5990921 h 6576910"/>
              <a:gd name="connsiteX36" fmla="*/ 726457 w 3904846"/>
              <a:gd name="connsiteY36" fmla="*/ 5990921 h 6576910"/>
              <a:gd name="connsiteX37" fmla="*/ 1190845 w 3904846"/>
              <a:gd name="connsiteY37" fmla="*/ 5990921 h 6576910"/>
              <a:gd name="connsiteX38" fmla="*/ 1251646 w 3904846"/>
              <a:gd name="connsiteY38" fmla="*/ 6051722 h 6576910"/>
              <a:gd name="connsiteX39" fmla="*/ 1251646 w 3904846"/>
              <a:gd name="connsiteY39" fmla="*/ 6516110 h 6576910"/>
              <a:gd name="connsiteX40" fmla="*/ 1191894 w 3904846"/>
              <a:gd name="connsiteY40" fmla="*/ 6576910 h 6576910"/>
              <a:gd name="connsiteX41" fmla="*/ 726457 w 3904846"/>
              <a:gd name="connsiteY41" fmla="*/ 6576910 h 6576910"/>
              <a:gd name="connsiteX42" fmla="*/ 665657 w 3904846"/>
              <a:gd name="connsiteY42" fmla="*/ 6516110 h 6576910"/>
              <a:gd name="connsiteX43" fmla="*/ 665657 w 3904846"/>
              <a:gd name="connsiteY43" fmla="*/ 6051722 h 6576910"/>
              <a:gd name="connsiteX44" fmla="*/ 726457 w 3904846"/>
              <a:gd name="connsiteY44" fmla="*/ 5990921 h 6576910"/>
              <a:gd name="connsiteX45" fmla="*/ 3379657 w 3904846"/>
              <a:gd name="connsiteY45" fmla="*/ 5331552 h 6576910"/>
              <a:gd name="connsiteX46" fmla="*/ 3844046 w 3904846"/>
              <a:gd name="connsiteY46" fmla="*/ 5331552 h 6576910"/>
              <a:gd name="connsiteX47" fmla="*/ 3904846 w 3904846"/>
              <a:gd name="connsiteY47" fmla="*/ 5392352 h 6576910"/>
              <a:gd name="connsiteX48" fmla="*/ 3904846 w 3904846"/>
              <a:gd name="connsiteY48" fmla="*/ 5856741 h 6576910"/>
              <a:gd name="connsiteX49" fmla="*/ 3844046 w 3904846"/>
              <a:gd name="connsiteY49" fmla="*/ 5917541 h 6576910"/>
              <a:gd name="connsiteX50" fmla="*/ 3379657 w 3904846"/>
              <a:gd name="connsiteY50" fmla="*/ 5917541 h 6576910"/>
              <a:gd name="connsiteX51" fmla="*/ 3318857 w 3904846"/>
              <a:gd name="connsiteY51" fmla="*/ 5856741 h 6576910"/>
              <a:gd name="connsiteX52" fmla="*/ 3318857 w 3904846"/>
              <a:gd name="connsiteY52" fmla="*/ 5392352 h 6576910"/>
              <a:gd name="connsiteX53" fmla="*/ 3379657 w 3904846"/>
              <a:gd name="connsiteY53" fmla="*/ 5331552 h 6576910"/>
              <a:gd name="connsiteX54" fmla="*/ 2043098 w 3904846"/>
              <a:gd name="connsiteY54" fmla="*/ 5331552 h 6576910"/>
              <a:gd name="connsiteX55" fmla="*/ 2507487 w 3904846"/>
              <a:gd name="connsiteY55" fmla="*/ 5331552 h 6576910"/>
              <a:gd name="connsiteX56" fmla="*/ 2568287 w 3904846"/>
              <a:gd name="connsiteY56" fmla="*/ 5392352 h 6576910"/>
              <a:gd name="connsiteX57" fmla="*/ 2568287 w 3904846"/>
              <a:gd name="connsiteY57" fmla="*/ 5856741 h 6576910"/>
              <a:gd name="connsiteX58" fmla="*/ 2507487 w 3904846"/>
              <a:gd name="connsiteY58" fmla="*/ 5917541 h 6576910"/>
              <a:gd name="connsiteX59" fmla="*/ 2043098 w 3904846"/>
              <a:gd name="connsiteY59" fmla="*/ 5917541 h 6576910"/>
              <a:gd name="connsiteX60" fmla="*/ 1982298 w 3904846"/>
              <a:gd name="connsiteY60" fmla="*/ 5856741 h 6576910"/>
              <a:gd name="connsiteX61" fmla="*/ 1982298 w 3904846"/>
              <a:gd name="connsiteY61" fmla="*/ 5392352 h 6576910"/>
              <a:gd name="connsiteX62" fmla="*/ 2043098 w 3904846"/>
              <a:gd name="connsiteY62" fmla="*/ 5331552 h 6576910"/>
              <a:gd name="connsiteX63" fmla="*/ 1377440 w 3904846"/>
              <a:gd name="connsiteY63" fmla="*/ 5331552 h 6576910"/>
              <a:gd name="connsiteX64" fmla="*/ 1841829 w 3904846"/>
              <a:gd name="connsiteY64" fmla="*/ 5331552 h 6576910"/>
              <a:gd name="connsiteX65" fmla="*/ 1902629 w 3904846"/>
              <a:gd name="connsiteY65" fmla="*/ 5392352 h 6576910"/>
              <a:gd name="connsiteX66" fmla="*/ 1902629 w 3904846"/>
              <a:gd name="connsiteY66" fmla="*/ 5856741 h 6576910"/>
              <a:gd name="connsiteX67" fmla="*/ 1841829 w 3904846"/>
              <a:gd name="connsiteY67" fmla="*/ 5917541 h 6576910"/>
              <a:gd name="connsiteX68" fmla="*/ 1377440 w 3904846"/>
              <a:gd name="connsiteY68" fmla="*/ 5917541 h 6576910"/>
              <a:gd name="connsiteX69" fmla="*/ 1316640 w 3904846"/>
              <a:gd name="connsiteY69" fmla="*/ 5856741 h 6576910"/>
              <a:gd name="connsiteX70" fmla="*/ 1316640 w 3904846"/>
              <a:gd name="connsiteY70" fmla="*/ 5392352 h 6576910"/>
              <a:gd name="connsiteX71" fmla="*/ 1377440 w 3904846"/>
              <a:gd name="connsiteY71" fmla="*/ 5331552 h 6576910"/>
              <a:gd name="connsiteX72" fmla="*/ 726457 w 3904846"/>
              <a:gd name="connsiteY72" fmla="*/ 5331552 h 6576910"/>
              <a:gd name="connsiteX73" fmla="*/ 1190845 w 3904846"/>
              <a:gd name="connsiteY73" fmla="*/ 5331552 h 6576910"/>
              <a:gd name="connsiteX74" fmla="*/ 1251646 w 3904846"/>
              <a:gd name="connsiteY74" fmla="*/ 5392352 h 6576910"/>
              <a:gd name="connsiteX75" fmla="*/ 1251646 w 3904846"/>
              <a:gd name="connsiteY75" fmla="*/ 5856741 h 6576910"/>
              <a:gd name="connsiteX76" fmla="*/ 1191894 w 3904846"/>
              <a:gd name="connsiteY76" fmla="*/ 5917541 h 6576910"/>
              <a:gd name="connsiteX77" fmla="*/ 726457 w 3904846"/>
              <a:gd name="connsiteY77" fmla="*/ 5917541 h 6576910"/>
              <a:gd name="connsiteX78" fmla="*/ 665657 w 3904846"/>
              <a:gd name="connsiteY78" fmla="*/ 5856741 h 6576910"/>
              <a:gd name="connsiteX79" fmla="*/ 665657 w 3904846"/>
              <a:gd name="connsiteY79" fmla="*/ 5392352 h 6576910"/>
              <a:gd name="connsiteX80" fmla="*/ 726457 w 3904846"/>
              <a:gd name="connsiteY80" fmla="*/ 5331552 h 6576910"/>
              <a:gd name="connsiteX81" fmla="*/ 60800 w 3904846"/>
              <a:gd name="connsiteY81" fmla="*/ 5331552 h 6576910"/>
              <a:gd name="connsiteX82" fmla="*/ 525188 w 3904846"/>
              <a:gd name="connsiteY82" fmla="*/ 5331552 h 6576910"/>
              <a:gd name="connsiteX83" fmla="*/ 585988 w 3904846"/>
              <a:gd name="connsiteY83" fmla="*/ 5392352 h 6576910"/>
              <a:gd name="connsiteX84" fmla="*/ 585988 w 3904846"/>
              <a:gd name="connsiteY84" fmla="*/ 5856741 h 6576910"/>
              <a:gd name="connsiteX85" fmla="*/ 526237 w 3904846"/>
              <a:gd name="connsiteY85" fmla="*/ 5917541 h 6576910"/>
              <a:gd name="connsiteX86" fmla="*/ 60800 w 3904846"/>
              <a:gd name="connsiteY86" fmla="*/ 5917541 h 6576910"/>
              <a:gd name="connsiteX87" fmla="*/ 0 w 3904846"/>
              <a:gd name="connsiteY87" fmla="*/ 5856741 h 6576910"/>
              <a:gd name="connsiteX88" fmla="*/ 0 w 3904846"/>
              <a:gd name="connsiteY88" fmla="*/ 5392352 h 6576910"/>
              <a:gd name="connsiteX89" fmla="*/ 60800 w 3904846"/>
              <a:gd name="connsiteY89" fmla="*/ 5331552 h 6576910"/>
              <a:gd name="connsiteX90" fmla="*/ 3379657 w 3904846"/>
              <a:gd name="connsiteY90" fmla="*/ 4674279 h 6576910"/>
              <a:gd name="connsiteX91" fmla="*/ 3844046 w 3904846"/>
              <a:gd name="connsiteY91" fmla="*/ 4674279 h 6576910"/>
              <a:gd name="connsiteX92" fmla="*/ 3904846 w 3904846"/>
              <a:gd name="connsiteY92" fmla="*/ 4735079 h 6576910"/>
              <a:gd name="connsiteX93" fmla="*/ 3904846 w 3904846"/>
              <a:gd name="connsiteY93" fmla="*/ 5199468 h 6576910"/>
              <a:gd name="connsiteX94" fmla="*/ 3844046 w 3904846"/>
              <a:gd name="connsiteY94" fmla="*/ 5260268 h 6576910"/>
              <a:gd name="connsiteX95" fmla="*/ 3379657 w 3904846"/>
              <a:gd name="connsiteY95" fmla="*/ 5260268 h 6576910"/>
              <a:gd name="connsiteX96" fmla="*/ 3318857 w 3904846"/>
              <a:gd name="connsiteY96" fmla="*/ 5199468 h 6576910"/>
              <a:gd name="connsiteX97" fmla="*/ 3318857 w 3904846"/>
              <a:gd name="connsiteY97" fmla="*/ 4735079 h 6576910"/>
              <a:gd name="connsiteX98" fmla="*/ 3379657 w 3904846"/>
              <a:gd name="connsiteY98" fmla="*/ 4674279 h 6576910"/>
              <a:gd name="connsiteX99" fmla="*/ 2713999 w 3904846"/>
              <a:gd name="connsiteY99" fmla="*/ 4674279 h 6576910"/>
              <a:gd name="connsiteX100" fmla="*/ 3178388 w 3904846"/>
              <a:gd name="connsiteY100" fmla="*/ 4674279 h 6576910"/>
              <a:gd name="connsiteX101" fmla="*/ 3239188 w 3904846"/>
              <a:gd name="connsiteY101" fmla="*/ 4735079 h 6576910"/>
              <a:gd name="connsiteX102" fmla="*/ 3239188 w 3904846"/>
              <a:gd name="connsiteY102" fmla="*/ 5199468 h 6576910"/>
              <a:gd name="connsiteX103" fmla="*/ 3178388 w 3904846"/>
              <a:gd name="connsiteY103" fmla="*/ 5260268 h 6576910"/>
              <a:gd name="connsiteX104" fmla="*/ 2713999 w 3904846"/>
              <a:gd name="connsiteY104" fmla="*/ 5260268 h 6576910"/>
              <a:gd name="connsiteX105" fmla="*/ 2653199 w 3904846"/>
              <a:gd name="connsiteY105" fmla="*/ 5199468 h 6576910"/>
              <a:gd name="connsiteX106" fmla="*/ 2653199 w 3904846"/>
              <a:gd name="connsiteY106" fmla="*/ 4735079 h 6576910"/>
              <a:gd name="connsiteX107" fmla="*/ 2713999 w 3904846"/>
              <a:gd name="connsiteY107" fmla="*/ 4674279 h 6576910"/>
              <a:gd name="connsiteX108" fmla="*/ 2043098 w 3904846"/>
              <a:gd name="connsiteY108" fmla="*/ 4674279 h 6576910"/>
              <a:gd name="connsiteX109" fmla="*/ 2507487 w 3904846"/>
              <a:gd name="connsiteY109" fmla="*/ 4674279 h 6576910"/>
              <a:gd name="connsiteX110" fmla="*/ 2568287 w 3904846"/>
              <a:gd name="connsiteY110" fmla="*/ 4735079 h 6576910"/>
              <a:gd name="connsiteX111" fmla="*/ 2568287 w 3904846"/>
              <a:gd name="connsiteY111" fmla="*/ 5199468 h 6576910"/>
              <a:gd name="connsiteX112" fmla="*/ 2507487 w 3904846"/>
              <a:gd name="connsiteY112" fmla="*/ 5260268 h 6576910"/>
              <a:gd name="connsiteX113" fmla="*/ 2043098 w 3904846"/>
              <a:gd name="connsiteY113" fmla="*/ 5260268 h 6576910"/>
              <a:gd name="connsiteX114" fmla="*/ 1982298 w 3904846"/>
              <a:gd name="connsiteY114" fmla="*/ 5199468 h 6576910"/>
              <a:gd name="connsiteX115" fmla="*/ 1982298 w 3904846"/>
              <a:gd name="connsiteY115" fmla="*/ 4735079 h 6576910"/>
              <a:gd name="connsiteX116" fmla="*/ 2043098 w 3904846"/>
              <a:gd name="connsiteY116" fmla="*/ 4674279 h 6576910"/>
              <a:gd name="connsiteX117" fmla="*/ 1377440 w 3904846"/>
              <a:gd name="connsiteY117" fmla="*/ 4674279 h 6576910"/>
              <a:gd name="connsiteX118" fmla="*/ 1841829 w 3904846"/>
              <a:gd name="connsiteY118" fmla="*/ 4674279 h 6576910"/>
              <a:gd name="connsiteX119" fmla="*/ 1902629 w 3904846"/>
              <a:gd name="connsiteY119" fmla="*/ 4735079 h 6576910"/>
              <a:gd name="connsiteX120" fmla="*/ 1902629 w 3904846"/>
              <a:gd name="connsiteY120" fmla="*/ 5199468 h 6576910"/>
              <a:gd name="connsiteX121" fmla="*/ 1841829 w 3904846"/>
              <a:gd name="connsiteY121" fmla="*/ 5260268 h 6576910"/>
              <a:gd name="connsiteX122" fmla="*/ 1377440 w 3904846"/>
              <a:gd name="connsiteY122" fmla="*/ 5260268 h 6576910"/>
              <a:gd name="connsiteX123" fmla="*/ 1316640 w 3904846"/>
              <a:gd name="connsiteY123" fmla="*/ 5199468 h 6576910"/>
              <a:gd name="connsiteX124" fmla="*/ 1316640 w 3904846"/>
              <a:gd name="connsiteY124" fmla="*/ 4735079 h 6576910"/>
              <a:gd name="connsiteX125" fmla="*/ 1377440 w 3904846"/>
              <a:gd name="connsiteY125" fmla="*/ 4674279 h 6576910"/>
              <a:gd name="connsiteX126" fmla="*/ 60800 w 3904846"/>
              <a:gd name="connsiteY126" fmla="*/ 4674279 h 6576910"/>
              <a:gd name="connsiteX127" fmla="*/ 525188 w 3904846"/>
              <a:gd name="connsiteY127" fmla="*/ 4674279 h 6576910"/>
              <a:gd name="connsiteX128" fmla="*/ 585988 w 3904846"/>
              <a:gd name="connsiteY128" fmla="*/ 4735079 h 6576910"/>
              <a:gd name="connsiteX129" fmla="*/ 585988 w 3904846"/>
              <a:gd name="connsiteY129" fmla="*/ 5199468 h 6576910"/>
              <a:gd name="connsiteX130" fmla="*/ 526237 w 3904846"/>
              <a:gd name="connsiteY130" fmla="*/ 5260268 h 6576910"/>
              <a:gd name="connsiteX131" fmla="*/ 60800 w 3904846"/>
              <a:gd name="connsiteY131" fmla="*/ 5260268 h 6576910"/>
              <a:gd name="connsiteX132" fmla="*/ 0 w 3904846"/>
              <a:gd name="connsiteY132" fmla="*/ 5199468 h 6576910"/>
              <a:gd name="connsiteX133" fmla="*/ 0 w 3904846"/>
              <a:gd name="connsiteY133" fmla="*/ 4735079 h 6576910"/>
              <a:gd name="connsiteX134" fmla="*/ 60800 w 3904846"/>
              <a:gd name="connsiteY134" fmla="*/ 4674279 h 6576910"/>
              <a:gd name="connsiteX135" fmla="*/ 2713999 w 3904846"/>
              <a:gd name="connsiteY135" fmla="*/ 3990801 h 6576910"/>
              <a:gd name="connsiteX136" fmla="*/ 3178388 w 3904846"/>
              <a:gd name="connsiteY136" fmla="*/ 3990801 h 6576910"/>
              <a:gd name="connsiteX137" fmla="*/ 3239188 w 3904846"/>
              <a:gd name="connsiteY137" fmla="*/ 4051601 h 6576910"/>
              <a:gd name="connsiteX138" fmla="*/ 3239188 w 3904846"/>
              <a:gd name="connsiteY138" fmla="*/ 4515990 h 6576910"/>
              <a:gd name="connsiteX139" fmla="*/ 3178388 w 3904846"/>
              <a:gd name="connsiteY139" fmla="*/ 4576790 h 6576910"/>
              <a:gd name="connsiteX140" fmla="*/ 2713999 w 3904846"/>
              <a:gd name="connsiteY140" fmla="*/ 4576790 h 6576910"/>
              <a:gd name="connsiteX141" fmla="*/ 2653199 w 3904846"/>
              <a:gd name="connsiteY141" fmla="*/ 4515990 h 6576910"/>
              <a:gd name="connsiteX142" fmla="*/ 2653199 w 3904846"/>
              <a:gd name="connsiteY142" fmla="*/ 4051601 h 6576910"/>
              <a:gd name="connsiteX143" fmla="*/ 2713999 w 3904846"/>
              <a:gd name="connsiteY143" fmla="*/ 3990801 h 6576910"/>
              <a:gd name="connsiteX144" fmla="*/ 1377440 w 3904846"/>
              <a:gd name="connsiteY144" fmla="*/ 3990801 h 6576910"/>
              <a:gd name="connsiteX145" fmla="*/ 1841829 w 3904846"/>
              <a:gd name="connsiteY145" fmla="*/ 3990801 h 6576910"/>
              <a:gd name="connsiteX146" fmla="*/ 1902629 w 3904846"/>
              <a:gd name="connsiteY146" fmla="*/ 4051601 h 6576910"/>
              <a:gd name="connsiteX147" fmla="*/ 1902629 w 3904846"/>
              <a:gd name="connsiteY147" fmla="*/ 4515990 h 6576910"/>
              <a:gd name="connsiteX148" fmla="*/ 1841829 w 3904846"/>
              <a:gd name="connsiteY148" fmla="*/ 4576790 h 6576910"/>
              <a:gd name="connsiteX149" fmla="*/ 1377440 w 3904846"/>
              <a:gd name="connsiteY149" fmla="*/ 4576790 h 6576910"/>
              <a:gd name="connsiteX150" fmla="*/ 1316640 w 3904846"/>
              <a:gd name="connsiteY150" fmla="*/ 4515990 h 6576910"/>
              <a:gd name="connsiteX151" fmla="*/ 1316640 w 3904846"/>
              <a:gd name="connsiteY151" fmla="*/ 4051601 h 6576910"/>
              <a:gd name="connsiteX152" fmla="*/ 1377440 w 3904846"/>
              <a:gd name="connsiteY152" fmla="*/ 3990801 h 6576910"/>
              <a:gd name="connsiteX153" fmla="*/ 726457 w 3904846"/>
              <a:gd name="connsiteY153" fmla="*/ 3990801 h 6576910"/>
              <a:gd name="connsiteX154" fmla="*/ 1190845 w 3904846"/>
              <a:gd name="connsiteY154" fmla="*/ 3990801 h 6576910"/>
              <a:gd name="connsiteX155" fmla="*/ 1251646 w 3904846"/>
              <a:gd name="connsiteY155" fmla="*/ 4051601 h 6576910"/>
              <a:gd name="connsiteX156" fmla="*/ 1251646 w 3904846"/>
              <a:gd name="connsiteY156" fmla="*/ 4515990 h 6576910"/>
              <a:gd name="connsiteX157" fmla="*/ 1191894 w 3904846"/>
              <a:gd name="connsiteY157" fmla="*/ 4576790 h 6576910"/>
              <a:gd name="connsiteX158" fmla="*/ 726457 w 3904846"/>
              <a:gd name="connsiteY158" fmla="*/ 4576790 h 6576910"/>
              <a:gd name="connsiteX159" fmla="*/ 665657 w 3904846"/>
              <a:gd name="connsiteY159" fmla="*/ 4515990 h 6576910"/>
              <a:gd name="connsiteX160" fmla="*/ 665657 w 3904846"/>
              <a:gd name="connsiteY160" fmla="*/ 4051601 h 6576910"/>
              <a:gd name="connsiteX161" fmla="*/ 726457 w 3904846"/>
              <a:gd name="connsiteY161" fmla="*/ 3990801 h 6576910"/>
              <a:gd name="connsiteX162" fmla="*/ 3379657 w 3904846"/>
              <a:gd name="connsiteY162" fmla="*/ 3308371 h 6576910"/>
              <a:gd name="connsiteX163" fmla="*/ 3844046 w 3904846"/>
              <a:gd name="connsiteY163" fmla="*/ 3308371 h 6576910"/>
              <a:gd name="connsiteX164" fmla="*/ 3904846 w 3904846"/>
              <a:gd name="connsiteY164" fmla="*/ 3369171 h 6576910"/>
              <a:gd name="connsiteX165" fmla="*/ 3904846 w 3904846"/>
              <a:gd name="connsiteY165" fmla="*/ 3833560 h 6576910"/>
              <a:gd name="connsiteX166" fmla="*/ 3844046 w 3904846"/>
              <a:gd name="connsiteY166" fmla="*/ 3894360 h 6576910"/>
              <a:gd name="connsiteX167" fmla="*/ 3379657 w 3904846"/>
              <a:gd name="connsiteY167" fmla="*/ 3894360 h 6576910"/>
              <a:gd name="connsiteX168" fmla="*/ 3318857 w 3904846"/>
              <a:gd name="connsiteY168" fmla="*/ 3833560 h 6576910"/>
              <a:gd name="connsiteX169" fmla="*/ 3318857 w 3904846"/>
              <a:gd name="connsiteY169" fmla="*/ 3369171 h 6576910"/>
              <a:gd name="connsiteX170" fmla="*/ 3379657 w 3904846"/>
              <a:gd name="connsiteY170" fmla="*/ 3308371 h 6576910"/>
              <a:gd name="connsiteX171" fmla="*/ 2713999 w 3904846"/>
              <a:gd name="connsiteY171" fmla="*/ 3308371 h 6576910"/>
              <a:gd name="connsiteX172" fmla="*/ 3178388 w 3904846"/>
              <a:gd name="connsiteY172" fmla="*/ 3308371 h 6576910"/>
              <a:gd name="connsiteX173" fmla="*/ 3239188 w 3904846"/>
              <a:gd name="connsiteY173" fmla="*/ 3369171 h 6576910"/>
              <a:gd name="connsiteX174" fmla="*/ 3239188 w 3904846"/>
              <a:gd name="connsiteY174" fmla="*/ 3833560 h 6576910"/>
              <a:gd name="connsiteX175" fmla="*/ 3178388 w 3904846"/>
              <a:gd name="connsiteY175" fmla="*/ 3894360 h 6576910"/>
              <a:gd name="connsiteX176" fmla="*/ 2713999 w 3904846"/>
              <a:gd name="connsiteY176" fmla="*/ 3894360 h 6576910"/>
              <a:gd name="connsiteX177" fmla="*/ 2653199 w 3904846"/>
              <a:gd name="connsiteY177" fmla="*/ 3833560 h 6576910"/>
              <a:gd name="connsiteX178" fmla="*/ 2653199 w 3904846"/>
              <a:gd name="connsiteY178" fmla="*/ 3369171 h 6576910"/>
              <a:gd name="connsiteX179" fmla="*/ 2713999 w 3904846"/>
              <a:gd name="connsiteY179" fmla="*/ 3308371 h 6576910"/>
              <a:gd name="connsiteX180" fmla="*/ 2043098 w 3904846"/>
              <a:gd name="connsiteY180" fmla="*/ 3308371 h 6576910"/>
              <a:gd name="connsiteX181" fmla="*/ 2507487 w 3904846"/>
              <a:gd name="connsiteY181" fmla="*/ 3308371 h 6576910"/>
              <a:gd name="connsiteX182" fmla="*/ 2568287 w 3904846"/>
              <a:gd name="connsiteY182" fmla="*/ 3369171 h 6576910"/>
              <a:gd name="connsiteX183" fmla="*/ 2568287 w 3904846"/>
              <a:gd name="connsiteY183" fmla="*/ 3833560 h 6576910"/>
              <a:gd name="connsiteX184" fmla="*/ 2507487 w 3904846"/>
              <a:gd name="connsiteY184" fmla="*/ 3894360 h 6576910"/>
              <a:gd name="connsiteX185" fmla="*/ 2043098 w 3904846"/>
              <a:gd name="connsiteY185" fmla="*/ 3894360 h 6576910"/>
              <a:gd name="connsiteX186" fmla="*/ 1982298 w 3904846"/>
              <a:gd name="connsiteY186" fmla="*/ 3833560 h 6576910"/>
              <a:gd name="connsiteX187" fmla="*/ 1982298 w 3904846"/>
              <a:gd name="connsiteY187" fmla="*/ 3369171 h 6576910"/>
              <a:gd name="connsiteX188" fmla="*/ 2043098 w 3904846"/>
              <a:gd name="connsiteY188" fmla="*/ 3308371 h 6576910"/>
              <a:gd name="connsiteX189" fmla="*/ 1377440 w 3904846"/>
              <a:gd name="connsiteY189" fmla="*/ 3308371 h 6576910"/>
              <a:gd name="connsiteX190" fmla="*/ 1841829 w 3904846"/>
              <a:gd name="connsiteY190" fmla="*/ 3308371 h 6576910"/>
              <a:gd name="connsiteX191" fmla="*/ 1902629 w 3904846"/>
              <a:gd name="connsiteY191" fmla="*/ 3369171 h 6576910"/>
              <a:gd name="connsiteX192" fmla="*/ 1902629 w 3904846"/>
              <a:gd name="connsiteY192" fmla="*/ 3833560 h 6576910"/>
              <a:gd name="connsiteX193" fmla="*/ 1841829 w 3904846"/>
              <a:gd name="connsiteY193" fmla="*/ 3894360 h 6576910"/>
              <a:gd name="connsiteX194" fmla="*/ 1377440 w 3904846"/>
              <a:gd name="connsiteY194" fmla="*/ 3894360 h 6576910"/>
              <a:gd name="connsiteX195" fmla="*/ 1316640 w 3904846"/>
              <a:gd name="connsiteY195" fmla="*/ 3833560 h 6576910"/>
              <a:gd name="connsiteX196" fmla="*/ 1316640 w 3904846"/>
              <a:gd name="connsiteY196" fmla="*/ 3369171 h 6576910"/>
              <a:gd name="connsiteX197" fmla="*/ 1377440 w 3904846"/>
              <a:gd name="connsiteY197" fmla="*/ 3308371 h 6576910"/>
              <a:gd name="connsiteX198" fmla="*/ 726457 w 3904846"/>
              <a:gd name="connsiteY198" fmla="*/ 3308371 h 6576910"/>
              <a:gd name="connsiteX199" fmla="*/ 1190845 w 3904846"/>
              <a:gd name="connsiteY199" fmla="*/ 3308371 h 6576910"/>
              <a:gd name="connsiteX200" fmla="*/ 1251646 w 3904846"/>
              <a:gd name="connsiteY200" fmla="*/ 3369171 h 6576910"/>
              <a:gd name="connsiteX201" fmla="*/ 1251646 w 3904846"/>
              <a:gd name="connsiteY201" fmla="*/ 3833560 h 6576910"/>
              <a:gd name="connsiteX202" fmla="*/ 1191894 w 3904846"/>
              <a:gd name="connsiteY202" fmla="*/ 3894360 h 6576910"/>
              <a:gd name="connsiteX203" fmla="*/ 726457 w 3904846"/>
              <a:gd name="connsiteY203" fmla="*/ 3894360 h 6576910"/>
              <a:gd name="connsiteX204" fmla="*/ 665657 w 3904846"/>
              <a:gd name="connsiteY204" fmla="*/ 3833560 h 6576910"/>
              <a:gd name="connsiteX205" fmla="*/ 665657 w 3904846"/>
              <a:gd name="connsiteY205" fmla="*/ 3369171 h 6576910"/>
              <a:gd name="connsiteX206" fmla="*/ 726457 w 3904846"/>
              <a:gd name="connsiteY206" fmla="*/ 3308371 h 6576910"/>
              <a:gd name="connsiteX207" fmla="*/ 60800 w 3904846"/>
              <a:gd name="connsiteY207" fmla="*/ 3308371 h 6576910"/>
              <a:gd name="connsiteX208" fmla="*/ 525188 w 3904846"/>
              <a:gd name="connsiteY208" fmla="*/ 3308371 h 6576910"/>
              <a:gd name="connsiteX209" fmla="*/ 585988 w 3904846"/>
              <a:gd name="connsiteY209" fmla="*/ 3369171 h 6576910"/>
              <a:gd name="connsiteX210" fmla="*/ 585988 w 3904846"/>
              <a:gd name="connsiteY210" fmla="*/ 3833560 h 6576910"/>
              <a:gd name="connsiteX211" fmla="*/ 526237 w 3904846"/>
              <a:gd name="connsiteY211" fmla="*/ 3894360 h 6576910"/>
              <a:gd name="connsiteX212" fmla="*/ 60800 w 3904846"/>
              <a:gd name="connsiteY212" fmla="*/ 3894360 h 6576910"/>
              <a:gd name="connsiteX213" fmla="*/ 0 w 3904846"/>
              <a:gd name="connsiteY213" fmla="*/ 3833560 h 6576910"/>
              <a:gd name="connsiteX214" fmla="*/ 0 w 3904846"/>
              <a:gd name="connsiteY214" fmla="*/ 3369171 h 6576910"/>
              <a:gd name="connsiteX215" fmla="*/ 60800 w 3904846"/>
              <a:gd name="connsiteY215" fmla="*/ 3308371 h 6576910"/>
              <a:gd name="connsiteX216" fmla="*/ 3379657 w 3904846"/>
              <a:gd name="connsiteY216" fmla="*/ 2658438 h 6576910"/>
              <a:gd name="connsiteX217" fmla="*/ 3844046 w 3904846"/>
              <a:gd name="connsiteY217" fmla="*/ 2658438 h 6576910"/>
              <a:gd name="connsiteX218" fmla="*/ 3904846 w 3904846"/>
              <a:gd name="connsiteY218" fmla="*/ 2719240 h 6576910"/>
              <a:gd name="connsiteX219" fmla="*/ 3904846 w 3904846"/>
              <a:gd name="connsiteY219" fmla="*/ 3183626 h 6576910"/>
              <a:gd name="connsiteX220" fmla="*/ 3844046 w 3904846"/>
              <a:gd name="connsiteY220" fmla="*/ 3244427 h 6576910"/>
              <a:gd name="connsiteX221" fmla="*/ 3379657 w 3904846"/>
              <a:gd name="connsiteY221" fmla="*/ 3244427 h 6576910"/>
              <a:gd name="connsiteX222" fmla="*/ 3318857 w 3904846"/>
              <a:gd name="connsiteY222" fmla="*/ 3183626 h 6576910"/>
              <a:gd name="connsiteX223" fmla="*/ 3318857 w 3904846"/>
              <a:gd name="connsiteY223" fmla="*/ 2719240 h 6576910"/>
              <a:gd name="connsiteX224" fmla="*/ 3379657 w 3904846"/>
              <a:gd name="connsiteY224" fmla="*/ 2658438 h 6576910"/>
              <a:gd name="connsiteX225" fmla="*/ 2043098 w 3904846"/>
              <a:gd name="connsiteY225" fmla="*/ 2658438 h 6576910"/>
              <a:gd name="connsiteX226" fmla="*/ 2507487 w 3904846"/>
              <a:gd name="connsiteY226" fmla="*/ 2658438 h 6576910"/>
              <a:gd name="connsiteX227" fmla="*/ 2568287 w 3904846"/>
              <a:gd name="connsiteY227" fmla="*/ 2719241 h 6576910"/>
              <a:gd name="connsiteX228" fmla="*/ 2568287 w 3904846"/>
              <a:gd name="connsiteY228" fmla="*/ 3183626 h 6576910"/>
              <a:gd name="connsiteX229" fmla="*/ 2507487 w 3904846"/>
              <a:gd name="connsiteY229" fmla="*/ 3244427 h 6576910"/>
              <a:gd name="connsiteX230" fmla="*/ 2043098 w 3904846"/>
              <a:gd name="connsiteY230" fmla="*/ 3244427 h 6576910"/>
              <a:gd name="connsiteX231" fmla="*/ 1982298 w 3904846"/>
              <a:gd name="connsiteY231" fmla="*/ 3183626 h 6576910"/>
              <a:gd name="connsiteX232" fmla="*/ 1982298 w 3904846"/>
              <a:gd name="connsiteY232" fmla="*/ 2719241 h 6576910"/>
              <a:gd name="connsiteX233" fmla="*/ 2043098 w 3904846"/>
              <a:gd name="connsiteY233" fmla="*/ 2658438 h 6576910"/>
              <a:gd name="connsiteX234" fmla="*/ 1377440 w 3904846"/>
              <a:gd name="connsiteY234" fmla="*/ 2658438 h 6576910"/>
              <a:gd name="connsiteX235" fmla="*/ 1841829 w 3904846"/>
              <a:gd name="connsiteY235" fmla="*/ 2658438 h 6576910"/>
              <a:gd name="connsiteX236" fmla="*/ 1902629 w 3904846"/>
              <a:gd name="connsiteY236" fmla="*/ 2719241 h 6576910"/>
              <a:gd name="connsiteX237" fmla="*/ 1902629 w 3904846"/>
              <a:gd name="connsiteY237" fmla="*/ 3183626 h 6576910"/>
              <a:gd name="connsiteX238" fmla="*/ 1841829 w 3904846"/>
              <a:gd name="connsiteY238" fmla="*/ 3244427 h 6576910"/>
              <a:gd name="connsiteX239" fmla="*/ 1377440 w 3904846"/>
              <a:gd name="connsiteY239" fmla="*/ 3244427 h 6576910"/>
              <a:gd name="connsiteX240" fmla="*/ 1316640 w 3904846"/>
              <a:gd name="connsiteY240" fmla="*/ 3183626 h 6576910"/>
              <a:gd name="connsiteX241" fmla="*/ 1316640 w 3904846"/>
              <a:gd name="connsiteY241" fmla="*/ 2719241 h 6576910"/>
              <a:gd name="connsiteX242" fmla="*/ 1377440 w 3904846"/>
              <a:gd name="connsiteY242" fmla="*/ 2658438 h 6576910"/>
              <a:gd name="connsiteX243" fmla="*/ 60800 w 3904846"/>
              <a:gd name="connsiteY243" fmla="*/ 2658438 h 6576910"/>
              <a:gd name="connsiteX244" fmla="*/ 525188 w 3904846"/>
              <a:gd name="connsiteY244" fmla="*/ 2658438 h 6576910"/>
              <a:gd name="connsiteX245" fmla="*/ 585988 w 3904846"/>
              <a:gd name="connsiteY245" fmla="*/ 2719241 h 6576910"/>
              <a:gd name="connsiteX246" fmla="*/ 585988 w 3904846"/>
              <a:gd name="connsiteY246" fmla="*/ 3183626 h 6576910"/>
              <a:gd name="connsiteX247" fmla="*/ 526237 w 3904846"/>
              <a:gd name="connsiteY247" fmla="*/ 3244427 h 6576910"/>
              <a:gd name="connsiteX248" fmla="*/ 60800 w 3904846"/>
              <a:gd name="connsiteY248" fmla="*/ 3244427 h 6576910"/>
              <a:gd name="connsiteX249" fmla="*/ 0 w 3904846"/>
              <a:gd name="connsiteY249" fmla="*/ 3183626 h 6576910"/>
              <a:gd name="connsiteX250" fmla="*/ 0 w 3904846"/>
              <a:gd name="connsiteY250" fmla="*/ 2719241 h 6576910"/>
              <a:gd name="connsiteX251" fmla="*/ 60800 w 3904846"/>
              <a:gd name="connsiteY251" fmla="*/ 2658438 h 6576910"/>
              <a:gd name="connsiteX252" fmla="*/ 1377440 w 3904846"/>
              <a:gd name="connsiteY252" fmla="*/ 1976009 h 6576910"/>
              <a:gd name="connsiteX253" fmla="*/ 1841829 w 3904846"/>
              <a:gd name="connsiteY253" fmla="*/ 1976009 h 6576910"/>
              <a:gd name="connsiteX254" fmla="*/ 1902629 w 3904846"/>
              <a:gd name="connsiteY254" fmla="*/ 2036807 h 6576910"/>
              <a:gd name="connsiteX255" fmla="*/ 1902629 w 3904846"/>
              <a:gd name="connsiteY255" fmla="*/ 2501198 h 6576910"/>
              <a:gd name="connsiteX256" fmla="*/ 1841829 w 3904846"/>
              <a:gd name="connsiteY256" fmla="*/ 2561998 h 6576910"/>
              <a:gd name="connsiteX257" fmla="*/ 1377440 w 3904846"/>
              <a:gd name="connsiteY257" fmla="*/ 2561998 h 6576910"/>
              <a:gd name="connsiteX258" fmla="*/ 1316640 w 3904846"/>
              <a:gd name="connsiteY258" fmla="*/ 2501198 h 6576910"/>
              <a:gd name="connsiteX259" fmla="*/ 1316640 w 3904846"/>
              <a:gd name="connsiteY259" fmla="*/ 2036807 h 6576910"/>
              <a:gd name="connsiteX260" fmla="*/ 1377440 w 3904846"/>
              <a:gd name="connsiteY260" fmla="*/ 1976009 h 6576910"/>
              <a:gd name="connsiteX261" fmla="*/ 726457 w 3904846"/>
              <a:gd name="connsiteY261" fmla="*/ 1976009 h 6576910"/>
              <a:gd name="connsiteX262" fmla="*/ 1190845 w 3904846"/>
              <a:gd name="connsiteY262" fmla="*/ 1976009 h 6576910"/>
              <a:gd name="connsiteX263" fmla="*/ 1251646 w 3904846"/>
              <a:gd name="connsiteY263" fmla="*/ 2036807 h 6576910"/>
              <a:gd name="connsiteX264" fmla="*/ 1251646 w 3904846"/>
              <a:gd name="connsiteY264" fmla="*/ 2501198 h 6576910"/>
              <a:gd name="connsiteX265" fmla="*/ 1191894 w 3904846"/>
              <a:gd name="connsiteY265" fmla="*/ 2561998 h 6576910"/>
              <a:gd name="connsiteX266" fmla="*/ 726457 w 3904846"/>
              <a:gd name="connsiteY266" fmla="*/ 2561998 h 6576910"/>
              <a:gd name="connsiteX267" fmla="*/ 665657 w 3904846"/>
              <a:gd name="connsiteY267" fmla="*/ 2501198 h 6576910"/>
              <a:gd name="connsiteX268" fmla="*/ 665657 w 3904846"/>
              <a:gd name="connsiteY268" fmla="*/ 2036807 h 6576910"/>
              <a:gd name="connsiteX269" fmla="*/ 726457 w 3904846"/>
              <a:gd name="connsiteY269" fmla="*/ 1976009 h 6576910"/>
              <a:gd name="connsiteX270" fmla="*/ 60800 w 3904846"/>
              <a:gd name="connsiteY270" fmla="*/ 1976009 h 6576910"/>
              <a:gd name="connsiteX271" fmla="*/ 525188 w 3904846"/>
              <a:gd name="connsiteY271" fmla="*/ 1976009 h 6576910"/>
              <a:gd name="connsiteX272" fmla="*/ 585988 w 3904846"/>
              <a:gd name="connsiteY272" fmla="*/ 2036807 h 6576910"/>
              <a:gd name="connsiteX273" fmla="*/ 585988 w 3904846"/>
              <a:gd name="connsiteY273" fmla="*/ 2501198 h 6576910"/>
              <a:gd name="connsiteX274" fmla="*/ 526237 w 3904846"/>
              <a:gd name="connsiteY274" fmla="*/ 2561998 h 6576910"/>
              <a:gd name="connsiteX275" fmla="*/ 60800 w 3904846"/>
              <a:gd name="connsiteY275" fmla="*/ 2561998 h 6576910"/>
              <a:gd name="connsiteX276" fmla="*/ 0 w 3904846"/>
              <a:gd name="connsiteY276" fmla="*/ 2501198 h 6576910"/>
              <a:gd name="connsiteX277" fmla="*/ 0 w 3904846"/>
              <a:gd name="connsiteY277" fmla="*/ 2036807 h 6576910"/>
              <a:gd name="connsiteX278" fmla="*/ 60800 w 3904846"/>
              <a:gd name="connsiteY278" fmla="*/ 1976009 h 6576910"/>
              <a:gd name="connsiteX279" fmla="*/ 3379657 w 3904846"/>
              <a:gd name="connsiteY279" fmla="*/ 1976008 h 6576910"/>
              <a:gd name="connsiteX280" fmla="*/ 3844046 w 3904846"/>
              <a:gd name="connsiteY280" fmla="*/ 1976008 h 6576910"/>
              <a:gd name="connsiteX281" fmla="*/ 3904846 w 3904846"/>
              <a:gd name="connsiteY281" fmla="*/ 2036807 h 6576910"/>
              <a:gd name="connsiteX282" fmla="*/ 3904846 w 3904846"/>
              <a:gd name="connsiteY282" fmla="*/ 2501197 h 6576910"/>
              <a:gd name="connsiteX283" fmla="*/ 3844046 w 3904846"/>
              <a:gd name="connsiteY283" fmla="*/ 2561998 h 6576910"/>
              <a:gd name="connsiteX284" fmla="*/ 3379657 w 3904846"/>
              <a:gd name="connsiteY284" fmla="*/ 2561998 h 6576910"/>
              <a:gd name="connsiteX285" fmla="*/ 3318857 w 3904846"/>
              <a:gd name="connsiteY285" fmla="*/ 2501197 h 6576910"/>
              <a:gd name="connsiteX286" fmla="*/ 3318857 w 3904846"/>
              <a:gd name="connsiteY286" fmla="*/ 2036807 h 6576910"/>
              <a:gd name="connsiteX287" fmla="*/ 3379657 w 3904846"/>
              <a:gd name="connsiteY287" fmla="*/ 1976008 h 6576910"/>
              <a:gd name="connsiteX288" fmla="*/ 2713999 w 3904846"/>
              <a:gd name="connsiteY288" fmla="*/ 1976008 h 6576910"/>
              <a:gd name="connsiteX289" fmla="*/ 3178388 w 3904846"/>
              <a:gd name="connsiteY289" fmla="*/ 1976008 h 6576910"/>
              <a:gd name="connsiteX290" fmla="*/ 3239188 w 3904846"/>
              <a:gd name="connsiteY290" fmla="*/ 2036807 h 6576910"/>
              <a:gd name="connsiteX291" fmla="*/ 3239188 w 3904846"/>
              <a:gd name="connsiteY291" fmla="*/ 2501197 h 6576910"/>
              <a:gd name="connsiteX292" fmla="*/ 3178388 w 3904846"/>
              <a:gd name="connsiteY292" fmla="*/ 2561998 h 6576910"/>
              <a:gd name="connsiteX293" fmla="*/ 2713999 w 3904846"/>
              <a:gd name="connsiteY293" fmla="*/ 2561998 h 6576910"/>
              <a:gd name="connsiteX294" fmla="*/ 2653199 w 3904846"/>
              <a:gd name="connsiteY294" fmla="*/ 2501197 h 6576910"/>
              <a:gd name="connsiteX295" fmla="*/ 2653199 w 3904846"/>
              <a:gd name="connsiteY295" fmla="*/ 2036807 h 6576910"/>
              <a:gd name="connsiteX296" fmla="*/ 2713999 w 3904846"/>
              <a:gd name="connsiteY296" fmla="*/ 1976008 h 6576910"/>
              <a:gd name="connsiteX297" fmla="*/ 2043098 w 3904846"/>
              <a:gd name="connsiteY297" fmla="*/ 1976008 h 6576910"/>
              <a:gd name="connsiteX298" fmla="*/ 2507487 w 3904846"/>
              <a:gd name="connsiteY298" fmla="*/ 1976008 h 6576910"/>
              <a:gd name="connsiteX299" fmla="*/ 2568287 w 3904846"/>
              <a:gd name="connsiteY299" fmla="*/ 2036807 h 6576910"/>
              <a:gd name="connsiteX300" fmla="*/ 2568287 w 3904846"/>
              <a:gd name="connsiteY300" fmla="*/ 2501197 h 6576910"/>
              <a:gd name="connsiteX301" fmla="*/ 2507487 w 3904846"/>
              <a:gd name="connsiteY301" fmla="*/ 2561998 h 6576910"/>
              <a:gd name="connsiteX302" fmla="*/ 2043098 w 3904846"/>
              <a:gd name="connsiteY302" fmla="*/ 2561998 h 6576910"/>
              <a:gd name="connsiteX303" fmla="*/ 1982298 w 3904846"/>
              <a:gd name="connsiteY303" fmla="*/ 2501197 h 6576910"/>
              <a:gd name="connsiteX304" fmla="*/ 1982298 w 3904846"/>
              <a:gd name="connsiteY304" fmla="*/ 2036807 h 6576910"/>
              <a:gd name="connsiteX305" fmla="*/ 2043098 w 3904846"/>
              <a:gd name="connsiteY305" fmla="*/ 1976008 h 6576910"/>
              <a:gd name="connsiteX306" fmla="*/ 1377440 w 3904846"/>
              <a:gd name="connsiteY306" fmla="*/ 1317690 h 6576910"/>
              <a:gd name="connsiteX307" fmla="*/ 1841829 w 3904846"/>
              <a:gd name="connsiteY307" fmla="*/ 1317690 h 6576910"/>
              <a:gd name="connsiteX308" fmla="*/ 1902629 w 3904846"/>
              <a:gd name="connsiteY308" fmla="*/ 1378490 h 6576910"/>
              <a:gd name="connsiteX309" fmla="*/ 1902629 w 3904846"/>
              <a:gd name="connsiteY309" fmla="*/ 1842878 h 6576910"/>
              <a:gd name="connsiteX310" fmla="*/ 1841829 w 3904846"/>
              <a:gd name="connsiteY310" fmla="*/ 1903678 h 6576910"/>
              <a:gd name="connsiteX311" fmla="*/ 1377440 w 3904846"/>
              <a:gd name="connsiteY311" fmla="*/ 1903678 h 6576910"/>
              <a:gd name="connsiteX312" fmla="*/ 1316640 w 3904846"/>
              <a:gd name="connsiteY312" fmla="*/ 1842878 h 6576910"/>
              <a:gd name="connsiteX313" fmla="*/ 1316640 w 3904846"/>
              <a:gd name="connsiteY313" fmla="*/ 1378490 h 6576910"/>
              <a:gd name="connsiteX314" fmla="*/ 1377440 w 3904846"/>
              <a:gd name="connsiteY314" fmla="*/ 1317690 h 6576910"/>
              <a:gd name="connsiteX315" fmla="*/ 726457 w 3904846"/>
              <a:gd name="connsiteY315" fmla="*/ 1317690 h 6576910"/>
              <a:gd name="connsiteX316" fmla="*/ 1190845 w 3904846"/>
              <a:gd name="connsiteY316" fmla="*/ 1317690 h 6576910"/>
              <a:gd name="connsiteX317" fmla="*/ 1251646 w 3904846"/>
              <a:gd name="connsiteY317" fmla="*/ 1378491 h 6576910"/>
              <a:gd name="connsiteX318" fmla="*/ 1251646 w 3904846"/>
              <a:gd name="connsiteY318" fmla="*/ 1842878 h 6576910"/>
              <a:gd name="connsiteX319" fmla="*/ 1191894 w 3904846"/>
              <a:gd name="connsiteY319" fmla="*/ 1903679 h 6576910"/>
              <a:gd name="connsiteX320" fmla="*/ 726457 w 3904846"/>
              <a:gd name="connsiteY320" fmla="*/ 1903679 h 6576910"/>
              <a:gd name="connsiteX321" fmla="*/ 665657 w 3904846"/>
              <a:gd name="connsiteY321" fmla="*/ 1842878 h 6576910"/>
              <a:gd name="connsiteX322" fmla="*/ 665657 w 3904846"/>
              <a:gd name="connsiteY322" fmla="*/ 1378491 h 6576910"/>
              <a:gd name="connsiteX323" fmla="*/ 726457 w 3904846"/>
              <a:gd name="connsiteY323" fmla="*/ 1317690 h 6576910"/>
              <a:gd name="connsiteX324" fmla="*/ 2043098 w 3904846"/>
              <a:gd name="connsiteY324" fmla="*/ 1317689 h 6576910"/>
              <a:gd name="connsiteX325" fmla="*/ 2507487 w 3904846"/>
              <a:gd name="connsiteY325" fmla="*/ 1317689 h 6576910"/>
              <a:gd name="connsiteX326" fmla="*/ 2568287 w 3904846"/>
              <a:gd name="connsiteY326" fmla="*/ 1378489 h 6576910"/>
              <a:gd name="connsiteX327" fmla="*/ 2568287 w 3904846"/>
              <a:gd name="connsiteY327" fmla="*/ 1842877 h 6576910"/>
              <a:gd name="connsiteX328" fmla="*/ 2507487 w 3904846"/>
              <a:gd name="connsiteY328" fmla="*/ 1903677 h 6576910"/>
              <a:gd name="connsiteX329" fmla="*/ 2043098 w 3904846"/>
              <a:gd name="connsiteY329" fmla="*/ 1903677 h 6576910"/>
              <a:gd name="connsiteX330" fmla="*/ 1982298 w 3904846"/>
              <a:gd name="connsiteY330" fmla="*/ 1842877 h 6576910"/>
              <a:gd name="connsiteX331" fmla="*/ 1982298 w 3904846"/>
              <a:gd name="connsiteY331" fmla="*/ 1378489 h 6576910"/>
              <a:gd name="connsiteX332" fmla="*/ 2043098 w 3904846"/>
              <a:gd name="connsiteY332" fmla="*/ 1317689 h 6576910"/>
              <a:gd name="connsiteX333" fmla="*/ 3379657 w 3904846"/>
              <a:gd name="connsiteY333" fmla="*/ 1317688 h 6576910"/>
              <a:gd name="connsiteX334" fmla="*/ 3844046 w 3904846"/>
              <a:gd name="connsiteY334" fmla="*/ 1317688 h 6576910"/>
              <a:gd name="connsiteX335" fmla="*/ 3904846 w 3904846"/>
              <a:gd name="connsiteY335" fmla="*/ 1378489 h 6576910"/>
              <a:gd name="connsiteX336" fmla="*/ 3904846 w 3904846"/>
              <a:gd name="connsiteY336" fmla="*/ 1842877 h 6576910"/>
              <a:gd name="connsiteX337" fmla="*/ 3844046 w 3904846"/>
              <a:gd name="connsiteY337" fmla="*/ 1903676 h 6576910"/>
              <a:gd name="connsiteX338" fmla="*/ 3379657 w 3904846"/>
              <a:gd name="connsiteY338" fmla="*/ 1903676 h 6576910"/>
              <a:gd name="connsiteX339" fmla="*/ 3318857 w 3904846"/>
              <a:gd name="connsiteY339" fmla="*/ 1842877 h 6576910"/>
              <a:gd name="connsiteX340" fmla="*/ 3318857 w 3904846"/>
              <a:gd name="connsiteY340" fmla="*/ 1378489 h 6576910"/>
              <a:gd name="connsiteX341" fmla="*/ 3379657 w 3904846"/>
              <a:gd name="connsiteY341" fmla="*/ 1317688 h 6576910"/>
              <a:gd name="connsiteX342" fmla="*/ 2713999 w 3904846"/>
              <a:gd name="connsiteY342" fmla="*/ 1317688 h 6576910"/>
              <a:gd name="connsiteX343" fmla="*/ 3178388 w 3904846"/>
              <a:gd name="connsiteY343" fmla="*/ 1317688 h 6576910"/>
              <a:gd name="connsiteX344" fmla="*/ 3239188 w 3904846"/>
              <a:gd name="connsiteY344" fmla="*/ 1378489 h 6576910"/>
              <a:gd name="connsiteX345" fmla="*/ 3239188 w 3904846"/>
              <a:gd name="connsiteY345" fmla="*/ 1842877 h 6576910"/>
              <a:gd name="connsiteX346" fmla="*/ 3178388 w 3904846"/>
              <a:gd name="connsiteY346" fmla="*/ 1903677 h 6576910"/>
              <a:gd name="connsiteX347" fmla="*/ 2713999 w 3904846"/>
              <a:gd name="connsiteY347" fmla="*/ 1903677 h 6576910"/>
              <a:gd name="connsiteX348" fmla="*/ 2653199 w 3904846"/>
              <a:gd name="connsiteY348" fmla="*/ 1842877 h 6576910"/>
              <a:gd name="connsiteX349" fmla="*/ 2653199 w 3904846"/>
              <a:gd name="connsiteY349" fmla="*/ 1378489 h 6576910"/>
              <a:gd name="connsiteX350" fmla="*/ 2713999 w 3904846"/>
              <a:gd name="connsiteY350" fmla="*/ 1317688 h 6576910"/>
              <a:gd name="connsiteX351" fmla="*/ 726457 w 3904846"/>
              <a:gd name="connsiteY351" fmla="*/ 658321 h 6576910"/>
              <a:gd name="connsiteX352" fmla="*/ 1190845 w 3904846"/>
              <a:gd name="connsiteY352" fmla="*/ 658321 h 6576910"/>
              <a:gd name="connsiteX353" fmla="*/ 1251646 w 3904846"/>
              <a:gd name="connsiteY353" fmla="*/ 719121 h 6576910"/>
              <a:gd name="connsiteX354" fmla="*/ 1251646 w 3904846"/>
              <a:gd name="connsiteY354" fmla="*/ 1183510 h 6576910"/>
              <a:gd name="connsiteX355" fmla="*/ 1191894 w 3904846"/>
              <a:gd name="connsiteY355" fmla="*/ 1245359 h 6576910"/>
              <a:gd name="connsiteX356" fmla="*/ 726457 w 3904846"/>
              <a:gd name="connsiteY356" fmla="*/ 1245359 h 6576910"/>
              <a:gd name="connsiteX357" fmla="*/ 665657 w 3904846"/>
              <a:gd name="connsiteY357" fmla="*/ 1184559 h 6576910"/>
              <a:gd name="connsiteX358" fmla="*/ 665657 w 3904846"/>
              <a:gd name="connsiteY358" fmla="*/ 719121 h 6576910"/>
              <a:gd name="connsiteX359" fmla="*/ 726457 w 3904846"/>
              <a:gd name="connsiteY359" fmla="*/ 658321 h 6576910"/>
              <a:gd name="connsiteX360" fmla="*/ 60800 w 3904846"/>
              <a:gd name="connsiteY360" fmla="*/ 658321 h 6576910"/>
              <a:gd name="connsiteX361" fmla="*/ 525188 w 3904846"/>
              <a:gd name="connsiteY361" fmla="*/ 658321 h 6576910"/>
              <a:gd name="connsiteX362" fmla="*/ 585988 w 3904846"/>
              <a:gd name="connsiteY362" fmla="*/ 719121 h 6576910"/>
              <a:gd name="connsiteX363" fmla="*/ 585988 w 3904846"/>
              <a:gd name="connsiteY363" fmla="*/ 1183511 h 6576910"/>
              <a:gd name="connsiteX364" fmla="*/ 526237 w 3904846"/>
              <a:gd name="connsiteY364" fmla="*/ 1245360 h 6576910"/>
              <a:gd name="connsiteX365" fmla="*/ 60800 w 3904846"/>
              <a:gd name="connsiteY365" fmla="*/ 1245360 h 6576910"/>
              <a:gd name="connsiteX366" fmla="*/ 0 w 3904846"/>
              <a:gd name="connsiteY366" fmla="*/ 1184559 h 6576910"/>
              <a:gd name="connsiteX367" fmla="*/ 0 w 3904846"/>
              <a:gd name="connsiteY367" fmla="*/ 719121 h 6576910"/>
              <a:gd name="connsiteX368" fmla="*/ 60800 w 3904846"/>
              <a:gd name="connsiteY368" fmla="*/ 658321 h 6576910"/>
              <a:gd name="connsiteX369" fmla="*/ 2713999 w 3904846"/>
              <a:gd name="connsiteY369" fmla="*/ 658320 h 6576910"/>
              <a:gd name="connsiteX370" fmla="*/ 3178388 w 3904846"/>
              <a:gd name="connsiteY370" fmla="*/ 658320 h 6576910"/>
              <a:gd name="connsiteX371" fmla="*/ 3239188 w 3904846"/>
              <a:gd name="connsiteY371" fmla="*/ 719120 h 6576910"/>
              <a:gd name="connsiteX372" fmla="*/ 3239188 w 3904846"/>
              <a:gd name="connsiteY372" fmla="*/ 1183509 h 6576910"/>
              <a:gd name="connsiteX373" fmla="*/ 3178388 w 3904846"/>
              <a:gd name="connsiteY373" fmla="*/ 1245358 h 6576910"/>
              <a:gd name="connsiteX374" fmla="*/ 2713999 w 3904846"/>
              <a:gd name="connsiteY374" fmla="*/ 1245358 h 6576910"/>
              <a:gd name="connsiteX375" fmla="*/ 2653199 w 3904846"/>
              <a:gd name="connsiteY375" fmla="*/ 1184557 h 6576910"/>
              <a:gd name="connsiteX376" fmla="*/ 2653199 w 3904846"/>
              <a:gd name="connsiteY376" fmla="*/ 719120 h 6576910"/>
              <a:gd name="connsiteX377" fmla="*/ 2713999 w 3904846"/>
              <a:gd name="connsiteY377" fmla="*/ 658320 h 6576910"/>
              <a:gd name="connsiteX378" fmla="*/ 2043098 w 3904846"/>
              <a:gd name="connsiteY378" fmla="*/ 658320 h 6576910"/>
              <a:gd name="connsiteX379" fmla="*/ 2507487 w 3904846"/>
              <a:gd name="connsiteY379" fmla="*/ 658320 h 6576910"/>
              <a:gd name="connsiteX380" fmla="*/ 2568287 w 3904846"/>
              <a:gd name="connsiteY380" fmla="*/ 719120 h 6576910"/>
              <a:gd name="connsiteX381" fmla="*/ 2568287 w 3904846"/>
              <a:gd name="connsiteY381" fmla="*/ 1183509 h 6576910"/>
              <a:gd name="connsiteX382" fmla="*/ 2507487 w 3904846"/>
              <a:gd name="connsiteY382" fmla="*/ 1245358 h 6576910"/>
              <a:gd name="connsiteX383" fmla="*/ 2043098 w 3904846"/>
              <a:gd name="connsiteY383" fmla="*/ 1245358 h 6576910"/>
              <a:gd name="connsiteX384" fmla="*/ 1982298 w 3904846"/>
              <a:gd name="connsiteY384" fmla="*/ 1184558 h 6576910"/>
              <a:gd name="connsiteX385" fmla="*/ 1982298 w 3904846"/>
              <a:gd name="connsiteY385" fmla="*/ 719120 h 6576910"/>
              <a:gd name="connsiteX386" fmla="*/ 2043098 w 3904846"/>
              <a:gd name="connsiteY386" fmla="*/ 658320 h 6576910"/>
              <a:gd name="connsiteX387" fmla="*/ 1377440 w 3904846"/>
              <a:gd name="connsiteY387" fmla="*/ 1 h 6576910"/>
              <a:gd name="connsiteX388" fmla="*/ 1841829 w 3904846"/>
              <a:gd name="connsiteY388" fmla="*/ 1 h 6576910"/>
              <a:gd name="connsiteX389" fmla="*/ 1902629 w 3904846"/>
              <a:gd name="connsiteY389" fmla="*/ 60801 h 6576910"/>
              <a:gd name="connsiteX390" fmla="*/ 1902629 w 3904846"/>
              <a:gd name="connsiteY390" fmla="*/ 525189 h 6576910"/>
              <a:gd name="connsiteX391" fmla="*/ 1841829 w 3904846"/>
              <a:gd name="connsiteY391" fmla="*/ 587038 h 6576910"/>
              <a:gd name="connsiteX392" fmla="*/ 1377440 w 3904846"/>
              <a:gd name="connsiteY392" fmla="*/ 587038 h 6576910"/>
              <a:gd name="connsiteX393" fmla="*/ 1316640 w 3904846"/>
              <a:gd name="connsiteY393" fmla="*/ 526238 h 6576910"/>
              <a:gd name="connsiteX394" fmla="*/ 1316640 w 3904846"/>
              <a:gd name="connsiteY394" fmla="*/ 60801 h 6576910"/>
              <a:gd name="connsiteX395" fmla="*/ 1377440 w 3904846"/>
              <a:gd name="connsiteY395" fmla="*/ 1 h 6576910"/>
              <a:gd name="connsiteX396" fmla="*/ 726457 w 3904846"/>
              <a:gd name="connsiteY396" fmla="*/ 1 h 6576910"/>
              <a:gd name="connsiteX397" fmla="*/ 1190845 w 3904846"/>
              <a:gd name="connsiteY397" fmla="*/ 1 h 6576910"/>
              <a:gd name="connsiteX398" fmla="*/ 1251646 w 3904846"/>
              <a:gd name="connsiteY398" fmla="*/ 60801 h 6576910"/>
              <a:gd name="connsiteX399" fmla="*/ 1251646 w 3904846"/>
              <a:gd name="connsiteY399" fmla="*/ 525189 h 6576910"/>
              <a:gd name="connsiteX400" fmla="*/ 1191894 w 3904846"/>
              <a:gd name="connsiteY400" fmla="*/ 587038 h 6576910"/>
              <a:gd name="connsiteX401" fmla="*/ 726457 w 3904846"/>
              <a:gd name="connsiteY401" fmla="*/ 587038 h 6576910"/>
              <a:gd name="connsiteX402" fmla="*/ 665657 w 3904846"/>
              <a:gd name="connsiteY402" fmla="*/ 526238 h 6576910"/>
              <a:gd name="connsiteX403" fmla="*/ 665657 w 3904846"/>
              <a:gd name="connsiteY403" fmla="*/ 60801 h 6576910"/>
              <a:gd name="connsiteX404" fmla="*/ 726457 w 3904846"/>
              <a:gd name="connsiteY404" fmla="*/ 1 h 6576910"/>
              <a:gd name="connsiteX405" fmla="*/ 3379657 w 3904846"/>
              <a:gd name="connsiteY405" fmla="*/ 0 h 6576910"/>
              <a:gd name="connsiteX406" fmla="*/ 3844046 w 3904846"/>
              <a:gd name="connsiteY406" fmla="*/ 0 h 6576910"/>
              <a:gd name="connsiteX407" fmla="*/ 3904846 w 3904846"/>
              <a:gd name="connsiteY407" fmla="*/ 60800 h 6576910"/>
              <a:gd name="connsiteX408" fmla="*/ 3904846 w 3904846"/>
              <a:gd name="connsiteY408" fmla="*/ 525188 h 6576910"/>
              <a:gd name="connsiteX409" fmla="*/ 3844046 w 3904846"/>
              <a:gd name="connsiteY409" fmla="*/ 587037 h 6576910"/>
              <a:gd name="connsiteX410" fmla="*/ 3379657 w 3904846"/>
              <a:gd name="connsiteY410" fmla="*/ 587037 h 6576910"/>
              <a:gd name="connsiteX411" fmla="*/ 3318857 w 3904846"/>
              <a:gd name="connsiteY411" fmla="*/ 526236 h 6576910"/>
              <a:gd name="connsiteX412" fmla="*/ 3318857 w 3904846"/>
              <a:gd name="connsiteY412" fmla="*/ 60800 h 6576910"/>
              <a:gd name="connsiteX413" fmla="*/ 3379657 w 3904846"/>
              <a:gd name="connsiteY413" fmla="*/ 0 h 6576910"/>
              <a:gd name="connsiteX414" fmla="*/ 2713999 w 3904846"/>
              <a:gd name="connsiteY414" fmla="*/ 0 h 6576910"/>
              <a:gd name="connsiteX415" fmla="*/ 3178388 w 3904846"/>
              <a:gd name="connsiteY415" fmla="*/ 0 h 6576910"/>
              <a:gd name="connsiteX416" fmla="*/ 3239188 w 3904846"/>
              <a:gd name="connsiteY416" fmla="*/ 60800 h 6576910"/>
              <a:gd name="connsiteX417" fmla="*/ 3239188 w 3904846"/>
              <a:gd name="connsiteY417" fmla="*/ 525188 h 6576910"/>
              <a:gd name="connsiteX418" fmla="*/ 3178388 w 3904846"/>
              <a:gd name="connsiteY418" fmla="*/ 587037 h 6576910"/>
              <a:gd name="connsiteX419" fmla="*/ 2713999 w 3904846"/>
              <a:gd name="connsiteY419" fmla="*/ 587037 h 6576910"/>
              <a:gd name="connsiteX420" fmla="*/ 2653199 w 3904846"/>
              <a:gd name="connsiteY420" fmla="*/ 526237 h 6576910"/>
              <a:gd name="connsiteX421" fmla="*/ 2653199 w 3904846"/>
              <a:gd name="connsiteY421" fmla="*/ 60800 h 6576910"/>
              <a:gd name="connsiteX422" fmla="*/ 2713999 w 3904846"/>
              <a:gd name="connsiteY422" fmla="*/ 0 h 6576910"/>
              <a:gd name="connsiteX423" fmla="*/ 2043098 w 3904846"/>
              <a:gd name="connsiteY423" fmla="*/ 0 h 6576910"/>
              <a:gd name="connsiteX424" fmla="*/ 2507487 w 3904846"/>
              <a:gd name="connsiteY424" fmla="*/ 0 h 6576910"/>
              <a:gd name="connsiteX425" fmla="*/ 2568287 w 3904846"/>
              <a:gd name="connsiteY425" fmla="*/ 60801 h 6576910"/>
              <a:gd name="connsiteX426" fmla="*/ 2568287 w 3904846"/>
              <a:gd name="connsiteY426" fmla="*/ 525188 h 6576910"/>
              <a:gd name="connsiteX427" fmla="*/ 2507487 w 3904846"/>
              <a:gd name="connsiteY427" fmla="*/ 587038 h 6576910"/>
              <a:gd name="connsiteX428" fmla="*/ 2043098 w 3904846"/>
              <a:gd name="connsiteY428" fmla="*/ 587038 h 6576910"/>
              <a:gd name="connsiteX429" fmla="*/ 1982298 w 3904846"/>
              <a:gd name="connsiteY429" fmla="*/ 526237 h 6576910"/>
              <a:gd name="connsiteX430" fmla="*/ 1982298 w 3904846"/>
              <a:gd name="connsiteY430" fmla="*/ 60801 h 6576910"/>
              <a:gd name="connsiteX431" fmla="*/ 2043098 w 3904846"/>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6" h="6576910">
                <a:moveTo>
                  <a:pt x="3379657" y="5990921"/>
                </a:moveTo>
                <a:lnTo>
                  <a:pt x="3844046" y="5990921"/>
                </a:lnTo>
                <a:cubicBezTo>
                  <a:pt x="3877591" y="5990921"/>
                  <a:pt x="3904846" y="6018176"/>
                  <a:pt x="3904846" y="6051722"/>
                </a:cubicBezTo>
                <a:lnTo>
                  <a:pt x="3904846" y="6516110"/>
                </a:lnTo>
                <a:cubicBezTo>
                  <a:pt x="3904846" y="6548606"/>
                  <a:pt x="3877591" y="6576910"/>
                  <a:pt x="3844046" y="6576910"/>
                </a:cubicBezTo>
                <a:lnTo>
                  <a:pt x="3379657" y="6576910"/>
                </a:lnTo>
                <a:cubicBezTo>
                  <a:pt x="3346112" y="6576910"/>
                  <a:pt x="3318857" y="6549655"/>
                  <a:pt x="3318857" y="6516110"/>
                </a:cubicBezTo>
                <a:lnTo>
                  <a:pt x="3318857" y="6051722"/>
                </a:lnTo>
                <a:cubicBezTo>
                  <a:pt x="3318857" y="6018176"/>
                  <a:pt x="3346112" y="5990921"/>
                  <a:pt x="3379657" y="5990921"/>
                </a:cubicBezTo>
                <a:close/>
                <a:moveTo>
                  <a:pt x="2713999" y="5990921"/>
                </a:moveTo>
                <a:lnTo>
                  <a:pt x="3178388" y="5990921"/>
                </a:lnTo>
                <a:cubicBezTo>
                  <a:pt x="3211933" y="5990921"/>
                  <a:pt x="3239188" y="6018176"/>
                  <a:pt x="3239188" y="6051722"/>
                </a:cubicBezTo>
                <a:lnTo>
                  <a:pt x="3239188" y="6516110"/>
                </a:lnTo>
                <a:cubicBezTo>
                  <a:pt x="3239188" y="6548606"/>
                  <a:pt x="3211933" y="6576910"/>
                  <a:pt x="3178388" y="6576910"/>
                </a:cubicBezTo>
                <a:lnTo>
                  <a:pt x="2713999" y="6576910"/>
                </a:lnTo>
                <a:cubicBezTo>
                  <a:pt x="2680454" y="6576910"/>
                  <a:pt x="2653199" y="6549655"/>
                  <a:pt x="2653199" y="6516110"/>
                </a:cubicBezTo>
                <a:lnTo>
                  <a:pt x="2653199" y="6051722"/>
                </a:lnTo>
                <a:cubicBezTo>
                  <a:pt x="2653199" y="6018176"/>
                  <a:pt x="2680454" y="5990921"/>
                  <a:pt x="2713999" y="5990921"/>
                </a:cubicBezTo>
                <a:close/>
                <a:moveTo>
                  <a:pt x="2043098" y="5990921"/>
                </a:moveTo>
                <a:lnTo>
                  <a:pt x="2507487" y="5990921"/>
                </a:lnTo>
                <a:cubicBezTo>
                  <a:pt x="2541032" y="5990921"/>
                  <a:pt x="2568287" y="6018176"/>
                  <a:pt x="2568287" y="6051722"/>
                </a:cubicBezTo>
                <a:lnTo>
                  <a:pt x="2568287" y="6516110"/>
                </a:lnTo>
                <a:cubicBezTo>
                  <a:pt x="2568287" y="6548606"/>
                  <a:pt x="2541032" y="6576910"/>
                  <a:pt x="2507487" y="6576910"/>
                </a:cubicBezTo>
                <a:lnTo>
                  <a:pt x="2043098" y="6576910"/>
                </a:lnTo>
                <a:cubicBezTo>
                  <a:pt x="2009553" y="6576910"/>
                  <a:pt x="1982298" y="6549655"/>
                  <a:pt x="1982298" y="6516110"/>
                </a:cubicBezTo>
                <a:lnTo>
                  <a:pt x="1982298" y="6051722"/>
                </a:lnTo>
                <a:cubicBezTo>
                  <a:pt x="1982298" y="6018176"/>
                  <a:pt x="2009553" y="5990921"/>
                  <a:pt x="2043098" y="5990921"/>
                </a:cubicBezTo>
                <a:close/>
                <a:moveTo>
                  <a:pt x="1377440" y="5990921"/>
                </a:moveTo>
                <a:lnTo>
                  <a:pt x="1841829" y="5990921"/>
                </a:lnTo>
                <a:cubicBezTo>
                  <a:pt x="1875374" y="5990921"/>
                  <a:pt x="1902629" y="6018176"/>
                  <a:pt x="1902629" y="6051722"/>
                </a:cubicBezTo>
                <a:lnTo>
                  <a:pt x="1902629" y="6516110"/>
                </a:lnTo>
                <a:cubicBezTo>
                  <a:pt x="1902629" y="6548606"/>
                  <a:pt x="1875374"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7" y="5331552"/>
                </a:moveTo>
                <a:lnTo>
                  <a:pt x="3844046" y="5331552"/>
                </a:lnTo>
                <a:cubicBezTo>
                  <a:pt x="3877591" y="5331552"/>
                  <a:pt x="3904846" y="5358807"/>
                  <a:pt x="3904846" y="5392352"/>
                </a:cubicBezTo>
                <a:lnTo>
                  <a:pt x="3904846" y="5856741"/>
                </a:lnTo>
                <a:cubicBezTo>
                  <a:pt x="3904846" y="5890286"/>
                  <a:pt x="3877591" y="5917541"/>
                  <a:pt x="3844046" y="5917541"/>
                </a:cubicBezTo>
                <a:lnTo>
                  <a:pt x="3379657" y="5917541"/>
                </a:lnTo>
                <a:cubicBezTo>
                  <a:pt x="3346112" y="5917541"/>
                  <a:pt x="3318857" y="5890286"/>
                  <a:pt x="3318857" y="5856741"/>
                </a:cubicBezTo>
                <a:lnTo>
                  <a:pt x="3318857" y="5392352"/>
                </a:lnTo>
                <a:cubicBezTo>
                  <a:pt x="3318857" y="5358807"/>
                  <a:pt x="3346112" y="5331552"/>
                  <a:pt x="3379657" y="5331552"/>
                </a:cubicBezTo>
                <a:close/>
                <a:moveTo>
                  <a:pt x="2043098" y="5331552"/>
                </a:moveTo>
                <a:lnTo>
                  <a:pt x="2507487" y="5331552"/>
                </a:lnTo>
                <a:cubicBezTo>
                  <a:pt x="2541032" y="5331552"/>
                  <a:pt x="2568287" y="5358807"/>
                  <a:pt x="2568287" y="5392352"/>
                </a:cubicBezTo>
                <a:lnTo>
                  <a:pt x="2568287" y="5856741"/>
                </a:lnTo>
                <a:cubicBezTo>
                  <a:pt x="2568287" y="5890286"/>
                  <a:pt x="2541032" y="5917541"/>
                  <a:pt x="2507487" y="5917541"/>
                </a:cubicBezTo>
                <a:lnTo>
                  <a:pt x="2043098" y="5917541"/>
                </a:lnTo>
                <a:cubicBezTo>
                  <a:pt x="2009553" y="5917541"/>
                  <a:pt x="1982298" y="5890286"/>
                  <a:pt x="1982298" y="5856741"/>
                </a:cubicBezTo>
                <a:lnTo>
                  <a:pt x="1982298" y="5392352"/>
                </a:lnTo>
                <a:cubicBezTo>
                  <a:pt x="1982298" y="5358807"/>
                  <a:pt x="2009553" y="5331552"/>
                  <a:pt x="2043098" y="5331552"/>
                </a:cubicBezTo>
                <a:close/>
                <a:moveTo>
                  <a:pt x="1377440" y="5331552"/>
                </a:moveTo>
                <a:lnTo>
                  <a:pt x="1841829" y="5331552"/>
                </a:lnTo>
                <a:cubicBezTo>
                  <a:pt x="1875374" y="5331552"/>
                  <a:pt x="1902629" y="5358807"/>
                  <a:pt x="1902629" y="5392352"/>
                </a:cubicBezTo>
                <a:lnTo>
                  <a:pt x="1902629" y="5856741"/>
                </a:lnTo>
                <a:cubicBezTo>
                  <a:pt x="1902629" y="5890286"/>
                  <a:pt x="1875374"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7" y="4674279"/>
                </a:moveTo>
                <a:lnTo>
                  <a:pt x="3844046" y="4674279"/>
                </a:lnTo>
                <a:cubicBezTo>
                  <a:pt x="3877591" y="4674279"/>
                  <a:pt x="3904846" y="4701534"/>
                  <a:pt x="3904846" y="4735079"/>
                </a:cubicBezTo>
                <a:lnTo>
                  <a:pt x="3904846" y="5199468"/>
                </a:lnTo>
                <a:cubicBezTo>
                  <a:pt x="3904846" y="5231964"/>
                  <a:pt x="3877591" y="5260268"/>
                  <a:pt x="3844046" y="5260268"/>
                </a:cubicBezTo>
                <a:lnTo>
                  <a:pt x="3379657" y="5260268"/>
                </a:lnTo>
                <a:cubicBezTo>
                  <a:pt x="3346112" y="5260268"/>
                  <a:pt x="3318857" y="5233013"/>
                  <a:pt x="3318857" y="5199468"/>
                </a:cubicBezTo>
                <a:lnTo>
                  <a:pt x="3318857" y="4735079"/>
                </a:lnTo>
                <a:cubicBezTo>
                  <a:pt x="3318857" y="4701534"/>
                  <a:pt x="3346112" y="4674279"/>
                  <a:pt x="3379657" y="4674279"/>
                </a:cubicBezTo>
                <a:close/>
                <a:moveTo>
                  <a:pt x="2713999" y="4674279"/>
                </a:moveTo>
                <a:lnTo>
                  <a:pt x="3178388" y="4674279"/>
                </a:lnTo>
                <a:cubicBezTo>
                  <a:pt x="3211933" y="4674279"/>
                  <a:pt x="3239188" y="4701534"/>
                  <a:pt x="3239188" y="4735079"/>
                </a:cubicBezTo>
                <a:lnTo>
                  <a:pt x="3239188" y="5199468"/>
                </a:lnTo>
                <a:cubicBezTo>
                  <a:pt x="3239188" y="5231964"/>
                  <a:pt x="3211933" y="5260268"/>
                  <a:pt x="3178388" y="5260268"/>
                </a:cubicBezTo>
                <a:lnTo>
                  <a:pt x="2713999" y="5260268"/>
                </a:lnTo>
                <a:cubicBezTo>
                  <a:pt x="2680454" y="5260268"/>
                  <a:pt x="2653199" y="5233013"/>
                  <a:pt x="2653199" y="5199468"/>
                </a:cubicBezTo>
                <a:lnTo>
                  <a:pt x="2653199" y="4735079"/>
                </a:lnTo>
                <a:cubicBezTo>
                  <a:pt x="2653199" y="4701534"/>
                  <a:pt x="2680454" y="4674279"/>
                  <a:pt x="2713999" y="4674279"/>
                </a:cubicBezTo>
                <a:close/>
                <a:moveTo>
                  <a:pt x="2043098" y="4674279"/>
                </a:moveTo>
                <a:lnTo>
                  <a:pt x="2507487" y="4674279"/>
                </a:lnTo>
                <a:cubicBezTo>
                  <a:pt x="2541032" y="4674279"/>
                  <a:pt x="2568287" y="4701534"/>
                  <a:pt x="2568287" y="4735079"/>
                </a:cubicBezTo>
                <a:lnTo>
                  <a:pt x="2568287" y="5199468"/>
                </a:lnTo>
                <a:cubicBezTo>
                  <a:pt x="2568287" y="5231964"/>
                  <a:pt x="2541032" y="5260268"/>
                  <a:pt x="2507487" y="5260268"/>
                </a:cubicBezTo>
                <a:lnTo>
                  <a:pt x="2043098" y="5260268"/>
                </a:lnTo>
                <a:cubicBezTo>
                  <a:pt x="2009553" y="5260268"/>
                  <a:pt x="1982298" y="5233013"/>
                  <a:pt x="1982298" y="5199468"/>
                </a:cubicBezTo>
                <a:lnTo>
                  <a:pt x="1982298" y="4735079"/>
                </a:lnTo>
                <a:cubicBezTo>
                  <a:pt x="1982298" y="4701534"/>
                  <a:pt x="2009553" y="4674279"/>
                  <a:pt x="2043098" y="4674279"/>
                </a:cubicBezTo>
                <a:close/>
                <a:moveTo>
                  <a:pt x="1377440" y="4674279"/>
                </a:moveTo>
                <a:lnTo>
                  <a:pt x="1841829" y="4674279"/>
                </a:lnTo>
                <a:cubicBezTo>
                  <a:pt x="1875374" y="4674279"/>
                  <a:pt x="1902629" y="4701534"/>
                  <a:pt x="1902629" y="4735079"/>
                </a:cubicBezTo>
                <a:lnTo>
                  <a:pt x="1902629" y="5199468"/>
                </a:lnTo>
                <a:cubicBezTo>
                  <a:pt x="1902629" y="5231964"/>
                  <a:pt x="1875374"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3999" y="3990801"/>
                </a:moveTo>
                <a:lnTo>
                  <a:pt x="3178388" y="3990801"/>
                </a:lnTo>
                <a:cubicBezTo>
                  <a:pt x="3211933" y="3990801"/>
                  <a:pt x="3239188" y="4018056"/>
                  <a:pt x="3239188" y="4051601"/>
                </a:cubicBezTo>
                <a:lnTo>
                  <a:pt x="3239188" y="4515990"/>
                </a:lnTo>
                <a:cubicBezTo>
                  <a:pt x="3239188" y="4549535"/>
                  <a:pt x="3211933" y="4576790"/>
                  <a:pt x="3178388" y="4576790"/>
                </a:cubicBezTo>
                <a:lnTo>
                  <a:pt x="2713999" y="4576790"/>
                </a:lnTo>
                <a:cubicBezTo>
                  <a:pt x="2680454" y="4576790"/>
                  <a:pt x="2653199" y="4549535"/>
                  <a:pt x="2653199" y="4515990"/>
                </a:cubicBezTo>
                <a:lnTo>
                  <a:pt x="2653199" y="4051601"/>
                </a:lnTo>
                <a:cubicBezTo>
                  <a:pt x="2653199" y="4018056"/>
                  <a:pt x="2680454" y="3990801"/>
                  <a:pt x="2713999" y="3990801"/>
                </a:cubicBezTo>
                <a:close/>
                <a:moveTo>
                  <a:pt x="1377440" y="3990801"/>
                </a:moveTo>
                <a:lnTo>
                  <a:pt x="1841829" y="3990801"/>
                </a:lnTo>
                <a:cubicBezTo>
                  <a:pt x="1875374" y="3990801"/>
                  <a:pt x="1902629" y="4018056"/>
                  <a:pt x="1902629" y="4051601"/>
                </a:cubicBezTo>
                <a:lnTo>
                  <a:pt x="1902629" y="4515990"/>
                </a:lnTo>
                <a:cubicBezTo>
                  <a:pt x="1902629" y="4549535"/>
                  <a:pt x="1875374"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7" y="3308371"/>
                </a:moveTo>
                <a:lnTo>
                  <a:pt x="3844046" y="3308371"/>
                </a:lnTo>
                <a:cubicBezTo>
                  <a:pt x="3877591" y="3308371"/>
                  <a:pt x="3904846" y="3335626"/>
                  <a:pt x="3904846" y="3369171"/>
                </a:cubicBezTo>
                <a:lnTo>
                  <a:pt x="3904846" y="3833560"/>
                </a:lnTo>
                <a:cubicBezTo>
                  <a:pt x="3904846" y="3867105"/>
                  <a:pt x="3877591" y="3894360"/>
                  <a:pt x="3844046" y="3894360"/>
                </a:cubicBezTo>
                <a:lnTo>
                  <a:pt x="3379657" y="3894360"/>
                </a:lnTo>
                <a:cubicBezTo>
                  <a:pt x="3346112" y="3894360"/>
                  <a:pt x="3318857" y="3867105"/>
                  <a:pt x="3318857" y="3833560"/>
                </a:cubicBezTo>
                <a:lnTo>
                  <a:pt x="3318857" y="3369171"/>
                </a:lnTo>
                <a:cubicBezTo>
                  <a:pt x="3318857" y="3335626"/>
                  <a:pt x="3346112" y="3308371"/>
                  <a:pt x="3379657" y="3308371"/>
                </a:cubicBezTo>
                <a:close/>
                <a:moveTo>
                  <a:pt x="2713999" y="3308371"/>
                </a:moveTo>
                <a:lnTo>
                  <a:pt x="3178388" y="3308371"/>
                </a:lnTo>
                <a:cubicBezTo>
                  <a:pt x="3211933" y="3308371"/>
                  <a:pt x="3239188" y="3335626"/>
                  <a:pt x="3239188" y="3369171"/>
                </a:cubicBezTo>
                <a:lnTo>
                  <a:pt x="3239188" y="3833560"/>
                </a:lnTo>
                <a:cubicBezTo>
                  <a:pt x="3239188" y="3867105"/>
                  <a:pt x="3211933" y="3894360"/>
                  <a:pt x="3178388" y="3894360"/>
                </a:cubicBezTo>
                <a:lnTo>
                  <a:pt x="2713999" y="3894360"/>
                </a:lnTo>
                <a:cubicBezTo>
                  <a:pt x="2680454" y="3894360"/>
                  <a:pt x="2653199" y="3867105"/>
                  <a:pt x="2653199" y="3833560"/>
                </a:cubicBezTo>
                <a:lnTo>
                  <a:pt x="2653199" y="3369171"/>
                </a:lnTo>
                <a:cubicBezTo>
                  <a:pt x="2653199" y="3335626"/>
                  <a:pt x="2680454" y="3308371"/>
                  <a:pt x="2713999" y="3308371"/>
                </a:cubicBezTo>
                <a:close/>
                <a:moveTo>
                  <a:pt x="2043098" y="3308371"/>
                </a:moveTo>
                <a:lnTo>
                  <a:pt x="2507487" y="3308371"/>
                </a:lnTo>
                <a:cubicBezTo>
                  <a:pt x="2541032" y="3308371"/>
                  <a:pt x="2568287" y="3335626"/>
                  <a:pt x="2568287" y="3369171"/>
                </a:cubicBezTo>
                <a:lnTo>
                  <a:pt x="2568287" y="3833560"/>
                </a:lnTo>
                <a:cubicBezTo>
                  <a:pt x="2568287" y="3867105"/>
                  <a:pt x="2541032" y="3894360"/>
                  <a:pt x="2507487" y="3894360"/>
                </a:cubicBezTo>
                <a:lnTo>
                  <a:pt x="2043098" y="3894360"/>
                </a:lnTo>
                <a:cubicBezTo>
                  <a:pt x="2009553" y="3894360"/>
                  <a:pt x="1982298" y="3867105"/>
                  <a:pt x="1982298" y="3833560"/>
                </a:cubicBezTo>
                <a:lnTo>
                  <a:pt x="1982298" y="3369171"/>
                </a:lnTo>
                <a:cubicBezTo>
                  <a:pt x="1982298" y="3335626"/>
                  <a:pt x="2009553" y="3308371"/>
                  <a:pt x="2043098" y="3308371"/>
                </a:cubicBezTo>
                <a:close/>
                <a:moveTo>
                  <a:pt x="1377440" y="3308371"/>
                </a:moveTo>
                <a:lnTo>
                  <a:pt x="1841829" y="3308371"/>
                </a:lnTo>
                <a:cubicBezTo>
                  <a:pt x="1875374" y="3308371"/>
                  <a:pt x="1902629" y="3335626"/>
                  <a:pt x="1902629" y="3369171"/>
                </a:cubicBezTo>
                <a:lnTo>
                  <a:pt x="1902629" y="3833560"/>
                </a:lnTo>
                <a:cubicBezTo>
                  <a:pt x="1902629" y="3867105"/>
                  <a:pt x="1875374"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7" y="2658438"/>
                </a:moveTo>
                <a:lnTo>
                  <a:pt x="3844046" y="2658438"/>
                </a:lnTo>
                <a:cubicBezTo>
                  <a:pt x="3877591" y="2658438"/>
                  <a:pt x="3904846" y="2685695"/>
                  <a:pt x="3904846" y="2719240"/>
                </a:cubicBezTo>
                <a:lnTo>
                  <a:pt x="3904846" y="3183626"/>
                </a:lnTo>
                <a:cubicBezTo>
                  <a:pt x="3904846" y="3217171"/>
                  <a:pt x="3877591" y="3244427"/>
                  <a:pt x="3844046" y="3244427"/>
                </a:cubicBezTo>
                <a:lnTo>
                  <a:pt x="3379657" y="3244427"/>
                </a:lnTo>
                <a:cubicBezTo>
                  <a:pt x="3346112" y="3244427"/>
                  <a:pt x="3318857" y="3217171"/>
                  <a:pt x="3318857" y="3183626"/>
                </a:cubicBezTo>
                <a:lnTo>
                  <a:pt x="3318857" y="2719240"/>
                </a:lnTo>
                <a:cubicBezTo>
                  <a:pt x="3318857" y="2685695"/>
                  <a:pt x="3346112" y="2658438"/>
                  <a:pt x="3379657" y="2658438"/>
                </a:cubicBezTo>
                <a:close/>
                <a:moveTo>
                  <a:pt x="2043098" y="2658438"/>
                </a:moveTo>
                <a:lnTo>
                  <a:pt x="2507487" y="2658438"/>
                </a:lnTo>
                <a:cubicBezTo>
                  <a:pt x="2541032" y="2658438"/>
                  <a:pt x="2568287" y="2685695"/>
                  <a:pt x="2568287" y="2719241"/>
                </a:cubicBezTo>
                <a:lnTo>
                  <a:pt x="2568287" y="3183626"/>
                </a:lnTo>
                <a:cubicBezTo>
                  <a:pt x="2568287" y="3217171"/>
                  <a:pt x="2541032" y="3244427"/>
                  <a:pt x="2507487" y="3244427"/>
                </a:cubicBezTo>
                <a:lnTo>
                  <a:pt x="2043098" y="3244427"/>
                </a:lnTo>
                <a:cubicBezTo>
                  <a:pt x="2009553" y="3244427"/>
                  <a:pt x="1982298" y="3217171"/>
                  <a:pt x="1982298" y="3183626"/>
                </a:cubicBezTo>
                <a:lnTo>
                  <a:pt x="1982298" y="2719241"/>
                </a:lnTo>
                <a:cubicBezTo>
                  <a:pt x="1982298" y="2685695"/>
                  <a:pt x="2009553" y="2658438"/>
                  <a:pt x="2043098" y="2658438"/>
                </a:cubicBezTo>
                <a:close/>
                <a:moveTo>
                  <a:pt x="1377440" y="2658438"/>
                </a:moveTo>
                <a:lnTo>
                  <a:pt x="1841829" y="2658438"/>
                </a:lnTo>
                <a:cubicBezTo>
                  <a:pt x="1875374" y="2658438"/>
                  <a:pt x="1902629" y="2685695"/>
                  <a:pt x="1902629" y="2719241"/>
                </a:cubicBezTo>
                <a:lnTo>
                  <a:pt x="1902629" y="3183626"/>
                </a:lnTo>
                <a:cubicBezTo>
                  <a:pt x="1902629" y="3217171"/>
                  <a:pt x="1875374"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4" y="1976009"/>
                  <a:pt x="1902629" y="2003262"/>
                  <a:pt x="1902629" y="2036807"/>
                </a:cubicBezTo>
                <a:lnTo>
                  <a:pt x="1902629" y="2501198"/>
                </a:lnTo>
                <a:cubicBezTo>
                  <a:pt x="1902629" y="2533694"/>
                  <a:pt x="1875374"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7" y="1976008"/>
                </a:moveTo>
                <a:lnTo>
                  <a:pt x="3844046" y="1976008"/>
                </a:lnTo>
                <a:cubicBezTo>
                  <a:pt x="3877591" y="1976008"/>
                  <a:pt x="3904846" y="2003262"/>
                  <a:pt x="3904846" y="2036807"/>
                </a:cubicBezTo>
                <a:lnTo>
                  <a:pt x="3904846" y="2501197"/>
                </a:lnTo>
                <a:cubicBezTo>
                  <a:pt x="3904846" y="2533694"/>
                  <a:pt x="3877591" y="2561998"/>
                  <a:pt x="3844046" y="2561998"/>
                </a:cubicBezTo>
                <a:lnTo>
                  <a:pt x="3379657" y="2561998"/>
                </a:lnTo>
                <a:cubicBezTo>
                  <a:pt x="3346112" y="2561998"/>
                  <a:pt x="3318857" y="2534743"/>
                  <a:pt x="3318857" y="2501197"/>
                </a:cubicBezTo>
                <a:lnTo>
                  <a:pt x="3318857" y="2036807"/>
                </a:lnTo>
                <a:cubicBezTo>
                  <a:pt x="3318857" y="2003262"/>
                  <a:pt x="3346112" y="1976008"/>
                  <a:pt x="3379657" y="1976008"/>
                </a:cubicBezTo>
                <a:close/>
                <a:moveTo>
                  <a:pt x="2713999" y="1976008"/>
                </a:moveTo>
                <a:lnTo>
                  <a:pt x="3178388" y="1976008"/>
                </a:lnTo>
                <a:cubicBezTo>
                  <a:pt x="3211933" y="1976008"/>
                  <a:pt x="3239188" y="2003262"/>
                  <a:pt x="3239188" y="2036807"/>
                </a:cubicBezTo>
                <a:lnTo>
                  <a:pt x="3239188" y="2501197"/>
                </a:lnTo>
                <a:cubicBezTo>
                  <a:pt x="3239188" y="2533694"/>
                  <a:pt x="3211933" y="2561998"/>
                  <a:pt x="3178388" y="2561998"/>
                </a:cubicBezTo>
                <a:lnTo>
                  <a:pt x="2713999" y="2561998"/>
                </a:lnTo>
                <a:cubicBezTo>
                  <a:pt x="2680454" y="2561998"/>
                  <a:pt x="2653199" y="2534743"/>
                  <a:pt x="2653199" y="2501197"/>
                </a:cubicBezTo>
                <a:lnTo>
                  <a:pt x="2653199" y="2036807"/>
                </a:lnTo>
                <a:cubicBezTo>
                  <a:pt x="2653199" y="2003262"/>
                  <a:pt x="2680454" y="1976008"/>
                  <a:pt x="2713999" y="1976008"/>
                </a:cubicBezTo>
                <a:close/>
                <a:moveTo>
                  <a:pt x="2043098" y="1976008"/>
                </a:moveTo>
                <a:lnTo>
                  <a:pt x="2507487" y="1976008"/>
                </a:lnTo>
                <a:cubicBezTo>
                  <a:pt x="2541032" y="1976008"/>
                  <a:pt x="2568287" y="2003262"/>
                  <a:pt x="2568287" y="2036807"/>
                </a:cubicBezTo>
                <a:lnTo>
                  <a:pt x="2568287" y="2501197"/>
                </a:lnTo>
                <a:cubicBezTo>
                  <a:pt x="2568287" y="2533694"/>
                  <a:pt x="2541032" y="2561998"/>
                  <a:pt x="2507487" y="2561998"/>
                </a:cubicBezTo>
                <a:lnTo>
                  <a:pt x="2043098" y="2561998"/>
                </a:lnTo>
                <a:cubicBezTo>
                  <a:pt x="2009553" y="2561998"/>
                  <a:pt x="1982298" y="2534744"/>
                  <a:pt x="1982298" y="2501197"/>
                </a:cubicBezTo>
                <a:lnTo>
                  <a:pt x="1982298" y="2036807"/>
                </a:lnTo>
                <a:cubicBezTo>
                  <a:pt x="1982298" y="2003262"/>
                  <a:pt x="2009553" y="1976008"/>
                  <a:pt x="2043098" y="1976008"/>
                </a:cubicBezTo>
                <a:close/>
                <a:moveTo>
                  <a:pt x="1377440" y="1317690"/>
                </a:moveTo>
                <a:lnTo>
                  <a:pt x="1841829" y="1317690"/>
                </a:lnTo>
                <a:cubicBezTo>
                  <a:pt x="1875374" y="1317690"/>
                  <a:pt x="1902629" y="1344945"/>
                  <a:pt x="1902629" y="1378490"/>
                </a:cubicBezTo>
                <a:lnTo>
                  <a:pt x="1902629" y="1842878"/>
                </a:lnTo>
                <a:cubicBezTo>
                  <a:pt x="1902629" y="1876423"/>
                  <a:pt x="1875374"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3379657" y="1317688"/>
                </a:moveTo>
                <a:lnTo>
                  <a:pt x="3844046" y="1317688"/>
                </a:lnTo>
                <a:cubicBezTo>
                  <a:pt x="3877591" y="1317688"/>
                  <a:pt x="3904846" y="1344943"/>
                  <a:pt x="3904846" y="1378489"/>
                </a:cubicBezTo>
                <a:lnTo>
                  <a:pt x="3904846" y="1842877"/>
                </a:lnTo>
                <a:cubicBezTo>
                  <a:pt x="3904846" y="1876421"/>
                  <a:pt x="3877591" y="1903676"/>
                  <a:pt x="3844046" y="1903676"/>
                </a:cubicBezTo>
                <a:lnTo>
                  <a:pt x="3379657" y="1903676"/>
                </a:lnTo>
                <a:cubicBezTo>
                  <a:pt x="3346112" y="1903676"/>
                  <a:pt x="3318857" y="1876421"/>
                  <a:pt x="3318857" y="1842877"/>
                </a:cubicBezTo>
                <a:lnTo>
                  <a:pt x="3318857" y="1378489"/>
                </a:lnTo>
                <a:cubicBezTo>
                  <a:pt x="3318857" y="1344943"/>
                  <a:pt x="3346112" y="1317688"/>
                  <a:pt x="3379657" y="1317688"/>
                </a:cubicBezTo>
                <a:close/>
                <a:moveTo>
                  <a:pt x="2713999" y="1317688"/>
                </a:moveTo>
                <a:lnTo>
                  <a:pt x="3178388" y="1317688"/>
                </a:lnTo>
                <a:cubicBezTo>
                  <a:pt x="3211933" y="1317688"/>
                  <a:pt x="3239188" y="1344943"/>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3"/>
                  <a:pt x="2680454" y="1317688"/>
                  <a:pt x="2713999"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3999" y="658320"/>
                </a:moveTo>
                <a:lnTo>
                  <a:pt x="3178388" y="658320"/>
                </a:lnTo>
                <a:cubicBezTo>
                  <a:pt x="3211933" y="658320"/>
                  <a:pt x="3239188" y="685574"/>
                  <a:pt x="3239188" y="719120"/>
                </a:cubicBezTo>
                <a:lnTo>
                  <a:pt x="3239188" y="1183509"/>
                </a:lnTo>
                <a:cubicBezTo>
                  <a:pt x="3239188" y="1217054"/>
                  <a:pt x="3211933" y="1245358"/>
                  <a:pt x="3178388" y="1245358"/>
                </a:cubicBezTo>
                <a:lnTo>
                  <a:pt x="2713999" y="1245358"/>
                </a:lnTo>
                <a:cubicBezTo>
                  <a:pt x="2680454" y="1245358"/>
                  <a:pt x="2653199" y="1218102"/>
                  <a:pt x="2653199" y="1184557"/>
                </a:cubicBezTo>
                <a:lnTo>
                  <a:pt x="2653199" y="719120"/>
                </a:lnTo>
                <a:cubicBezTo>
                  <a:pt x="2653199" y="685574"/>
                  <a:pt x="2680454" y="658320"/>
                  <a:pt x="2713999" y="658320"/>
                </a:cubicBezTo>
                <a:close/>
                <a:moveTo>
                  <a:pt x="2043098" y="658320"/>
                </a:moveTo>
                <a:lnTo>
                  <a:pt x="2507487" y="658320"/>
                </a:lnTo>
                <a:cubicBezTo>
                  <a:pt x="2541032" y="658320"/>
                  <a:pt x="2568287" y="685575"/>
                  <a:pt x="2568287" y="719120"/>
                </a:cubicBezTo>
                <a:lnTo>
                  <a:pt x="2568287" y="1183509"/>
                </a:lnTo>
                <a:cubicBezTo>
                  <a:pt x="2568287" y="1217055"/>
                  <a:pt x="2541032" y="1245358"/>
                  <a:pt x="2507487" y="1245358"/>
                </a:cubicBezTo>
                <a:lnTo>
                  <a:pt x="2043098" y="1245358"/>
                </a:lnTo>
                <a:cubicBezTo>
                  <a:pt x="2009553" y="1245358"/>
                  <a:pt x="1982298" y="1218102"/>
                  <a:pt x="1982298" y="1184558"/>
                </a:cubicBezTo>
                <a:lnTo>
                  <a:pt x="1982298" y="719120"/>
                </a:lnTo>
                <a:cubicBezTo>
                  <a:pt x="1982298" y="685575"/>
                  <a:pt x="2009553" y="658320"/>
                  <a:pt x="2043098" y="658320"/>
                </a:cubicBezTo>
                <a:close/>
                <a:moveTo>
                  <a:pt x="1377440" y="1"/>
                </a:moveTo>
                <a:lnTo>
                  <a:pt x="1841829" y="1"/>
                </a:lnTo>
                <a:cubicBezTo>
                  <a:pt x="1875374" y="1"/>
                  <a:pt x="1902629" y="27256"/>
                  <a:pt x="1902629" y="60801"/>
                </a:cubicBezTo>
                <a:lnTo>
                  <a:pt x="1902629" y="525189"/>
                </a:lnTo>
                <a:cubicBezTo>
                  <a:pt x="1902629" y="559782"/>
                  <a:pt x="1875374"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7" y="0"/>
                </a:moveTo>
                <a:lnTo>
                  <a:pt x="3844046" y="0"/>
                </a:lnTo>
                <a:cubicBezTo>
                  <a:pt x="3877591" y="0"/>
                  <a:pt x="3904846" y="27254"/>
                  <a:pt x="3904846" y="60800"/>
                </a:cubicBezTo>
                <a:lnTo>
                  <a:pt x="3904846" y="525188"/>
                </a:lnTo>
                <a:cubicBezTo>
                  <a:pt x="3904846" y="559781"/>
                  <a:pt x="3877591" y="587037"/>
                  <a:pt x="3844046" y="587037"/>
                </a:cubicBezTo>
                <a:lnTo>
                  <a:pt x="3379657" y="587037"/>
                </a:lnTo>
                <a:cubicBezTo>
                  <a:pt x="3346112" y="587037"/>
                  <a:pt x="3318857" y="559781"/>
                  <a:pt x="3318857" y="526236"/>
                </a:cubicBezTo>
                <a:lnTo>
                  <a:pt x="3318857" y="60800"/>
                </a:lnTo>
                <a:cubicBezTo>
                  <a:pt x="3318857" y="27254"/>
                  <a:pt x="3346112" y="0"/>
                  <a:pt x="3379657" y="0"/>
                </a:cubicBezTo>
                <a:close/>
                <a:moveTo>
                  <a:pt x="2713999" y="0"/>
                </a:moveTo>
                <a:lnTo>
                  <a:pt x="3178388" y="0"/>
                </a:lnTo>
                <a:cubicBezTo>
                  <a:pt x="3211933" y="0"/>
                  <a:pt x="3239188" y="27255"/>
                  <a:pt x="3239188" y="60800"/>
                </a:cubicBezTo>
                <a:lnTo>
                  <a:pt x="3239188" y="525188"/>
                </a:lnTo>
                <a:cubicBezTo>
                  <a:pt x="3239188" y="559781"/>
                  <a:pt x="3211933" y="587037"/>
                  <a:pt x="3178388" y="587037"/>
                </a:cubicBezTo>
                <a:lnTo>
                  <a:pt x="2713999" y="587037"/>
                </a:lnTo>
                <a:cubicBezTo>
                  <a:pt x="2680454" y="587037"/>
                  <a:pt x="2653199" y="559781"/>
                  <a:pt x="2653199" y="526237"/>
                </a:cubicBezTo>
                <a:lnTo>
                  <a:pt x="2653199" y="60800"/>
                </a:lnTo>
                <a:cubicBezTo>
                  <a:pt x="2653199" y="27255"/>
                  <a:pt x="2680454" y="0"/>
                  <a:pt x="2713999" y="0"/>
                </a:cubicBezTo>
                <a:close/>
                <a:moveTo>
                  <a:pt x="2043098" y="0"/>
                </a:moveTo>
                <a:lnTo>
                  <a:pt x="2507487" y="0"/>
                </a:lnTo>
                <a:cubicBezTo>
                  <a:pt x="2541032" y="0"/>
                  <a:pt x="2568287" y="27255"/>
                  <a:pt x="2568287" y="60801"/>
                </a:cubicBezTo>
                <a:lnTo>
                  <a:pt x="2568287" y="525188"/>
                </a:lnTo>
                <a:cubicBezTo>
                  <a:pt x="2568287" y="559781"/>
                  <a:pt x="2541032" y="587038"/>
                  <a:pt x="2507487" y="587038"/>
                </a:cubicBezTo>
                <a:lnTo>
                  <a:pt x="2043098" y="587038"/>
                </a:lnTo>
                <a:cubicBezTo>
                  <a:pt x="2009553" y="587038"/>
                  <a:pt x="1982298" y="559781"/>
                  <a:pt x="1982298" y="526237"/>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9" name="Picture Placeholder 68">
            <a:extLst>
              <a:ext uri="{FF2B5EF4-FFF2-40B4-BE49-F238E27FC236}">
                <a16:creationId xmlns:a16="http://schemas.microsoft.com/office/drawing/2014/main" id="{CBB2E336-9961-428D-84F0-6A24DD2B998C}"/>
              </a:ext>
            </a:extLst>
          </p:cNvPr>
          <p:cNvSpPr>
            <a:spLocks noGrp="1"/>
          </p:cNvSpPr>
          <p:nvPr>
            <p:ph type="pic" sz="quarter" idx="10"/>
          </p:nvPr>
        </p:nvSpPr>
        <p:spPr>
          <a:xfrm>
            <a:off x="7362375" y="53465"/>
            <a:ext cx="3904847" cy="6576911"/>
          </a:xfrm>
          <a:custGeom>
            <a:avLst/>
            <a:gdLst>
              <a:gd name="connsiteX0" fmla="*/ 3379657 w 3904846"/>
              <a:gd name="connsiteY0" fmla="*/ 5990922 h 6576911"/>
              <a:gd name="connsiteX1" fmla="*/ 3844046 w 3904846"/>
              <a:gd name="connsiteY1" fmla="*/ 5990922 h 6576911"/>
              <a:gd name="connsiteX2" fmla="*/ 3904846 w 3904846"/>
              <a:gd name="connsiteY2" fmla="*/ 6051723 h 6576911"/>
              <a:gd name="connsiteX3" fmla="*/ 3904846 w 3904846"/>
              <a:gd name="connsiteY3" fmla="*/ 6516111 h 6576911"/>
              <a:gd name="connsiteX4" fmla="*/ 3844046 w 3904846"/>
              <a:gd name="connsiteY4" fmla="*/ 6576911 h 6576911"/>
              <a:gd name="connsiteX5" fmla="*/ 3379657 w 3904846"/>
              <a:gd name="connsiteY5" fmla="*/ 6576911 h 6576911"/>
              <a:gd name="connsiteX6" fmla="*/ 3318857 w 3904846"/>
              <a:gd name="connsiteY6" fmla="*/ 6516111 h 6576911"/>
              <a:gd name="connsiteX7" fmla="*/ 3318857 w 3904846"/>
              <a:gd name="connsiteY7" fmla="*/ 6051723 h 6576911"/>
              <a:gd name="connsiteX8" fmla="*/ 3379657 w 3904846"/>
              <a:gd name="connsiteY8" fmla="*/ 5990922 h 6576911"/>
              <a:gd name="connsiteX9" fmla="*/ 2043098 w 3904846"/>
              <a:gd name="connsiteY9" fmla="*/ 5990922 h 6576911"/>
              <a:gd name="connsiteX10" fmla="*/ 2507487 w 3904846"/>
              <a:gd name="connsiteY10" fmla="*/ 5990922 h 6576911"/>
              <a:gd name="connsiteX11" fmla="*/ 2568287 w 3904846"/>
              <a:gd name="connsiteY11" fmla="*/ 6051723 h 6576911"/>
              <a:gd name="connsiteX12" fmla="*/ 2568287 w 3904846"/>
              <a:gd name="connsiteY12" fmla="*/ 6516111 h 6576911"/>
              <a:gd name="connsiteX13" fmla="*/ 2507487 w 3904846"/>
              <a:gd name="connsiteY13" fmla="*/ 6576911 h 6576911"/>
              <a:gd name="connsiteX14" fmla="*/ 2043098 w 3904846"/>
              <a:gd name="connsiteY14" fmla="*/ 6576911 h 6576911"/>
              <a:gd name="connsiteX15" fmla="*/ 1982298 w 3904846"/>
              <a:gd name="connsiteY15" fmla="*/ 6516111 h 6576911"/>
              <a:gd name="connsiteX16" fmla="*/ 1982298 w 3904846"/>
              <a:gd name="connsiteY16" fmla="*/ 6051723 h 6576911"/>
              <a:gd name="connsiteX17" fmla="*/ 2043098 w 3904846"/>
              <a:gd name="connsiteY17" fmla="*/ 5990922 h 6576911"/>
              <a:gd name="connsiteX18" fmla="*/ 1377440 w 3904846"/>
              <a:gd name="connsiteY18" fmla="*/ 5990922 h 6576911"/>
              <a:gd name="connsiteX19" fmla="*/ 1841829 w 3904846"/>
              <a:gd name="connsiteY19" fmla="*/ 5990922 h 6576911"/>
              <a:gd name="connsiteX20" fmla="*/ 1902629 w 3904846"/>
              <a:gd name="connsiteY20" fmla="*/ 6051723 h 6576911"/>
              <a:gd name="connsiteX21" fmla="*/ 1902629 w 3904846"/>
              <a:gd name="connsiteY21" fmla="*/ 6516111 h 6576911"/>
              <a:gd name="connsiteX22" fmla="*/ 1841829 w 3904846"/>
              <a:gd name="connsiteY22" fmla="*/ 6576911 h 6576911"/>
              <a:gd name="connsiteX23" fmla="*/ 1377440 w 3904846"/>
              <a:gd name="connsiteY23" fmla="*/ 6576911 h 6576911"/>
              <a:gd name="connsiteX24" fmla="*/ 1316640 w 3904846"/>
              <a:gd name="connsiteY24" fmla="*/ 6516111 h 6576911"/>
              <a:gd name="connsiteX25" fmla="*/ 1316640 w 3904846"/>
              <a:gd name="connsiteY25" fmla="*/ 6051723 h 6576911"/>
              <a:gd name="connsiteX26" fmla="*/ 1377440 w 3904846"/>
              <a:gd name="connsiteY26" fmla="*/ 5990922 h 6576911"/>
              <a:gd name="connsiteX27" fmla="*/ 726458 w 3904846"/>
              <a:gd name="connsiteY27" fmla="*/ 5990922 h 6576911"/>
              <a:gd name="connsiteX28" fmla="*/ 1190845 w 3904846"/>
              <a:gd name="connsiteY28" fmla="*/ 5990922 h 6576911"/>
              <a:gd name="connsiteX29" fmla="*/ 1251646 w 3904846"/>
              <a:gd name="connsiteY29" fmla="*/ 6051723 h 6576911"/>
              <a:gd name="connsiteX30" fmla="*/ 1251646 w 3904846"/>
              <a:gd name="connsiteY30" fmla="*/ 6516111 h 6576911"/>
              <a:gd name="connsiteX31" fmla="*/ 1191894 w 3904846"/>
              <a:gd name="connsiteY31" fmla="*/ 6576911 h 6576911"/>
              <a:gd name="connsiteX32" fmla="*/ 726458 w 3904846"/>
              <a:gd name="connsiteY32" fmla="*/ 6576911 h 6576911"/>
              <a:gd name="connsiteX33" fmla="*/ 665657 w 3904846"/>
              <a:gd name="connsiteY33" fmla="*/ 6516111 h 6576911"/>
              <a:gd name="connsiteX34" fmla="*/ 665657 w 3904846"/>
              <a:gd name="connsiteY34" fmla="*/ 6051723 h 6576911"/>
              <a:gd name="connsiteX35" fmla="*/ 726458 w 3904846"/>
              <a:gd name="connsiteY35" fmla="*/ 5990922 h 6576911"/>
              <a:gd name="connsiteX36" fmla="*/ 3379657 w 3904846"/>
              <a:gd name="connsiteY36" fmla="*/ 5331553 h 6576911"/>
              <a:gd name="connsiteX37" fmla="*/ 3844046 w 3904846"/>
              <a:gd name="connsiteY37" fmla="*/ 5331553 h 6576911"/>
              <a:gd name="connsiteX38" fmla="*/ 3904846 w 3904846"/>
              <a:gd name="connsiteY38" fmla="*/ 5392354 h 6576911"/>
              <a:gd name="connsiteX39" fmla="*/ 3904846 w 3904846"/>
              <a:gd name="connsiteY39" fmla="*/ 5856742 h 6576911"/>
              <a:gd name="connsiteX40" fmla="*/ 3844046 w 3904846"/>
              <a:gd name="connsiteY40" fmla="*/ 5917543 h 6576911"/>
              <a:gd name="connsiteX41" fmla="*/ 3379657 w 3904846"/>
              <a:gd name="connsiteY41" fmla="*/ 5917543 h 6576911"/>
              <a:gd name="connsiteX42" fmla="*/ 3318857 w 3904846"/>
              <a:gd name="connsiteY42" fmla="*/ 5856742 h 6576911"/>
              <a:gd name="connsiteX43" fmla="*/ 3318857 w 3904846"/>
              <a:gd name="connsiteY43" fmla="*/ 5392354 h 6576911"/>
              <a:gd name="connsiteX44" fmla="*/ 3379657 w 3904846"/>
              <a:gd name="connsiteY44" fmla="*/ 5331553 h 6576911"/>
              <a:gd name="connsiteX45" fmla="*/ 2713999 w 3904846"/>
              <a:gd name="connsiteY45" fmla="*/ 5331553 h 6576911"/>
              <a:gd name="connsiteX46" fmla="*/ 3178388 w 3904846"/>
              <a:gd name="connsiteY46" fmla="*/ 5331553 h 6576911"/>
              <a:gd name="connsiteX47" fmla="*/ 3239188 w 3904846"/>
              <a:gd name="connsiteY47" fmla="*/ 5392354 h 6576911"/>
              <a:gd name="connsiteX48" fmla="*/ 3239188 w 3904846"/>
              <a:gd name="connsiteY48" fmla="*/ 5856742 h 6576911"/>
              <a:gd name="connsiteX49" fmla="*/ 3178388 w 3904846"/>
              <a:gd name="connsiteY49" fmla="*/ 5917543 h 6576911"/>
              <a:gd name="connsiteX50" fmla="*/ 2713999 w 3904846"/>
              <a:gd name="connsiteY50" fmla="*/ 5917543 h 6576911"/>
              <a:gd name="connsiteX51" fmla="*/ 2653199 w 3904846"/>
              <a:gd name="connsiteY51" fmla="*/ 5856742 h 6576911"/>
              <a:gd name="connsiteX52" fmla="*/ 2653199 w 3904846"/>
              <a:gd name="connsiteY52" fmla="*/ 5392354 h 6576911"/>
              <a:gd name="connsiteX53" fmla="*/ 2713999 w 3904846"/>
              <a:gd name="connsiteY53" fmla="*/ 5331553 h 6576911"/>
              <a:gd name="connsiteX54" fmla="*/ 2043098 w 3904846"/>
              <a:gd name="connsiteY54" fmla="*/ 5331553 h 6576911"/>
              <a:gd name="connsiteX55" fmla="*/ 2507487 w 3904846"/>
              <a:gd name="connsiteY55" fmla="*/ 5331553 h 6576911"/>
              <a:gd name="connsiteX56" fmla="*/ 2568287 w 3904846"/>
              <a:gd name="connsiteY56" fmla="*/ 5392354 h 6576911"/>
              <a:gd name="connsiteX57" fmla="*/ 2568287 w 3904846"/>
              <a:gd name="connsiteY57" fmla="*/ 5856742 h 6576911"/>
              <a:gd name="connsiteX58" fmla="*/ 2507487 w 3904846"/>
              <a:gd name="connsiteY58" fmla="*/ 5917543 h 6576911"/>
              <a:gd name="connsiteX59" fmla="*/ 2043098 w 3904846"/>
              <a:gd name="connsiteY59" fmla="*/ 5917543 h 6576911"/>
              <a:gd name="connsiteX60" fmla="*/ 1982298 w 3904846"/>
              <a:gd name="connsiteY60" fmla="*/ 5856742 h 6576911"/>
              <a:gd name="connsiteX61" fmla="*/ 1982298 w 3904846"/>
              <a:gd name="connsiteY61" fmla="*/ 5392354 h 6576911"/>
              <a:gd name="connsiteX62" fmla="*/ 2043098 w 3904846"/>
              <a:gd name="connsiteY62" fmla="*/ 5331553 h 6576911"/>
              <a:gd name="connsiteX63" fmla="*/ 1377440 w 3904846"/>
              <a:gd name="connsiteY63" fmla="*/ 5331553 h 6576911"/>
              <a:gd name="connsiteX64" fmla="*/ 1841829 w 3904846"/>
              <a:gd name="connsiteY64" fmla="*/ 5331553 h 6576911"/>
              <a:gd name="connsiteX65" fmla="*/ 1902629 w 3904846"/>
              <a:gd name="connsiteY65" fmla="*/ 5392354 h 6576911"/>
              <a:gd name="connsiteX66" fmla="*/ 1902629 w 3904846"/>
              <a:gd name="connsiteY66" fmla="*/ 5856742 h 6576911"/>
              <a:gd name="connsiteX67" fmla="*/ 1841829 w 3904846"/>
              <a:gd name="connsiteY67" fmla="*/ 5917543 h 6576911"/>
              <a:gd name="connsiteX68" fmla="*/ 1377440 w 3904846"/>
              <a:gd name="connsiteY68" fmla="*/ 5917543 h 6576911"/>
              <a:gd name="connsiteX69" fmla="*/ 1316640 w 3904846"/>
              <a:gd name="connsiteY69" fmla="*/ 5856742 h 6576911"/>
              <a:gd name="connsiteX70" fmla="*/ 1316640 w 3904846"/>
              <a:gd name="connsiteY70" fmla="*/ 5392354 h 6576911"/>
              <a:gd name="connsiteX71" fmla="*/ 1377440 w 3904846"/>
              <a:gd name="connsiteY71" fmla="*/ 5331553 h 6576911"/>
              <a:gd name="connsiteX72" fmla="*/ 60801 w 3904846"/>
              <a:gd name="connsiteY72" fmla="*/ 5331553 h 6576911"/>
              <a:gd name="connsiteX73" fmla="*/ 525189 w 3904846"/>
              <a:gd name="connsiteY73" fmla="*/ 5331553 h 6576911"/>
              <a:gd name="connsiteX74" fmla="*/ 585989 w 3904846"/>
              <a:gd name="connsiteY74" fmla="*/ 5392354 h 6576911"/>
              <a:gd name="connsiteX75" fmla="*/ 585989 w 3904846"/>
              <a:gd name="connsiteY75" fmla="*/ 5856742 h 6576911"/>
              <a:gd name="connsiteX76" fmla="*/ 526237 w 3904846"/>
              <a:gd name="connsiteY76" fmla="*/ 5917543 h 6576911"/>
              <a:gd name="connsiteX77" fmla="*/ 60801 w 3904846"/>
              <a:gd name="connsiteY77" fmla="*/ 5917543 h 6576911"/>
              <a:gd name="connsiteX78" fmla="*/ 0 w 3904846"/>
              <a:gd name="connsiteY78" fmla="*/ 5856742 h 6576911"/>
              <a:gd name="connsiteX79" fmla="*/ 0 w 3904846"/>
              <a:gd name="connsiteY79" fmla="*/ 5392354 h 6576911"/>
              <a:gd name="connsiteX80" fmla="*/ 60801 w 3904846"/>
              <a:gd name="connsiteY80" fmla="*/ 5331553 h 6576911"/>
              <a:gd name="connsiteX81" fmla="*/ 3379657 w 3904846"/>
              <a:gd name="connsiteY81" fmla="*/ 4674280 h 6576911"/>
              <a:gd name="connsiteX82" fmla="*/ 3844046 w 3904846"/>
              <a:gd name="connsiteY82" fmla="*/ 4674280 h 6576911"/>
              <a:gd name="connsiteX83" fmla="*/ 3904846 w 3904846"/>
              <a:gd name="connsiteY83" fmla="*/ 4735081 h 6576911"/>
              <a:gd name="connsiteX84" fmla="*/ 3904846 w 3904846"/>
              <a:gd name="connsiteY84" fmla="*/ 5199469 h 6576911"/>
              <a:gd name="connsiteX85" fmla="*/ 3844046 w 3904846"/>
              <a:gd name="connsiteY85" fmla="*/ 5260270 h 6576911"/>
              <a:gd name="connsiteX86" fmla="*/ 3379657 w 3904846"/>
              <a:gd name="connsiteY86" fmla="*/ 5260270 h 6576911"/>
              <a:gd name="connsiteX87" fmla="*/ 3318857 w 3904846"/>
              <a:gd name="connsiteY87" fmla="*/ 5199469 h 6576911"/>
              <a:gd name="connsiteX88" fmla="*/ 3318857 w 3904846"/>
              <a:gd name="connsiteY88" fmla="*/ 4735081 h 6576911"/>
              <a:gd name="connsiteX89" fmla="*/ 3379657 w 3904846"/>
              <a:gd name="connsiteY89" fmla="*/ 4674280 h 6576911"/>
              <a:gd name="connsiteX90" fmla="*/ 2713999 w 3904846"/>
              <a:gd name="connsiteY90" fmla="*/ 4674280 h 6576911"/>
              <a:gd name="connsiteX91" fmla="*/ 3178388 w 3904846"/>
              <a:gd name="connsiteY91" fmla="*/ 4674280 h 6576911"/>
              <a:gd name="connsiteX92" fmla="*/ 3239188 w 3904846"/>
              <a:gd name="connsiteY92" fmla="*/ 4735081 h 6576911"/>
              <a:gd name="connsiteX93" fmla="*/ 3239188 w 3904846"/>
              <a:gd name="connsiteY93" fmla="*/ 5199469 h 6576911"/>
              <a:gd name="connsiteX94" fmla="*/ 3178388 w 3904846"/>
              <a:gd name="connsiteY94" fmla="*/ 5260270 h 6576911"/>
              <a:gd name="connsiteX95" fmla="*/ 2713999 w 3904846"/>
              <a:gd name="connsiteY95" fmla="*/ 5260270 h 6576911"/>
              <a:gd name="connsiteX96" fmla="*/ 2653199 w 3904846"/>
              <a:gd name="connsiteY96" fmla="*/ 5199469 h 6576911"/>
              <a:gd name="connsiteX97" fmla="*/ 2653199 w 3904846"/>
              <a:gd name="connsiteY97" fmla="*/ 4735081 h 6576911"/>
              <a:gd name="connsiteX98" fmla="*/ 2713999 w 3904846"/>
              <a:gd name="connsiteY98" fmla="*/ 4674280 h 6576911"/>
              <a:gd name="connsiteX99" fmla="*/ 1377440 w 3904846"/>
              <a:gd name="connsiteY99" fmla="*/ 4674280 h 6576911"/>
              <a:gd name="connsiteX100" fmla="*/ 1841829 w 3904846"/>
              <a:gd name="connsiteY100" fmla="*/ 4674280 h 6576911"/>
              <a:gd name="connsiteX101" fmla="*/ 1902629 w 3904846"/>
              <a:gd name="connsiteY101" fmla="*/ 4735081 h 6576911"/>
              <a:gd name="connsiteX102" fmla="*/ 1902629 w 3904846"/>
              <a:gd name="connsiteY102" fmla="*/ 5199469 h 6576911"/>
              <a:gd name="connsiteX103" fmla="*/ 1841829 w 3904846"/>
              <a:gd name="connsiteY103" fmla="*/ 5260270 h 6576911"/>
              <a:gd name="connsiteX104" fmla="*/ 1377440 w 3904846"/>
              <a:gd name="connsiteY104" fmla="*/ 5260270 h 6576911"/>
              <a:gd name="connsiteX105" fmla="*/ 1316640 w 3904846"/>
              <a:gd name="connsiteY105" fmla="*/ 5199469 h 6576911"/>
              <a:gd name="connsiteX106" fmla="*/ 1316640 w 3904846"/>
              <a:gd name="connsiteY106" fmla="*/ 4735081 h 6576911"/>
              <a:gd name="connsiteX107" fmla="*/ 1377440 w 3904846"/>
              <a:gd name="connsiteY107" fmla="*/ 4674280 h 6576911"/>
              <a:gd name="connsiteX108" fmla="*/ 726458 w 3904846"/>
              <a:gd name="connsiteY108" fmla="*/ 4674280 h 6576911"/>
              <a:gd name="connsiteX109" fmla="*/ 1190845 w 3904846"/>
              <a:gd name="connsiteY109" fmla="*/ 4674280 h 6576911"/>
              <a:gd name="connsiteX110" fmla="*/ 1251646 w 3904846"/>
              <a:gd name="connsiteY110" fmla="*/ 4735081 h 6576911"/>
              <a:gd name="connsiteX111" fmla="*/ 1251646 w 3904846"/>
              <a:gd name="connsiteY111" fmla="*/ 5199469 h 6576911"/>
              <a:gd name="connsiteX112" fmla="*/ 1191894 w 3904846"/>
              <a:gd name="connsiteY112" fmla="*/ 5260270 h 6576911"/>
              <a:gd name="connsiteX113" fmla="*/ 726458 w 3904846"/>
              <a:gd name="connsiteY113" fmla="*/ 5260270 h 6576911"/>
              <a:gd name="connsiteX114" fmla="*/ 665657 w 3904846"/>
              <a:gd name="connsiteY114" fmla="*/ 5199469 h 6576911"/>
              <a:gd name="connsiteX115" fmla="*/ 665657 w 3904846"/>
              <a:gd name="connsiteY115" fmla="*/ 4735081 h 6576911"/>
              <a:gd name="connsiteX116" fmla="*/ 726458 w 3904846"/>
              <a:gd name="connsiteY116" fmla="*/ 4674280 h 6576911"/>
              <a:gd name="connsiteX117" fmla="*/ 60801 w 3904846"/>
              <a:gd name="connsiteY117" fmla="*/ 4674280 h 6576911"/>
              <a:gd name="connsiteX118" fmla="*/ 525189 w 3904846"/>
              <a:gd name="connsiteY118" fmla="*/ 4674280 h 6576911"/>
              <a:gd name="connsiteX119" fmla="*/ 585989 w 3904846"/>
              <a:gd name="connsiteY119" fmla="*/ 4735081 h 6576911"/>
              <a:gd name="connsiteX120" fmla="*/ 585989 w 3904846"/>
              <a:gd name="connsiteY120" fmla="*/ 5199469 h 6576911"/>
              <a:gd name="connsiteX121" fmla="*/ 526237 w 3904846"/>
              <a:gd name="connsiteY121" fmla="*/ 5260270 h 6576911"/>
              <a:gd name="connsiteX122" fmla="*/ 60801 w 3904846"/>
              <a:gd name="connsiteY122" fmla="*/ 5260270 h 6576911"/>
              <a:gd name="connsiteX123" fmla="*/ 0 w 3904846"/>
              <a:gd name="connsiteY123" fmla="*/ 5199469 h 6576911"/>
              <a:gd name="connsiteX124" fmla="*/ 0 w 3904846"/>
              <a:gd name="connsiteY124" fmla="*/ 4735081 h 6576911"/>
              <a:gd name="connsiteX125" fmla="*/ 60801 w 3904846"/>
              <a:gd name="connsiteY125" fmla="*/ 4674280 h 6576911"/>
              <a:gd name="connsiteX126" fmla="*/ 2713999 w 3904846"/>
              <a:gd name="connsiteY126" fmla="*/ 3990802 h 6576911"/>
              <a:gd name="connsiteX127" fmla="*/ 3178388 w 3904846"/>
              <a:gd name="connsiteY127" fmla="*/ 3990802 h 6576911"/>
              <a:gd name="connsiteX128" fmla="*/ 3239188 w 3904846"/>
              <a:gd name="connsiteY128" fmla="*/ 4051603 h 6576911"/>
              <a:gd name="connsiteX129" fmla="*/ 3239188 w 3904846"/>
              <a:gd name="connsiteY129" fmla="*/ 4515991 h 6576911"/>
              <a:gd name="connsiteX130" fmla="*/ 3178388 w 3904846"/>
              <a:gd name="connsiteY130" fmla="*/ 4576792 h 6576911"/>
              <a:gd name="connsiteX131" fmla="*/ 2713999 w 3904846"/>
              <a:gd name="connsiteY131" fmla="*/ 4576792 h 6576911"/>
              <a:gd name="connsiteX132" fmla="*/ 2653199 w 3904846"/>
              <a:gd name="connsiteY132" fmla="*/ 4515991 h 6576911"/>
              <a:gd name="connsiteX133" fmla="*/ 2653199 w 3904846"/>
              <a:gd name="connsiteY133" fmla="*/ 4051603 h 6576911"/>
              <a:gd name="connsiteX134" fmla="*/ 2713999 w 3904846"/>
              <a:gd name="connsiteY134" fmla="*/ 3990802 h 6576911"/>
              <a:gd name="connsiteX135" fmla="*/ 2043098 w 3904846"/>
              <a:gd name="connsiteY135" fmla="*/ 3990802 h 6576911"/>
              <a:gd name="connsiteX136" fmla="*/ 2507487 w 3904846"/>
              <a:gd name="connsiteY136" fmla="*/ 3990802 h 6576911"/>
              <a:gd name="connsiteX137" fmla="*/ 2568287 w 3904846"/>
              <a:gd name="connsiteY137" fmla="*/ 4051603 h 6576911"/>
              <a:gd name="connsiteX138" fmla="*/ 2568287 w 3904846"/>
              <a:gd name="connsiteY138" fmla="*/ 4515991 h 6576911"/>
              <a:gd name="connsiteX139" fmla="*/ 2507487 w 3904846"/>
              <a:gd name="connsiteY139" fmla="*/ 4576792 h 6576911"/>
              <a:gd name="connsiteX140" fmla="*/ 2043098 w 3904846"/>
              <a:gd name="connsiteY140" fmla="*/ 4576792 h 6576911"/>
              <a:gd name="connsiteX141" fmla="*/ 1982298 w 3904846"/>
              <a:gd name="connsiteY141" fmla="*/ 4515991 h 6576911"/>
              <a:gd name="connsiteX142" fmla="*/ 1982298 w 3904846"/>
              <a:gd name="connsiteY142" fmla="*/ 4051603 h 6576911"/>
              <a:gd name="connsiteX143" fmla="*/ 2043098 w 3904846"/>
              <a:gd name="connsiteY143" fmla="*/ 3990802 h 6576911"/>
              <a:gd name="connsiteX144" fmla="*/ 1377440 w 3904846"/>
              <a:gd name="connsiteY144" fmla="*/ 3990802 h 6576911"/>
              <a:gd name="connsiteX145" fmla="*/ 1841829 w 3904846"/>
              <a:gd name="connsiteY145" fmla="*/ 3990802 h 6576911"/>
              <a:gd name="connsiteX146" fmla="*/ 1902629 w 3904846"/>
              <a:gd name="connsiteY146" fmla="*/ 4051603 h 6576911"/>
              <a:gd name="connsiteX147" fmla="*/ 1902629 w 3904846"/>
              <a:gd name="connsiteY147" fmla="*/ 4515991 h 6576911"/>
              <a:gd name="connsiteX148" fmla="*/ 1841829 w 3904846"/>
              <a:gd name="connsiteY148" fmla="*/ 4576792 h 6576911"/>
              <a:gd name="connsiteX149" fmla="*/ 1377440 w 3904846"/>
              <a:gd name="connsiteY149" fmla="*/ 4576792 h 6576911"/>
              <a:gd name="connsiteX150" fmla="*/ 1316640 w 3904846"/>
              <a:gd name="connsiteY150" fmla="*/ 4515991 h 6576911"/>
              <a:gd name="connsiteX151" fmla="*/ 1316640 w 3904846"/>
              <a:gd name="connsiteY151" fmla="*/ 4051603 h 6576911"/>
              <a:gd name="connsiteX152" fmla="*/ 1377440 w 3904846"/>
              <a:gd name="connsiteY152" fmla="*/ 3990802 h 6576911"/>
              <a:gd name="connsiteX153" fmla="*/ 60801 w 3904846"/>
              <a:gd name="connsiteY153" fmla="*/ 3990802 h 6576911"/>
              <a:gd name="connsiteX154" fmla="*/ 525189 w 3904846"/>
              <a:gd name="connsiteY154" fmla="*/ 3990802 h 6576911"/>
              <a:gd name="connsiteX155" fmla="*/ 585989 w 3904846"/>
              <a:gd name="connsiteY155" fmla="*/ 4051603 h 6576911"/>
              <a:gd name="connsiteX156" fmla="*/ 585989 w 3904846"/>
              <a:gd name="connsiteY156" fmla="*/ 4515991 h 6576911"/>
              <a:gd name="connsiteX157" fmla="*/ 526237 w 3904846"/>
              <a:gd name="connsiteY157" fmla="*/ 4576792 h 6576911"/>
              <a:gd name="connsiteX158" fmla="*/ 60801 w 3904846"/>
              <a:gd name="connsiteY158" fmla="*/ 4576792 h 6576911"/>
              <a:gd name="connsiteX159" fmla="*/ 0 w 3904846"/>
              <a:gd name="connsiteY159" fmla="*/ 4515991 h 6576911"/>
              <a:gd name="connsiteX160" fmla="*/ 0 w 3904846"/>
              <a:gd name="connsiteY160" fmla="*/ 4051603 h 6576911"/>
              <a:gd name="connsiteX161" fmla="*/ 60801 w 3904846"/>
              <a:gd name="connsiteY161" fmla="*/ 3990802 h 6576911"/>
              <a:gd name="connsiteX162" fmla="*/ 3379657 w 3904846"/>
              <a:gd name="connsiteY162" fmla="*/ 3308372 h 6576911"/>
              <a:gd name="connsiteX163" fmla="*/ 3844046 w 3904846"/>
              <a:gd name="connsiteY163" fmla="*/ 3308372 h 6576911"/>
              <a:gd name="connsiteX164" fmla="*/ 3904846 w 3904846"/>
              <a:gd name="connsiteY164" fmla="*/ 3369173 h 6576911"/>
              <a:gd name="connsiteX165" fmla="*/ 3904846 w 3904846"/>
              <a:gd name="connsiteY165" fmla="*/ 3833561 h 6576911"/>
              <a:gd name="connsiteX166" fmla="*/ 3844046 w 3904846"/>
              <a:gd name="connsiteY166" fmla="*/ 3894362 h 6576911"/>
              <a:gd name="connsiteX167" fmla="*/ 3379657 w 3904846"/>
              <a:gd name="connsiteY167" fmla="*/ 3894362 h 6576911"/>
              <a:gd name="connsiteX168" fmla="*/ 3318857 w 3904846"/>
              <a:gd name="connsiteY168" fmla="*/ 3833561 h 6576911"/>
              <a:gd name="connsiteX169" fmla="*/ 3318857 w 3904846"/>
              <a:gd name="connsiteY169" fmla="*/ 3369173 h 6576911"/>
              <a:gd name="connsiteX170" fmla="*/ 3379657 w 3904846"/>
              <a:gd name="connsiteY170" fmla="*/ 3308372 h 6576911"/>
              <a:gd name="connsiteX171" fmla="*/ 2713999 w 3904846"/>
              <a:gd name="connsiteY171" fmla="*/ 3308372 h 6576911"/>
              <a:gd name="connsiteX172" fmla="*/ 3178388 w 3904846"/>
              <a:gd name="connsiteY172" fmla="*/ 3308372 h 6576911"/>
              <a:gd name="connsiteX173" fmla="*/ 3239188 w 3904846"/>
              <a:gd name="connsiteY173" fmla="*/ 3369173 h 6576911"/>
              <a:gd name="connsiteX174" fmla="*/ 3239188 w 3904846"/>
              <a:gd name="connsiteY174" fmla="*/ 3833561 h 6576911"/>
              <a:gd name="connsiteX175" fmla="*/ 3178388 w 3904846"/>
              <a:gd name="connsiteY175" fmla="*/ 3894362 h 6576911"/>
              <a:gd name="connsiteX176" fmla="*/ 2713999 w 3904846"/>
              <a:gd name="connsiteY176" fmla="*/ 3894362 h 6576911"/>
              <a:gd name="connsiteX177" fmla="*/ 2653199 w 3904846"/>
              <a:gd name="connsiteY177" fmla="*/ 3833561 h 6576911"/>
              <a:gd name="connsiteX178" fmla="*/ 2653199 w 3904846"/>
              <a:gd name="connsiteY178" fmla="*/ 3369173 h 6576911"/>
              <a:gd name="connsiteX179" fmla="*/ 2713999 w 3904846"/>
              <a:gd name="connsiteY179" fmla="*/ 3308372 h 6576911"/>
              <a:gd name="connsiteX180" fmla="*/ 1377440 w 3904846"/>
              <a:gd name="connsiteY180" fmla="*/ 3308372 h 6576911"/>
              <a:gd name="connsiteX181" fmla="*/ 1841829 w 3904846"/>
              <a:gd name="connsiteY181" fmla="*/ 3308372 h 6576911"/>
              <a:gd name="connsiteX182" fmla="*/ 1902629 w 3904846"/>
              <a:gd name="connsiteY182" fmla="*/ 3369173 h 6576911"/>
              <a:gd name="connsiteX183" fmla="*/ 1902629 w 3904846"/>
              <a:gd name="connsiteY183" fmla="*/ 3833561 h 6576911"/>
              <a:gd name="connsiteX184" fmla="*/ 1841829 w 3904846"/>
              <a:gd name="connsiteY184" fmla="*/ 3894362 h 6576911"/>
              <a:gd name="connsiteX185" fmla="*/ 1377440 w 3904846"/>
              <a:gd name="connsiteY185" fmla="*/ 3894362 h 6576911"/>
              <a:gd name="connsiteX186" fmla="*/ 1316640 w 3904846"/>
              <a:gd name="connsiteY186" fmla="*/ 3833561 h 6576911"/>
              <a:gd name="connsiteX187" fmla="*/ 1316640 w 3904846"/>
              <a:gd name="connsiteY187" fmla="*/ 3369173 h 6576911"/>
              <a:gd name="connsiteX188" fmla="*/ 1377440 w 3904846"/>
              <a:gd name="connsiteY188" fmla="*/ 3308372 h 6576911"/>
              <a:gd name="connsiteX189" fmla="*/ 726458 w 3904846"/>
              <a:gd name="connsiteY189" fmla="*/ 3308372 h 6576911"/>
              <a:gd name="connsiteX190" fmla="*/ 1190845 w 3904846"/>
              <a:gd name="connsiteY190" fmla="*/ 3308372 h 6576911"/>
              <a:gd name="connsiteX191" fmla="*/ 1251646 w 3904846"/>
              <a:gd name="connsiteY191" fmla="*/ 3369173 h 6576911"/>
              <a:gd name="connsiteX192" fmla="*/ 1251646 w 3904846"/>
              <a:gd name="connsiteY192" fmla="*/ 3833561 h 6576911"/>
              <a:gd name="connsiteX193" fmla="*/ 1191894 w 3904846"/>
              <a:gd name="connsiteY193" fmla="*/ 3894362 h 6576911"/>
              <a:gd name="connsiteX194" fmla="*/ 726458 w 3904846"/>
              <a:gd name="connsiteY194" fmla="*/ 3894362 h 6576911"/>
              <a:gd name="connsiteX195" fmla="*/ 665657 w 3904846"/>
              <a:gd name="connsiteY195" fmla="*/ 3833561 h 6576911"/>
              <a:gd name="connsiteX196" fmla="*/ 665657 w 3904846"/>
              <a:gd name="connsiteY196" fmla="*/ 3369173 h 6576911"/>
              <a:gd name="connsiteX197" fmla="*/ 726458 w 3904846"/>
              <a:gd name="connsiteY197" fmla="*/ 3308372 h 6576911"/>
              <a:gd name="connsiteX198" fmla="*/ 60801 w 3904846"/>
              <a:gd name="connsiteY198" fmla="*/ 3308372 h 6576911"/>
              <a:gd name="connsiteX199" fmla="*/ 525189 w 3904846"/>
              <a:gd name="connsiteY199" fmla="*/ 3308372 h 6576911"/>
              <a:gd name="connsiteX200" fmla="*/ 585989 w 3904846"/>
              <a:gd name="connsiteY200" fmla="*/ 3369173 h 6576911"/>
              <a:gd name="connsiteX201" fmla="*/ 585989 w 3904846"/>
              <a:gd name="connsiteY201" fmla="*/ 3833561 h 6576911"/>
              <a:gd name="connsiteX202" fmla="*/ 526237 w 3904846"/>
              <a:gd name="connsiteY202" fmla="*/ 3894362 h 6576911"/>
              <a:gd name="connsiteX203" fmla="*/ 60801 w 3904846"/>
              <a:gd name="connsiteY203" fmla="*/ 3894362 h 6576911"/>
              <a:gd name="connsiteX204" fmla="*/ 0 w 3904846"/>
              <a:gd name="connsiteY204" fmla="*/ 3833561 h 6576911"/>
              <a:gd name="connsiteX205" fmla="*/ 0 w 3904846"/>
              <a:gd name="connsiteY205" fmla="*/ 3369173 h 6576911"/>
              <a:gd name="connsiteX206" fmla="*/ 60801 w 3904846"/>
              <a:gd name="connsiteY206" fmla="*/ 3308372 h 6576911"/>
              <a:gd name="connsiteX207" fmla="*/ 3379657 w 3904846"/>
              <a:gd name="connsiteY207" fmla="*/ 2658438 h 6576911"/>
              <a:gd name="connsiteX208" fmla="*/ 3844046 w 3904846"/>
              <a:gd name="connsiteY208" fmla="*/ 2658438 h 6576911"/>
              <a:gd name="connsiteX209" fmla="*/ 3904846 w 3904846"/>
              <a:gd name="connsiteY209" fmla="*/ 2719240 h 6576911"/>
              <a:gd name="connsiteX210" fmla="*/ 3904846 w 3904846"/>
              <a:gd name="connsiteY210" fmla="*/ 3183627 h 6576911"/>
              <a:gd name="connsiteX211" fmla="*/ 3844046 w 3904846"/>
              <a:gd name="connsiteY211" fmla="*/ 3244428 h 6576911"/>
              <a:gd name="connsiteX212" fmla="*/ 3379657 w 3904846"/>
              <a:gd name="connsiteY212" fmla="*/ 3244428 h 6576911"/>
              <a:gd name="connsiteX213" fmla="*/ 3318857 w 3904846"/>
              <a:gd name="connsiteY213" fmla="*/ 3183627 h 6576911"/>
              <a:gd name="connsiteX214" fmla="*/ 3318857 w 3904846"/>
              <a:gd name="connsiteY214" fmla="*/ 2719240 h 6576911"/>
              <a:gd name="connsiteX215" fmla="*/ 3379657 w 3904846"/>
              <a:gd name="connsiteY215" fmla="*/ 2658438 h 6576911"/>
              <a:gd name="connsiteX216" fmla="*/ 2713999 w 3904846"/>
              <a:gd name="connsiteY216" fmla="*/ 2658438 h 6576911"/>
              <a:gd name="connsiteX217" fmla="*/ 3178388 w 3904846"/>
              <a:gd name="connsiteY217" fmla="*/ 2658438 h 6576911"/>
              <a:gd name="connsiteX218" fmla="*/ 3239188 w 3904846"/>
              <a:gd name="connsiteY218" fmla="*/ 2719240 h 6576911"/>
              <a:gd name="connsiteX219" fmla="*/ 3239188 w 3904846"/>
              <a:gd name="connsiteY219" fmla="*/ 3183627 h 6576911"/>
              <a:gd name="connsiteX220" fmla="*/ 3178388 w 3904846"/>
              <a:gd name="connsiteY220" fmla="*/ 3244428 h 6576911"/>
              <a:gd name="connsiteX221" fmla="*/ 2713999 w 3904846"/>
              <a:gd name="connsiteY221" fmla="*/ 3244428 h 6576911"/>
              <a:gd name="connsiteX222" fmla="*/ 2653199 w 3904846"/>
              <a:gd name="connsiteY222" fmla="*/ 3183627 h 6576911"/>
              <a:gd name="connsiteX223" fmla="*/ 2653199 w 3904846"/>
              <a:gd name="connsiteY223" fmla="*/ 2719240 h 6576911"/>
              <a:gd name="connsiteX224" fmla="*/ 2713999 w 3904846"/>
              <a:gd name="connsiteY224" fmla="*/ 2658438 h 6576911"/>
              <a:gd name="connsiteX225" fmla="*/ 2043098 w 3904846"/>
              <a:gd name="connsiteY225" fmla="*/ 2658438 h 6576911"/>
              <a:gd name="connsiteX226" fmla="*/ 2507487 w 3904846"/>
              <a:gd name="connsiteY226" fmla="*/ 2658438 h 6576911"/>
              <a:gd name="connsiteX227" fmla="*/ 2568287 w 3904846"/>
              <a:gd name="connsiteY227" fmla="*/ 2719240 h 6576911"/>
              <a:gd name="connsiteX228" fmla="*/ 2568287 w 3904846"/>
              <a:gd name="connsiteY228" fmla="*/ 3183627 h 6576911"/>
              <a:gd name="connsiteX229" fmla="*/ 2507487 w 3904846"/>
              <a:gd name="connsiteY229" fmla="*/ 3244428 h 6576911"/>
              <a:gd name="connsiteX230" fmla="*/ 2043098 w 3904846"/>
              <a:gd name="connsiteY230" fmla="*/ 3244428 h 6576911"/>
              <a:gd name="connsiteX231" fmla="*/ 1982298 w 3904846"/>
              <a:gd name="connsiteY231" fmla="*/ 3183627 h 6576911"/>
              <a:gd name="connsiteX232" fmla="*/ 1982298 w 3904846"/>
              <a:gd name="connsiteY232" fmla="*/ 2719240 h 6576911"/>
              <a:gd name="connsiteX233" fmla="*/ 2043098 w 3904846"/>
              <a:gd name="connsiteY233" fmla="*/ 2658438 h 6576911"/>
              <a:gd name="connsiteX234" fmla="*/ 1377440 w 3904846"/>
              <a:gd name="connsiteY234" fmla="*/ 2658438 h 6576911"/>
              <a:gd name="connsiteX235" fmla="*/ 1841829 w 3904846"/>
              <a:gd name="connsiteY235" fmla="*/ 2658438 h 6576911"/>
              <a:gd name="connsiteX236" fmla="*/ 1902629 w 3904846"/>
              <a:gd name="connsiteY236" fmla="*/ 2719240 h 6576911"/>
              <a:gd name="connsiteX237" fmla="*/ 1902629 w 3904846"/>
              <a:gd name="connsiteY237" fmla="*/ 3183627 h 6576911"/>
              <a:gd name="connsiteX238" fmla="*/ 1841829 w 3904846"/>
              <a:gd name="connsiteY238" fmla="*/ 3244428 h 6576911"/>
              <a:gd name="connsiteX239" fmla="*/ 1377440 w 3904846"/>
              <a:gd name="connsiteY239" fmla="*/ 3244428 h 6576911"/>
              <a:gd name="connsiteX240" fmla="*/ 1316640 w 3904846"/>
              <a:gd name="connsiteY240" fmla="*/ 3183627 h 6576911"/>
              <a:gd name="connsiteX241" fmla="*/ 1316640 w 3904846"/>
              <a:gd name="connsiteY241" fmla="*/ 2719240 h 6576911"/>
              <a:gd name="connsiteX242" fmla="*/ 1377440 w 3904846"/>
              <a:gd name="connsiteY242" fmla="*/ 2658438 h 6576911"/>
              <a:gd name="connsiteX243" fmla="*/ 726458 w 3904846"/>
              <a:gd name="connsiteY243" fmla="*/ 2658438 h 6576911"/>
              <a:gd name="connsiteX244" fmla="*/ 1190845 w 3904846"/>
              <a:gd name="connsiteY244" fmla="*/ 2658438 h 6576911"/>
              <a:gd name="connsiteX245" fmla="*/ 1251646 w 3904846"/>
              <a:gd name="connsiteY245" fmla="*/ 2719240 h 6576911"/>
              <a:gd name="connsiteX246" fmla="*/ 1251646 w 3904846"/>
              <a:gd name="connsiteY246" fmla="*/ 3183627 h 6576911"/>
              <a:gd name="connsiteX247" fmla="*/ 1191894 w 3904846"/>
              <a:gd name="connsiteY247" fmla="*/ 3244428 h 6576911"/>
              <a:gd name="connsiteX248" fmla="*/ 726458 w 3904846"/>
              <a:gd name="connsiteY248" fmla="*/ 3244428 h 6576911"/>
              <a:gd name="connsiteX249" fmla="*/ 665657 w 3904846"/>
              <a:gd name="connsiteY249" fmla="*/ 3183627 h 6576911"/>
              <a:gd name="connsiteX250" fmla="*/ 665657 w 3904846"/>
              <a:gd name="connsiteY250" fmla="*/ 2719240 h 6576911"/>
              <a:gd name="connsiteX251" fmla="*/ 726458 w 3904846"/>
              <a:gd name="connsiteY251" fmla="*/ 2658438 h 6576911"/>
              <a:gd name="connsiteX252" fmla="*/ 2713999 w 3904846"/>
              <a:gd name="connsiteY252" fmla="*/ 1976007 h 6576911"/>
              <a:gd name="connsiteX253" fmla="*/ 3178388 w 3904846"/>
              <a:gd name="connsiteY253" fmla="*/ 1976007 h 6576911"/>
              <a:gd name="connsiteX254" fmla="*/ 3239188 w 3904846"/>
              <a:gd name="connsiteY254" fmla="*/ 2036807 h 6576911"/>
              <a:gd name="connsiteX255" fmla="*/ 3239188 w 3904846"/>
              <a:gd name="connsiteY255" fmla="*/ 2501196 h 6576911"/>
              <a:gd name="connsiteX256" fmla="*/ 3178388 w 3904846"/>
              <a:gd name="connsiteY256" fmla="*/ 2561997 h 6576911"/>
              <a:gd name="connsiteX257" fmla="*/ 2713999 w 3904846"/>
              <a:gd name="connsiteY257" fmla="*/ 2561997 h 6576911"/>
              <a:gd name="connsiteX258" fmla="*/ 2653199 w 3904846"/>
              <a:gd name="connsiteY258" fmla="*/ 2501196 h 6576911"/>
              <a:gd name="connsiteX259" fmla="*/ 2653199 w 3904846"/>
              <a:gd name="connsiteY259" fmla="*/ 2036807 h 6576911"/>
              <a:gd name="connsiteX260" fmla="*/ 2713999 w 3904846"/>
              <a:gd name="connsiteY260" fmla="*/ 1976007 h 6576911"/>
              <a:gd name="connsiteX261" fmla="*/ 2043098 w 3904846"/>
              <a:gd name="connsiteY261" fmla="*/ 1976007 h 6576911"/>
              <a:gd name="connsiteX262" fmla="*/ 2507487 w 3904846"/>
              <a:gd name="connsiteY262" fmla="*/ 1976007 h 6576911"/>
              <a:gd name="connsiteX263" fmla="*/ 2568287 w 3904846"/>
              <a:gd name="connsiteY263" fmla="*/ 2036807 h 6576911"/>
              <a:gd name="connsiteX264" fmla="*/ 2568287 w 3904846"/>
              <a:gd name="connsiteY264" fmla="*/ 2501196 h 6576911"/>
              <a:gd name="connsiteX265" fmla="*/ 2507487 w 3904846"/>
              <a:gd name="connsiteY265" fmla="*/ 2561997 h 6576911"/>
              <a:gd name="connsiteX266" fmla="*/ 2043098 w 3904846"/>
              <a:gd name="connsiteY266" fmla="*/ 2561997 h 6576911"/>
              <a:gd name="connsiteX267" fmla="*/ 1982298 w 3904846"/>
              <a:gd name="connsiteY267" fmla="*/ 2501196 h 6576911"/>
              <a:gd name="connsiteX268" fmla="*/ 1982298 w 3904846"/>
              <a:gd name="connsiteY268" fmla="*/ 2036807 h 6576911"/>
              <a:gd name="connsiteX269" fmla="*/ 2043098 w 3904846"/>
              <a:gd name="connsiteY269" fmla="*/ 1976007 h 6576911"/>
              <a:gd name="connsiteX270" fmla="*/ 726458 w 3904846"/>
              <a:gd name="connsiteY270" fmla="*/ 1976007 h 6576911"/>
              <a:gd name="connsiteX271" fmla="*/ 1190845 w 3904846"/>
              <a:gd name="connsiteY271" fmla="*/ 1976007 h 6576911"/>
              <a:gd name="connsiteX272" fmla="*/ 1251646 w 3904846"/>
              <a:gd name="connsiteY272" fmla="*/ 2036807 h 6576911"/>
              <a:gd name="connsiteX273" fmla="*/ 1251646 w 3904846"/>
              <a:gd name="connsiteY273" fmla="*/ 2501196 h 6576911"/>
              <a:gd name="connsiteX274" fmla="*/ 1191894 w 3904846"/>
              <a:gd name="connsiteY274" fmla="*/ 2561997 h 6576911"/>
              <a:gd name="connsiteX275" fmla="*/ 726458 w 3904846"/>
              <a:gd name="connsiteY275" fmla="*/ 2561997 h 6576911"/>
              <a:gd name="connsiteX276" fmla="*/ 665657 w 3904846"/>
              <a:gd name="connsiteY276" fmla="*/ 2501196 h 6576911"/>
              <a:gd name="connsiteX277" fmla="*/ 665657 w 3904846"/>
              <a:gd name="connsiteY277" fmla="*/ 2036807 h 6576911"/>
              <a:gd name="connsiteX278" fmla="*/ 726458 w 3904846"/>
              <a:gd name="connsiteY278" fmla="*/ 1976007 h 6576911"/>
              <a:gd name="connsiteX279" fmla="*/ 60801 w 3904846"/>
              <a:gd name="connsiteY279" fmla="*/ 1976007 h 6576911"/>
              <a:gd name="connsiteX280" fmla="*/ 525189 w 3904846"/>
              <a:gd name="connsiteY280" fmla="*/ 1976007 h 6576911"/>
              <a:gd name="connsiteX281" fmla="*/ 585989 w 3904846"/>
              <a:gd name="connsiteY281" fmla="*/ 2036807 h 6576911"/>
              <a:gd name="connsiteX282" fmla="*/ 585989 w 3904846"/>
              <a:gd name="connsiteY282" fmla="*/ 2501196 h 6576911"/>
              <a:gd name="connsiteX283" fmla="*/ 526237 w 3904846"/>
              <a:gd name="connsiteY283" fmla="*/ 2561997 h 6576911"/>
              <a:gd name="connsiteX284" fmla="*/ 60801 w 3904846"/>
              <a:gd name="connsiteY284" fmla="*/ 2561997 h 6576911"/>
              <a:gd name="connsiteX285" fmla="*/ 0 w 3904846"/>
              <a:gd name="connsiteY285" fmla="*/ 2501196 h 6576911"/>
              <a:gd name="connsiteX286" fmla="*/ 0 w 3904846"/>
              <a:gd name="connsiteY286" fmla="*/ 2036807 h 6576911"/>
              <a:gd name="connsiteX287" fmla="*/ 60801 w 3904846"/>
              <a:gd name="connsiteY287" fmla="*/ 1976007 h 6576911"/>
              <a:gd name="connsiteX288" fmla="*/ 3379657 w 3904846"/>
              <a:gd name="connsiteY288" fmla="*/ 1317689 h 6576911"/>
              <a:gd name="connsiteX289" fmla="*/ 3844046 w 3904846"/>
              <a:gd name="connsiteY289" fmla="*/ 1317689 h 6576911"/>
              <a:gd name="connsiteX290" fmla="*/ 3904846 w 3904846"/>
              <a:gd name="connsiteY290" fmla="*/ 1378489 h 6576911"/>
              <a:gd name="connsiteX291" fmla="*/ 3904846 w 3904846"/>
              <a:gd name="connsiteY291" fmla="*/ 1842877 h 6576911"/>
              <a:gd name="connsiteX292" fmla="*/ 3844046 w 3904846"/>
              <a:gd name="connsiteY292" fmla="*/ 1903677 h 6576911"/>
              <a:gd name="connsiteX293" fmla="*/ 3379657 w 3904846"/>
              <a:gd name="connsiteY293" fmla="*/ 1903677 h 6576911"/>
              <a:gd name="connsiteX294" fmla="*/ 3318857 w 3904846"/>
              <a:gd name="connsiteY294" fmla="*/ 1842877 h 6576911"/>
              <a:gd name="connsiteX295" fmla="*/ 3318857 w 3904846"/>
              <a:gd name="connsiteY295" fmla="*/ 1378489 h 6576911"/>
              <a:gd name="connsiteX296" fmla="*/ 3379657 w 3904846"/>
              <a:gd name="connsiteY296" fmla="*/ 1317689 h 6576911"/>
              <a:gd name="connsiteX297" fmla="*/ 2713999 w 3904846"/>
              <a:gd name="connsiteY297" fmla="*/ 1317689 h 6576911"/>
              <a:gd name="connsiteX298" fmla="*/ 3178388 w 3904846"/>
              <a:gd name="connsiteY298" fmla="*/ 1317689 h 6576911"/>
              <a:gd name="connsiteX299" fmla="*/ 3239188 w 3904846"/>
              <a:gd name="connsiteY299" fmla="*/ 1378489 h 6576911"/>
              <a:gd name="connsiteX300" fmla="*/ 3239188 w 3904846"/>
              <a:gd name="connsiteY300" fmla="*/ 1842877 h 6576911"/>
              <a:gd name="connsiteX301" fmla="*/ 3178388 w 3904846"/>
              <a:gd name="connsiteY301" fmla="*/ 1903677 h 6576911"/>
              <a:gd name="connsiteX302" fmla="*/ 2713999 w 3904846"/>
              <a:gd name="connsiteY302" fmla="*/ 1903677 h 6576911"/>
              <a:gd name="connsiteX303" fmla="*/ 2653199 w 3904846"/>
              <a:gd name="connsiteY303" fmla="*/ 1842877 h 6576911"/>
              <a:gd name="connsiteX304" fmla="*/ 2653199 w 3904846"/>
              <a:gd name="connsiteY304" fmla="*/ 1378489 h 6576911"/>
              <a:gd name="connsiteX305" fmla="*/ 2713999 w 3904846"/>
              <a:gd name="connsiteY305" fmla="*/ 1317689 h 6576911"/>
              <a:gd name="connsiteX306" fmla="*/ 2043098 w 3904846"/>
              <a:gd name="connsiteY306" fmla="*/ 1317689 h 6576911"/>
              <a:gd name="connsiteX307" fmla="*/ 2507487 w 3904846"/>
              <a:gd name="connsiteY307" fmla="*/ 1317689 h 6576911"/>
              <a:gd name="connsiteX308" fmla="*/ 2568287 w 3904846"/>
              <a:gd name="connsiteY308" fmla="*/ 1378489 h 6576911"/>
              <a:gd name="connsiteX309" fmla="*/ 2568287 w 3904846"/>
              <a:gd name="connsiteY309" fmla="*/ 1842877 h 6576911"/>
              <a:gd name="connsiteX310" fmla="*/ 2507487 w 3904846"/>
              <a:gd name="connsiteY310" fmla="*/ 1903677 h 6576911"/>
              <a:gd name="connsiteX311" fmla="*/ 2043098 w 3904846"/>
              <a:gd name="connsiteY311" fmla="*/ 1903677 h 6576911"/>
              <a:gd name="connsiteX312" fmla="*/ 1982298 w 3904846"/>
              <a:gd name="connsiteY312" fmla="*/ 1842877 h 6576911"/>
              <a:gd name="connsiteX313" fmla="*/ 1982298 w 3904846"/>
              <a:gd name="connsiteY313" fmla="*/ 1378489 h 6576911"/>
              <a:gd name="connsiteX314" fmla="*/ 2043098 w 3904846"/>
              <a:gd name="connsiteY314" fmla="*/ 1317689 h 6576911"/>
              <a:gd name="connsiteX315" fmla="*/ 1377440 w 3904846"/>
              <a:gd name="connsiteY315" fmla="*/ 1317689 h 6576911"/>
              <a:gd name="connsiteX316" fmla="*/ 1841829 w 3904846"/>
              <a:gd name="connsiteY316" fmla="*/ 1317689 h 6576911"/>
              <a:gd name="connsiteX317" fmla="*/ 1902629 w 3904846"/>
              <a:gd name="connsiteY317" fmla="*/ 1378489 h 6576911"/>
              <a:gd name="connsiteX318" fmla="*/ 1902629 w 3904846"/>
              <a:gd name="connsiteY318" fmla="*/ 1842877 h 6576911"/>
              <a:gd name="connsiteX319" fmla="*/ 1841829 w 3904846"/>
              <a:gd name="connsiteY319" fmla="*/ 1903677 h 6576911"/>
              <a:gd name="connsiteX320" fmla="*/ 1377440 w 3904846"/>
              <a:gd name="connsiteY320" fmla="*/ 1903677 h 6576911"/>
              <a:gd name="connsiteX321" fmla="*/ 1316640 w 3904846"/>
              <a:gd name="connsiteY321" fmla="*/ 1842877 h 6576911"/>
              <a:gd name="connsiteX322" fmla="*/ 1316640 w 3904846"/>
              <a:gd name="connsiteY322" fmla="*/ 1378489 h 6576911"/>
              <a:gd name="connsiteX323" fmla="*/ 1377440 w 3904846"/>
              <a:gd name="connsiteY323" fmla="*/ 1317689 h 6576911"/>
              <a:gd name="connsiteX324" fmla="*/ 726458 w 3904846"/>
              <a:gd name="connsiteY324" fmla="*/ 1317689 h 6576911"/>
              <a:gd name="connsiteX325" fmla="*/ 1190845 w 3904846"/>
              <a:gd name="connsiteY325" fmla="*/ 1317689 h 6576911"/>
              <a:gd name="connsiteX326" fmla="*/ 1251646 w 3904846"/>
              <a:gd name="connsiteY326" fmla="*/ 1378490 h 6576911"/>
              <a:gd name="connsiteX327" fmla="*/ 1251646 w 3904846"/>
              <a:gd name="connsiteY327" fmla="*/ 1842877 h 6576911"/>
              <a:gd name="connsiteX328" fmla="*/ 1191894 w 3904846"/>
              <a:gd name="connsiteY328" fmla="*/ 1903677 h 6576911"/>
              <a:gd name="connsiteX329" fmla="*/ 726458 w 3904846"/>
              <a:gd name="connsiteY329" fmla="*/ 1903677 h 6576911"/>
              <a:gd name="connsiteX330" fmla="*/ 665657 w 3904846"/>
              <a:gd name="connsiteY330" fmla="*/ 1842877 h 6576911"/>
              <a:gd name="connsiteX331" fmla="*/ 665657 w 3904846"/>
              <a:gd name="connsiteY331" fmla="*/ 1378490 h 6576911"/>
              <a:gd name="connsiteX332" fmla="*/ 726458 w 3904846"/>
              <a:gd name="connsiteY332" fmla="*/ 1317689 h 6576911"/>
              <a:gd name="connsiteX333" fmla="*/ 3379657 w 3904846"/>
              <a:gd name="connsiteY333" fmla="*/ 658321 h 6576911"/>
              <a:gd name="connsiteX334" fmla="*/ 3844046 w 3904846"/>
              <a:gd name="connsiteY334" fmla="*/ 658321 h 6576911"/>
              <a:gd name="connsiteX335" fmla="*/ 3904846 w 3904846"/>
              <a:gd name="connsiteY335" fmla="*/ 719120 h 6576911"/>
              <a:gd name="connsiteX336" fmla="*/ 3904846 w 3904846"/>
              <a:gd name="connsiteY336" fmla="*/ 1183509 h 6576911"/>
              <a:gd name="connsiteX337" fmla="*/ 3844046 w 3904846"/>
              <a:gd name="connsiteY337" fmla="*/ 1245358 h 6576911"/>
              <a:gd name="connsiteX338" fmla="*/ 3379657 w 3904846"/>
              <a:gd name="connsiteY338" fmla="*/ 1245358 h 6576911"/>
              <a:gd name="connsiteX339" fmla="*/ 3318857 w 3904846"/>
              <a:gd name="connsiteY339" fmla="*/ 1184557 h 6576911"/>
              <a:gd name="connsiteX340" fmla="*/ 3318857 w 3904846"/>
              <a:gd name="connsiteY340" fmla="*/ 719120 h 6576911"/>
              <a:gd name="connsiteX341" fmla="*/ 3379657 w 3904846"/>
              <a:gd name="connsiteY341" fmla="*/ 658321 h 6576911"/>
              <a:gd name="connsiteX342" fmla="*/ 2713999 w 3904846"/>
              <a:gd name="connsiteY342" fmla="*/ 658321 h 6576911"/>
              <a:gd name="connsiteX343" fmla="*/ 3178388 w 3904846"/>
              <a:gd name="connsiteY343" fmla="*/ 658321 h 6576911"/>
              <a:gd name="connsiteX344" fmla="*/ 3239188 w 3904846"/>
              <a:gd name="connsiteY344" fmla="*/ 719120 h 6576911"/>
              <a:gd name="connsiteX345" fmla="*/ 3239188 w 3904846"/>
              <a:gd name="connsiteY345" fmla="*/ 1183509 h 6576911"/>
              <a:gd name="connsiteX346" fmla="*/ 3178388 w 3904846"/>
              <a:gd name="connsiteY346" fmla="*/ 1245358 h 6576911"/>
              <a:gd name="connsiteX347" fmla="*/ 2713999 w 3904846"/>
              <a:gd name="connsiteY347" fmla="*/ 1245358 h 6576911"/>
              <a:gd name="connsiteX348" fmla="*/ 2653199 w 3904846"/>
              <a:gd name="connsiteY348" fmla="*/ 1184558 h 6576911"/>
              <a:gd name="connsiteX349" fmla="*/ 2653199 w 3904846"/>
              <a:gd name="connsiteY349" fmla="*/ 719120 h 6576911"/>
              <a:gd name="connsiteX350" fmla="*/ 2713999 w 3904846"/>
              <a:gd name="connsiteY350" fmla="*/ 658321 h 6576911"/>
              <a:gd name="connsiteX351" fmla="*/ 1377440 w 3904846"/>
              <a:gd name="connsiteY351" fmla="*/ 658321 h 6576911"/>
              <a:gd name="connsiteX352" fmla="*/ 1841829 w 3904846"/>
              <a:gd name="connsiteY352" fmla="*/ 658321 h 6576911"/>
              <a:gd name="connsiteX353" fmla="*/ 1902629 w 3904846"/>
              <a:gd name="connsiteY353" fmla="*/ 719121 h 6576911"/>
              <a:gd name="connsiteX354" fmla="*/ 1902629 w 3904846"/>
              <a:gd name="connsiteY354" fmla="*/ 1183509 h 6576911"/>
              <a:gd name="connsiteX355" fmla="*/ 1841829 w 3904846"/>
              <a:gd name="connsiteY355" fmla="*/ 1245358 h 6576911"/>
              <a:gd name="connsiteX356" fmla="*/ 1377440 w 3904846"/>
              <a:gd name="connsiteY356" fmla="*/ 1245358 h 6576911"/>
              <a:gd name="connsiteX357" fmla="*/ 1316640 w 3904846"/>
              <a:gd name="connsiteY357" fmla="*/ 1184558 h 6576911"/>
              <a:gd name="connsiteX358" fmla="*/ 1316640 w 3904846"/>
              <a:gd name="connsiteY358" fmla="*/ 719121 h 6576911"/>
              <a:gd name="connsiteX359" fmla="*/ 1377440 w 3904846"/>
              <a:gd name="connsiteY359" fmla="*/ 658321 h 6576911"/>
              <a:gd name="connsiteX360" fmla="*/ 726458 w 3904846"/>
              <a:gd name="connsiteY360" fmla="*/ 658321 h 6576911"/>
              <a:gd name="connsiteX361" fmla="*/ 1190845 w 3904846"/>
              <a:gd name="connsiteY361" fmla="*/ 658321 h 6576911"/>
              <a:gd name="connsiteX362" fmla="*/ 1251646 w 3904846"/>
              <a:gd name="connsiteY362" fmla="*/ 719121 h 6576911"/>
              <a:gd name="connsiteX363" fmla="*/ 1251646 w 3904846"/>
              <a:gd name="connsiteY363" fmla="*/ 1183509 h 6576911"/>
              <a:gd name="connsiteX364" fmla="*/ 1191894 w 3904846"/>
              <a:gd name="connsiteY364" fmla="*/ 1245359 h 6576911"/>
              <a:gd name="connsiteX365" fmla="*/ 726458 w 3904846"/>
              <a:gd name="connsiteY365" fmla="*/ 1245359 h 6576911"/>
              <a:gd name="connsiteX366" fmla="*/ 665657 w 3904846"/>
              <a:gd name="connsiteY366" fmla="*/ 1184558 h 6576911"/>
              <a:gd name="connsiteX367" fmla="*/ 665657 w 3904846"/>
              <a:gd name="connsiteY367" fmla="*/ 719121 h 6576911"/>
              <a:gd name="connsiteX368" fmla="*/ 726458 w 3904846"/>
              <a:gd name="connsiteY368" fmla="*/ 658321 h 6576911"/>
              <a:gd name="connsiteX369" fmla="*/ 60801 w 3904846"/>
              <a:gd name="connsiteY369" fmla="*/ 658321 h 6576911"/>
              <a:gd name="connsiteX370" fmla="*/ 525189 w 3904846"/>
              <a:gd name="connsiteY370" fmla="*/ 658321 h 6576911"/>
              <a:gd name="connsiteX371" fmla="*/ 585989 w 3904846"/>
              <a:gd name="connsiteY371" fmla="*/ 719121 h 6576911"/>
              <a:gd name="connsiteX372" fmla="*/ 585989 w 3904846"/>
              <a:gd name="connsiteY372" fmla="*/ 1183509 h 6576911"/>
              <a:gd name="connsiteX373" fmla="*/ 526237 w 3904846"/>
              <a:gd name="connsiteY373" fmla="*/ 1245359 h 6576911"/>
              <a:gd name="connsiteX374" fmla="*/ 60801 w 3904846"/>
              <a:gd name="connsiteY374" fmla="*/ 1245359 h 6576911"/>
              <a:gd name="connsiteX375" fmla="*/ 0 w 3904846"/>
              <a:gd name="connsiteY375" fmla="*/ 1184558 h 6576911"/>
              <a:gd name="connsiteX376" fmla="*/ 0 w 3904846"/>
              <a:gd name="connsiteY376" fmla="*/ 719121 h 6576911"/>
              <a:gd name="connsiteX377" fmla="*/ 60801 w 3904846"/>
              <a:gd name="connsiteY377" fmla="*/ 658321 h 6576911"/>
              <a:gd name="connsiteX378" fmla="*/ 1377440 w 3904846"/>
              <a:gd name="connsiteY378" fmla="*/ 1 h 6576911"/>
              <a:gd name="connsiteX379" fmla="*/ 1841829 w 3904846"/>
              <a:gd name="connsiteY379" fmla="*/ 1 h 6576911"/>
              <a:gd name="connsiteX380" fmla="*/ 1902629 w 3904846"/>
              <a:gd name="connsiteY380" fmla="*/ 60801 h 6576911"/>
              <a:gd name="connsiteX381" fmla="*/ 1902629 w 3904846"/>
              <a:gd name="connsiteY381" fmla="*/ 525189 h 6576911"/>
              <a:gd name="connsiteX382" fmla="*/ 1841829 w 3904846"/>
              <a:gd name="connsiteY382" fmla="*/ 587039 h 6576911"/>
              <a:gd name="connsiteX383" fmla="*/ 1377440 w 3904846"/>
              <a:gd name="connsiteY383" fmla="*/ 587039 h 6576911"/>
              <a:gd name="connsiteX384" fmla="*/ 1316640 w 3904846"/>
              <a:gd name="connsiteY384" fmla="*/ 526238 h 6576911"/>
              <a:gd name="connsiteX385" fmla="*/ 1316640 w 3904846"/>
              <a:gd name="connsiteY385" fmla="*/ 60801 h 6576911"/>
              <a:gd name="connsiteX386" fmla="*/ 1377440 w 3904846"/>
              <a:gd name="connsiteY386" fmla="*/ 1 h 6576911"/>
              <a:gd name="connsiteX387" fmla="*/ 60801 w 3904846"/>
              <a:gd name="connsiteY387" fmla="*/ 1 h 6576911"/>
              <a:gd name="connsiteX388" fmla="*/ 525189 w 3904846"/>
              <a:gd name="connsiteY388" fmla="*/ 1 h 6576911"/>
              <a:gd name="connsiteX389" fmla="*/ 587039 w 3904846"/>
              <a:gd name="connsiteY389" fmla="*/ 60801 h 6576911"/>
              <a:gd name="connsiteX390" fmla="*/ 587039 w 3904846"/>
              <a:gd name="connsiteY390" fmla="*/ 525190 h 6576911"/>
              <a:gd name="connsiteX391" fmla="*/ 526238 w 3904846"/>
              <a:gd name="connsiteY391" fmla="*/ 587039 h 6576911"/>
              <a:gd name="connsiteX392" fmla="*/ 60801 w 3904846"/>
              <a:gd name="connsiteY392" fmla="*/ 587039 h 6576911"/>
              <a:gd name="connsiteX393" fmla="*/ 0 w 3904846"/>
              <a:gd name="connsiteY393" fmla="*/ 526238 h 6576911"/>
              <a:gd name="connsiteX394" fmla="*/ 0 w 3904846"/>
              <a:gd name="connsiteY394" fmla="*/ 60801 h 6576911"/>
              <a:gd name="connsiteX395" fmla="*/ 60801 w 3904846"/>
              <a:gd name="connsiteY395" fmla="*/ 1 h 6576911"/>
              <a:gd name="connsiteX396" fmla="*/ 2713999 w 3904846"/>
              <a:gd name="connsiteY396" fmla="*/ 0 h 6576911"/>
              <a:gd name="connsiteX397" fmla="*/ 3178388 w 3904846"/>
              <a:gd name="connsiteY397" fmla="*/ 0 h 6576911"/>
              <a:gd name="connsiteX398" fmla="*/ 3239188 w 3904846"/>
              <a:gd name="connsiteY398" fmla="*/ 60801 h 6576911"/>
              <a:gd name="connsiteX399" fmla="*/ 3239188 w 3904846"/>
              <a:gd name="connsiteY399" fmla="*/ 525189 h 6576911"/>
              <a:gd name="connsiteX400" fmla="*/ 3178388 w 3904846"/>
              <a:gd name="connsiteY400" fmla="*/ 587038 h 6576911"/>
              <a:gd name="connsiteX401" fmla="*/ 2713999 w 3904846"/>
              <a:gd name="connsiteY401" fmla="*/ 587038 h 6576911"/>
              <a:gd name="connsiteX402" fmla="*/ 2653199 w 3904846"/>
              <a:gd name="connsiteY402" fmla="*/ 526237 h 6576911"/>
              <a:gd name="connsiteX403" fmla="*/ 2653199 w 3904846"/>
              <a:gd name="connsiteY403" fmla="*/ 60801 h 6576911"/>
              <a:gd name="connsiteX404" fmla="*/ 2713999 w 3904846"/>
              <a:gd name="connsiteY404" fmla="*/ 0 h 6576911"/>
              <a:gd name="connsiteX405" fmla="*/ 2043098 w 3904846"/>
              <a:gd name="connsiteY405" fmla="*/ 0 h 6576911"/>
              <a:gd name="connsiteX406" fmla="*/ 2507487 w 3904846"/>
              <a:gd name="connsiteY406" fmla="*/ 0 h 6576911"/>
              <a:gd name="connsiteX407" fmla="*/ 2568287 w 3904846"/>
              <a:gd name="connsiteY407" fmla="*/ 60801 h 6576911"/>
              <a:gd name="connsiteX408" fmla="*/ 2568287 w 3904846"/>
              <a:gd name="connsiteY408" fmla="*/ 525189 h 6576911"/>
              <a:gd name="connsiteX409" fmla="*/ 2507487 w 3904846"/>
              <a:gd name="connsiteY409" fmla="*/ 587038 h 6576911"/>
              <a:gd name="connsiteX410" fmla="*/ 2043098 w 3904846"/>
              <a:gd name="connsiteY410" fmla="*/ 587038 h 6576911"/>
              <a:gd name="connsiteX411" fmla="*/ 1982298 w 3904846"/>
              <a:gd name="connsiteY411" fmla="*/ 526238 h 6576911"/>
              <a:gd name="connsiteX412" fmla="*/ 1982298 w 3904846"/>
              <a:gd name="connsiteY412" fmla="*/ 60801 h 6576911"/>
              <a:gd name="connsiteX413" fmla="*/ 2043098 w 3904846"/>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6" h="6576911">
                <a:moveTo>
                  <a:pt x="3379657" y="5990922"/>
                </a:moveTo>
                <a:lnTo>
                  <a:pt x="3844046" y="5990922"/>
                </a:lnTo>
                <a:cubicBezTo>
                  <a:pt x="3877591" y="5990922"/>
                  <a:pt x="3904846" y="6018177"/>
                  <a:pt x="3904846" y="6051723"/>
                </a:cubicBezTo>
                <a:lnTo>
                  <a:pt x="3904846" y="6516111"/>
                </a:lnTo>
                <a:cubicBezTo>
                  <a:pt x="3904846" y="6548607"/>
                  <a:pt x="3877591" y="6576911"/>
                  <a:pt x="3844046" y="6576911"/>
                </a:cubicBezTo>
                <a:lnTo>
                  <a:pt x="3379657" y="6576911"/>
                </a:lnTo>
                <a:cubicBezTo>
                  <a:pt x="3346112" y="6576911"/>
                  <a:pt x="3318857" y="6549656"/>
                  <a:pt x="3318857" y="6516111"/>
                </a:cubicBezTo>
                <a:lnTo>
                  <a:pt x="3318857" y="6051723"/>
                </a:lnTo>
                <a:cubicBezTo>
                  <a:pt x="3318857" y="6018177"/>
                  <a:pt x="3346112" y="5990922"/>
                  <a:pt x="3379657" y="5990922"/>
                </a:cubicBezTo>
                <a:close/>
                <a:moveTo>
                  <a:pt x="2043098" y="5990922"/>
                </a:moveTo>
                <a:lnTo>
                  <a:pt x="2507487" y="5990922"/>
                </a:lnTo>
                <a:cubicBezTo>
                  <a:pt x="2541032" y="5990922"/>
                  <a:pt x="2568287" y="6018177"/>
                  <a:pt x="2568287" y="6051723"/>
                </a:cubicBezTo>
                <a:lnTo>
                  <a:pt x="2568287" y="6516111"/>
                </a:lnTo>
                <a:cubicBezTo>
                  <a:pt x="2568287" y="6548607"/>
                  <a:pt x="2541032" y="6576911"/>
                  <a:pt x="2507487" y="6576911"/>
                </a:cubicBezTo>
                <a:lnTo>
                  <a:pt x="2043098" y="6576911"/>
                </a:lnTo>
                <a:cubicBezTo>
                  <a:pt x="2009553" y="6576911"/>
                  <a:pt x="1982298" y="6549656"/>
                  <a:pt x="1982298" y="6516111"/>
                </a:cubicBezTo>
                <a:lnTo>
                  <a:pt x="1982298" y="6051723"/>
                </a:lnTo>
                <a:cubicBezTo>
                  <a:pt x="1982298" y="6018177"/>
                  <a:pt x="2009553" y="5990922"/>
                  <a:pt x="2043098" y="5990922"/>
                </a:cubicBezTo>
                <a:close/>
                <a:moveTo>
                  <a:pt x="1377440" y="5990922"/>
                </a:moveTo>
                <a:lnTo>
                  <a:pt x="1841829" y="5990922"/>
                </a:lnTo>
                <a:cubicBezTo>
                  <a:pt x="1875374" y="5990922"/>
                  <a:pt x="1902629" y="6018177"/>
                  <a:pt x="1902629" y="6051723"/>
                </a:cubicBezTo>
                <a:lnTo>
                  <a:pt x="1902629" y="6516111"/>
                </a:lnTo>
                <a:cubicBezTo>
                  <a:pt x="1902629" y="6548607"/>
                  <a:pt x="1875374"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7" y="5331553"/>
                </a:moveTo>
                <a:lnTo>
                  <a:pt x="3844046" y="5331553"/>
                </a:lnTo>
                <a:cubicBezTo>
                  <a:pt x="3877591" y="5331553"/>
                  <a:pt x="3904846" y="5358808"/>
                  <a:pt x="3904846" y="5392354"/>
                </a:cubicBezTo>
                <a:lnTo>
                  <a:pt x="3904846" y="5856742"/>
                </a:lnTo>
                <a:cubicBezTo>
                  <a:pt x="3904846" y="5890288"/>
                  <a:pt x="3877591" y="5917543"/>
                  <a:pt x="3844046" y="5917543"/>
                </a:cubicBezTo>
                <a:lnTo>
                  <a:pt x="3379657" y="5917543"/>
                </a:lnTo>
                <a:cubicBezTo>
                  <a:pt x="3346112" y="5917543"/>
                  <a:pt x="3318857" y="5890288"/>
                  <a:pt x="3318857" y="5856742"/>
                </a:cubicBezTo>
                <a:lnTo>
                  <a:pt x="3318857" y="5392354"/>
                </a:lnTo>
                <a:cubicBezTo>
                  <a:pt x="3318857" y="5358808"/>
                  <a:pt x="3346112" y="5331553"/>
                  <a:pt x="3379657" y="5331553"/>
                </a:cubicBezTo>
                <a:close/>
                <a:moveTo>
                  <a:pt x="2713999" y="5331553"/>
                </a:moveTo>
                <a:lnTo>
                  <a:pt x="3178388" y="5331553"/>
                </a:lnTo>
                <a:cubicBezTo>
                  <a:pt x="3211933" y="5331553"/>
                  <a:pt x="3239188" y="5358808"/>
                  <a:pt x="3239188" y="5392354"/>
                </a:cubicBezTo>
                <a:lnTo>
                  <a:pt x="3239188" y="5856742"/>
                </a:lnTo>
                <a:cubicBezTo>
                  <a:pt x="3239188" y="5890288"/>
                  <a:pt x="3211933" y="5917543"/>
                  <a:pt x="3178388" y="5917543"/>
                </a:cubicBezTo>
                <a:lnTo>
                  <a:pt x="2713999" y="5917543"/>
                </a:lnTo>
                <a:cubicBezTo>
                  <a:pt x="2680454" y="5917543"/>
                  <a:pt x="2653199" y="5890288"/>
                  <a:pt x="2653199" y="5856742"/>
                </a:cubicBezTo>
                <a:lnTo>
                  <a:pt x="2653199" y="5392354"/>
                </a:lnTo>
                <a:cubicBezTo>
                  <a:pt x="2653199" y="5358808"/>
                  <a:pt x="2680454" y="5331553"/>
                  <a:pt x="2713999" y="5331553"/>
                </a:cubicBezTo>
                <a:close/>
                <a:moveTo>
                  <a:pt x="2043098" y="5331553"/>
                </a:moveTo>
                <a:lnTo>
                  <a:pt x="2507487" y="5331553"/>
                </a:lnTo>
                <a:cubicBezTo>
                  <a:pt x="2541032" y="5331553"/>
                  <a:pt x="2568287" y="5358808"/>
                  <a:pt x="2568287" y="5392354"/>
                </a:cubicBezTo>
                <a:lnTo>
                  <a:pt x="2568287" y="5856742"/>
                </a:lnTo>
                <a:cubicBezTo>
                  <a:pt x="2568287" y="5890288"/>
                  <a:pt x="2541032" y="5917543"/>
                  <a:pt x="2507487" y="5917543"/>
                </a:cubicBezTo>
                <a:lnTo>
                  <a:pt x="2043098" y="5917543"/>
                </a:lnTo>
                <a:cubicBezTo>
                  <a:pt x="2009553" y="5917543"/>
                  <a:pt x="1982298" y="5890288"/>
                  <a:pt x="1982298" y="5856742"/>
                </a:cubicBezTo>
                <a:lnTo>
                  <a:pt x="1982298" y="5392354"/>
                </a:lnTo>
                <a:cubicBezTo>
                  <a:pt x="1982298" y="5358808"/>
                  <a:pt x="2009553" y="5331553"/>
                  <a:pt x="2043098" y="5331553"/>
                </a:cubicBezTo>
                <a:close/>
                <a:moveTo>
                  <a:pt x="1377440" y="5331553"/>
                </a:moveTo>
                <a:lnTo>
                  <a:pt x="1841829" y="5331553"/>
                </a:lnTo>
                <a:cubicBezTo>
                  <a:pt x="1875374" y="5331553"/>
                  <a:pt x="1902629" y="5358808"/>
                  <a:pt x="1902629" y="5392354"/>
                </a:cubicBezTo>
                <a:lnTo>
                  <a:pt x="1902629" y="5856742"/>
                </a:lnTo>
                <a:cubicBezTo>
                  <a:pt x="1902629" y="5890288"/>
                  <a:pt x="1875374"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7" y="4674280"/>
                </a:moveTo>
                <a:lnTo>
                  <a:pt x="3844046" y="4674280"/>
                </a:lnTo>
                <a:cubicBezTo>
                  <a:pt x="3877591" y="4674280"/>
                  <a:pt x="3904846" y="4701535"/>
                  <a:pt x="3904846" y="4735081"/>
                </a:cubicBezTo>
                <a:lnTo>
                  <a:pt x="3904846" y="5199469"/>
                </a:lnTo>
                <a:cubicBezTo>
                  <a:pt x="3904846" y="5231966"/>
                  <a:pt x="3877591" y="5260270"/>
                  <a:pt x="3844046" y="5260270"/>
                </a:cubicBezTo>
                <a:lnTo>
                  <a:pt x="3379657" y="5260270"/>
                </a:lnTo>
                <a:cubicBezTo>
                  <a:pt x="3346112" y="5260270"/>
                  <a:pt x="3318857" y="5233015"/>
                  <a:pt x="3318857" y="5199469"/>
                </a:cubicBezTo>
                <a:lnTo>
                  <a:pt x="3318857" y="4735081"/>
                </a:lnTo>
                <a:cubicBezTo>
                  <a:pt x="3318857" y="4701535"/>
                  <a:pt x="3346112" y="4674280"/>
                  <a:pt x="3379657" y="4674280"/>
                </a:cubicBezTo>
                <a:close/>
                <a:moveTo>
                  <a:pt x="2713999" y="4674280"/>
                </a:moveTo>
                <a:lnTo>
                  <a:pt x="3178388" y="4674280"/>
                </a:lnTo>
                <a:cubicBezTo>
                  <a:pt x="3211933" y="4674280"/>
                  <a:pt x="3239188" y="4701535"/>
                  <a:pt x="3239188" y="4735081"/>
                </a:cubicBezTo>
                <a:lnTo>
                  <a:pt x="3239188" y="5199469"/>
                </a:lnTo>
                <a:cubicBezTo>
                  <a:pt x="3239188" y="5231966"/>
                  <a:pt x="3211933" y="5260270"/>
                  <a:pt x="3178388" y="5260270"/>
                </a:cubicBezTo>
                <a:lnTo>
                  <a:pt x="2713999" y="5260270"/>
                </a:lnTo>
                <a:cubicBezTo>
                  <a:pt x="2680454" y="5260270"/>
                  <a:pt x="2653199" y="5233015"/>
                  <a:pt x="2653199" y="5199469"/>
                </a:cubicBezTo>
                <a:lnTo>
                  <a:pt x="2653199" y="4735081"/>
                </a:lnTo>
                <a:cubicBezTo>
                  <a:pt x="2653199" y="4701535"/>
                  <a:pt x="2680454" y="4674280"/>
                  <a:pt x="2713999" y="4674280"/>
                </a:cubicBezTo>
                <a:close/>
                <a:moveTo>
                  <a:pt x="1377440" y="4674280"/>
                </a:moveTo>
                <a:lnTo>
                  <a:pt x="1841829" y="4674280"/>
                </a:lnTo>
                <a:cubicBezTo>
                  <a:pt x="1875374" y="4674280"/>
                  <a:pt x="1902629" y="4701535"/>
                  <a:pt x="1902629" y="4735081"/>
                </a:cubicBezTo>
                <a:lnTo>
                  <a:pt x="1902629" y="5199469"/>
                </a:lnTo>
                <a:cubicBezTo>
                  <a:pt x="1902629" y="5231966"/>
                  <a:pt x="1875374"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3999" y="3990802"/>
                </a:moveTo>
                <a:lnTo>
                  <a:pt x="3178388" y="3990802"/>
                </a:lnTo>
                <a:cubicBezTo>
                  <a:pt x="3211933" y="3990802"/>
                  <a:pt x="3239188" y="4018057"/>
                  <a:pt x="3239188" y="4051603"/>
                </a:cubicBezTo>
                <a:lnTo>
                  <a:pt x="3239188" y="4515991"/>
                </a:lnTo>
                <a:cubicBezTo>
                  <a:pt x="3239188" y="4549537"/>
                  <a:pt x="3211933" y="4576792"/>
                  <a:pt x="3178388" y="4576792"/>
                </a:cubicBezTo>
                <a:lnTo>
                  <a:pt x="2713999" y="4576792"/>
                </a:lnTo>
                <a:cubicBezTo>
                  <a:pt x="2680454" y="4576792"/>
                  <a:pt x="2653199" y="4549537"/>
                  <a:pt x="2653199" y="4515991"/>
                </a:cubicBezTo>
                <a:lnTo>
                  <a:pt x="2653199" y="4051603"/>
                </a:lnTo>
                <a:cubicBezTo>
                  <a:pt x="2653199" y="4018057"/>
                  <a:pt x="2680454" y="3990802"/>
                  <a:pt x="2713999" y="3990802"/>
                </a:cubicBezTo>
                <a:close/>
                <a:moveTo>
                  <a:pt x="2043098" y="3990802"/>
                </a:moveTo>
                <a:lnTo>
                  <a:pt x="2507487" y="3990802"/>
                </a:lnTo>
                <a:cubicBezTo>
                  <a:pt x="2541032" y="3990802"/>
                  <a:pt x="2568287" y="4018057"/>
                  <a:pt x="2568287" y="4051603"/>
                </a:cubicBezTo>
                <a:lnTo>
                  <a:pt x="2568287" y="4515991"/>
                </a:lnTo>
                <a:cubicBezTo>
                  <a:pt x="2568287" y="4549537"/>
                  <a:pt x="2541032" y="4576792"/>
                  <a:pt x="2507487" y="4576792"/>
                </a:cubicBezTo>
                <a:lnTo>
                  <a:pt x="2043098" y="4576792"/>
                </a:lnTo>
                <a:cubicBezTo>
                  <a:pt x="2009553" y="4576792"/>
                  <a:pt x="1982298" y="4549537"/>
                  <a:pt x="1982298" y="4515991"/>
                </a:cubicBezTo>
                <a:lnTo>
                  <a:pt x="1982298" y="4051603"/>
                </a:lnTo>
                <a:cubicBezTo>
                  <a:pt x="1982298" y="4018057"/>
                  <a:pt x="2009553" y="3990802"/>
                  <a:pt x="2043098" y="3990802"/>
                </a:cubicBezTo>
                <a:close/>
                <a:moveTo>
                  <a:pt x="1377440" y="3990802"/>
                </a:moveTo>
                <a:lnTo>
                  <a:pt x="1841829" y="3990802"/>
                </a:lnTo>
                <a:cubicBezTo>
                  <a:pt x="1875374" y="3990802"/>
                  <a:pt x="1902629" y="4018057"/>
                  <a:pt x="1902629" y="4051603"/>
                </a:cubicBezTo>
                <a:lnTo>
                  <a:pt x="1902629" y="4515991"/>
                </a:lnTo>
                <a:cubicBezTo>
                  <a:pt x="1902629" y="4549537"/>
                  <a:pt x="1875374"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7" y="3308372"/>
                </a:moveTo>
                <a:lnTo>
                  <a:pt x="3844046" y="3308372"/>
                </a:lnTo>
                <a:cubicBezTo>
                  <a:pt x="3877591" y="3308372"/>
                  <a:pt x="3904846" y="3335627"/>
                  <a:pt x="3904846" y="3369173"/>
                </a:cubicBezTo>
                <a:lnTo>
                  <a:pt x="3904846" y="3833561"/>
                </a:lnTo>
                <a:cubicBezTo>
                  <a:pt x="3904846" y="3867107"/>
                  <a:pt x="3877591" y="3894362"/>
                  <a:pt x="3844046" y="3894362"/>
                </a:cubicBezTo>
                <a:lnTo>
                  <a:pt x="3379657" y="3894362"/>
                </a:lnTo>
                <a:cubicBezTo>
                  <a:pt x="3346112" y="3894362"/>
                  <a:pt x="3318857" y="3867107"/>
                  <a:pt x="3318857" y="3833561"/>
                </a:cubicBezTo>
                <a:lnTo>
                  <a:pt x="3318857" y="3369173"/>
                </a:lnTo>
                <a:cubicBezTo>
                  <a:pt x="3318857" y="3335627"/>
                  <a:pt x="3346112" y="3308372"/>
                  <a:pt x="3379657" y="3308372"/>
                </a:cubicBezTo>
                <a:close/>
                <a:moveTo>
                  <a:pt x="2713999" y="3308372"/>
                </a:moveTo>
                <a:lnTo>
                  <a:pt x="3178388" y="3308372"/>
                </a:lnTo>
                <a:cubicBezTo>
                  <a:pt x="3211933" y="3308372"/>
                  <a:pt x="3239188" y="3335627"/>
                  <a:pt x="3239188" y="3369173"/>
                </a:cubicBezTo>
                <a:lnTo>
                  <a:pt x="3239188" y="3833561"/>
                </a:lnTo>
                <a:cubicBezTo>
                  <a:pt x="3239188" y="3867107"/>
                  <a:pt x="3211933" y="3894362"/>
                  <a:pt x="3178388" y="3894362"/>
                </a:cubicBezTo>
                <a:lnTo>
                  <a:pt x="2713999" y="3894362"/>
                </a:lnTo>
                <a:cubicBezTo>
                  <a:pt x="2680454" y="3894362"/>
                  <a:pt x="2653199" y="3867107"/>
                  <a:pt x="2653199" y="3833561"/>
                </a:cubicBezTo>
                <a:lnTo>
                  <a:pt x="2653199" y="3369173"/>
                </a:lnTo>
                <a:cubicBezTo>
                  <a:pt x="2653199" y="3335627"/>
                  <a:pt x="2680454" y="3308372"/>
                  <a:pt x="2713999" y="3308372"/>
                </a:cubicBezTo>
                <a:close/>
                <a:moveTo>
                  <a:pt x="1377440" y="3308372"/>
                </a:moveTo>
                <a:lnTo>
                  <a:pt x="1841829" y="3308372"/>
                </a:lnTo>
                <a:cubicBezTo>
                  <a:pt x="1875374" y="3308372"/>
                  <a:pt x="1902629" y="3335627"/>
                  <a:pt x="1902629" y="3369173"/>
                </a:cubicBezTo>
                <a:lnTo>
                  <a:pt x="1902629" y="3833561"/>
                </a:lnTo>
                <a:cubicBezTo>
                  <a:pt x="1902629" y="3867107"/>
                  <a:pt x="1875374"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7" y="2658438"/>
                </a:moveTo>
                <a:lnTo>
                  <a:pt x="3844046" y="2658438"/>
                </a:lnTo>
                <a:cubicBezTo>
                  <a:pt x="3877591" y="2658438"/>
                  <a:pt x="3904846" y="2685693"/>
                  <a:pt x="3904846" y="2719240"/>
                </a:cubicBezTo>
                <a:lnTo>
                  <a:pt x="3904846" y="3183627"/>
                </a:lnTo>
                <a:cubicBezTo>
                  <a:pt x="3904846" y="3217173"/>
                  <a:pt x="3877591" y="3244428"/>
                  <a:pt x="3844046" y="3244428"/>
                </a:cubicBezTo>
                <a:lnTo>
                  <a:pt x="3379657" y="3244428"/>
                </a:lnTo>
                <a:cubicBezTo>
                  <a:pt x="3346112" y="3244428"/>
                  <a:pt x="3318857" y="3217173"/>
                  <a:pt x="3318857" y="3183627"/>
                </a:cubicBezTo>
                <a:lnTo>
                  <a:pt x="3318857" y="2719240"/>
                </a:lnTo>
                <a:cubicBezTo>
                  <a:pt x="3318857" y="2685693"/>
                  <a:pt x="3346112" y="2658438"/>
                  <a:pt x="3379657" y="2658438"/>
                </a:cubicBezTo>
                <a:close/>
                <a:moveTo>
                  <a:pt x="2713999" y="2658438"/>
                </a:moveTo>
                <a:lnTo>
                  <a:pt x="3178388" y="2658438"/>
                </a:lnTo>
                <a:cubicBezTo>
                  <a:pt x="3211933" y="2658438"/>
                  <a:pt x="3239188" y="2685693"/>
                  <a:pt x="3239188" y="2719240"/>
                </a:cubicBezTo>
                <a:lnTo>
                  <a:pt x="3239188" y="3183627"/>
                </a:lnTo>
                <a:cubicBezTo>
                  <a:pt x="3239188" y="3217173"/>
                  <a:pt x="3211933" y="3244428"/>
                  <a:pt x="3178388" y="3244428"/>
                </a:cubicBezTo>
                <a:lnTo>
                  <a:pt x="2713999" y="3244428"/>
                </a:lnTo>
                <a:cubicBezTo>
                  <a:pt x="2680454" y="3244428"/>
                  <a:pt x="2653199" y="3217173"/>
                  <a:pt x="2653199" y="3183627"/>
                </a:cubicBezTo>
                <a:lnTo>
                  <a:pt x="2653199" y="2719240"/>
                </a:lnTo>
                <a:cubicBezTo>
                  <a:pt x="2653199" y="2685693"/>
                  <a:pt x="2680454" y="2658438"/>
                  <a:pt x="2713999" y="2658438"/>
                </a:cubicBezTo>
                <a:close/>
                <a:moveTo>
                  <a:pt x="2043098" y="2658438"/>
                </a:moveTo>
                <a:lnTo>
                  <a:pt x="2507487" y="2658438"/>
                </a:lnTo>
                <a:cubicBezTo>
                  <a:pt x="2541032" y="2658438"/>
                  <a:pt x="2568287" y="2685693"/>
                  <a:pt x="2568287" y="2719240"/>
                </a:cubicBezTo>
                <a:lnTo>
                  <a:pt x="2568287" y="3183627"/>
                </a:lnTo>
                <a:cubicBezTo>
                  <a:pt x="2568287" y="3217173"/>
                  <a:pt x="2541032" y="3244428"/>
                  <a:pt x="2507487" y="3244428"/>
                </a:cubicBezTo>
                <a:lnTo>
                  <a:pt x="2043098" y="3244428"/>
                </a:lnTo>
                <a:cubicBezTo>
                  <a:pt x="2009553" y="3244428"/>
                  <a:pt x="1982298" y="3217173"/>
                  <a:pt x="1982298" y="3183627"/>
                </a:cubicBezTo>
                <a:lnTo>
                  <a:pt x="1982298" y="2719240"/>
                </a:lnTo>
                <a:cubicBezTo>
                  <a:pt x="1982298" y="2685693"/>
                  <a:pt x="2009553" y="2658438"/>
                  <a:pt x="2043098" y="2658438"/>
                </a:cubicBezTo>
                <a:close/>
                <a:moveTo>
                  <a:pt x="1377440" y="2658438"/>
                </a:moveTo>
                <a:lnTo>
                  <a:pt x="1841829" y="2658438"/>
                </a:lnTo>
                <a:cubicBezTo>
                  <a:pt x="1875374" y="2658438"/>
                  <a:pt x="1902629" y="2685693"/>
                  <a:pt x="1902629" y="2719240"/>
                </a:cubicBezTo>
                <a:lnTo>
                  <a:pt x="1902629" y="3183627"/>
                </a:lnTo>
                <a:cubicBezTo>
                  <a:pt x="1902629" y="3217173"/>
                  <a:pt x="1875374"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3999" y="1976007"/>
                </a:moveTo>
                <a:lnTo>
                  <a:pt x="3178388" y="1976007"/>
                </a:lnTo>
                <a:cubicBezTo>
                  <a:pt x="3211933" y="1976007"/>
                  <a:pt x="3239188" y="2003262"/>
                  <a:pt x="3239188" y="2036807"/>
                </a:cubicBezTo>
                <a:lnTo>
                  <a:pt x="3239188" y="2501196"/>
                </a:lnTo>
                <a:cubicBezTo>
                  <a:pt x="3239188" y="2533693"/>
                  <a:pt x="3211933" y="2561997"/>
                  <a:pt x="3178388" y="2561997"/>
                </a:cubicBezTo>
                <a:lnTo>
                  <a:pt x="2713999" y="2561997"/>
                </a:lnTo>
                <a:cubicBezTo>
                  <a:pt x="2680454" y="2561997"/>
                  <a:pt x="2653199" y="2534742"/>
                  <a:pt x="2653199" y="2501196"/>
                </a:cubicBezTo>
                <a:lnTo>
                  <a:pt x="2653199" y="2036807"/>
                </a:lnTo>
                <a:cubicBezTo>
                  <a:pt x="2653199" y="2003262"/>
                  <a:pt x="2680454" y="1976007"/>
                  <a:pt x="2713999" y="1976007"/>
                </a:cubicBezTo>
                <a:close/>
                <a:moveTo>
                  <a:pt x="2043098" y="1976007"/>
                </a:moveTo>
                <a:lnTo>
                  <a:pt x="2507487" y="1976007"/>
                </a:lnTo>
                <a:cubicBezTo>
                  <a:pt x="2541032" y="1976007"/>
                  <a:pt x="2568287" y="2003262"/>
                  <a:pt x="2568287" y="2036807"/>
                </a:cubicBezTo>
                <a:lnTo>
                  <a:pt x="2568287" y="2501196"/>
                </a:lnTo>
                <a:cubicBezTo>
                  <a:pt x="2568287" y="2533693"/>
                  <a:pt x="2541032" y="2561997"/>
                  <a:pt x="2507487" y="2561997"/>
                </a:cubicBezTo>
                <a:lnTo>
                  <a:pt x="2043098" y="2561997"/>
                </a:lnTo>
                <a:cubicBezTo>
                  <a:pt x="2009553" y="2561997"/>
                  <a:pt x="1982298" y="2534742"/>
                  <a:pt x="1982298" y="2501196"/>
                </a:cubicBezTo>
                <a:lnTo>
                  <a:pt x="1982298" y="2036807"/>
                </a:lnTo>
                <a:cubicBezTo>
                  <a:pt x="1982298" y="2003262"/>
                  <a:pt x="2009553" y="1976007"/>
                  <a:pt x="2043098"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7" y="1317689"/>
                </a:moveTo>
                <a:lnTo>
                  <a:pt x="3844046" y="1317689"/>
                </a:lnTo>
                <a:cubicBezTo>
                  <a:pt x="3877591" y="1317689"/>
                  <a:pt x="3904846" y="1344943"/>
                  <a:pt x="3904846" y="1378489"/>
                </a:cubicBezTo>
                <a:lnTo>
                  <a:pt x="3904846" y="1842877"/>
                </a:lnTo>
                <a:cubicBezTo>
                  <a:pt x="3904846" y="1876422"/>
                  <a:pt x="3877591" y="1903677"/>
                  <a:pt x="3844046" y="1903677"/>
                </a:cubicBezTo>
                <a:lnTo>
                  <a:pt x="3379657" y="1903677"/>
                </a:lnTo>
                <a:cubicBezTo>
                  <a:pt x="3346112" y="1903677"/>
                  <a:pt x="3318857" y="1876422"/>
                  <a:pt x="3318857" y="1842877"/>
                </a:cubicBezTo>
                <a:lnTo>
                  <a:pt x="3318857" y="1378489"/>
                </a:lnTo>
                <a:cubicBezTo>
                  <a:pt x="3318857" y="1344943"/>
                  <a:pt x="3346112" y="1317689"/>
                  <a:pt x="3379657" y="1317689"/>
                </a:cubicBezTo>
                <a:close/>
                <a:moveTo>
                  <a:pt x="2713999" y="1317689"/>
                </a:moveTo>
                <a:lnTo>
                  <a:pt x="3178388" y="1317689"/>
                </a:lnTo>
                <a:cubicBezTo>
                  <a:pt x="3211933" y="1317689"/>
                  <a:pt x="3239188" y="1344944"/>
                  <a:pt x="3239188" y="1378489"/>
                </a:cubicBezTo>
                <a:lnTo>
                  <a:pt x="3239188" y="1842877"/>
                </a:lnTo>
                <a:cubicBezTo>
                  <a:pt x="3239188" y="1876422"/>
                  <a:pt x="3211933" y="1903677"/>
                  <a:pt x="3178388" y="1903677"/>
                </a:cubicBezTo>
                <a:lnTo>
                  <a:pt x="2713999" y="1903677"/>
                </a:lnTo>
                <a:cubicBezTo>
                  <a:pt x="2680454" y="1903677"/>
                  <a:pt x="2653199" y="1876422"/>
                  <a:pt x="2653199" y="1842877"/>
                </a:cubicBezTo>
                <a:lnTo>
                  <a:pt x="2653199" y="1378489"/>
                </a:lnTo>
                <a:cubicBezTo>
                  <a:pt x="2653199" y="1344944"/>
                  <a:pt x="2680454" y="1317689"/>
                  <a:pt x="2713999" y="1317689"/>
                </a:cubicBezTo>
                <a:close/>
                <a:moveTo>
                  <a:pt x="2043098" y="1317689"/>
                </a:moveTo>
                <a:lnTo>
                  <a:pt x="2507487" y="1317689"/>
                </a:lnTo>
                <a:cubicBezTo>
                  <a:pt x="2541032" y="1317689"/>
                  <a:pt x="2568287" y="1344944"/>
                  <a:pt x="2568287" y="1378489"/>
                </a:cubicBezTo>
                <a:lnTo>
                  <a:pt x="2568287" y="1842877"/>
                </a:lnTo>
                <a:cubicBezTo>
                  <a:pt x="2568287" y="1876422"/>
                  <a:pt x="2541032" y="1903677"/>
                  <a:pt x="2507487" y="1903677"/>
                </a:cubicBezTo>
                <a:lnTo>
                  <a:pt x="2043098" y="1903677"/>
                </a:lnTo>
                <a:cubicBezTo>
                  <a:pt x="2009553" y="1903677"/>
                  <a:pt x="1982298" y="1876422"/>
                  <a:pt x="1982298" y="1842877"/>
                </a:cubicBezTo>
                <a:lnTo>
                  <a:pt x="1982298" y="1378489"/>
                </a:lnTo>
                <a:cubicBezTo>
                  <a:pt x="1982298" y="1344944"/>
                  <a:pt x="2009553" y="1317689"/>
                  <a:pt x="2043098" y="1317689"/>
                </a:cubicBezTo>
                <a:close/>
                <a:moveTo>
                  <a:pt x="1377440" y="1317689"/>
                </a:moveTo>
                <a:lnTo>
                  <a:pt x="1841829" y="1317689"/>
                </a:lnTo>
                <a:cubicBezTo>
                  <a:pt x="1875374" y="1317689"/>
                  <a:pt x="1902629" y="1344944"/>
                  <a:pt x="1902629" y="1378489"/>
                </a:cubicBezTo>
                <a:lnTo>
                  <a:pt x="1902629" y="1842877"/>
                </a:lnTo>
                <a:cubicBezTo>
                  <a:pt x="1902629" y="1876422"/>
                  <a:pt x="1875374"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7" y="658321"/>
                </a:moveTo>
                <a:lnTo>
                  <a:pt x="3844046" y="658321"/>
                </a:lnTo>
                <a:cubicBezTo>
                  <a:pt x="3877591" y="658321"/>
                  <a:pt x="3904846" y="685575"/>
                  <a:pt x="3904846" y="719120"/>
                </a:cubicBezTo>
                <a:lnTo>
                  <a:pt x="3904846" y="1183509"/>
                </a:lnTo>
                <a:cubicBezTo>
                  <a:pt x="3904846" y="1217055"/>
                  <a:pt x="3877591" y="1245358"/>
                  <a:pt x="3844046" y="1245358"/>
                </a:cubicBezTo>
                <a:lnTo>
                  <a:pt x="3379657" y="1245358"/>
                </a:lnTo>
                <a:cubicBezTo>
                  <a:pt x="3346112" y="1245358"/>
                  <a:pt x="3318857" y="1218102"/>
                  <a:pt x="3318857" y="1184557"/>
                </a:cubicBezTo>
                <a:lnTo>
                  <a:pt x="3318857" y="719120"/>
                </a:lnTo>
                <a:cubicBezTo>
                  <a:pt x="3318857" y="685575"/>
                  <a:pt x="3346112" y="658321"/>
                  <a:pt x="3379657" y="658321"/>
                </a:cubicBezTo>
                <a:close/>
                <a:moveTo>
                  <a:pt x="2713999" y="658321"/>
                </a:moveTo>
                <a:lnTo>
                  <a:pt x="3178388" y="658321"/>
                </a:lnTo>
                <a:cubicBezTo>
                  <a:pt x="3211933" y="658321"/>
                  <a:pt x="3239188" y="685575"/>
                  <a:pt x="3239188" y="719120"/>
                </a:cubicBezTo>
                <a:lnTo>
                  <a:pt x="3239188" y="1183509"/>
                </a:lnTo>
                <a:cubicBezTo>
                  <a:pt x="3239188" y="1217055"/>
                  <a:pt x="3211933" y="1245358"/>
                  <a:pt x="3178388" y="1245358"/>
                </a:cubicBezTo>
                <a:lnTo>
                  <a:pt x="2713999" y="1245358"/>
                </a:lnTo>
                <a:cubicBezTo>
                  <a:pt x="2680454" y="1245358"/>
                  <a:pt x="2653199" y="1218102"/>
                  <a:pt x="2653199" y="1184558"/>
                </a:cubicBezTo>
                <a:lnTo>
                  <a:pt x="2653199" y="719120"/>
                </a:lnTo>
                <a:cubicBezTo>
                  <a:pt x="2653199" y="685575"/>
                  <a:pt x="2680454" y="658321"/>
                  <a:pt x="2713999" y="658321"/>
                </a:cubicBezTo>
                <a:close/>
                <a:moveTo>
                  <a:pt x="1377440" y="658321"/>
                </a:moveTo>
                <a:lnTo>
                  <a:pt x="1841829" y="658321"/>
                </a:lnTo>
                <a:cubicBezTo>
                  <a:pt x="1875374" y="658321"/>
                  <a:pt x="1902629" y="685576"/>
                  <a:pt x="1902629" y="719121"/>
                </a:cubicBezTo>
                <a:lnTo>
                  <a:pt x="1902629" y="1183509"/>
                </a:lnTo>
                <a:cubicBezTo>
                  <a:pt x="1902629" y="1217055"/>
                  <a:pt x="1875374"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4" y="1"/>
                  <a:pt x="1902629" y="27255"/>
                  <a:pt x="1902629" y="60801"/>
                </a:cubicBezTo>
                <a:lnTo>
                  <a:pt x="1902629" y="525189"/>
                </a:lnTo>
                <a:cubicBezTo>
                  <a:pt x="1902629" y="559782"/>
                  <a:pt x="1875374"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3999" y="0"/>
                </a:moveTo>
                <a:lnTo>
                  <a:pt x="3178388" y="0"/>
                </a:lnTo>
                <a:cubicBezTo>
                  <a:pt x="3211933" y="0"/>
                  <a:pt x="3239188" y="27255"/>
                  <a:pt x="3239188" y="60801"/>
                </a:cubicBezTo>
                <a:lnTo>
                  <a:pt x="3239188" y="525189"/>
                </a:lnTo>
                <a:cubicBezTo>
                  <a:pt x="3239188" y="559782"/>
                  <a:pt x="3211933" y="587038"/>
                  <a:pt x="3178388" y="587038"/>
                </a:cubicBezTo>
                <a:lnTo>
                  <a:pt x="2713999" y="587038"/>
                </a:lnTo>
                <a:cubicBezTo>
                  <a:pt x="2680454" y="587038"/>
                  <a:pt x="2653199" y="559782"/>
                  <a:pt x="2653199" y="526237"/>
                </a:cubicBezTo>
                <a:lnTo>
                  <a:pt x="2653199" y="60801"/>
                </a:lnTo>
                <a:cubicBezTo>
                  <a:pt x="2653199" y="27255"/>
                  <a:pt x="2680454" y="0"/>
                  <a:pt x="2713999" y="0"/>
                </a:cubicBezTo>
                <a:close/>
                <a:moveTo>
                  <a:pt x="2043098" y="0"/>
                </a:moveTo>
                <a:lnTo>
                  <a:pt x="2507487" y="0"/>
                </a:lnTo>
                <a:cubicBezTo>
                  <a:pt x="2541032" y="0"/>
                  <a:pt x="2568287" y="27255"/>
                  <a:pt x="2568287" y="60801"/>
                </a:cubicBezTo>
                <a:lnTo>
                  <a:pt x="2568287" y="525189"/>
                </a:lnTo>
                <a:cubicBezTo>
                  <a:pt x="2568287" y="559782"/>
                  <a:pt x="2541032" y="587038"/>
                  <a:pt x="2507487" y="587038"/>
                </a:cubicBezTo>
                <a:lnTo>
                  <a:pt x="2043098" y="587038"/>
                </a:lnTo>
                <a:cubicBezTo>
                  <a:pt x="2009553" y="587038"/>
                  <a:pt x="1982298" y="559782"/>
                  <a:pt x="1982298" y="526238"/>
                </a:cubicBezTo>
                <a:lnTo>
                  <a:pt x="1982298" y="60801"/>
                </a:lnTo>
                <a:cubicBezTo>
                  <a:pt x="1982298" y="27255"/>
                  <a:pt x="2009553" y="0"/>
                  <a:pt x="204309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D839D8FA-E682-4A90-A74A-97198D5A6346}"/>
              </a:ext>
            </a:extLst>
          </p:cNvPr>
          <p:cNvSpPr>
            <a:spLocks noGrp="1"/>
          </p:cNvSpPr>
          <p:nvPr>
            <p:ph type="pic" sz="quarter" idx="10"/>
          </p:nvPr>
        </p:nvSpPr>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0 w 7511364"/>
              <a:gd name="connsiteY9" fmla="*/ 4235260 h 4983052"/>
              <a:gd name="connsiteX10" fmla="*/ 5734856 w 7511364"/>
              <a:gd name="connsiteY10" fmla="*/ 4235260 h 4983052"/>
              <a:gd name="connsiteX11" fmla="*/ 5812444 w 7511364"/>
              <a:gd name="connsiteY11" fmla="*/ 4312848 h 4983052"/>
              <a:gd name="connsiteX12" fmla="*/ 5812444 w 7511364"/>
              <a:gd name="connsiteY12" fmla="*/ 4905464 h 4983052"/>
              <a:gd name="connsiteX13" fmla="*/ 5734856 w 7511364"/>
              <a:gd name="connsiteY13" fmla="*/ 4983052 h 4983052"/>
              <a:gd name="connsiteX14" fmla="*/ 5142240 w 7511364"/>
              <a:gd name="connsiteY14" fmla="*/ 4983052 h 4983052"/>
              <a:gd name="connsiteX15" fmla="*/ 5064652 w 7511364"/>
              <a:gd name="connsiteY15" fmla="*/ 4905464 h 4983052"/>
              <a:gd name="connsiteX16" fmla="*/ 5064652 w 7511364"/>
              <a:gd name="connsiteY16" fmla="*/ 4312848 h 4983052"/>
              <a:gd name="connsiteX17" fmla="*/ 5142240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0" y="4235260"/>
                </a:moveTo>
                <a:lnTo>
                  <a:pt x="5734856" y="4235260"/>
                </a:lnTo>
                <a:cubicBezTo>
                  <a:pt x="5777663" y="4235260"/>
                  <a:pt x="5812444" y="4270041"/>
                  <a:pt x="5812444" y="4312848"/>
                </a:cubicBezTo>
                <a:lnTo>
                  <a:pt x="5812444" y="4905464"/>
                </a:lnTo>
                <a:cubicBezTo>
                  <a:pt x="5812444" y="4948271"/>
                  <a:pt x="5777663" y="4983052"/>
                  <a:pt x="5734856" y="4983052"/>
                </a:cubicBezTo>
                <a:lnTo>
                  <a:pt x="5142240" y="4983052"/>
                </a:lnTo>
                <a:cubicBezTo>
                  <a:pt x="5099433" y="4983052"/>
                  <a:pt x="5064652" y="4948271"/>
                  <a:pt x="5064652" y="4905464"/>
                </a:cubicBezTo>
                <a:lnTo>
                  <a:pt x="5064652" y="4312848"/>
                </a:lnTo>
                <a:cubicBezTo>
                  <a:pt x="5064652" y="4270041"/>
                  <a:pt x="5099433" y="4235260"/>
                  <a:pt x="5142240"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
        <p:nvSpPr>
          <p:cNvPr id="35" name="Picture Placeholder 34">
            <a:extLst>
              <a:ext uri="{FF2B5EF4-FFF2-40B4-BE49-F238E27FC236}">
                <a16:creationId xmlns:a16="http://schemas.microsoft.com/office/drawing/2014/main" id="{38FF1B27-40E6-4BB6-AA62-FDA9C09C0182}"/>
              </a:ext>
            </a:extLst>
          </p:cNvPr>
          <p:cNvSpPr>
            <a:spLocks noGrp="1"/>
          </p:cNvSpPr>
          <p:nvPr>
            <p:ph type="pic" sz="quarter" idx="16"/>
          </p:nvPr>
        </p:nvSpPr>
        <p:spPr>
          <a:xfrm>
            <a:off x="466156"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0" name="Picture Placeholder 49">
            <a:extLst>
              <a:ext uri="{FF2B5EF4-FFF2-40B4-BE49-F238E27FC236}">
                <a16:creationId xmlns:a16="http://schemas.microsoft.com/office/drawing/2014/main" id="{80286642-1FBF-4646-B053-916A0D19EE11}"/>
              </a:ext>
            </a:extLst>
          </p:cNvPr>
          <p:cNvSpPr>
            <a:spLocks noGrp="1"/>
          </p:cNvSpPr>
          <p:nvPr>
            <p:ph type="pic" sz="quarter" idx="17"/>
          </p:nvPr>
        </p:nvSpPr>
        <p:spPr>
          <a:xfrm>
            <a:off x="47182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p>
            <a:endParaRPr lang="en-ID"/>
          </a:p>
        </p:txBody>
      </p:sp>
      <p:sp>
        <p:nvSpPr>
          <p:cNvPr id="52" name="Picture Placeholder 51">
            <a:extLst>
              <a:ext uri="{FF2B5EF4-FFF2-40B4-BE49-F238E27FC236}">
                <a16:creationId xmlns:a16="http://schemas.microsoft.com/office/drawing/2014/main" id="{7C04C591-FCBD-4F54-BA12-91E608615334}"/>
              </a:ext>
            </a:extLst>
          </p:cNvPr>
          <p:cNvSpPr>
            <a:spLocks noGrp="1"/>
          </p:cNvSpPr>
          <p:nvPr>
            <p:ph type="pic" sz="quarter" idx="18"/>
          </p:nvPr>
        </p:nvSpPr>
        <p:spPr>
          <a:xfrm>
            <a:off x="4181702"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a:solidFill>
            <a:schemeClr val="bg2">
              <a:lumMod val="75000"/>
            </a:schemeClr>
          </a:solidFill>
        </p:spPr>
        <p:txBody>
          <a:bodyPr wrap="square">
            <a:noAutofit/>
          </a:bodyPr>
          <a:lstStyle/>
          <a:p>
            <a:endParaRPr lang="en-ID"/>
          </a:p>
        </p:txBody>
      </p:sp>
      <p:sp>
        <p:nvSpPr>
          <p:cNvPr id="54" name="Picture Placeholder 53">
            <a:extLst>
              <a:ext uri="{FF2B5EF4-FFF2-40B4-BE49-F238E27FC236}">
                <a16:creationId xmlns:a16="http://schemas.microsoft.com/office/drawing/2014/main" id="{9FD26CC0-CC77-4F76-A80D-7FA7A2E57A13}"/>
              </a:ext>
            </a:extLst>
          </p:cNvPr>
          <p:cNvSpPr>
            <a:spLocks noGrp="1"/>
          </p:cNvSpPr>
          <p:nvPr>
            <p:ph type="pic" sz="quarter" idx="19"/>
          </p:nvPr>
        </p:nvSpPr>
        <p:spPr>
          <a:xfrm>
            <a:off x="7909718" y="3570298"/>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a:solidFill>
            <a:schemeClr val="bg2">
              <a:lumMod val="75000"/>
            </a:schemeClr>
          </a:solidFill>
        </p:spPr>
        <p:txBody>
          <a:bodyPr wrap="square">
            <a:noAutofit/>
          </a:bodyPr>
          <a:lstStyle>
            <a:lvl1pPr marL="0" indent="0">
              <a:buNone/>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
        <p:nvSpPr>
          <p:cNvPr id="37" name="Picture Placeholder 36">
            <a:extLst>
              <a:ext uri="{FF2B5EF4-FFF2-40B4-BE49-F238E27FC236}">
                <a16:creationId xmlns:a16="http://schemas.microsoft.com/office/drawing/2014/main" id="{226953E3-FB85-495C-A0CA-890A2DA2BAA0}"/>
              </a:ext>
            </a:extLst>
          </p:cNvPr>
          <p:cNvSpPr>
            <a:spLocks noGrp="1"/>
          </p:cNvSpPr>
          <p:nvPr>
            <p:ph type="pic" sz="quarter" idx="10"/>
          </p:nvPr>
        </p:nvSpPr>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a:solidFill>
            <a:schemeClr val="bg2">
              <a:lumMod val="75000"/>
            </a:schemeClr>
          </a:solidFill>
        </p:spPr>
        <p:txBody>
          <a:bodyPr wrap="square">
            <a:noAutofit/>
          </a:bodyPr>
          <a:lstStyle/>
          <a:p>
            <a:endParaRPr lang="en-ID"/>
          </a:p>
        </p:txBody>
      </p:sp>
      <p:sp>
        <p:nvSpPr>
          <p:cNvPr id="38" name="Picture Placeholder 37">
            <a:extLst>
              <a:ext uri="{FF2B5EF4-FFF2-40B4-BE49-F238E27FC236}">
                <a16:creationId xmlns:a16="http://schemas.microsoft.com/office/drawing/2014/main" id="{10EAAD35-DF2D-46F5-AED3-8DB976921943}"/>
              </a:ext>
            </a:extLst>
          </p:cNvPr>
          <p:cNvSpPr>
            <a:spLocks noGrp="1"/>
          </p:cNvSpPr>
          <p:nvPr>
            <p:ph type="pic" sz="quarter" idx="11"/>
          </p:nvPr>
        </p:nvSpPr>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2 w 3347860"/>
              <a:gd name="connsiteY19" fmla="*/ 4096639 h 4701504"/>
              <a:gd name="connsiteX20" fmla="*/ 1309279 w 3347860"/>
              <a:gd name="connsiteY20" fmla="*/ 4159398 h 4701504"/>
              <a:gd name="connsiteX21" fmla="*/ 1309279 w 3347860"/>
              <a:gd name="connsiteY21" fmla="*/ 4638747 h 4701504"/>
              <a:gd name="connsiteX22" fmla="*/ 1246522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0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0 w 3347860"/>
              <a:gd name="connsiteY86" fmla="*/ 604866 h 4701504"/>
              <a:gd name="connsiteX87" fmla="*/ 1383941 w 3347860"/>
              <a:gd name="connsiteY87" fmla="*/ 543188 h 4701504"/>
              <a:gd name="connsiteX88" fmla="*/ 1383941 w 3347860"/>
              <a:gd name="connsiteY88" fmla="*/ 62759 h 4701504"/>
              <a:gd name="connsiteX89" fmla="*/ 1446700 w 3347860"/>
              <a:gd name="connsiteY89" fmla="*/ 0 h 4701504"/>
              <a:gd name="connsiteX90" fmla="*/ 767173 w 3347860"/>
              <a:gd name="connsiteY90" fmla="*/ 0 h 4701504"/>
              <a:gd name="connsiteX91" fmla="*/ 1246522 w 3347860"/>
              <a:gd name="connsiteY91" fmla="*/ 0 h 4701504"/>
              <a:gd name="connsiteX92" fmla="*/ 1309279 w 3347860"/>
              <a:gd name="connsiteY92" fmla="*/ 62758 h 4701504"/>
              <a:gd name="connsiteX93" fmla="*/ 1309279 w 3347860"/>
              <a:gd name="connsiteY93" fmla="*/ 542107 h 4701504"/>
              <a:gd name="connsiteX94" fmla="*/ 1246522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2" y="4096639"/>
                </a:lnTo>
                <a:cubicBezTo>
                  <a:pt x="1281146" y="4096639"/>
                  <a:pt x="1309279" y="4124773"/>
                  <a:pt x="1309279" y="4159398"/>
                </a:cubicBezTo>
                <a:lnTo>
                  <a:pt x="1309279" y="4638747"/>
                </a:lnTo>
                <a:cubicBezTo>
                  <a:pt x="1309279" y="4673371"/>
                  <a:pt x="1281146" y="4701504"/>
                  <a:pt x="1246522"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0" y="0"/>
                </a:moveTo>
                <a:lnTo>
                  <a:pt x="1926049" y="0"/>
                </a:lnTo>
                <a:cubicBezTo>
                  <a:pt x="1960674" y="0"/>
                  <a:pt x="1988806" y="28133"/>
                  <a:pt x="1988806" y="62759"/>
                </a:cubicBezTo>
                <a:lnTo>
                  <a:pt x="1988806" y="542107"/>
                </a:lnTo>
                <a:cubicBezTo>
                  <a:pt x="1988806" y="576733"/>
                  <a:pt x="1960674" y="604866"/>
                  <a:pt x="1926049" y="604866"/>
                </a:cubicBezTo>
                <a:lnTo>
                  <a:pt x="1446700" y="604866"/>
                </a:lnTo>
                <a:cubicBezTo>
                  <a:pt x="1412075" y="605948"/>
                  <a:pt x="1383941" y="577814"/>
                  <a:pt x="1383941" y="543188"/>
                </a:cubicBezTo>
                <a:lnTo>
                  <a:pt x="1383941" y="62759"/>
                </a:lnTo>
                <a:cubicBezTo>
                  <a:pt x="1383941" y="28133"/>
                  <a:pt x="1412075" y="0"/>
                  <a:pt x="1446700" y="0"/>
                </a:cubicBezTo>
                <a:close/>
                <a:moveTo>
                  <a:pt x="767173" y="0"/>
                </a:moveTo>
                <a:lnTo>
                  <a:pt x="1246522" y="0"/>
                </a:lnTo>
                <a:cubicBezTo>
                  <a:pt x="1281146" y="0"/>
                  <a:pt x="1309279" y="28133"/>
                  <a:pt x="1309279" y="62758"/>
                </a:cubicBezTo>
                <a:lnTo>
                  <a:pt x="1309279" y="542107"/>
                </a:lnTo>
                <a:cubicBezTo>
                  <a:pt x="1309279" y="576733"/>
                  <a:pt x="1281146" y="604866"/>
                  <a:pt x="1246522" y="604866"/>
                </a:cubicBezTo>
                <a:lnTo>
                  <a:pt x="768255" y="604866"/>
                </a:lnTo>
                <a:cubicBezTo>
                  <a:pt x="733629" y="605948"/>
                  <a:pt x="704414" y="577814"/>
                  <a:pt x="704414" y="543188"/>
                </a:cubicBezTo>
                <a:lnTo>
                  <a:pt x="704414" y="62758"/>
                </a:lnTo>
                <a:cubicBezTo>
                  <a:pt x="704414" y="28133"/>
                  <a:pt x="732548" y="0"/>
                  <a:pt x="76717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
        <p:nvSpPr>
          <p:cNvPr id="24" name="Picture Placeholder 23">
            <a:extLst>
              <a:ext uri="{FF2B5EF4-FFF2-40B4-BE49-F238E27FC236}">
                <a16:creationId xmlns:a16="http://schemas.microsoft.com/office/drawing/2014/main" id="{E4F6A0A3-B2E2-4E6D-9644-46A5FDB2241F}"/>
              </a:ext>
            </a:extLst>
          </p:cNvPr>
          <p:cNvSpPr>
            <a:spLocks noGrp="1"/>
          </p:cNvSpPr>
          <p:nvPr>
            <p:ph type="pic" sz="quarter" idx="10"/>
          </p:nvPr>
        </p:nvSpPr>
        <p:spPr>
          <a:xfrm>
            <a:off x="1072785" y="658096"/>
            <a:ext cx="4720959" cy="5527222"/>
          </a:xfrm>
          <a:custGeom>
            <a:avLst/>
            <a:gdLst>
              <a:gd name="connsiteX0" fmla="*/ 3287177 w 4720958"/>
              <a:gd name="connsiteY0" fmla="*/ 4818572 h 5527222"/>
              <a:gd name="connsiteX1" fmla="*/ 3848773 w 4720958"/>
              <a:gd name="connsiteY1" fmla="*/ 4818572 h 5527222"/>
              <a:gd name="connsiteX2" fmla="*/ 3922299 w 4720958"/>
              <a:gd name="connsiteY2" fmla="*/ 4892100 h 5527222"/>
              <a:gd name="connsiteX3" fmla="*/ 3922299 w 4720958"/>
              <a:gd name="connsiteY3" fmla="*/ 5453696 h 5527222"/>
              <a:gd name="connsiteX4" fmla="*/ 3848773 w 4720958"/>
              <a:gd name="connsiteY4" fmla="*/ 5527222 h 5527222"/>
              <a:gd name="connsiteX5" fmla="*/ 3287177 w 4720958"/>
              <a:gd name="connsiteY5" fmla="*/ 5527222 h 5527222"/>
              <a:gd name="connsiteX6" fmla="*/ 3213649 w 4720958"/>
              <a:gd name="connsiteY6" fmla="*/ 5453696 h 5527222"/>
              <a:gd name="connsiteX7" fmla="*/ 3213649 w 4720958"/>
              <a:gd name="connsiteY7" fmla="*/ 4892100 h 5527222"/>
              <a:gd name="connsiteX8" fmla="*/ 3287177 w 4720958"/>
              <a:gd name="connsiteY8" fmla="*/ 4818572 h 5527222"/>
              <a:gd name="connsiteX9" fmla="*/ 2491053 w 4720958"/>
              <a:gd name="connsiteY9" fmla="*/ 4818572 h 5527222"/>
              <a:gd name="connsiteX10" fmla="*/ 3052650 w 4720958"/>
              <a:gd name="connsiteY10" fmla="*/ 4818572 h 5527222"/>
              <a:gd name="connsiteX11" fmla="*/ 3126178 w 4720958"/>
              <a:gd name="connsiteY11" fmla="*/ 4892100 h 5527222"/>
              <a:gd name="connsiteX12" fmla="*/ 3126178 w 4720958"/>
              <a:gd name="connsiteY12" fmla="*/ 5453696 h 5527222"/>
              <a:gd name="connsiteX13" fmla="*/ 3052650 w 4720958"/>
              <a:gd name="connsiteY13" fmla="*/ 5527222 h 5527222"/>
              <a:gd name="connsiteX14" fmla="*/ 2491053 w 4720958"/>
              <a:gd name="connsiteY14" fmla="*/ 5527222 h 5527222"/>
              <a:gd name="connsiteX15" fmla="*/ 2417526 w 4720958"/>
              <a:gd name="connsiteY15" fmla="*/ 5453696 h 5527222"/>
              <a:gd name="connsiteX16" fmla="*/ 2417526 w 4720958"/>
              <a:gd name="connsiteY16" fmla="*/ 4892100 h 5527222"/>
              <a:gd name="connsiteX17" fmla="*/ 2491053 w 4720958"/>
              <a:gd name="connsiteY17" fmla="*/ 4818572 h 5527222"/>
              <a:gd name="connsiteX18" fmla="*/ 898807 w 4720958"/>
              <a:gd name="connsiteY18" fmla="*/ 4818572 h 5527222"/>
              <a:gd name="connsiteX19" fmla="*/ 1460404 w 4720958"/>
              <a:gd name="connsiteY19" fmla="*/ 4818572 h 5527222"/>
              <a:gd name="connsiteX20" fmla="*/ 1533931 w 4720958"/>
              <a:gd name="connsiteY20" fmla="*/ 4892100 h 5527222"/>
              <a:gd name="connsiteX21" fmla="*/ 1533931 w 4720958"/>
              <a:gd name="connsiteY21" fmla="*/ 5453696 h 5527222"/>
              <a:gd name="connsiteX22" fmla="*/ 1460404 w 4720958"/>
              <a:gd name="connsiteY22" fmla="*/ 5527222 h 5527222"/>
              <a:gd name="connsiteX23" fmla="*/ 900076 w 4720958"/>
              <a:gd name="connsiteY23" fmla="*/ 5527222 h 5527222"/>
              <a:gd name="connsiteX24" fmla="*/ 825280 w 4720958"/>
              <a:gd name="connsiteY24" fmla="*/ 5453696 h 5527222"/>
              <a:gd name="connsiteX25" fmla="*/ 825280 w 4720958"/>
              <a:gd name="connsiteY25" fmla="*/ 4892100 h 5527222"/>
              <a:gd name="connsiteX26" fmla="*/ 898807 w 4720958"/>
              <a:gd name="connsiteY26" fmla="*/ 4818572 h 5527222"/>
              <a:gd name="connsiteX27" fmla="*/ 73528 w 4720958"/>
              <a:gd name="connsiteY27" fmla="*/ 4818572 h 5527222"/>
              <a:gd name="connsiteX28" fmla="*/ 635124 w 4720958"/>
              <a:gd name="connsiteY28" fmla="*/ 4818572 h 5527222"/>
              <a:gd name="connsiteX29" fmla="*/ 708652 w 4720958"/>
              <a:gd name="connsiteY29" fmla="*/ 4892100 h 5527222"/>
              <a:gd name="connsiteX30" fmla="*/ 708652 w 4720958"/>
              <a:gd name="connsiteY30" fmla="*/ 5453696 h 5527222"/>
              <a:gd name="connsiteX31" fmla="*/ 635124 w 4720958"/>
              <a:gd name="connsiteY31" fmla="*/ 5527222 h 5527222"/>
              <a:gd name="connsiteX32" fmla="*/ 73528 w 4720958"/>
              <a:gd name="connsiteY32" fmla="*/ 5527222 h 5527222"/>
              <a:gd name="connsiteX33" fmla="*/ 1 w 4720958"/>
              <a:gd name="connsiteY33" fmla="*/ 5453696 h 5527222"/>
              <a:gd name="connsiteX34" fmla="*/ 1 w 4720958"/>
              <a:gd name="connsiteY34" fmla="*/ 4892100 h 5527222"/>
              <a:gd name="connsiteX35" fmla="*/ 73528 w 4720958"/>
              <a:gd name="connsiteY35" fmla="*/ 4818572 h 5527222"/>
              <a:gd name="connsiteX36" fmla="*/ 4085836 w 4720958"/>
              <a:gd name="connsiteY36" fmla="*/ 4013576 h 5527222"/>
              <a:gd name="connsiteX37" fmla="*/ 4647432 w 4720958"/>
              <a:gd name="connsiteY37" fmla="*/ 4013576 h 5527222"/>
              <a:gd name="connsiteX38" fmla="*/ 4720958 w 4720958"/>
              <a:gd name="connsiteY38" fmla="*/ 4087103 h 5527222"/>
              <a:gd name="connsiteX39" fmla="*/ 4720958 w 4720958"/>
              <a:gd name="connsiteY39" fmla="*/ 4648700 h 5527222"/>
              <a:gd name="connsiteX40" fmla="*/ 4647432 w 4720958"/>
              <a:gd name="connsiteY40" fmla="*/ 4722226 h 5527222"/>
              <a:gd name="connsiteX41" fmla="*/ 4085836 w 4720958"/>
              <a:gd name="connsiteY41" fmla="*/ 4722226 h 5527222"/>
              <a:gd name="connsiteX42" fmla="*/ 4012308 w 4720958"/>
              <a:gd name="connsiteY42" fmla="*/ 4648700 h 5527222"/>
              <a:gd name="connsiteX43" fmla="*/ 4012308 w 4720958"/>
              <a:gd name="connsiteY43" fmla="*/ 4087103 h 5527222"/>
              <a:gd name="connsiteX44" fmla="*/ 4085836 w 4720958"/>
              <a:gd name="connsiteY44" fmla="*/ 4013576 h 5527222"/>
              <a:gd name="connsiteX45" fmla="*/ 73528 w 4720958"/>
              <a:gd name="connsiteY45" fmla="*/ 3208578 h 5527222"/>
              <a:gd name="connsiteX46" fmla="*/ 635124 w 4720958"/>
              <a:gd name="connsiteY46" fmla="*/ 3208578 h 5527222"/>
              <a:gd name="connsiteX47" fmla="*/ 708652 w 4720958"/>
              <a:gd name="connsiteY47" fmla="*/ 3282105 h 5527222"/>
              <a:gd name="connsiteX48" fmla="*/ 708652 w 4720958"/>
              <a:gd name="connsiteY48" fmla="*/ 3843702 h 5527222"/>
              <a:gd name="connsiteX49" fmla="*/ 635124 w 4720958"/>
              <a:gd name="connsiteY49" fmla="*/ 3917228 h 5527222"/>
              <a:gd name="connsiteX50" fmla="*/ 73528 w 4720958"/>
              <a:gd name="connsiteY50" fmla="*/ 3917228 h 5527222"/>
              <a:gd name="connsiteX51" fmla="*/ 0 w 4720958"/>
              <a:gd name="connsiteY51" fmla="*/ 3843702 h 5527222"/>
              <a:gd name="connsiteX52" fmla="*/ 0 w 4720958"/>
              <a:gd name="connsiteY52" fmla="*/ 3282105 h 5527222"/>
              <a:gd name="connsiteX53" fmla="*/ 73528 w 4720958"/>
              <a:gd name="connsiteY53" fmla="*/ 3208578 h 5527222"/>
              <a:gd name="connsiteX54" fmla="*/ 4085836 w 4720958"/>
              <a:gd name="connsiteY54" fmla="*/ 2422597 h 5527222"/>
              <a:gd name="connsiteX55" fmla="*/ 4647432 w 4720958"/>
              <a:gd name="connsiteY55" fmla="*/ 2422597 h 5527222"/>
              <a:gd name="connsiteX56" fmla="*/ 4720958 w 4720958"/>
              <a:gd name="connsiteY56" fmla="*/ 2496124 h 5527222"/>
              <a:gd name="connsiteX57" fmla="*/ 4720958 w 4720958"/>
              <a:gd name="connsiteY57" fmla="*/ 3057720 h 5527222"/>
              <a:gd name="connsiteX58" fmla="*/ 4647432 w 4720958"/>
              <a:gd name="connsiteY58" fmla="*/ 3131247 h 5527222"/>
              <a:gd name="connsiteX59" fmla="*/ 4085836 w 4720958"/>
              <a:gd name="connsiteY59" fmla="*/ 3131247 h 5527222"/>
              <a:gd name="connsiteX60" fmla="*/ 4012308 w 4720958"/>
              <a:gd name="connsiteY60" fmla="*/ 3057720 h 5527222"/>
              <a:gd name="connsiteX61" fmla="*/ 4012308 w 4720958"/>
              <a:gd name="connsiteY61" fmla="*/ 2496124 h 5527222"/>
              <a:gd name="connsiteX62" fmla="*/ 4085836 w 4720958"/>
              <a:gd name="connsiteY62" fmla="*/ 2422597 h 5527222"/>
              <a:gd name="connsiteX63" fmla="*/ 4085836 w 4720958"/>
              <a:gd name="connsiteY63" fmla="*/ 1617599 h 5527222"/>
              <a:gd name="connsiteX64" fmla="*/ 4647432 w 4720958"/>
              <a:gd name="connsiteY64" fmla="*/ 1617599 h 5527222"/>
              <a:gd name="connsiteX65" fmla="*/ 4720958 w 4720958"/>
              <a:gd name="connsiteY65" fmla="*/ 1691126 h 5527222"/>
              <a:gd name="connsiteX66" fmla="*/ 4720958 w 4720958"/>
              <a:gd name="connsiteY66" fmla="*/ 2252723 h 5527222"/>
              <a:gd name="connsiteX67" fmla="*/ 4647432 w 4720958"/>
              <a:gd name="connsiteY67" fmla="*/ 2326250 h 5527222"/>
              <a:gd name="connsiteX68" fmla="*/ 4085836 w 4720958"/>
              <a:gd name="connsiteY68" fmla="*/ 2326250 h 5527222"/>
              <a:gd name="connsiteX69" fmla="*/ 4012308 w 4720958"/>
              <a:gd name="connsiteY69" fmla="*/ 2252723 h 5527222"/>
              <a:gd name="connsiteX70" fmla="*/ 4012308 w 4720958"/>
              <a:gd name="connsiteY70" fmla="*/ 1691126 h 5527222"/>
              <a:gd name="connsiteX71" fmla="*/ 4085836 w 4720958"/>
              <a:gd name="connsiteY71" fmla="*/ 1617599 h 5527222"/>
              <a:gd name="connsiteX72" fmla="*/ 73528 w 4720958"/>
              <a:gd name="connsiteY72" fmla="*/ 1617599 h 5527222"/>
              <a:gd name="connsiteX73" fmla="*/ 635124 w 4720958"/>
              <a:gd name="connsiteY73" fmla="*/ 1617599 h 5527222"/>
              <a:gd name="connsiteX74" fmla="*/ 708652 w 4720958"/>
              <a:gd name="connsiteY74" fmla="*/ 1691126 h 5527222"/>
              <a:gd name="connsiteX75" fmla="*/ 708652 w 4720958"/>
              <a:gd name="connsiteY75" fmla="*/ 2252723 h 5527222"/>
              <a:gd name="connsiteX76" fmla="*/ 635124 w 4720958"/>
              <a:gd name="connsiteY76" fmla="*/ 2326250 h 5527222"/>
              <a:gd name="connsiteX77" fmla="*/ 73528 w 4720958"/>
              <a:gd name="connsiteY77" fmla="*/ 2326250 h 5527222"/>
              <a:gd name="connsiteX78" fmla="*/ 1 w 4720958"/>
              <a:gd name="connsiteY78" fmla="*/ 2252723 h 5527222"/>
              <a:gd name="connsiteX79" fmla="*/ 1 w 4720958"/>
              <a:gd name="connsiteY79" fmla="*/ 1691126 h 5527222"/>
              <a:gd name="connsiteX80" fmla="*/ 73528 w 4720958"/>
              <a:gd name="connsiteY80" fmla="*/ 1617599 h 5527222"/>
              <a:gd name="connsiteX81" fmla="*/ 898808 w 4720958"/>
              <a:gd name="connsiteY81" fmla="*/ 804997 h 5527222"/>
              <a:gd name="connsiteX82" fmla="*/ 3848774 w 4720958"/>
              <a:gd name="connsiteY82" fmla="*/ 804997 h 5527222"/>
              <a:gd name="connsiteX83" fmla="*/ 3922301 w 4720958"/>
              <a:gd name="connsiteY83" fmla="*/ 878524 h 5527222"/>
              <a:gd name="connsiteX84" fmla="*/ 3922301 w 4720958"/>
              <a:gd name="connsiteY84" fmla="*/ 4647431 h 5527222"/>
              <a:gd name="connsiteX85" fmla="*/ 3848774 w 4720958"/>
              <a:gd name="connsiteY85" fmla="*/ 4720958 h 5527222"/>
              <a:gd name="connsiteX86" fmla="*/ 900076 w 4720958"/>
              <a:gd name="connsiteY86" fmla="*/ 4720958 h 5527222"/>
              <a:gd name="connsiteX87" fmla="*/ 825280 w 4720958"/>
              <a:gd name="connsiteY87" fmla="*/ 4648698 h 5527222"/>
              <a:gd name="connsiteX88" fmla="*/ 825280 w 4720958"/>
              <a:gd name="connsiteY88" fmla="*/ 878524 h 5527222"/>
              <a:gd name="connsiteX89" fmla="*/ 898808 w 4720958"/>
              <a:gd name="connsiteY89" fmla="*/ 804997 h 5527222"/>
              <a:gd name="connsiteX90" fmla="*/ 73528 w 4720958"/>
              <a:gd name="connsiteY90" fmla="*/ 804997 h 5527222"/>
              <a:gd name="connsiteX91" fmla="*/ 635124 w 4720958"/>
              <a:gd name="connsiteY91" fmla="*/ 804997 h 5527222"/>
              <a:gd name="connsiteX92" fmla="*/ 708652 w 4720958"/>
              <a:gd name="connsiteY92" fmla="*/ 878524 h 5527222"/>
              <a:gd name="connsiteX93" fmla="*/ 708652 w 4720958"/>
              <a:gd name="connsiteY93" fmla="*/ 1440120 h 5527222"/>
              <a:gd name="connsiteX94" fmla="*/ 635124 w 4720958"/>
              <a:gd name="connsiteY94" fmla="*/ 1513647 h 5527222"/>
              <a:gd name="connsiteX95" fmla="*/ 73528 w 4720958"/>
              <a:gd name="connsiteY95" fmla="*/ 1513647 h 5527222"/>
              <a:gd name="connsiteX96" fmla="*/ 1 w 4720958"/>
              <a:gd name="connsiteY96" fmla="*/ 1441387 h 5527222"/>
              <a:gd name="connsiteX97" fmla="*/ 1 w 4720958"/>
              <a:gd name="connsiteY97" fmla="*/ 878524 h 5527222"/>
              <a:gd name="connsiteX98" fmla="*/ 73528 w 4720958"/>
              <a:gd name="connsiteY98" fmla="*/ 804997 h 5527222"/>
              <a:gd name="connsiteX99" fmla="*/ 2491053 w 4720958"/>
              <a:gd name="connsiteY99" fmla="*/ 1 h 5527222"/>
              <a:gd name="connsiteX100" fmla="*/ 3052650 w 4720958"/>
              <a:gd name="connsiteY100" fmla="*/ 1 h 5527222"/>
              <a:gd name="connsiteX101" fmla="*/ 3126178 w 4720958"/>
              <a:gd name="connsiteY101" fmla="*/ 73528 h 5527222"/>
              <a:gd name="connsiteX102" fmla="*/ 3126178 w 4720958"/>
              <a:gd name="connsiteY102" fmla="*/ 635125 h 5527222"/>
              <a:gd name="connsiteX103" fmla="*/ 3052650 w 4720958"/>
              <a:gd name="connsiteY103" fmla="*/ 708653 h 5527222"/>
              <a:gd name="connsiteX104" fmla="*/ 2491053 w 4720958"/>
              <a:gd name="connsiteY104" fmla="*/ 708653 h 5527222"/>
              <a:gd name="connsiteX105" fmla="*/ 2417526 w 4720958"/>
              <a:gd name="connsiteY105" fmla="*/ 636392 h 5527222"/>
              <a:gd name="connsiteX106" fmla="*/ 2417526 w 4720958"/>
              <a:gd name="connsiteY106" fmla="*/ 73528 h 5527222"/>
              <a:gd name="connsiteX107" fmla="*/ 2491053 w 4720958"/>
              <a:gd name="connsiteY107" fmla="*/ 1 h 5527222"/>
              <a:gd name="connsiteX108" fmla="*/ 1694930 w 4720958"/>
              <a:gd name="connsiteY108" fmla="*/ 1 h 5527222"/>
              <a:gd name="connsiteX109" fmla="*/ 2256527 w 4720958"/>
              <a:gd name="connsiteY109" fmla="*/ 1 h 5527222"/>
              <a:gd name="connsiteX110" fmla="*/ 2330054 w 4720958"/>
              <a:gd name="connsiteY110" fmla="*/ 73528 h 5527222"/>
              <a:gd name="connsiteX111" fmla="*/ 2330054 w 4720958"/>
              <a:gd name="connsiteY111" fmla="*/ 635125 h 5527222"/>
              <a:gd name="connsiteX112" fmla="*/ 2256527 w 4720958"/>
              <a:gd name="connsiteY112" fmla="*/ 708653 h 5527222"/>
              <a:gd name="connsiteX113" fmla="*/ 1694930 w 4720958"/>
              <a:gd name="connsiteY113" fmla="*/ 708653 h 5527222"/>
              <a:gd name="connsiteX114" fmla="*/ 1621403 w 4720958"/>
              <a:gd name="connsiteY114" fmla="*/ 636392 h 5527222"/>
              <a:gd name="connsiteX115" fmla="*/ 1621403 w 4720958"/>
              <a:gd name="connsiteY115" fmla="*/ 73528 h 5527222"/>
              <a:gd name="connsiteX116" fmla="*/ 1694930 w 4720958"/>
              <a:gd name="connsiteY116" fmla="*/ 1 h 5527222"/>
              <a:gd name="connsiteX117" fmla="*/ 73528 w 4720958"/>
              <a:gd name="connsiteY117" fmla="*/ 1 h 5527222"/>
              <a:gd name="connsiteX118" fmla="*/ 635125 w 4720958"/>
              <a:gd name="connsiteY118" fmla="*/ 1 h 5527222"/>
              <a:gd name="connsiteX119" fmla="*/ 709919 w 4720958"/>
              <a:gd name="connsiteY119" fmla="*/ 73528 h 5527222"/>
              <a:gd name="connsiteX120" fmla="*/ 709919 w 4720958"/>
              <a:gd name="connsiteY120" fmla="*/ 635125 h 5527222"/>
              <a:gd name="connsiteX121" fmla="*/ 636392 w 4720958"/>
              <a:gd name="connsiteY121" fmla="*/ 708653 h 5527222"/>
              <a:gd name="connsiteX122" fmla="*/ 73528 w 4720958"/>
              <a:gd name="connsiteY122" fmla="*/ 708653 h 5527222"/>
              <a:gd name="connsiteX123" fmla="*/ 1 w 4720958"/>
              <a:gd name="connsiteY123" fmla="*/ 636392 h 5527222"/>
              <a:gd name="connsiteX124" fmla="*/ 1 w 4720958"/>
              <a:gd name="connsiteY124" fmla="*/ 73528 h 5527222"/>
              <a:gd name="connsiteX125" fmla="*/ 73528 w 4720958"/>
              <a:gd name="connsiteY125" fmla="*/ 1 h 5527222"/>
              <a:gd name="connsiteX126" fmla="*/ 4085836 w 4720958"/>
              <a:gd name="connsiteY126" fmla="*/ 0 h 5527222"/>
              <a:gd name="connsiteX127" fmla="*/ 4647432 w 4720958"/>
              <a:gd name="connsiteY127" fmla="*/ 0 h 5527222"/>
              <a:gd name="connsiteX128" fmla="*/ 4720958 w 4720958"/>
              <a:gd name="connsiteY128" fmla="*/ 73528 h 5527222"/>
              <a:gd name="connsiteX129" fmla="*/ 4720958 w 4720958"/>
              <a:gd name="connsiteY129" fmla="*/ 635125 h 5527222"/>
              <a:gd name="connsiteX130" fmla="*/ 4647432 w 4720958"/>
              <a:gd name="connsiteY130" fmla="*/ 708652 h 5527222"/>
              <a:gd name="connsiteX131" fmla="*/ 4085836 w 4720958"/>
              <a:gd name="connsiteY131" fmla="*/ 708652 h 5527222"/>
              <a:gd name="connsiteX132" fmla="*/ 4012308 w 4720958"/>
              <a:gd name="connsiteY132" fmla="*/ 636392 h 5527222"/>
              <a:gd name="connsiteX133" fmla="*/ 4012308 w 4720958"/>
              <a:gd name="connsiteY133" fmla="*/ 73528 h 5527222"/>
              <a:gd name="connsiteX134" fmla="*/ 4085836 w 4720958"/>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8" h="5527222">
                <a:moveTo>
                  <a:pt x="3287177" y="4818572"/>
                </a:moveTo>
                <a:lnTo>
                  <a:pt x="3848773" y="4818572"/>
                </a:lnTo>
                <a:cubicBezTo>
                  <a:pt x="3889339" y="4818572"/>
                  <a:pt x="3922299" y="4851533"/>
                  <a:pt x="3922299" y="4892100"/>
                </a:cubicBezTo>
                <a:lnTo>
                  <a:pt x="3922299" y="5453696"/>
                </a:lnTo>
                <a:cubicBezTo>
                  <a:pt x="3922299" y="5494262"/>
                  <a:pt x="3889339" y="5527222"/>
                  <a:pt x="3848773" y="5527222"/>
                </a:cubicBezTo>
                <a:lnTo>
                  <a:pt x="3287177" y="5527222"/>
                </a:lnTo>
                <a:cubicBezTo>
                  <a:pt x="3246610" y="5527222"/>
                  <a:pt x="3213649" y="5494262"/>
                  <a:pt x="3213649" y="5453696"/>
                </a:cubicBezTo>
                <a:lnTo>
                  <a:pt x="3213649" y="4892100"/>
                </a:lnTo>
                <a:cubicBezTo>
                  <a:pt x="3213649" y="4851533"/>
                  <a:pt x="3246610" y="4818572"/>
                  <a:pt x="3287177" y="4818572"/>
                </a:cubicBezTo>
                <a:close/>
                <a:moveTo>
                  <a:pt x="2491053" y="4818572"/>
                </a:moveTo>
                <a:lnTo>
                  <a:pt x="3052650" y="4818572"/>
                </a:lnTo>
                <a:cubicBezTo>
                  <a:pt x="3093217" y="4818572"/>
                  <a:pt x="3126178" y="4851533"/>
                  <a:pt x="3126178" y="4892100"/>
                </a:cubicBezTo>
                <a:lnTo>
                  <a:pt x="3126178" y="5453696"/>
                </a:lnTo>
                <a:cubicBezTo>
                  <a:pt x="3126178" y="5494262"/>
                  <a:pt x="3093217" y="5527222"/>
                  <a:pt x="3052650" y="5527222"/>
                </a:cubicBezTo>
                <a:lnTo>
                  <a:pt x="2491053" y="5527222"/>
                </a:lnTo>
                <a:cubicBezTo>
                  <a:pt x="2451754" y="5527222"/>
                  <a:pt x="2417526" y="5494262"/>
                  <a:pt x="2417526" y="5453696"/>
                </a:cubicBezTo>
                <a:lnTo>
                  <a:pt x="2417526" y="4892100"/>
                </a:lnTo>
                <a:cubicBezTo>
                  <a:pt x="2417526" y="4851533"/>
                  <a:pt x="2450487" y="4818572"/>
                  <a:pt x="2491053" y="4818572"/>
                </a:cubicBezTo>
                <a:close/>
                <a:moveTo>
                  <a:pt x="898807" y="4818572"/>
                </a:moveTo>
                <a:lnTo>
                  <a:pt x="1460404" y="4818572"/>
                </a:lnTo>
                <a:cubicBezTo>
                  <a:pt x="1500971" y="4818572"/>
                  <a:pt x="1533931" y="4851533"/>
                  <a:pt x="1533931" y="4892100"/>
                </a:cubicBezTo>
                <a:lnTo>
                  <a:pt x="1533931" y="5453696"/>
                </a:lnTo>
                <a:cubicBezTo>
                  <a:pt x="1533931" y="5494262"/>
                  <a:pt x="1500971" y="5527222"/>
                  <a:pt x="1460404" y="5527222"/>
                </a:cubicBezTo>
                <a:lnTo>
                  <a:pt x="900076" y="5527222"/>
                </a:lnTo>
                <a:cubicBezTo>
                  <a:pt x="859509" y="5527222"/>
                  <a:pt x="825280" y="5494262"/>
                  <a:pt x="825280" y="5453696"/>
                </a:cubicBezTo>
                <a:lnTo>
                  <a:pt x="825280" y="4892100"/>
                </a:lnTo>
                <a:cubicBezTo>
                  <a:pt x="825280"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6" y="4013576"/>
                </a:moveTo>
                <a:lnTo>
                  <a:pt x="4647432" y="4013576"/>
                </a:lnTo>
                <a:cubicBezTo>
                  <a:pt x="4687998" y="4013576"/>
                  <a:pt x="4720958" y="4046536"/>
                  <a:pt x="4720958" y="4087103"/>
                </a:cubicBezTo>
                <a:lnTo>
                  <a:pt x="4720958" y="4648700"/>
                </a:lnTo>
                <a:cubicBezTo>
                  <a:pt x="4720958" y="4689265"/>
                  <a:pt x="4687998" y="4722226"/>
                  <a:pt x="4647432" y="4722226"/>
                </a:cubicBezTo>
                <a:lnTo>
                  <a:pt x="4085836" y="4722226"/>
                </a:lnTo>
                <a:cubicBezTo>
                  <a:pt x="4045269" y="4722226"/>
                  <a:pt x="4012308" y="4689265"/>
                  <a:pt x="4012308" y="4648700"/>
                </a:cubicBezTo>
                <a:lnTo>
                  <a:pt x="4012308" y="4087103"/>
                </a:lnTo>
                <a:cubicBezTo>
                  <a:pt x="4012308" y="4046536"/>
                  <a:pt x="4045269" y="4013576"/>
                  <a:pt x="4085836"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6" y="2422597"/>
                </a:moveTo>
                <a:lnTo>
                  <a:pt x="4647432" y="2422597"/>
                </a:lnTo>
                <a:cubicBezTo>
                  <a:pt x="4687998" y="2422597"/>
                  <a:pt x="4720958" y="2455557"/>
                  <a:pt x="4720958" y="2496124"/>
                </a:cubicBezTo>
                <a:lnTo>
                  <a:pt x="4720958" y="3057720"/>
                </a:lnTo>
                <a:cubicBezTo>
                  <a:pt x="4720958" y="3098286"/>
                  <a:pt x="4687998" y="3131247"/>
                  <a:pt x="4647432" y="3131247"/>
                </a:cubicBezTo>
                <a:lnTo>
                  <a:pt x="4085836" y="3131247"/>
                </a:lnTo>
                <a:cubicBezTo>
                  <a:pt x="4045269" y="3131247"/>
                  <a:pt x="4012308" y="3098286"/>
                  <a:pt x="4012308" y="3057720"/>
                </a:cubicBezTo>
                <a:lnTo>
                  <a:pt x="4012308" y="2496124"/>
                </a:lnTo>
                <a:cubicBezTo>
                  <a:pt x="4012308" y="2455557"/>
                  <a:pt x="4045269" y="2422597"/>
                  <a:pt x="4085836" y="2422597"/>
                </a:cubicBezTo>
                <a:close/>
                <a:moveTo>
                  <a:pt x="4085836" y="1617599"/>
                </a:moveTo>
                <a:lnTo>
                  <a:pt x="4647432" y="1617599"/>
                </a:lnTo>
                <a:cubicBezTo>
                  <a:pt x="4687998" y="1617599"/>
                  <a:pt x="4720958" y="1650559"/>
                  <a:pt x="4720958" y="1691126"/>
                </a:cubicBezTo>
                <a:lnTo>
                  <a:pt x="4720958" y="2252723"/>
                </a:lnTo>
                <a:cubicBezTo>
                  <a:pt x="4720958" y="2293288"/>
                  <a:pt x="4687998" y="2326250"/>
                  <a:pt x="4647432" y="2326250"/>
                </a:cubicBezTo>
                <a:lnTo>
                  <a:pt x="4085836" y="2326250"/>
                </a:lnTo>
                <a:cubicBezTo>
                  <a:pt x="4045269" y="2326250"/>
                  <a:pt x="4012308" y="2293288"/>
                  <a:pt x="4012308" y="2252723"/>
                </a:cubicBezTo>
                <a:lnTo>
                  <a:pt x="4012308" y="1691126"/>
                </a:lnTo>
                <a:cubicBezTo>
                  <a:pt x="4012308" y="1650559"/>
                  <a:pt x="4045269" y="1617599"/>
                  <a:pt x="4085836"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8" y="804997"/>
                </a:moveTo>
                <a:lnTo>
                  <a:pt x="3848774" y="804997"/>
                </a:lnTo>
                <a:cubicBezTo>
                  <a:pt x="3889341" y="804997"/>
                  <a:pt x="3922301" y="837958"/>
                  <a:pt x="3922301" y="878524"/>
                </a:cubicBezTo>
                <a:lnTo>
                  <a:pt x="3922301" y="4647431"/>
                </a:lnTo>
                <a:cubicBezTo>
                  <a:pt x="3922301" y="4687998"/>
                  <a:pt x="3889341" y="4720958"/>
                  <a:pt x="3848774" y="4720958"/>
                </a:cubicBezTo>
                <a:lnTo>
                  <a:pt x="900076" y="4720958"/>
                </a:lnTo>
                <a:cubicBezTo>
                  <a:pt x="859509" y="4722225"/>
                  <a:pt x="825280" y="4689265"/>
                  <a:pt x="825280" y="4648698"/>
                </a:cubicBezTo>
                <a:lnTo>
                  <a:pt x="825280" y="878524"/>
                </a:lnTo>
                <a:cubicBezTo>
                  <a:pt x="825280" y="837958"/>
                  <a:pt x="858241" y="804997"/>
                  <a:pt x="898808"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3" y="1"/>
                </a:moveTo>
                <a:lnTo>
                  <a:pt x="3052650" y="1"/>
                </a:lnTo>
                <a:cubicBezTo>
                  <a:pt x="3093217" y="1"/>
                  <a:pt x="3126178" y="32962"/>
                  <a:pt x="3126178" y="73528"/>
                </a:cubicBezTo>
                <a:lnTo>
                  <a:pt x="3126178" y="635125"/>
                </a:lnTo>
                <a:cubicBezTo>
                  <a:pt x="3126178" y="675692"/>
                  <a:pt x="3093217" y="708653"/>
                  <a:pt x="3052650" y="708653"/>
                </a:cubicBezTo>
                <a:lnTo>
                  <a:pt x="2491053" y="708653"/>
                </a:lnTo>
                <a:cubicBezTo>
                  <a:pt x="2451754" y="709919"/>
                  <a:pt x="2417526" y="676959"/>
                  <a:pt x="2417526" y="636392"/>
                </a:cubicBezTo>
                <a:lnTo>
                  <a:pt x="2417526" y="73528"/>
                </a:lnTo>
                <a:cubicBezTo>
                  <a:pt x="2417526" y="32962"/>
                  <a:pt x="2450487" y="1"/>
                  <a:pt x="2491053" y="1"/>
                </a:cubicBezTo>
                <a:close/>
                <a:moveTo>
                  <a:pt x="1694930" y="1"/>
                </a:moveTo>
                <a:lnTo>
                  <a:pt x="2256527" y="1"/>
                </a:lnTo>
                <a:cubicBezTo>
                  <a:pt x="2297093" y="1"/>
                  <a:pt x="2330054" y="32962"/>
                  <a:pt x="2330054" y="73528"/>
                </a:cubicBezTo>
                <a:lnTo>
                  <a:pt x="2330054" y="635125"/>
                </a:lnTo>
                <a:cubicBezTo>
                  <a:pt x="2330054" y="675692"/>
                  <a:pt x="2297093" y="708653"/>
                  <a:pt x="2256527" y="708653"/>
                </a:cubicBezTo>
                <a:lnTo>
                  <a:pt x="1694930" y="708653"/>
                </a:lnTo>
                <a:cubicBezTo>
                  <a:pt x="1654364" y="709919"/>
                  <a:pt x="1621403" y="676959"/>
                  <a:pt x="1621403" y="636392"/>
                </a:cubicBezTo>
                <a:lnTo>
                  <a:pt x="1621403" y="73528"/>
                </a:lnTo>
                <a:cubicBezTo>
                  <a:pt x="1621403" y="32962"/>
                  <a:pt x="1654364" y="1"/>
                  <a:pt x="1694930"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6" y="0"/>
                </a:moveTo>
                <a:lnTo>
                  <a:pt x="4647432" y="0"/>
                </a:lnTo>
                <a:cubicBezTo>
                  <a:pt x="4687998" y="0"/>
                  <a:pt x="4720958" y="32961"/>
                  <a:pt x="4720958" y="73528"/>
                </a:cubicBezTo>
                <a:lnTo>
                  <a:pt x="4720958" y="635125"/>
                </a:lnTo>
                <a:cubicBezTo>
                  <a:pt x="4720958" y="675691"/>
                  <a:pt x="4687998" y="708652"/>
                  <a:pt x="4647432" y="708652"/>
                </a:cubicBezTo>
                <a:lnTo>
                  <a:pt x="4085836" y="708652"/>
                </a:lnTo>
                <a:cubicBezTo>
                  <a:pt x="4045269" y="709919"/>
                  <a:pt x="4012308" y="676959"/>
                  <a:pt x="4012308" y="636392"/>
                </a:cubicBezTo>
                <a:lnTo>
                  <a:pt x="4012308" y="73528"/>
                </a:lnTo>
                <a:cubicBezTo>
                  <a:pt x="4012308" y="32961"/>
                  <a:pt x="4045269" y="0"/>
                  <a:pt x="40858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
        <p:nvSpPr>
          <p:cNvPr id="61" name="Picture Placeholder 60">
            <a:extLst>
              <a:ext uri="{FF2B5EF4-FFF2-40B4-BE49-F238E27FC236}">
                <a16:creationId xmlns:a16="http://schemas.microsoft.com/office/drawing/2014/main" id="{B8554788-A959-44CC-B926-348A17BEEEBE}"/>
              </a:ext>
            </a:extLst>
          </p:cNvPr>
          <p:cNvSpPr>
            <a:spLocks noGrp="1"/>
          </p:cNvSpPr>
          <p:nvPr>
            <p:ph type="pic" sz="quarter" idx="10"/>
          </p:nvPr>
        </p:nvSpPr>
        <p:spPr>
          <a:xfrm>
            <a:off x="6080225"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490D2405-D011-4B0E-A2B9-5A1C29A3FE32}"/>
              </a:ext>
            </a:extLst>
          </p:cNvPr>
          <p:cNvSpPr>
            <a:spLocks noGrp="1"/>
          </p:cNvSpPr>
          <p:nvPr>
            <p:ph type="pic" sz="quarter" idx="10"/>
          </p:nvPr>
        </p:nvSpPr>
        <p:spPr>
          <a:xfrm>
            <a:off x="4937509" y="2307772"/>
            <a:ext cx="7131115" cy="4431887"/>
          </a:xfrm>
          <a:custGeom>
            <a:avLst/>
            <a:gdLst>
              <a:gd name="connsiteX0" fmla="*/ 6866463 w 7634513"/>
              <a:gd name="connsiteY0" fmla="*/ 3887776 h 4744742"/>
              <a:gd name="connsiteX1" fmla="*/ 7545598 w 7634513"/>
              <a:gd name="connsiteY1" fmla="*/ 3887776 h 4744742"/>
              <a:gd name="connsiteX2" fmla="*/ 7634513 w 7634513"/>
              <a:gd name="connsiteY2" fmla="*/ 3976692 h 4744742"/>
              <a:gd name="connsiteX3" fmla="*/ 7634513 w 7634513"/>
              <a:gd name="connsiteY3" fmla="*/ 4655827 h 4744742"/>
              <a:gd name="connsiteX4" fmla="*/ 7545598 w 7634513"/>
              <a:gd name="connsiteY4" fmla="*/ 4744742 h 4744742"/>
              <a:gd name="connsiteX5" fmla="*/ 6866463 w 7634513"/>
              <a:gd name="connsiteY5" fmla="*/ 4744742 h 4744742"/>
              <a:gd name="connsiteX6" fmla="*/ 6777547 w 7634513"/>
              <a:gd name="connsiteY6" fmla="*/ 4655827 h 4744742"/>
              <a:gd name="connsiteX7" fmla="*/ 6777547 w 7634513"/>
              <a:gd name="connsiteY7" fmla="*/ 3976692 h 4744742"/>
              <a:gd name="connsiteX8" fmla="*/ 6866463 w 7634513"/>
              <a:gd name="connsiteY8" fmla="*/ 3887776 h 4744742"/>
              <a:gd name="connsiteX9" fmla="*/ 5892986 w 7634513"/>
              <a:gd name="connsiteY9" fmla="*/ 3887776 h 4744742"/>
              <a:gd name="connsiteX10" fmla="*/ 6572121 w 7634513"/>
              <a:gd name="connsiteY10" fmla="*/ 3887776 h 4744742"/>
              <a:gd name="connsiteX11" fmla="*/ 6661036 w 7634513"/>
              <a:gd name="connsiteY11" fmla="*/ 3976692 h 4744742"/>
              <a:gd name="connsiteX12" fmla="*/ 6661036 w 7634513"/>
              <a:gd name="connsiteY12" fmla="*/ 4655827 h 4744742"/>
              <a:gd name="connsiteX13" fmla="*/ 6572121 w 7634513"/>
              <a:gd name="connsiteY13" fmla="*/ 4744742 h 4744742"/>
              <a:gd name="connsiteX14" fmla="*/ 5892986 w 7634513"/>
              <a:gd name="connsiteY14" fmla="*/ 4744742 h 4744742"/>
              <a:gd name="connsiteX15" fmla="*/ 5804070 w 7634513"/>
              <a:gd name="connsiteY15" fmla="*/ 4655827 h 4744742"/>
              <a:gd name="connsiteX16" fmla="*/ 5804070 w 7634513"/>
              <a:gd name="connsiteY16" fmla="*/ 3976692 h 4744742"/>
              <a:gd name="connsiteX17" fmla="*/ 5892986 w 7634513"/>
              <a:gd name="connsiteY17" fmla="*/ 3887776 h 4744742"/>
              <a:gd name="connsiteX18" fmla="*/ 3969027 w 7634513"/>
              <a:gd name="connsiteY18" fmla="*/ 3887776 h 4744742"/>
              <a:gd name="connsiteX19" fmla="*/ 4648162 w 7634513"/>
              <a:gd name="connsiteY19" fmla="*/ 3887776 h 4744742"/>
              <a:gd name="connsiteX20" fmla="*/ 4737077 w 7634513"/>
              <a:gd name="connsiteY20" fmla="*/ 3976692 h 4744742"/>
              <a:gd name="connsiteX21" fmla="*/ 4737077 w 7634513"/>
              <a:gd name="connsiteY21" fmla="*/ 4655827 h 4744742"/>
              <a:gd name="connsiteX22" fmla="*/ 4648162 w 7634513"/>
              <a:gd name="connsiteY22" fmla="*/ 4744742 h 4744742"/>
              <a:gd name="connsiteX23" fmla="*/ 3969027 w 7634513"/>
              <a:gd name="connsiteY23" fmla="*/ 4744742 h 4744742"/>
              <a:gd name="connsiteX24" fmla="*/ 3880111 w 7634513"/>
              <a:gd name="connsiteY24" fmla="*/ 4655827 h 4744742"/>
              <a:gd name="connsiteX25" fmla="*/ 3880111 w 7634513"/>
              <a:gd name="connsiteY25" fmla="*/ 3976692 h 4744742"/>
              <a:gd name="connsiteX26" fmla="*/ 3969027 w 7634513"/>
              <a:gd name="connsiteY26" fmla="*/ 3887776 h 4744742"/>
              <a:gd name="connsiteX27" fmla="*/ 2987885 w 7634513"/>
              <a:gd name="connsiteY27" fmla="*/ 3887776 h 4744742"/>
              <a:gd name="connsiteX28" fmla="*/ 3667019 w 7634513"/>
              <a:gd name="connsiteY28" fmla="*/ 3887776 h 4744742"/>
              <a:gd name="connsiteX29" fmla="*/ 3755935 w 7634513"/>
              <a:gd name="connsiteY29" fmla="*/ 3976692 h 4744742"/>
              <a:gd name="connsiteX30" fmla="*/ 3755935 w 7634513"/>
              <a:gd name="connsiteY30" fmla="*/ 4655827 h 4744742"/>
              <a:gd name="connsiteX31" fmla="*/ 3667019 w 7634513"/>
              <a:gd name="connsiteY31" fmla="*/ 4744742 h 4744742"/>
              <a:gd name="connsiteX32" fmla="*/ 2987885 w 7634513"/>
              <a:gd name="connsiteY32" fmla="*/ 4744742 h 4744742"/>
              <a:gd name="connsiteX33" fmla="*/ 2898969 w 7634513"/>
              <a:gd name="connsiteY33" fmla="*/ 4655827 h 4744742"/>
              <a:gd name="connsiteX34" fmla="*/ 2898969 w 7634513"/>
              <a:gd name="connsiteY34" fmla="*/ 3976692 h 4744742"/>
              <a:gd name="connsiteX35" fmla="*/ 2987885 w 7634513"/>
              <a:gd name="connsiteY35" fmla="*/ 3887776 h 4744742"/>
              <a:gd name="connsiteX36" fmla="*/ 1062393 w 7634513"/>
              <a:gd name="connsiteY36" fmla="*/ 3887776 h 4744742"/>
              <a:gd name="connsiteX37" fmla="*/ 1741528 w 7634513"/>
              <a:gd name="connsiteY37" fmla="*/ 3887776 h 4744742"/>
              <a:gd name="connsiteX38" fmla="*/ 1830444 w 7634513"/>
              <a:gd name="connsiteY38" fmla="*/ 3976692 h 4744742"/>
              <a:gd name="connsiteX39" fmla="*/ 1830444 w 7634513"/>
              <a:gd name="connsiteY39" fmla="*/ 4655827 h 4744742"/>
              <a:gd name="connsiteX40" fmla="*/ 1743061 w 7634513"/>
              <a:gd name="connsiteY40" fmla="*/ 4744742 h 4744742"/>
              <a:gd name="connsiteX41" fmla="*/ 1062393 w 7634513"/>
              <a:gd name="connsiteY41" fmla="*/ 4744742 h 4744742"/>
              <a:gd name="connsiteX42" fmla="*/ 973477 w 7634513"/>
              <a:gd name="connsiteY42" fmla="*/ 4655827 h 4744742"/>
              <a:gd name="connsiteX43" fmla="*/ 973477 w 7634513"/>
              <a:gd name="connsiteY43" fmla="*/ 3976692 h 4744742"/>
              <a:gd name="connsiteX44" fmla="*/ 1062393 w 7634513"/>
              <a:gd name="connsiteY44" fmla="*/ 3887776 h 4744742"/>
              <a:gd name="connsiteX45" fmla="*/ 6866463 w 7634513"/>
              <a:gd name="connsiteY45" fmla="*/ 2889770 h 4744742"/>
              <a:gd name="connsiteX46" fmla="*/ 7545598 w 7634513"/>
              <a:gd name="connsiteY46" fmla="*/ 2889770 h 4744742"/>
              <a:gd name="connsiteX47" fmla="*/ 7634513 w 7634513"/>
              <a:gd name="connsiteY47" fmla="*/ 2978686 h 4744742"/>
              <a:gd name="connsiteX48" fmla="*/ 7634513 w 7634513"/>
              <a:gd name="connsiteY48" fmla="*/ 3657821 h 4744742"/>
              <a:gd name="connsiteX49" fmla="*/ 7545598 w 7634513"/>
              <a:gd name="connsiteY49" fmla="*/ 3746736 h 4744742"/>
              <a:gd name="connsiteX50" fmla="*/ 6866463 w 7634513"/>
              <a:gd name="connsiteY50" fmla="*/ 3746736 h 4744742"/>
              <a:gd name="connsiteX51" fmla="*/ 6777547 w 7634513"/>
              <a:gd name="connsiteY51" fmla="*/ 3657821 h 4744742"/>
              <a:gd name="connsiteX52" fmla="*/ 6777547 w 7634513"/>
              <a:gd name="connsiteY52" fmla="*/ 2978686 h 4744742"/>
              <a:gd name="connsiteX53" fmla="*/ 6866463 w 7634513"/>
              <a:gd name="connsiteY53" fmla="*/ 2889770 h 4744742"/>
              <a:gd name="connsiteX54" fmla="*/ 88916 w 7634513"/>
              <a:gd name="connsiteY54" fmla="*/ 2889770 h 4744742"/>
              <a:gd name="connsiteX55" fmla="*/ 768051 w 7634513"/>
              <a:gd name="connsiteY55" fmla="*/ 2889770 h 4744742"/>
              <a:gd name="connsiteX56" fmla="*/ 856967 w 7634513"/>
              <a:gd name="connsiteY56" fmla="*/ 2978686 h 4744742"/>
              <a:gd name="connsiteX57" fmla="*/ 856967 w 7634513"/>
              <a:gd name="connsiteY57" fmla="*/ 3657821 h 4744742"/>
              <a:gd name="connsiteX58" fmla="*/ 769584 w 7634513"/>
              <a:gd name="connsiteY58" fmla="*/ 3746736 h 4744742"/>
              <a:gd name="connsiteX59" fmla="*/ 88916 w 7634513"/>
              <a:gd name="connsiteY59" fmla="*/ 3746736 h 4744742"/>
              <a:gd name="connsiteX60" fmla="*/ 0 w 7634513"/>
              <a:gd name="connsiteY60" fmla="*/ 3657821 h 4744742"/>
              <a:gd name="connsiteX61" fmla="*/ 0 w 7634513"/>
              <a:gd name="connsiteY61" fmla="*/ 2978686 h 4744742"/>
              <a:gd name="connsiteX62" fmla="*/ 88916 w 7634513"/>
              <a:gd name="connsiteY62" fmla="*/ 2889770 h 4744742"/>
              <a:gd name="connsiteX63" fmla="*/ 88916 w 7634513"/>
              <a:gd name="connsiteY63" fmla="*/ 1927024 h 4744742"/>
              <a:gd name="connsiteX64" fmla="*/ 768051 w 7634513"/>
              <a:gd name="connsiteY64" fmla="*/ 1927024 h 4744742"/>
              <a:gd name="connsiteX65" fmla="*/ 856967 w 7634513"/>
              <a:gd name="connsiteY65" fmla="*/ 2015940 h 4744742"/>
              <a:gd name="connsiteX66" fmla="*/ 856967 w 7634513"/>
              <a:gd name="connsiteY66" fmla="*/ 2695075 h 4744742"/>
              <a:gd name="connsiteX67" fmla="*/ 769584 w 7634513"/>
              <a:gd name="connsiteY67" fmla="*/ 2783991 h 4744742"/>
              <a:gd name="connsiteX68" fmla="*/ 88916 w 7634513"/>
              <a:gd name="connsiteY68" fmla="*/ 2783991 h 4744742"/>
              <a:gd name="connsiteX69" fmla="*/ 0 w 7634513"/>
              <a:gd name="connsiteY69" fmla="*/ 2695075 h 4744742"/>
              <a:gd name="connsiteX70" fmla="*/ 0 w 7634513"/>
              <a:gd name="connsiteY70" fmla="*/ 2015940 h 4744742"/>
              <a:gd name="connsiteX71" fmla="*/ 88916 w 7634513"/>
              <a:gd name="connsiteY71" fmla="*/ 1927024 h 4744742"/>
              <a:gd name="connsiteX72" fmla="*/ 6866463 w 7634513"/>
              <a:gd name="connsiteY72" fmla="*/ 962745 h 4744742"/>
              <a:gd name="connsiteX73" fmla="*/ 7545598 w 7634513"/>
              <a:gd name="connsiteY73" fmla="*/ 962745 h 4744742"/>
              <a:gd name="connsiteX74" fmla="*/ 7634513 w 7634513"/>
              <a:gd name="connsiteY74" fmla="*/ 1051661 h 4744742"/>
              <a:gd name="connsiteX75" fmla="*/ 7634513 w 7634513"/>
              <a:gd name="connsiteY75" fmla="*/ 1730796 h 4744742"/>
              <a:gd name="connsiteX76" fmla="*/ 7545598 w 7634513"/>
              <a:gd name="connsiteY76" fmla="*/ 1821245 h 4744742"/>
              <a:gd name="connsiteX77" fmla="*/ 6866463 w 7634513"/>
              <a:gd name="connsiteY77" fmla="*/ 1821245 h 4744742"/>
              <a:gd name="connsiteX78" fmla="*/ 6777547 w 7634513"/>
              <a:gd name="connsiteY78" fmla="*/ 1732329 h 4744742"/>
              <a:gd name="connsiteX79" fmla="*/ 6777547 w 7634513"/>
              <a:gd name="connsiteY79" fmla="*/ 1051661 h 4744742"/>
              <a:gd name="connsiteX80" fmla="*/ 6866463 w 7634513"/>
              <a:gd name="connsiteY80" fmla="*/ 962745 h 4744742"/>
              <a:gd name="connsiteX81" fmla="*/ 1062393 w 7634513"/>
              <a:gd name="connsiteY81" fmla="*/ 962745 h 4744742"/>
              <a:gd name="connsiteX82" fmla="*/ 6570588 w 7634513"/>
              <a:gd name="connsiteY82" fmla="*/ 962745 h 4744742"/>
              <a:gd name="connsiteX83" fmla="*/ 6659504 w 7634513"/>
              <a:gd name="connsiteY83" fmla="*/ 1051661 h 4744742"/>
              <a:gd name="connsiteX84" fmla="*/ 6659504 w 7634513"/>
              <a:gd name="connsiteY84" fmla="*/ 3656287 h 4744742"/>
              <a:gd name="connsiteX85" fmla="*/ 6572121 w 7634513"/>
              <a:gd name="connsiteY85" fmla="*/ 3746736 h 4744742"/>
              <a:gd name="connsiteX86" fmla="*/ 1062393 w 7634513"/>
              <a:gd name="connsiteY86" fmla="*/ 3746736 h 4744742"/>
              <a:gd name="connsiteX87" fmla="*/ 973477 w 7634513"/>
              <a:gd name="connsiteY87" fmla="*/ 3657820 h 4744742"/>
              <a:gd name="connsiteX88" fmla="*/ 973477 w 7634513"/>
              <a:gd name="connsiteY88" fmla="*/ 1051661 h 4744742"/>
              <a:gd name="connsiteX89" fmla="*/ 1062393 w 7634513"/>
              <a:gd name="connsiteY89" fmla="*/ 962745 h 4744742"/>
              <a:gd name="connsiteX90" fmla="*/ 5892986 w 7634513"/>
              <a:gd name="connsiteY90" fmla="*/ 0 h 4744742"/>
              <a:gd name="connsiteX91" fmla="*/ 6572121 w 7634513"/>
              <a:gd name="connsiteY91" fmla="*/ 0 h 4744742"/>
              <a:gd name="connsiteX92" fmla="*/ 6661036 w 7634513"/>
              <a:gd name="connsiteY92" fmla="*/ 88916 h 4744742"/>
              <a:gd name="connsiteX93" fmla="*/ 6661036 w 7634513"/>
              <a:gd name="connsiteY93" fmla="*/ 768050 h 4744742"/>
              <a:gd name="connsiteX94" fmla="*/ 6572121 w 7634513"/>
              <a:gd name="connsiteY94" fmla="*/ 858500 h 4744742"/>
              <a:gd name="connsiteX95" fmla="*/ 5892986 w 7634513"/>
              <a:gd name="connsiteY95" fmla="*/ 858500 h 4744742"/>
              <a:gd name="connsiteX96" fmla="*/ 5804070 w 7634513"/>
              <a:gd name="connsiteY96" fmla="*/ 769584 h 4744742"/>
              <a:gd name="connsiteX97" fmla="*/ 5804070 w 7634513"/>
              <a:gd name="connsiteY97" fmla="*/ 88916 h 4744742"/>
              <a:gd name="connsiteX98" fmla="*/ 5892986 w 7634513"/>
              <a:gd name="connsiteY98" fmla="*/ 0 h 4744742"/>
              <a:gd name="connsiteX99" fmla="*/ 4942504 w 7634513"/>
              <a:gd name="connsiteY99" fmla="*/ 0 h 4744742"/>
              <a:gd name="connsiteX100" fmla="*/ 5621639 w 7634513"/>
              <a:gd name="connsiteY100" fmla="*/ 0 h 4744742"/>
              <a:gd name="connsiteX101" fmla="*/ 5710554 w 7634513"/>
              <a:gd name="connsiteY101" fmla="*/ 88916 h 4744742"/>
              <a:gd name="connsiteX102" fmla="*/ 5710554 w 7634513"/>
              <a:gd name="connsiteY102" fmla="*/ 768050 h 4744742"/>
              <a:gd name="connsiteX103" fmla="*/ 5621639 w 7634513"/>
              <a:gd name="connsiteY103" fmla="*/ 858500 h 4744742"/>
              <a:gd name="connsiteX104" fmla="*/ 4942504 w 7634513"/>
              <a:gd name="connsiteY104" fmla="*/ 858500 h 4744742"/>
              <a:gd name="connsiteX105" fmla="*/ 4853588 w 7634513"/>
              <a:gd name="connsiteY105" fmla="*/ 769584 h 4744742"/>
              <a:gd name="connsiteX106" fmla="*/ 4853588 w 7634513"/>
              <a:gd name="connsiteY106" fmla="*/ 88916 h 4744742"/>
              <a:gd name="connsiteX107" fmla="*/ 4942504 w 7634513"/>
              <a:gd name="connsiteY107" fmla="*/ 0 h 4744742"/>
              <a:gd name="connsiteX108" fmla="*/ 2987885 w 7634513"/>
              <a:gd name="connsiteY108" fmla="*/ 0 h 4744742"/>
              <a:gd name="connsiteX109" fmla="*/ 3667019 w 7634513"/>
              <a:gd name="connsiteY109" fmla="*/ 0 h 4744742"/>
              <a:gd name="connsiteX110" fmla="*/ 3755935 w 7634513"/>
              <a:gd name="connsiteY110" fmla="*/ 88916 h 4744742"/>
              <a:gd name="connsiteX111" fmla="*/ 3755935 w 7634513"/>
              <a:gd name="connsiteY111" fmla="*/ 768050 h 4744742"/>
              <a:gd name="connsiteX112" fmla="*/ 3667019 w 7634513"/>
              <a:gd name="connsiteY112" fmla="*/ 858500 h 4744742"/>
              <a:gd name="connsiteX113" fmla="*/ 2987885 w 7634513"/>
              <a:gd name="connsiteY113" fmla="*/ 858500 h 4744742"/>
              <a:gd name="connsiteX114" fmla="*/ 2898969 w 7634513"/>
              <a:gd name="connsiteY114" fmla="*/ 769584 h 4744742"/>
              <a:gd name="connsiteX115" fmla="*/ 2898969 w 7634513"/>
              <a:gd name="connsiteY115" fmla="*/ 88916 h 4744742"/>
              <a:gd name="connsiteX116" fmla="*/ 2987885 w 7634513"/>
              <a:gd name="connsiteY116" fmla="*/ 0 h 4744742"/>
              <a:gd name="connsiteX117" fmla="*/ 2014407 w 7634513"/>
              <a:gd name="connsiteY117" fmla="*/ 0 h 4744742"/>
              <a:gd name="connsiteX118" fmla="*/ 2693542 w 7634513"/>
              <a:gd name="connsiteY118" fmla="*/ 0 h 4744742"/>
              <a:gd name="connsiteX119" fmla="*/ 2782458 w 7634513"/>
              <a:gd name="connsiteY119" fmla="*/ 88916 h 4744742"/>
              <a:gd name="connsiteX120" fmla="*/ 2782458 w 7634513"/>
              <a:gd name="connsiteY120" fmla="*/ 768050 h 4744742"/>
              <a:gd name="connsiteX121" fmla="*/ 2693542 w 7634513"/>
              <a:gd name="connsiteY121" fmla="*/ 858500 h 4744742"/>
              <a:gd name="connsiteX122" fmla="*/ 2014407 w 7634513"/>
              <a:gd name="connsiteY122" fmla="*/ 858500 h 4744742"/>
              <a:gd name="connsiteX123" fmla="*/ 1925491 w 7634513"/>
              <a:gd name="connsiteY123" fmla="*/ 769584 h 4744742"/>
              <a:gd name="connsiteX124" fmla="*/ 1925491 w 7634513"/>
              <a:gd name="connsiteY124" fmla="*/ 88916 h 4744742"/>
              <a:gd name="connsiteX125" fmla="*/ 2014407 w 7634513"/>
              <a:gd name="connsiteY125" fmla="*/ 0 h 4744742"/>
              <a:gd name="connsiteX126" fmla="*/ 1062393 w 7634513"/>
              <a:gd name="connsiteY126" fmla="*/ 0 h 4744742"/>
              <a:gd name="connsiteX127" fmla="*/ 1741528 w 7634513"/>
              <a:gd name="connsiteY127" fmla="*/ 0 h 4744742"/>
              <a:gd name="connsiteX128" fmla="*/ 1830444 w 7634513"/>
              <a:gd name="connsiteY128" fmla="*/ 88916 h 4744742"/>
              <a:gd name="connsiteX129" fmla="*/ 1830444 w 7634513"/>
              <a:gd name="connsiteY129" fmla="*/ 768050 h 4744742"/>
              <a:gd name="connsiteX130" fmla="*/ 1743061 w 7634513"/>
              <a:gd name="connsiteY130" fmla="*/ 858500 h 4744742"/>
              <a:gd name="connsiteX131" fmla="*/ 1062393 w 7634513"/>
              <a:gd name="connsiteY131" fmla="*/ 858500 h 4744742"/>
              <a:gd name="connsiteX132" fmla="*/ 973477 w 7634513"/>
              <a:gd name="connsiteY132" fmla="*/ 769584 h 4744742"/>
              <a:gd name="connsiteX133" fmla="*/ 973477 w 7634513"/>
              <a:gd name="connsiteY133" fmla="*/ 88916 h 4744742"/>
              <a:gd name="connsiteX134" fmla="*/ 1062393 w 7634513"/>
              <a:gd name="connsiteY134" fmla="*/ 0 h 4744742"/>
              <a:gd name="connsiteX135" fmla="*/ 88916 w 7634513"/>
              <a:gd name="connsiteY135" fmla="*/ 0 h 4744742"/>
              <a:gd name="connsiteX136" fmla="*/ 768051 w 7634513"/>
              <a:gd name="connsiteY136" fmla="*/ 0 h 4744742"/>
              <a:gd name="connsiteX137" fmla="*/ 858500 w 7634513"/>
              <a:gd name="connsiteY137" fmla="*/ 88916 h 4744742"/>
              <a:gd name="connsiteX138" fmla="*/ 858500 w 7634513"/>
              <a:gd name="connsiteY138" fmla="*/ 768050 h 4744742"/>
              <a:gd name="connsiteX139" fmla="*/ 769584 w 7634513"/>
              <a:gd name="connsiteY139" fmla="*/ 858500 h 4744742"/>
              <a:gd name="connsiteX140" fmla="*/ 88916 w 7634513"/>
              <a:gd name="connsiteY140" fmla="*/ 858500 h 4744742"/>
              <a:gd name="connsiteX141" fmla="*/ 0 w 7634513"/>
              <a:gd name="connsiteY141" fmla="*/ 769584 h 4744742"/>
              <a:gd name="connsiteX142" fmla="*/ 0 w 7634513"/>
              <a:gd name="connsiteY142" fmla="*/ 88916 h 4744742"/>
              <a:gd name="connsiteX143" fmla="*/ 88916 w 7634513"/>
              <a:gd name="connsiteY143" fmla="*/ 0 h 474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634513" h="4744742">
                <a:moveTo>
                  <a:pt x="6866463" y="3887776"/>
                </a:moveTo>
                <a:lnTo>
                  <a:pt x="7545598" y="3887776"/>
                </a:lnTo>
                <a:cubicBezTo>
                  <a:pt x="7594654" y="3887776"/>
                  <a:pt x="7634513" y="3927635"/>
                  <a:pt x="7634513" y="3976692"/>
                </a:cubicBezTo>
                <a:lnTo>
                  <a:pt x="7634513" y="4655827"/>
                </a:lnTo>
                <a:cubicBezTo>
                  <a:pt x="7634513" y="4704883"/>
                  <a:pt x="7594654" y="4744742"/>
                  <a:pt x="7545598" y="4744742"/>
                </a:cubicBezTo>
                <a:lnTo>
                  <a:pt x="6866463" y="4744742"/>
                </a:lnTo>
                <a:cubicBezTo>
                  <a:pt x="6817406" y="4744742"/>
                  <a:pt x="6777547" y="4704883"/>
                  <a:pt x="6777547" y="4655827"/>
                </a:cubicBezTo>
                <a:lnTo>
                  <a:pt x="6777547" y="3976692"/>
                </a:lnTo>
                <a:cubicBezTo>
                  <a:pt x="6777547" y="3927635"/>
                  <a:pt x="6817406" y="3887776"/>
                  <a:pt x="6866463" y="3887776"/>
                </a:cubicBezTo>
                <a:close/>
                <a:moveTo>
                  <a:pt x="5892986" y="3887776"/>
                </a:moveTo>
                <a:lnTo>
                  <a:pt x="6572121" y="3887776"/>
                </a:lnTo>
                <a:cubicBezTo>
                  <a:pt x="6621177" y="3887776"/>
                  <a:pt x="6661036" y="3927635"/>
                  <a:pt x="6661036" y="3976692"/>
                </a:cubicBezTo>
                <a:lnTo>
                  <a:pt x="6661036" y="4655827"/>
                </a:lnTo>
                <a:cubicBezTo>
                  <a:pt x="6661036" y="4704883"/>
                  <a:pt x="6621177" y="4744742"/>
                  <a:pt x="6572121" y="4744742"/>
                </a:cubicBezTo>
                <a:lnTo>
                  <a:pt x="5892986" y="4744742"/>
                </a:lnTo>
                <a:cubicBezTo>
                  <a:pt x="5843929" y="4744742"/>
                  <a:pt x="5804070" y="4704883"/>
                  <a:pt x="5804070" y="4655827"/>
                </a:cubicBezTo>
                <a:lnTo>
                  <a:pt x="5804070" y="3976692"/>
                </a:lnTo>
                <a:cubicBezTo>
                  <a:pt x="5804070" y="3927635"/>
                  <a:pt x="5843929" y="3887776"/>
                  <a:pt x="5892986" y="3887776"/>
                </a:cubicBezTo>
                <a:close/>
                <a:moveTo>
                  <a:pt x="3969027" y="3887776"/>
                </a:moveTo>
                <a:lnTo>
                  <a:pt x="4648162" y="3887776"/>
                </a:lnTo>
                <a:cubicBezTo>
                  <a:pt x="4697218" y="3887776"/>
                  <a:pt x="4737077" y="3927635"/>
                  <a:pt x="4737077" y="3976692"/>
                </a:cubicBezTo>
                <a:lnTo>
                  <a:pt x="4737077" y="4655827"/>
                </a:lnTo>
                <a:cubicBezTo>
                  <a:pt x="4737077" y="4704883"/>
                  <a:pt x="4697218" y="4744742"/>
                  <a:pt x="4648162" y="4744742"/>
                </a:cubicBezTo>
                <a:lnTo>
                  <a:pt x="3969027" y="4744742"/>
                </a:lnTo>
                <a:cubicBezTo>
                  <a:pt x="3919970" y="4744742"/>
                  <a:pt x="3880111" y="4704883"/>
                  <a:pt x="3880111" y="4655827"/>
                </a:cubicBezTo>
                <a:lnTo>
                  <a:pt x="3880111" y="3976692"/>
                </a:lnTo>
                <a:cubicBezTo>
                  <a:pt x="3880111" y="3927635"/>
                  <a:pt x="3919970" y="3887776"/>
                  <a:pt x="3969027" y="3887776"/>
                </a:cubicBezTo>
                <a:close/>
                <a:moveTo>
                  <a:pt x="2987885" y="3887776"/>
                </a:moveTo>
                <a:lnTo>
                  <a:pt x="3667019" y="3887776"/>
                </a:lnTo>
                <a:cubicBezTo>
                  <a:pt x="3716076" y="3887776"/>
                  <a:pt x="3755935" y="3927635"/>
                  <a:pt x="3755935" y="3976692"/>
                </a:cubicBezTo>
                <a:lnTo>
                  <a:pt x="3755935" y="4655827"/>
                </a:lnTo>
                <a:cubicBezTo>
                  <a:pt x="3755935" y="4704883"/>
                  <a:pt x="3716076" y="4744742"/>
                  <a:pt x="3667019" y="4744742"/>
                </a:cubicBezTo>
                <a:lnTo>
                  <a:pt x="2987885" y="4744742"/>
                </a:lnTo>
                <a:cubicBezTo>
                  <a:pt x="2938828" y="4744742"/>
                  <a:pt x="2898969" y="4704883"/>
                  <a:pt x="2898969" y="4655827"/>
                </a:cubicBezTo>
                <a:lnTo>
                  <a:pt x="2898969" y="3976692"/>
                </a:lnTo>
                <a:cubicBezTo>
                  <a:pt x="2898969" y="3927635"/>
                  <a:pt x="2938828" y="3887776"/>
                  <a:pt x="2987885" y="3887776"/>
                </a:cubicBezTo>
                <a:close/>
                <a:moveTo>
                  <a:pt x="1062393" y="3887776"/>
                </a:moveTo>
                <a:lnTo>
                  <a:pt x="1741528" y="3887776"/>
                </a:lnTo>
                <a:cubicBezTo>
                  <a:pt x="1790585" y="3887776"/>
                  <a:pt x="1830444" y="3927635"/>
                  <a:pt x="1830444" y="3976692"/>
                </a:cubicBezTo>
                <a:lnTo>
                  <a:pt x="1830444" y="4655827"/>
                </a:lnTo>
                <a:cubicBezTo>
                  <a:pt x="1831977" y="4704883"/>
                  <a:pt x="1792118" y="4744742"/>
                  <a:pt x="1743061" y="4744742"/>
                </a:cubicBezTo>
                <a:lnTo>
                  <a:pt x="1062393" y="4744742"/>
                </a:lnTo>
                <a:cubicBezTo>
                  <a:pt x="1013336" y="4744742"/>
                  <a:pt x="973477" y="4704883"/>
                  <a:pt x="973477" y="4655827"/>
                </a:cubicBezTo>
                <a:lnTo>
                  <a:pt x="973477" y="3976692"/>
                </a:lnTo>
                <a:cubicBezTo>
                  <a:pt x="973477" y="3927635"/>
                  <a:pt x="1013336" y="3887776"/>
                  <a:pt x="1062393" y="3887776"/>
                </a:cubicBezTo>
                <a:close/>
                <a:moveTo>
                  <a:pt x="6866463" y="2889770"/>
                </a:moveTo>
                <a:lnTo>
                  <a:pt x="7545598" y="2889770"/>
                </a:lnTo>
                <a:cubicBezTo>
                  <a:pt x="7594654" y="2889770"/>
                  <a:pt x="7634513" y="2929629"/>
                  <a:pt x="7634513" y="2978686"/>
                </a:cubicBezTo>
                <a:lnTo>
                  <a:pt x="7634513" y="3657821"/>
                </a:lnTo>
                <a:cubicBezTo>
                  <a:pt x="7634513" y="3705345"/>
                  <a:pt x="7594654" y="3746736"/>
                  <a:pt x="7545598" y="3746736"/>
                </a:cubicBezTo>
                <a:lnTo>
                  <a:pt x="6866463" y="3746736"/>
                </a:lnTo>
                <a:cubicBezTo>
                  <a:pt x="6817406" y="3746736"/>
                  <a:pt x="6777547" y="3706878"/>
                  <a:pt x="6777547" y="3657821"/>
                </a:cubicBezTo>
                <a:lnTo>
                  <a:pt x="6777547" y="2978686"/>
                </a:lnTo>
                <a:cubicBezTo>
                  <a:pt x="6777547" y="2929629"/>
                  <a:pt x="6817406" y="2889770"/>
                  <a:pt x="6866463" y="2889770"/>
                </a:cubicBezTo>
                <a:close/>
                <a:moveTo>
                  <a:pt x="88916" y="2889770"/>
                </a:moveTo>
                <a:lnTo>
                  <a:pt x="768051" y="2889770"/>
                </a:lnTo>
                <a:cubicBezTo>
                  <a:pt x="817108" y="2889770"/>
                  <a:pt x="856967" y="2929629"/>
                  <a:pt x="856967" y="2978686"/>
                </a:cubicBezTo>
                <a:lnTo>
                  <a:pt x="856967" y="3657821"/>
                </a:lnTo>
                <a:cubicBezTo>
                  <a:pt x="858500" y="3705345"/>
                  <a:pt x="818641" y="3746736"/>
                  <a:pt x="769584" y="3746736"/>
                </a:cubicBezTo>
                <a:lnTo>
                  <a:pt x="88916" y="3746736"/>
                </a:lnTo>
                <a:cubicBezTo>
                  <a:pt x="39859" y="3746736"/>
                  <a:pt x="0" y="3706878"/>
                  <a:pt x="0" y="3657821"/>
                </a:cubicBezTo>
                <a:lnTo>
                  <a:pt x="0" y="2978686"/>
                </a:lnTo>
                <a:cubicBezTo>
                  <a:pt x="0" y="2929629"/>
                  <a:pt x="39859" y="2889770"/>
                  <a:pt x="88916" y="2889770"/>
                </a:cubicBezTo>
                <a:close/>
                <a:moveTo>
                  <a:pt x="88916" y="1927024"/>
                </a:moveTo>
                <a:lnTo>
                  <a:pt x="768051" y="1927024"/>
                </a:lnTo>
                <a:cubicBezTo>
                  <a:pt x="817108" y="1927024"/>
                  <a:pt x="856967" y="1966883"/>
                  <a:pt x="856967" y="2015940"/>
                </a:cubicBezTo>
                <a:lnTo>
                  <a:pt x="856967" y="2695075"/>
                </a:lnTo>
                <a:cubicBezTo>
                  <a:pt x="858500" y="2744132"/>
                  <a:pt x="818641" y="2783991"/>
                  <a:pt x="769584" y="2783991"/>
                </a:cubicBezTo>
                <a:lnTo>
                  <a:pt x="88916" y="2783991"/>
                </a:lnTo>
                <a:cubicBezTo>
                  <a:pt x="39859" y="2783991"/>
                  <a:pt x="0" y="2744132"/>
                  <a:pt x="0" y="2695075"/>
                </a:cubicBezTo>
                <a:lnTo>
                  <a:pt x="0" y="2015940"/>
                </a:lnTo>
                <a:cubicBezTo>
                  <a:pt x="0" y="1966883"/>
                  <a:pt x="39859" y="1927024"/>
                  <a:pt x="88916" y="1927024"/>
                </a:cubicBezTo>
                <a:close/>
                <a:moveTo>
                  <a:pt x="6866463" y="962745"/>
                </a:moveTo>
                <a:lnTo>
                  <a:pt x="7545598" y="962745"/>
                </a:lnTo>
                <a:cubicBezTo>
                  <a:pt x="7594654" y="962745"/>
                  <a:pt x="7634513" y="1002604"/>
                  <a:pt x="7634513" y="1051661"/>
                </a:cubicBezTo>
                <a:lnTo>
                  <a:pt x="7634513" y="1730796"/>
                </a:lnTo>
                <a:cubicBezTo>
                  <a:pt x="7634513" y="1779853"/>
                  <a:pt x="7594654" y="1821245"/>
                  <a:pt x="7545598" y="1821245"/>
                </a:cubicBezTo>
                <a:lnTo>
                  <a:pt x="6866463" y="1821245"/>
                </a:lnTo>
                <a:cubicBezTo>
                  <a:pt x="6817406" y="1821245"/>
                  <a:pt x="6777547" y="1781386"/>
                  <a:pt x="6777547" y="1732329"/>
                </a:cubicBezTo>
                <a:lnTo>
                  <a:pt x="6777547" y="1051661"/>
                </a:lnTo>
                <a:cubicBezTo>
                  <a:pt x="6777547" y="1002604"/>
                  <a:pt x="6817406" y="962745"/>
                  <a:pt x="6866463" y="962745"/>
                </a:cubicBezTo>
                <a:close/>
                <a:moveTo>
                  <a:pt x="1062393" y="962745"/>
                </a:moveTo>
                <a:lnTo>
                  <a:pt x="6570588" y="962745"/>
                </a:lnTo>
                <a:cubicBezTo>
                  <a:pt x="6619645" y="962745"/>
                  <a:pt x="6659504" y="1002604"/>
                  <a:pt x="6659504" y="1051661"/>
                </a:cubicBezTo>
                <a:lnTo>
                  <a:pt x="6659504" y="3656287"/>
                </a:lnTo>
                <a:cubicBezTo>
                  <a:pt x="6661037" y="3705344"/>
                  <a:pt x="6621178" y="3746736"/>
                  <a:pt x="6572121" y="3746736"/>
                </a:cubicBezTo>
                <a:lnTo>
                  <a:pt x="1062393" y="3746736"/>
                </a:lnTo>
                <a:cubicBezTo>
                  <a:pt x="1013336" y="3746736"/>
                  <a:pt x="973477" y="3706878"/>
                  <a:pt x="973477" y="3657820"/>
                </a:cubicBezTo>
                <a:lnTo>
                  <a:pt x="973477" y="1051661"/>
                </a:lnTo>
                <a:cubicBezTo>
                  <a:pt x="973477" y="1002604"/>
                  <a:pt x="1013336" y="962745"/>
                  <a:pt x="1062393" y="962745"/>
                </a:cubicBezTo>
                <a:close/>
                <a:moveTo>
                  <a:pt x="5892986" y="0"/>
                </a:moveTo>
                <a:lnTo>
                  <a:pt x="6572121" y="0"/>
                </a:lnTo>
                <a:cubicBezTo>
                  <a:pt x="6621177" y="0"/>
                  <a:pt x="6661036" y="39859"/>
                  <a:pt x="6661036" y="88916"/>
                </a:cubicBezTo>
                <a:lnTo>
                  <a:pt x="6661036" y="768050"/>
                </a:lnTo>
                <a:cubicBezTo>
                  <a:pt x="6661036" y="818641"/>
                  <a:pt x="6621177" y="858500"/>
                  <a:pt x="6572121" y="858500"/>
                </a:cubicBezTo>
                <a:lnTo>
                  <a:pt x="5892986" y="858500"/>
                </a:lnTo>
                <a:cubicBezTo>
                  <a:pt x="5843929" y="858500"/>
                  <a:pt x="5804070" y="818641"/>
                  <a:pt x="5804070" y="769584"/>
                </a:cubicBezTo>
                <a:lnTo>
                  <a:pt x="5804070" y="88916"/>
                </a:lnTo>
                <a:cubicBezTo>
                  <a:pt x="5804070" y="39859"/>
                  <a:pt x="5843929" y="0"/>
                  <a:pt x="5892986" y="0"/>
                </a:cubicBezTo>
                <a:close/>
                <a:moveTo>
                  <a:pt x="4942504" y="0"/>
                </a:moveTo>
                <a:lnTo>
                  <a:pt x="5621639" y="0"/>
                </a:lnTo>
                <a:cubicBezTo>
                  <a:pt x="5670695" y="0"/>
                  <a:pt x="5710554" y="39859"/>
                  <a:pt x="5710554" y="88916"/>
                </a:cubicBezTo>
                <a:lnTo>
                  <a:pt x="5710554" y="768050"/>
                </a:lnTo>
                <a:cubicBezTo>
                  <a:pt x="5710554" y="818641"/>
                  <a:pt x="5670695" y="858500"/>
                  <a:pt x="5621639" y="858500"/>
                </a:cubicBezTo>
                <a:lnTo>
                  <a:pt x="4942504" y="858500"/>
                </a:lnTo>
                <a:cubicBezTo>
                  <a:pt x="4893447" y="858500"/>
                  <a:pt x="4853588" y="818641"/>
                  <a:pt x="4853588" y="769584"/>
                </a:cubicBezTo>
                <a:lnTo>
                  <a:pt x="4853588" y="88916"/>
                </a:lnTo>
                <a:cubicBezTo>
                  <a:pt x="4853588" y="39859"/>
                  <a:pt x="4893447" y="0"/>
                  <a:pt x="4942504" y="0"/>
                </a:cubicBezTo>
                <a:close/>
                <a:moveTo>
                  <a:pt x="2987885" y="0"/>
                </a:moveTo>
                <a:lnTo>
                  <a:pt x="3667019" y="0"/>
                </a:lnTo>
                <a:cubicBezTo>
                  <a:pt x="3716076" y="0"/>
                  <a:pt x="3755935" y="39859"/>
                  <a:pt x="3755935" y="88916"/>
                </a:cubicBezTo>
                <a:lnTo>
                  <a:pt x="3755935" y="768050"/>
                </a:lnTo>
                <a:cubicBezTo>
                  <a:pt x="3755935" y="818641"/>
                  <a:pt x="3716076" y="858500"/>
                  <a:pt x="3667019" y="858500"/>
                </a:cubicBezTo>
                <a:lnTo>
                  <a:pt x="2987885" y="858500"/>
                </a:lnTo>
                <a:cubicBezTo>
                  <a:pt x="2938828" y="858500"/>
                  <a:pt x="2898969" y="818641"/>
                  <a:pt x="2898969" y="769584"/>
                </a:cubicBezTo>
                <a:lnTo>
                  <a:pt x="2898969" y="88916"/>
                </a:lnTo>
                <a:cubicBezTo>
                  <a:pt x="2898969" y="39859"/>
                  <a:pt x="2938828" y="0"/>
                  <a:pt x="2987885" y="0"/>
                </a:cubicBezTo>
                <a:close/>
                <a:moveTo>
                  <a:pt x="2014407" y="0"/>
                </a:moveTo>
                <a:lnTo>
                  <a:pt x="2693542" y="0"/>
                </a:lnTo>
                <a:cubicBezTo>
                  <a:pt x="2742599" y="0"/>
                  <a:pt x="2782458" y="39859"/>
                  <a:pt x="2782458" y="88916"/>
                </a:cubicBezTo>
                <a:lnTo>
                  <a:pt x="2782458" y="768050"/>
                </a:lnTo>
                <a:cubicBezTo>
                  <a:pt x="2782458" y="818641"/>
                  <a:pt x="2742599" y="858500"/>
                  <a:pt x="2693542" y="858500"/>
                </a:cubicBezTo>
                <a:lnTo>
                  <a:pt x="2014407" y="858500"/>
                </a:lnTo>
                <a:cubicBezTo>
                  <a:pt x="1965350" y="858500"/>
                  <a:pt x="1925491" y="818641"/>
                  <a:pt x="1925491" y="769584"/>
                </a:cubicBezTo>
                <a:lnTo>
                  <a:pt x="1925491" y="88916"/>
                </a:lnTo>
                <a:cubicBezTo>
                  <a:pt x="1925491" y="39859"/>
                  <a:pt x="1965350" y="0"/>
                  <a:pt x="2014407" y="0"/>
                </a:cubicBezTo>
                <a:close/>
                <a:moveTo>
                  <a:pt x="1062393" y="0"/>
                </a:moveTo>
                <a:lnTo>
                  <a:pt x="1741528" y="0"/>
                </a:lnTo>
                <a:cubicBezTo>
                  <a:pt x="1790585" y="0"/>
                  <a:pt x="1830444" y="39859"/>
                  <a:pt x="1830444" y="88916"/>
                </a:cubicBezTo>
                <a:lnTo>
                  <a:pt x="1830444" y="768050"/>
                </a:lnTo>
                <a:cubicBezTo>
                  <a:pt x="1831977" y="818641"/>
                  <a:pt x="1792118" y="858500"/>
                  <a:pt x="1743061" y="858500"/>
                </a:cubicBezTo>
                <a:lnTo>
                  <a:pt x="1062393" y="858500"/>
                </a:lnTo>
                <a:cubicBezTo>
                  <a:pt x="1013336" y="858500"/>
                  <a:pt x="973477" y="818641"/>
                  <a:pt x="973477" y="769584"/>
                </a:cubicBezTo>
                <a:lnTo>
                  <a:pt x="973477" y="88916"/>
                </a:lnTo>
                <a:cubicBezTo>
                  <a:pt x="973477" y="39859"/>
                  <a:pt x="1013336" y="0"/>
                  <a:pt x="1062393" y="0"/>
                </a:cubicBezTo>
                <a:close/>
                <a:moveTo>
                  <a:pt x="88916" y="0"/>
                </a:moveTo>
                <a:lnTo>
                  <a:pt x="768051" y="0"/>
                </a:lnTo>
                <a:cubicBezTo>
                  <a:pt x="818641" y="0"/>
                  <a:pt x="858500" y="39859"/>
                  <a:pt x="858500" y="88916"/>
                </a:cubicBezTo>
                <a:lnTo>
                  <a:pt x="858500" y="768050"/>
                </a:lnTo>
                <a:cubicBezTo>
                  <a:pt x="858500" y="818641"/>
                  <a:pt x="818641" y="858500"/>
                  <a:pt x="769584" y="858500"/>
                </a:cubicBezTo>
                <a:lnTo>
                  <a:pt x="88916" y="858500"/>
                </a:lnTo>
                <a:cubicBezTo>
                  <a:pt x="39859" y="858500"/>
                  <a:pt x="0" y="818641"/>
                  <a:pt x="0" y="769584"/>
                </a:cubicBezTo>
                <a:lnTo>
                  <a:pt x="0" y="88916"/>
                </a:lnTo>
                <a:cubicBezTo>
                  <a:pt x="0" y="39859"/>
                  <a:pt x="39859" y="0"/>
                  <a:pt x="8891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
        <p:nvSpPr>
          <p:cNvPr id="54" name="Picture Placeholder 53">
            <a:extLst>
              <a:ext uri="{FF2B5EF4-FFF2-40B4-BE49-F238E27FC236}">
                <a16:creationId xmlns:a16="http://schemas.microsoft.com/office/drawing/2014/main" id="{527C9F4A-8046-413E-BDB7-DE40B86AAE60}"/>
              </a:ext>
            </a:extLst>
          </p:cNvPr>
          <p:cNvSpPr>
            <a:spLocks noGrp="1"/>
          </p:cNvSpPr>
          <p:nvPr>
            <p:ph type="pic" sz="quarter" idx="10"/>
          </p:nvPr>
        </p:nvSpPr>
        <p:spPr>
          <a:xfrm>
            <a:off x="5097551" y="500237"/>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6" y="5969051"/>
                  <a:pt x="5960" y="5938056"/>
                  <a:pt x="5960" y="5899907"/>
                </a:cubicBezTo>
                <a:lnTo>
                  <a:pt x="5960" y="5371788"/>
                </a:lnTo>
                <a:cubicBezTo>
                  <a:pt x="5960" y="5333640"/>
                  <a:pt x="36956"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4"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4"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4"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5" y="5204889"/>
                  <a:pt x="757009" y="5173893"/>
                  <a:pt x="757009" y="5135744"/>
                </a:cubicBezTo>
                <a:lnTo>
                  <a:pt x="757009" y="817809"/>
                </a:lnTo>
                <a:cubicBezTo>
                  <a:pt x="757009" y="779661"/>
                  <a:pt x="788005"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4" y="1"/>
                  <a:pt x="667599" y="30997"/>
                  <a:pt x="667599" y="69145"/>
                </a:cubicBezTo>
                <a:lnTo>
                  <a:pt x="667599" y="597264"/>
                </a:lnTo>
                <a:cubicBezTo>
                  <a:pt x="667599" y="636605"/>
                  <a:pt x="636604"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a:solidFill>
            <a:schemeClr val="bg2">
              <a:lumMod val="75000"/>
            </a:schemeClr>
          </a:solidFill>
        </p:spPr>
        <p:txBody>
          <a:bodyPr wrap="square">
            <a:noAutofit/>
          </a:bodyPr>
          <a:lstStyle/>
          <a:p>
            <a:endParaRPr lang="en-ID"/>
          </a:p>
        </p:txBody>
      </p:sp>
      <p:sp>
        <p:nvSpPr>
          <p:cNvPr id="55" name="Picture Placeholder 54">
            <a:extLst>
              <a:ext uri="{FF2B5EF4-FFF2-40B4-BE49-F238E27FC236}">
                <a16:creationId xmlns:a16="http://schemas.microsoft.com/office/drawing/2014/main" id="{AC57C808-91B2-4453-9134-2B0753801195}"/>
              </a:ext>
            </a:extLst>
          </p:cNvPr>
          <p:cNvSpPr>
            <a:spLocks noGrp="1"/>
          </p:cNvSpPr>
          <p:nvPr>
            <p:ph type="pic" sz="quarter" idx="11"/>
          </p:nvPr>
        </p:nvSpPr>
        <p:spPr>
          <a:xfrm>
            <a:off x="8888560" y="3522315"/>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a:solidFill>
            <a:schemeClr val="bg2">
              <a:lumMod val="75000"/>
            </a:schemeClr>
          </a:solidFill>
        </p:spPr>
        <p:txBody>
          <a:bodyPr wrap="square">
            <a:noAutofit/>
          </a:bodyPr>
          <a:lstStyle/>
          <a:p>
            <a:endParaRPr lang="en-ID"/>
          </a:p>
        </p:txBody>
      </p:sp>
      <p:sp>
        <p:nvSpPr>
          <p:cNvPr id="56" name="Picture Placeholder 55">
            <a:extLst>
              <a:ext uri="{FF2B5EF4-FFF2-40B4-BE49-F238E27FC236}">
                <a16:creationId xmlns:a16="http://schemas.microsoft.com/office/drawing/2014/main" id="{D99E4519-4AA0-401C-B24C-E40F4CFE89B9}"/>
              </a:ext>
            </a:extLst>
          </p:cNvPr>
          <p:cNvSpPr>
            <a:spLocks noGrp="1"/>
          </p:cNvSpPr>
          <p:nvPr>
            <p:ph type="pic" sz="quarter" idx="12"/>
          </p:nvPr>
        </p:nvSpPr>
        <p:spPr>
          <a:xfrm>
            <a:off x="8888560" y="500237"/>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28" name="Picture Placeholder 27">
            <a:extLst>
              <a:ext uri="{FF2B5EF4-FFF2-40B4-BE49-F238E27FC236}">
                <a16:creationId xmlns:a16="http://schemas.microsoft.com/office/drawing/2014/main" id="{C90AE1E2-52D2-46B8-A3EF-FE3E0F6C9686}"/>
              </a:ext>
            </a:extLst>
          </p:cNvPr>
          <p:cNvSpPr>
            <a:spLocks noGrp="1"/>
          </p:cNvSpPr>
          <p:nvPr>
            <p:ph type="pic" sz="quarter" idx="10"/>
          </p:nvPr>
        </p:nvSpPr>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
        <p:nvSpPr>
          <p:cNvPr id="27" name="Picture Placeholder 26">
            <a:extLst>
              <a:ext uri="{FF2B5EF4-FFF2-40B4-BE49-F238E27FC236}">
                <a16:creationId xmlns:a16="http://schemas.microsoft.com/office/drawing/2014/main" id="{89D26EE9-D058-484E-8FC8-CC76F9441022}"/>
              </a:ext>
            </a:extLst>
          </p:cNvPr>
          <p:cNvSpPr>
            <a:spLocks noGrp="1"/>
          </p:cNvSpPr>
          <p:nvPr>
            <p:ph type="pic" sz="quarter" idx="11"/>
          </p:nvPr>
        </p:nvSpPr>
        <p:spPr>
          <a:xfrm>
            <a:off x="2431375"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6" y="712302"/>
                  <a:pt x="2080196" y="741792"/>
                  <a:pt x="2080196" y="778088"/>
                </a:cubicBezTo>
                <a:lnTo>
                  <a:pt x="2080196" y="4886306"/>
                </a:lnTo>
                <a:cubicBezTo>
                  <a:pt x="2081330" y="4922602"/>
                  <a:pt x="2051840"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a:solidFill>
            <a:schemeClr val="bg2">
              <a:lumMod val="75000"/>
            </a:schemeClr>
          </a:solidFill>
        </p:spPr>
        <p:txBody>
          <a:bodyPr wrap="square">
            <a:noAutofit/>
          </a:bodyPr>
          <a:lstStyle/>
          <a:p>
            <a:endParaRPr lang="en-ID"/>
          </a:p>
        </p:txBody>
      </p:sp>
      <p:sp>
        <p:nvSpPr>
          <p:cNvPr id="26" name="Picture Placeholder 25">
            <a:extLst>
              <a:ext uri="{FF2B5EF4-FFF2-40B4-BE49-F238E27FC236}">
                <a16:creationId xmlns:a16="http://schemas.microsoft.com/office/drawing/2014/main" id="{245F82F0-C919-4449-BC15-55EA5CFF7B07}"/>
              </a:ext>
            </a:extLst>
          </p:cNvPr>
          <p:cNvSpPr>
            <a:spLocks noGrp="1"/>
          </p:cNvSpPr>
          <p:nvPr>
            <p:ph type="pic" sz="quarter" idx="12"/>
          </p:nvPr>
        </p:nvSpPr>
        <p:spPr>
          <a:xfrm>
            <a:off x="4580759"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8D5475-503D-48CC-B9EE-596EE7967BF3}"/>
              </a:ext>
            </a:extLst>
          </p:cNvPr>
          <p:cNvSpPr>
            <a:spLocks noGrp="1"/>
          </p:cNvSpPr>
          <p:nvPr>
            <p:ph type="pic" sz="quarter" idx="13"/>
          </p:nvPr>
        </p:nvSpPr>
        <p:spPr>
          <a:xfrm>
            <a:off x="4505994" y="2355226"/>
            <a:ext cx="3151215" cy="3314780"/>
          </a:xfrm>
          <a:prstGeom prst="roundRect">
            <a:avLst>
              <a:gd name="adj" fmla="val 5870"/>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86841" y="2814956"/>
            <a:ext cx="2665124" cy="2804794"/>
          </a:xfrm>
          <a:prstGeom prst="roundRect">
            <a:avLst>
              <a:gd name="adj" fmla="val 61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8" name="Picture Placeholder 9">
            <a:extLst>
              <a:ext uri="{FF2B5EF4-FFF2-40B4-BE49-F238E27FC236}">
                <a16:creationId xmlns:a16="http://schemas.microsoft.com/office/drawing/2014/main" id="{7F78FA1B-3C05-42A8-85C3-8A8E93E5BD2A}"/>
              </a:ext>
            </a:extLst>
          </p:cNvPr>
          <p:cNvSpPr>
            <a:spLocks noGrp="1"/>
          </p:cNvSpPr>
          <p:nvPr>
            <p:ph type="pic" sz="quarter" idx="14"/>
          </p:nvPr>
        </p:nvSpPr>
        <p:spPr>
          <a:xfrm>
            <a:off x="8011239" y="2814956"/>
            <a:ext cx="2665124" cy="2804794"/>
          </a:xfrm>
          <a:prstGeom prst="roundRect">
            <a:avLst>
              <a:gd name="adj" fmla="val 7564"/>
            </a:avLst>
          </a:prstGeom>
          <a:solidFill>
            <a:schemeClr val="tx2">
              <a:lumMod val="60000"/>
              <a:lumOff val="40000"/>
            </a:schemeClr>
          </a:solidFill>
        </p:spPr>
        <p:txBody>
          <a:bodyPr wrap="square">
            <a:noAutofit/>
          </a:bodyPr>
          <a:lstStyle>
            <a:lvl1pPr marL="0" indent="0">
              <a:buNone/>
              <a:defRPr/>
            </a:lvl1p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
        <p:nvSpPr>
          <p:cNvPr id="31" name="Picture Placeholder 30">
            <a:extLst>
              <a:ext uri="{FF2B5EF4-FFF2-40B4-BE49-F238E27FC236}">
                <a16:creationId xmlns:a16="http://schemas.microsoft.com/office/drawing/2014/main" id="{3A7DCF61-A359-418D-A5E6-F6E97F84DCD9}"/>
              </a:ext>
            </a:extLst>
          </p:cNvPr>
          <p:cNvSpPr>
            <a:spLocks noGrp="1"/>
          </p:cNvSpPr>
          <p:nvPr>
            <p:ph type="pic" sz="quarter" idx="10"/>
          </p:nvPr>
        </p:nvSpPr>
        <p:spPr>
          <a:xfrm>
            <a:off x="596935"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7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7"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a:solidFill>
            <a:schemeClr val="bg2">
              <a:lumMod val="75000"/>
            </a:schemeClr>
          </a:solidFill>
        </p:spPr>
        <p:txBody>
          <a:bodyPr wrap="square">
            <a:noAutofit/>
          </a:body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A1D08AD6-5BDB-464C-B7F5-FCF36A3B5CF6}"/>
              </a:ext>
            </a:extLst>
          </p:cNvPr>
          <p:cNvSpPr>
            <a:spLocks noGrp="1"/>
          </p:cNvSpPr>
          <p:nvPr>
            <p:ph type="pic" sz="quarter" idx="11"/>
          </p:nvPr>
        </p:nvSpPr>
        <p:spPr>
          <a:xfrm>
            <a:off x="112039" y="100800"/>
            <a:ext cx="5431271" cy="5208437"/>
          </a:xfrm>
          <a:custGeom>
            <a:avLst/>
            <a:gdLst>
              <a:gd name="connsiteX0" fmla="*/ 2491690 w 3381201"/>
              <a:gd name="connsiteY0" fmla="*/ 2810477 h 3242477"/>
              <a:gd name="connsiteX1" fmla="*/ 2779688 w 3381201"/>
              <a:gd name="connsiteY1" fmla="*/ 2810477 h 3242477"/>
              <a:gd name="connsiteX2" fmla="*/ 2851689 w 3381201"/>
              <a:gd name="connsiteY2" fmla="*/ 2882478 h 3242477"/>
              <a:gd name="connsiteX3" fmla="*/ 2851689 w 3381201"/>
              <a:gd name="connsiteY3" fmla="*/ 3170476 h 3242477"/>
              <a:gd name="connsiteX4" fmla="*/ 2779688 w 3381201"/>
              <a:gd name="connsiteY4" fmla="*/ 3242477 h 3242477"/>
              <a:gd name="connsiteX5" fmla="*/ 2491690 w 3381201"/>
              <a:gd name="connsiteY5" fmla="*/ 3242477 h 3242477"/>
              <a:gd name="connsiteX6" fmla="*/ 2419689 w 3381201"/>
              <a:gd name="connsiteY6" fmla="*/ 3170476 h 3242477"/>
              <a:gd name="connsiteX7" fmla="*/ 2419689 w 3381201"/>
              <a:gd name="connsiteY7" fmla="*/ 2882478 h 3242477"/>
              <a:gd name="connsiteX8" fmla="*/ 2491690 w 3381201"/>
              <a:gd name="connsiteY8" fmla="*/ 2810477 h 3242477"/>
              <a:gd name="connsiteX9" fmla="*/ 1501514 w 3381201"/>
              <a:gd name="connsiteY9" fmla="*/ 2810477 h 3242477"/>
              <a:gd name="connsiteX10" fmla="*/ 1789512 w 3381201"/>
              <a:gd name="connsiteY10" fmla="*/ 2810477 h 3242477"/>
              <a:gd name="connsiteX11" fmla="*/ 1861513 w 3381201"/>
              <a:gd name="connsiteY11" fmla="*/ 2882478 h 3242477"/>
              <a:gd name="connsiteX12" fmla="*/ 1861513 w 3381201"/>
              <a:gd name="connsiteY12" fmla="*/ 3170476 h 3242477"/>
              <a:gd name="connsiteX13" fmla="*/ 1789512 w 3381201"/>
              <a:gd name="connsiteY13" fmla="*/ 3242477 h 3242477"/>
              <a:gd name="connsiteX14" fmla="*/ 1501514 w 3381201"/>
              <a:gd name="connsiteY14" fmla="*/ 3242477 h 3242477"/>
              <a:gd name="connsiteX15" fmla="*/ 1429513 w 3381201"/>
              <a:gd name="connsiteY15" fmla="*/ 3170476 h 3242477"/>
              <a:gd name="connsiteX16" fmla="*/ 1429513 w 3381201"/>
              <a:gd name="connsiteY16" fmla="*/ 2882478 h 3242477"/>
              <a:gd name="connsiteX17" fmla="*/ 1501514 w 3381201"/>
              <a:gd name="connsiteY17" fmla="*/ 2810477 h 3242477"/>
              <a:gd name="connsiteX18" fmla="*/ 3021202 w 3381201"/>
              <a:gd name="connsiteY18" fmla="*/ 2318259 h 3242477"/>
              <a:gd name="connsiteX19" fmla="*/ 3309200 w 3381201"/>
              <a:gd name="connsiteY19" fmla="*/ 2318259 h 3242477"/>
              <a:gd name="connsiteX20" fmla="*/ 3381201 w 3381201"/>
              <a:gd name="connsiteY20" fmla="*/ 2390260 h 3242477"/>
              <a:gd name="connsiteX21" fmla="*/ 3381201 w 3381201"/>
              <a:gd name="connsiteY21" fmla="*/ 2678258 h 3242477"/>
              <a:gd name="connsiteX22" fmla="*/ 3309200 w 3381201"/>
              <a:gd name="connsiteY22" fmla="*/ 2750259 h 3242477"/>
              <a:gd name="connsiteX23" fmla="*/ 3021202 w 3381201"/>
              <a:gd name="connsiteY23" fmla="*/ 2750259 h 3242477"/>
              <a:gd name="connsiteX24" fmla="*/ 2949201 w 3381201"/>
              <a:gd name="connsiteY24" fmla="*/ 2678258 h 3242477"/>
              <a:gd name="connsiteX25" fmla="*/ 2949201 w 3381201"/>
              <a:gd name="connsiteY25" fmla="*/ 2390260 h 3242477"/>
              <a:gd name="connsiteX26" fmla="*/ 3021202 w 3381201"/>
              <a:gd name="connsiteY26" fmla="*/ 2318259 h 3242477"/>
              <a:gd name="connsiteX27" fmla="*/ 1962178 w 3381201"/>
              <a:gd name="connsiteY27" fmla="*/ 2312111 h 3242477"/>
              <a:gd name="connsiteX28" fmla="*/ 2250176 w 3381201"/>
              <a:gd name="connsiteY28" fmla="*/ 2312111 h 3242477"/>
              <a:gd name="connsiteX29" fmla="*/ 2322177 w 3381201"/>
              <a:gd name="connsiteY29" fmla="*/ 2384112 h 3242477"/>
              <a:gd name="connsiteX30" fmla="*/ 2322177 w 3381201"/>
              <a:gd name="connsiteY30" fmla="*/ 2672110 h 3242477"/>
              <a:gd name="connsiteX31" fmla="*/ 2250176 w 3381201"/>
              <a:gd name="connsiteY31" fmla="*/ 2744111 h 3242477"/>
              <a:gd name="connsiteX32" fmla="*/ 1962178 w 3381201"/>
              <a:gd name="connsiteY32" fmla="*/ 2744111 h 3242477"/>
              <a:gd name="connsiteX33" fmla="*/ 1890177 w 3381201"/>
              <a:gd name="connsiteY33" fmla="*/ 2672110 h 3242477"/>
              <a:gd name="connsiteX34" fmla="*/ 1890177 w 3381201"/>
              <a:gd name="connsiteY34" fmla="*/ 2384112 h 3242477"/>
              <a:gd name="connsiteX35" fmla="*/ 1962178 w 3381201"/>
              <a:gd name="connsiteY35" fmla="*/ 2312111 h 3242477"/>
              <a:gd name="connsiteX36" fmla="*/ 601514 w 3381201"/>
              <a:gd name="connsiteY36" fmla="*/ 2310398 h 3242477"/>
              <a:gd name="connsiteX37" fmla="*/ 889512 w 3381201"/>
              <a:gd name="connsiteY37" fmla="*/ 2310398 h 3242477"/>
              <a:gd name="connsiteX38" fmla="*/ 961513 w 3381201"/>
              <a:gd name="connsiteY38" fmla="*/ 2382399 h 3242477"/>
              <a:gd name="connsiteX39" fmla="*/ 961513 w 3381201"/>
              <a:gd name="connsiteY39" fmla="*/ 2670397 h 3242477"/>
              <a:gd name="connsiteX40" fmla="*/ 889512 w 3381201"/>
              <a:gd name="connsiteY40" fmla="*/ 2742398 h 3242477"/>
              <a:gd name="connsiteX41" fmla="*/ 601514 w 3381201"/>
              <a:gd name="connsiteY41" fmla="*/ 2742398 h 3242477"/>
              <a:gd name="connsiteX42" fmla="*/ 529513 w 3381201"/>
              <a:gd name="connsiteY42" fmla="*/ 2670397 h 3242477"/>
              <a:gd name="connsiteX43" fmla="*/ 529513 w 3381201"/>
              <a:gd name="connsiteY43" fmla="*/ 2382399 h 3242477"/>
              <a:gd name="connsiteX44" fmla="*/ 601514 w 3381201"/>
              <a:gd name="connsiteY44" fmla="*/ 2310398 h 3242477"/>
              <a:gd name="connsiteX45" fmla="*/ 2491690 w 3381201"/>
              <a:gd name="connsiteY45" fmla="*/ 1819893 h 3242477"/>
              <a:gd name="connsiteX46" fmla="*/ 2779688 w 3381201"/>
              <a:gd name="connsiteY46" fmla="*/ 1819893 h 3242477"/>
              <a:gd name="connsiteX47" fmla="*/ 2851689 w 3381201"/>
              <a:gd name="connsiteY47" fmla="*/ 1891894 h 3242477"/>
              <a:gd name="connsiteX48" fmla="*/ 2851689 w 3381201"/>
              <a:gd name="connsiteY48" fmla="*/ 2179892 h 3242477"/>
              <a:gd name="connsiteX49" fmla="*/ 2779688 w 3381201"/>
              <a:gd name="connsiteY49" fmla="*/ 2251893 h 3242477"/>
              <a:gd name="connsiteX50" fmla="*/ 2491690 w 3381201"/>
              <a:gd name="connsiteY50" fmla="*/ 2251893 h 3242477"/>
              <a:gd name="connsiteX51" fmla="*/ 2419689 w 3381201"/>
              <a:gd name="connsiteY51" fmla="*/ 2179892 h 3242477"/>
              <a:gd name="connsiteX52" fmla="*/ 2419689 w 3381201"/>
              <a:gd name="connsiteY52" fmla="*/ 1891894 h 3242477"/>
              <a:gd name="connsiteX53" fmla="*/ 2491690 w 3381201"/>
              <a:gd name="connsiteY53" fmla="*/ 1819893 h 3242477"/>
              <a:gd name="connsiteX54" fmla="*/ 72001 w 3381201"/>
              <a:gd name="connsiteY54" fmla="*/ 1812032 h 3242477"/>
              <a:gd name="connsiteX55" fmla="*/ 359999 w 3381201"/>
              <a:gd name="connsiteY55" fmla="*/ 1812032 h 3242477"/>
              <a:gd name="connsiteX56" fmla="*/ 432000 w 3381201"/>
              <a:gd name="connsiteY56" fmla="*/ 1884033 h 3242477"/>
              <a:gd name="connsiteX57" fmla="*/ 432000 w 3381201"/>
              <a:gd name="connsiteY57" fmla="*/ 2172031 h 3242477"/>
              <a:gd name="connsiteX58" fmla="*/ 359999 w 3381201"/>
              <a:gd name="connsiteY58" fmla="*/ 2244032 h 3242477"/>
              <a:gd name="connsiteX59" fmla="*/ 72001 w 3381201"/>
              <a:gd name="connsiteY59" fmla="*/ 2244032 h 3242477"/>
              <a:gd name="connsiteX60" fmla="*/ 0 w 3381201"/>
              <a:gd name="connsiteY60" fmla="*/ 2172031 h 3242477"/>
              <a:gd name="connsiteX61" fmla="*/ 0 w 3381201"/>
              <a:gd name="connsiteY61" fmla="*/ 1884033 h 3242477"/>
              <a:gd name="connsiteX62" fmla="*/ 72001 w 3381201"/>
              <a:gd name="connsiteY62" fmla="*/ 1812032 h 3242477"/>
              <a:gd name="connsiteX63" fmla="*/ 595843 w 3381201"/>
              <a:gd name="connsiteY63" fmla="*/ 442319 h 3242477"/>
              <a:gd name="connsiteX64" fmla="*/ 2263183 w 3381201"/>
              <a:gd name="connsiteY64" fmla="*/ 442319 h 3242477"/>
              <a:gd name="connsiteX65" fmla="*/ 2329513 w 3381201"/>
              <a:gd name="connsiteY65" fmla="*/ 508649 h 3242477"/>
              <a:gd name="connsiteX66" fmla="*/ 2329513 w 3381201"/>
              <a:gd name="connsiteY66" fmla="*/ 2175989 h 3242477"/>
              <a:gd name="connsiteX67" fmla="*/ 2263183 w 3381201"/>
              <a:gd name="connsiteY67" fmla="*/ 2242319 h 3242477"/>
              <a:gd name="connsiteX68" fmla="*/ 595843 w 3381201"/>
              <a:gd name="connsiteY68" fmla="*/ 2242319 h 3242477"/>
              <a:gd name="connsiteX69" fmla="*/ 529513 w 3381201"/>
              <a:gd name="connsiteY69" fmla="*/ 2175989 h 3242477"/>
              <a:gd name="connsiteX70" fmla="*/ 529513 w 3381201"/>
              <a:gd name="connsiteY70" fmla="*/ 508649 h 3242477"/>
              <a:gd name="connsiteX71" fmla="*/ 595843 w 3381201"/>
              <a:gd name="connsiteY71" fmla="*/ 442319 h 3242477"/>
              <a:gd name="connsiteX72" fmla="*/ 2491690 w 3381201"/>
              <a:gd name="connsiteY72" fmla="*/ 425176 h 3242477"/>
              <a:gd name="connsiteX73" fmla="*/ 2779688 w 3381201"/>
              <a:gd name="connsiteY73" fmla="*/ 425176 h 3242477"/>
              <a:gd name="connsiteX74" fmla="*/ 2851689 w 3381201"/>
              <a:gd name="connsiteY74" fmla="*/ 497177 h 3242477"/>
              <a:gd name="connsiteX75" fmla="*/ 2851689 w 3381201"/>
              <a:gd name="connsiteY75" fmla="*/ 785175 h 3242477"/>
              <a:gd name="connsiteX76" fmla="*/ 2779688 w 3381201"/>
              <a:gd name="connsiteY76" fmla="*/ 857176 h 3242477"/>
              <a:gd name="connsiteX77" fmla="*/ 2491690 w 3381201"/>
              <a:gd name="connsiteY77" fmla="*/ 857176 h 3242477"/>
              <a:gd name="connsiteX78" fmla="*/ 2419689 w 3381201"/>
              <a:gd name="connsiteY78" fmla="*/ 785175 h 3242477"/>
              <a:gd name="connsiteX79" fmla="*/ 2419689 w 3381201"/>
              <a:gd name="connsiteY79" fmla="*/ 497177 h 3242477"/>
              <a:gd name="connsiteX80" fmla="*/ 2491690 w 3381201"/>
              <a:gd name="connsiteY80" fmla="*/ 425176 h 3242477"/>
              <a:gd name="connsiteX81" fmla="*/ 72002 w 3381201"/>
              <a:gd name="connsiteY81" fmla="*/ 0 h 3242477"/>
              <a:gd name="connsiteX82" fmla="*/ 360000 w 3381201"/>
              <a:gd name="connsiteY82" fmla="*/ 0 h 3242477"/>
              <a:gd name="connsiteX83" fmla="*/ 432001 w 3381201"/>
              <a:gd name="connsiteY83" fmla="*/ 72001 h 3242477"/>
              <a:gd name="connsiteX84" fmla="*/ 432001 w 3381201"/>
              <a:gd name="connsiteY84" fmla="*/ 359999 h 3242477"/>
              <a:gd name="connsiteX85" fmla="*/ 360000 w 3381201"/>
              <a:gd name="connsiteY85" fmla="*/ 432000 h 3242477"/>
              <a:gd name="connsiteX86" fmla="*/ 72002 w 3381201"/>
              <a:gd name="connsiteY86" fmla="*/ 432000 h 3242477"/>
              <a:gd name="connsiteX87" fmla="*/ 1 w 3381201"/>
              <a:gd name="connsiteY87" fmla="*/ 359999 h 3242477"/>
              <a:gd name="connsiteX88" fmla="*/ 1 w 3381201"/>
              <a:gd name="connsiteY88" fmla="*/ 72001 h 3242477"/>
              <a:gd name="connsiteX89" fmla="*/ 72002 w 3381201"/>
              <a:gd name="connsiteY89" fmla="*/ 0 h 324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81201" h="3242477">
                <a:moveTo>
                  <a:pt x="2491690" y="2810477"/>
                </a:moveTo>
                <a:lnTo>
                  <a:pt x="2779688" y="2810477"/>
                </a:lnTo>
                <a:cubicBezTo>
                  <a:pt x="2819453" y="2810477"/>
                  <a:pt x="2851689" y="2842713"/>
                  <a:pt x="2851689" y="2882478"/>
                </a:cubicBezTo>
                <a:lnTo>
                  <a:pt x="2851689" y="3170476"/>
                </a:lnTo>
                <a:cubicBezTo>
                  <a:pt x="2851689" y="3210241"/>
                  <a:pt x="2819453" y="3242477"/>
                  <a:pt x="2779688" y="3242477"/>
                </a:cubicBezTo>
                <a:lnTo>
                  <a:pt x="2491690" y="3242477"/>
                </a:lnTo>
                <a:cubicBezTo>
                  <a:pt x="2451925" y="3242477"/>
                  <a:pt x="2419689" y="3210241"/>
                  <a:pt x="2419689" y="3170476"/>
                </a:cubicBezTo>
                <a:lnTo>
                  <a:pt x="2419689" y="2882478"/>
                </a:lnTo>
                <a:cubicBezTo>
                  <a:pt x="2419689" y="2842713"/>
                  <a:pt x="2451925" y="2810477"/>
                  <a:pt x="2491690" y="2810477"/>
                </a:cubicBezTo>
                <a:close/>
                <a:moveTo>
                  <a:pt x="1501514" y="2810477"/>
                </a:moveTo>
                <a:lnTo>
                  <a:pt x="1789512" y="2810477"/>
                </a:lnTo>
                <a:cubicBezTo>
                  <a:pt x="1829277" y="2810477"/>
                  <a:pt x="1861513" y="2842713"/>
                  <a:pt x="1861513" y="2882478"/>
                </a:cubicBezTo>
                <a:lnTo>
                  <a:pt x="1861513" y="3170476"/>
                </a:lnTo>
                <a:cubicBezTo>
                  <a:pt x="1861513" y="3210241"/>
                  <a:pt x="1829277" y="3242477"/>
                  <a:pt x="1789512" y="3242477"/>
                </a:cubicBezTo>
                <a:lnTo>
                  <a:pt x="1501514" y="3242477"/>
                </a:lnTo>
                <a:cubicBezTo>
                  <a:pt x="1461749" y="3242477"/>
                  <a:pt x="1429513" y="3210241"/>
                  <a:pt x="1429513" y="3170476"/>
                </a:cubicBezTo>
                <a:lnTo>
                  <a:pt x="1429513" y="2882478"/>
                </a:lnTo>
                <a:cubicBezTo>
                  <a:pt x="1429513" y="2842713"/>
                  <a:pt x="1461749" y="2810477"/>
                  <a:pt x="1501514" y="2810477"/>
                </a:cubicBezTo>
                <a:close/>
                <a:moveTo>
                  <a:pt x="3021202" y="2318259"/>
                </a:moveTo>
                <a:lnTo>
                  <a:pt x="3309200" y="2318259"/>
                </a:lnTo>
                <a:cubicBezTo>
                  <a:pt x="3348965" y="2318259"/>
                  <a:pt x="3381201" y="2350495"/>
                  <a:pt x="3381201" y="2390260"/>
                </a:cubicBezTo>
                <a:lnTo>
                  <a:pt x="3381201" y="2678258"/>
                </a:lnTo>
                <a:cubicBezTo>
                  <a:pt x="3381201" y="2718023"/>
                  <a:pt x="3348965" y="2750259"/>
                  <a:pt x="3309200" y="2750259"/>
                </a:cubicBezTo>
                <a:lnTo>
                  <a:pt x="3021202" y="2750259"/>
                </a:lnTo>
                <a:cubicBezTo>
                  <a:pt x="2981437" y="2750259"/>
                  <a:pt x="2949201" y="2718023"/>
                  <a:pt x="2949201" y="2678258"/>
                </a:cubicBezTo>
                <a:lnTo>
                  <a:pt x="2949201" y="2390260"/>
                </a:lnTo>
                <a:cubicBezTo>
                  <a:pt x="2949201" y="2350495"/>
                  <a:pt x="2981437" y="2318259"/>
                  <a:pt x="3021202" y="2318259"/>
                </a:cubicBezTo>
                <a:close/>
                <a:moveTo>
                  <a:pt x="1962178" y="2312111"/>
                </a:moveTo>
                <a:lnTo>
                  <a:pt x="2250176" y="2312111"/>
                </a:lnTo>
                <a:cubicBezTo>
                  <a:pt x="2289941" y="2312111"/>
                  <a:pt x="2322177" y="2344347"/>
                  <a:pt x="2322177" y="2384112"/>
                </a:cubicBezTo>
                <a:lnTo>
                  <a:pt x="2322177" y="2672110"/>
                </a:lnTo>
                <a:cubicBezTo>
                  <a:pt x="2322177" y="2711875"/>
                  <a:pt x="2289941" y="2744111"/>
                  <a:pt x="2250176" y="2744111"/>
                </a:cubicBezTo>
                <a:lnTo>
                  <a:pt x="1962178" y="2744111"/>
                </a:lnTo>
                <a:cubicBezTo>
                  <a:pt x="1922413" y="2744111"/>
                  <a:pt x="1890177" y="2711875"/>
                  <a:pt x="1890177" y="2672110"/>
                </a:cubicBezTo>
                <a:lnTo>
                  <a:pt x="1890177" y="2384112"/>
                </a:lnTo>
                <a:cubicBezTo>
                  <a:pt x="1890177" y="2344347"/>
                  <a:pt x="1922413" y="2312111"/>
                  <a:pt x="1962178" y="2312111"/>
                </a:cubicBezTo>
                <a:close/>
                <a:moveTo>
                  <a:pt x="601514" y="2310398"/>
                </a:moveTo>
                <a:lnTo>
                  <a:pt x="889512" y="2310398"/>
                </a:lnTo>
                <a:cubicBezTo>
                  <a:pt x="929277" y="2310398"/>
                  <a:pt x="961513" y="2342634"/>
                  <a:pt x="961513" y="2382399"/>
                </a:cubicBezTo>
                <a:lnTo>
                  <a:pt x="961513" y="2670397"/>
                </a:lnTo>
                <a:cubicBezTo>
                  <a:pt x="961513" y="2710162"/>
                  <a:pt x="929277" y="2742398"/>
                  <a:pt x="889512" y="2742398"/>
                </a:cubicBezTo>
                <a:lnTo>
                  <a:pt x="601514" y="2742398"/>
                </a:lnTo>
                <a:cubicBezTo>
                  <a:pt x="561749" y="2742398"/>
                  <a:pt x="529513" y="2710162"/>
                  <a:pt x="529513" y="2670397"/>
                </a:cubicBezTo>
                <a:lnTo>
                  <a:pt x="529513" y="2382399"/>
                </a:lnTo>
                <a:cubicBezTo>
                  <a:pt x="529513" y="2342634"/>
                  <a:pt x="561749" y="2310398"/>
                  <a:pt x="601514" y="2310398"/>
                </a:cubicBezTo>
                <a:close/>
                <a:moveTo>
                  <a:pt x="2491690" y="1819893"/>
                </a:moveTo>
                <a:lnTo>
                  <a:pt x="2779688" y="1819893"/>
                </a:lnTo>
                <a:cubicBezTo>
                  <a:pt x="2819453" y="1819893"/>
                  <a:pt x="2851689" y="1852129"/>
                  <a:pt x="2851689" y="1891894"/>
                </a:cubicBezTo>
                <a:lnTo>
                  <a:pt x="2851689" y="2179892"/>
                </a:lnTo>
                <a:cubicBezTo>
                  <a:pt x="2851689" y="2219657"/>
                  <a:pt x="2819453" y="2251893"/>
                  <a:pt x="2779688" y="2251893"/>
                </a:cubicBezTo>
                <a:lnTo>
                  <a:pt x="2491690" y="2251893"/>
                </a:lnTo>
                <a:cubicBezTo>
                  <a:pt x="2451925" y="2251893"/>
                  <a:pt x="2419689" y="2219657"/>
                  <a:pt x="2419689" y="2179892"/>
                </a:cubicBezTo>
                <a:lnTo>
                  <a:pt x="2419689" y="1891894"/>
                </a:lnTo>
                <a:cubicBezTo>
                  <a:pt x="2419689" y="1852129"/>
                  <a:pt x="2451925" y="1819893"/>
                  <a:pt x="2491690" y="1819893"/>
                </a:cubicBezTo>
                <a:close/>
                <a:moveTo>
                  <a:pt x="72001" y="1812032"/>
                </a:moveTo>
                <a:lnTo>
                  <a:pt x="359999" y="1812032"/>
                </a:lnTo>
                <a:cubicBezTo>
                  <a:pt x="399764" y="1812032"/>
                  <a:pt x="432000" y="1844268"/>
                  <a:pt x="432000" y="1884033"/>
                </a:cubicBezTo>
                <a:lnTo>
                  <a:pt x="432000" y="2172031"/>
                </a:lnTo>
                <a:cubicBezTo>
                  <a:pt x="432000" y="2211796"/>
                  <a:pt x="399764" y="2244032"/>
                  <a:pt x="359999" y="2244032"/>
                </a:cubicBezTo>
                <a:lnTo>
                  <a:pt x="72001" y="2244032"/>
                </a:lnTo>
                <a:cubicBezTo>
                  <a:pt x="32236" y="2244032"/>
                  <a:pt x="0" y="2211796"/>
                  <a:pt x="0" y="2172031"/>
                </a:cubicBezTo>
                <a:lnTo>
                  <a:pt x="0" y="1884033"/>
                </a:lnTo>
                <a:cubicBezTo>
                  <a:pt x="0" y="1844268"/>
                  <a:pt x="32236" y="1812032"/>
                  <a:pt x="72001" y="1812032"/>
                </a:cubicBezTo>
                <a:close/>
                <a:moveTo>
                  <a:pt x="595843" y="442319"/>
                </a:moveTo>
                <a:lnTo>
                  <a:pt x="2263183" y="442319"/>
                </a:lnTo>
                <a:cubicBezTo>
                  <a:pt x="2299816" y="442319"/>
                  <a:pt x="2329513" y="472016"/>
                  <a:pt x="2329513" y="508649"/>
                </a:cubicBezTo>
                <a:lnTo>
                  <a:pt x="2329513" y="2175989"/>
                </a:lnTo>
                <a:cubicBezTo>
                  <a:pt x="2329513" y="2212622"/>
                  <a:pt x="2299816" y="2242319"/>
                  <a:pt x="2263183" y="2242319"/>
                </a:cubicBezTo>
                <a:lnTo>
                  <a:pt x="595843" y="2242319"/>
                </a:lnTo>
                <a:cubicBezTo>
                  <a:pt x="559210" y="2242319"/>
                  <a:pt x="529513" y="2212622"/>
                  <a:pt x="529513" y="2175989"/>
                </a:cubicBezTo>
                <a:lnTo>
                  <a:pt x="529513" y="508649"/>
                </a:lnTo>
                <a:cubicBezTo>
                  <a:pt x="529513" y="472016"/>
                  <a:pt x="559210" y="442319"/>
                  <a:pt x="595843" y="442319"/>
                </a:cubicBezTo>
                <a:close/>
                <a:moveTo>
                  <a:pt x="2491690" y="425176"/>
                </a:moveTo>
                <a:lnTo>
                  <a:pt x="2779688" y="425176"/>
                </a:lnTo>
                <a:cubicBezTo>
                  <a:pt x="2819453" y="425176"/>
                  <a:pt x="2851689" y="457412"/>
                  <a:pt x="2851689" y="497177"/>
                </a:cubicBezTo>
                <a:lnTo>
                  <a:pt x="2851689" y="785175"/>
                </a:lnTo>
                <a:cubicBezTo>
                  <a:pt x="2851689" y="824940"/>
                  <a:pt x="2819453" y="857176"/>
                  <a:pt x="2779688" y="857176"/>
                </a:cubicBezTo>
                <a:lnTo>
                  <a:pt x="2491690" y="857176"/>
                </a:lnTo>
                <a:cubicBezTo>
                  <a:pt x="2451925" y="857176"/>
                  <a:pt x="2419689" y="824940"/>
                  <a:pt x="2419689" y="785175"/>
                </a:cubicBezTo>
                <a:lnTo>
                  <a:pt x="2419689" y="497177"/>
                </a:lnTo>
                <a:cubicBezTo>
                  <a:pt x="2419689" y="457412"/>
                  <a:pt x="2451925" y="425176"/>
                  <a:pt x="2491690" y="425176"/>
                </a:cubicBezTo>
                <a:close/>
                <a:moveTo>
                  <a:pt x="72002" y="0"/>
                </a:moveTo>
                <a:lnTo>
                  <a:pt x="360000" y="0"/>
                </a:lnTo>
                <a:cubicBezTo>
                  <a:pt x="399765" y="0"/>
                  <a:pt x="432001" y="32236"/>
                  <a:pt x="432001" y="72001"/>
                </a:cubicBezTo>
                <a:lnTo>
                  <a:pt x="432001" y="359999"/>
                </a:lnTo>
                <a:cubicBezTo>
                  <a:pt x="432001" y="399764"/>
                  <a:pt x="399765" y="432000"/>
                  <a:pt x="360000" y="432000"/>
                </a:cubicBezTo>
                <a:lnTo>
                  <a:pt x="72002" y="432000"/>
                </a:lnTo>
                <a:cubicBezTo>
                  <a:pt x="32237" y="432000"/>
                  <a:pt x="1" y="399764"/>
                  <a:pt x="1" y="359999"/>
                </a:cubicBezTo>
                <a:lnTo>
                  <a:pt x="1" y="72001"/>
                </a:lnTo>
                <a:cubicBezTo>
                  <a:pt x="1" y="32236"/>
                  <a:pt x="32237" y="0"/>
                  <a:pt x="72002"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8B4A2D-30CF-4B75-B31F-3F7A33B66429}"/>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D414DA-2943-4E0A-A1E6-5C6D2E85960B}"/>
              </a:ext>
            </a:extLst>
          </p:cNvPr>
          <p:cNvSpPr>
            <a:spLocks noGrp="1"/>
          </p:cNvSpPr>
          <p:nvPr>
            <p:ph type="pic" sz="quarter" idx="10"/>
          </p:nvPr>
        </p:nvSpPr>
        <p:spPr/>
      </p:sp>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532F706-6605-4FCF-8B5C-4E758F6ADAF8}"/>
              </a:ext>
            </a:extLst>
          </p:cNvPr>
          <p:cNvSpPr>
            <a:spLocks noGrp="1"/>
          </p:cNvSpPr>
          <p:nvPr>
            <p:ph type="pic" sz="quarter" idx="10"/>
          </p:nvPr>
        </p:nvSpPr>
        <p:spPr/>
      </p:sp>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6" name="Picture Placeholder 5">
            <a:extLst>
              <a:ext uri="{FF2B5EF4-FFF2-40B4-BE49-F238E27FC236}">
                <a16:creationId xmlns:a16="http://schemas.microsoft.com/office/drawing/2014/main" id="{0399DB7E-9515-4EC4-A592-03173E9212C7}"/>
              </a:ext>
            </a:extLst>
          </p:cNvPr>
          <p:cNvSpPr>
            <a:spLocks noGrp="1"/>
          </p:cNvSpPr>
          <p:nvPr>
            <p:ph type="pic" sz="quarter" idx="10"/>
          </p:nvPr>
        </p:nvSpPr>
        <p:spPr/>
      </p:sp>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FB1CEAFF-9E60-4BDD-8995-FA51835D2FF0}"/>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E359BA10-991C-40F9-9A4F-D20F4EAC9EA8}"/>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FB8B50EB-4E50-4C40-BC9F-85BEC9D4FC42}"/>
              </a:ext>
            </a:extLst>
          </p:cNvPr>
          <p:cNvSpPr>
            <a:spLocks noGrp="1"/>
          </p:cNvSpPr>
          <p:nvPr>
            <p:ph type="pic" sz="quarter" idx="18"/>
          </p:nvPr>
        </p:nvSpPr>
        <p:spPr/>
      </p:sp>
      <p:sp>
        <p:nvSpPr>
          <p:cNvPr id="12" name="Picture Placeholder 11">
            <a:extLst>
              <a:ext uri="{FF2B5EF4-FFF2-40B4-BE49-F238E27FC236}">
                <a16:creationId xmlns:a16="http://schemas.microsoft.com/office/drawing/2014/main" id="{1846F48E-6A0F-41AF-BC12-1835CFEF34A4}"/>
              </a:ext>
            </a:extLst>
          </p:cNvPr>
          <p:cNvSpPr>
            <a:spLocks noGrp="1"/>
          </p:cNvSpPr>
          <p:nvPr>
            <p:ph type="pic" sz="quarter" idx="19"/>
          </p:nvPr>
        </p:nvSpPr>
        <p:spPr/>
      </p:sp>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2D04716C-4178-4245-A585-9265D41D4D63}"/>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EAA3749-19A1-4A6B-9D17-AB4BDAED4C9D}"/>
              </a:ext>
            </a:extLst>
          </p:cNvPr>
          <p:cNvSpPr>
            <a:spLocks noGrp="1"/>
          </p:cNvSpPr>
          <p:nvPr>
            <p:ph type="pic" sz="quarter" idx="11"/>
          </p:nvPr>
        </p:nvSpPr>
        <p:spPr/>
      </p:sp>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6A5B90AA-28C4-49FA-A812-ABC0878C4D09}"/>
              </a:ext>
            </a:extLst>
          </p:cNvPr>
          <p:cNvSpPr>
            <a:spLocks noGrp="1"/>
          </p:cNvSpPr>
          <p:nvPr>
            <p:ph type="pic" sz="quarter" idx="10"/>
          </p:nvPr>
        </p:nvSpPr>
        <p:spPr/>
      </p:sp>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3" name="Picture Placeholder 2">
            <a:extLst>
              <a:ext uri="{FF2B5EF4-FFF2-40B4-BE49-F238E27FC236}">
                <a16:creationId xmlns:a16="http://schemas.microsoft.com/office/drawing/2014/main" id="{6DF748A8-4808-4633-BE6A-FB76753783AB}"/>
              </a:ext>
            </a:extLst>
          </p:cNvPr>
          <p:cNvSpPr>
            <a:spLocks noGrp="1"/>
          </p:cNvSpPr>
          <p:nvPr>
            <p:ph type="pic" sz="quarter" idx="10"/>
          </p:nvPr>
        </p:nvSpPr>
        <p:spPr/>
      </p:sp>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4268A983-4E7C-420D-8382-5ABA1566D4D9}"/>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7487331D-A657-4862-B45A-00044A30B7B5}"/>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A933743E-7754-4613-9373-1AD40A86B5A4}"/>
              </a:ext>
            </a:extLst>
          </p:cNvPr>
          <p:cNvSpPr>
            <a:spLocks noGrp="1"/>
          </p:cNvSpPr>
          <p:nvPr>
            <p:ph type="pic" sz="quarter" idx="12"/>
          </p:nvPr>
        </p:nvSpPr>
        <p:spPr/>
      </p:sp>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Picture Placeholder 10">
            <a:extLst>
              <a:ext uri="{FF2B5EF4-FFF2-40B4-BE49-F238E27FC236}">
                <a16:creationId xmlns:a16="http://schemas.microsoft.com/office/drawing/2014/main" id="{4BA04C65-9C2D-4ECD-8FF8-8AC81849EB8D}"/>
              </a:ext>
            </a:extLst>
          </p:cNvPr>
          <p:cNvSpPr>
            <a:spLocks noGrp="1"/>
          </p:cNvSpPr>
          <p:nvPr>
            <p:ph type="pic" sz="quarter" idx="10"/>
          </p:nvPr>
        </p:nvSpPr>
        <p:spPr/>
      </p:sp>
      <p:sp>
        <p:nvSpPr>
          <p:cNvPr id="13" name="Picture Placeholder 12">
            <a:extLst>
              <a:ext uri="{FF2B5EF4-FFF2-40B4-BE49-F238E27FC236}">
                <a16:creationId xmlns:a16="http://schemas.microsoft.com/office/drawing/2014/main" id="{0B39AAE3-DDAC-4A05-9057-7E55D42E364E}"/>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8CF7D1AA-8C06-4455-A79A-B9D6A44E7A5B}"/>
              </a:ext>
            </a:extLst>
          </p:cNvPr>
          <p:cNvSpPr>
            <a:spLocks noGrp="1"/>
          </p:cNvSpPr>
          <p:nvPr>
            <p:ph type="pic" sz="quarter" idx="12"/>
          </p:nvPr>
        </p:nvSpPr>
        <p:spPr/>
      </p:sp>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Picture Placeholder 5">
            <a:extLst>
              <a:ext uri="{FF2B5EF4-FFF2-40B4-BE49-F238E27FC236}">
                <a16:creationId xmlns:a16="http://schemas.microsoft.com/office/drawing/2014/main" id="{311C4E9D-F02A-4978-985B-800B14244E7B}"/>
              </a:ext>
            </a:extLst>
          </p:cNvPr>
          <p:cNvSpPr>
            <a:spLocks noGrp="1"/>
          </p:cNvSpPr>
          <p:nvPr>
            <p:ph type="pic" sz="quarter" idx="10"/>
          </p:nvPr>
        </p:nvSpPr>
        <p:spPr/>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56BB783-CD7B-49F4-AE0E-85A2F08A1626}"/>
              </a:ext>
            </a:extLst>
          </p:cNvPr>
          <p:cNvSpPr>
            <a:spLocks noGrp="1"/>
          </p:cNvSpPr>
          <p:nvPr>
            <p:ph type="pic" sz="quarter" idx="10"/>
          </p:nvPr>
        </p:nvSpPr>
        <p:spPr/>
      </p:sp>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 name="Picture Placeholder 6">
            <a:extLst>
              <a:ext uri="{FF2B5EF4-FFF2-40B4-BE49-F238E27FC236}">
                <a16:creationId xmlns:a16="http://schemas.microsoft.com/office/drawing/2014/main" id="{6D4E6847-FEF7-49B1-83F4-7035D77B8E42}"/>
              </a:ext>
            </a:extLst>
          </p:cNvPr>
          <p:cNvSpPr>
            <a:spLocks noGrp="1"/>
          </p:cNvSpPr>
          <p:nvPr>
            <p:ph type="pic" sz="quarter" idx="11"/>
          </p:nvPr>
        </p:nvSpPr>
        <p:spPr/>
      </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7" name="Picture Placeholder 26">
            <a:extLst>
              <a:ext uri="{FF2B5EF4-FFF2-40B4-BE49-F238E27FC236}">
                <a16:creationId xmlns:a16="http://schemas.microsoft.com/office/drawing/2014/main" id="{4B84B6E3-401F-4FF7-94A9-DC55F94B175B}"/>
              </a:ext>
            </a:extLst>
          </p:cNvPr>
          <p:cNvSpPr>
            <a:spLocks noGrp="1"/>
          </p:cNvSpPr>
          <p:nvPr>
            <p:ph type="pic" sz="quarter" idx="10"/>
          </p:nvPr>
        </p:nvSpPr>
        <p:spPr/>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FFE6B2-2FBB-4F04-B8B1-A6E2B95D4163}"/>
              </a:ext>
            </a:extLst>
          </p:cNvPr>
          <p:cNvSpPr>
            <a:spLocks noGrp="1"/>
          </p:cNvSpPr>
          <p:nvPr>
            <p:ph type="pic" sz="quarter" idx="10"/>
          </p:nvPr>
        </p:nvSpPr>
        <p:spPr/>
      </p:sp>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47039D-3F28-4825-8BC9-1BCC23A5C7ED}"/>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3E8C64A-A345-40A4-A7DB-FB809FAFF1F3}"/>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72DFFD9E-A9C0-48FC-9E3C-DE22019B7EB8}"/>
              </a:ext>
            </a:extLst>
          </p:cNvPr>
          <p:cNvSpPr>
            <a:spLocks noGrp="1"/>
          </p:cNvSpPr>
          <p:nvPr>
            <p:ph type="pic" sz="quarter" idx="14"/>
          </p:nvPr>
        </p:nvSpPr>
        <p:spPr/>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C17893-50CD-46C6-8FC1-5EA1DD312F1F}"/>
              </a:ext>
            </a:extLst>
          </p:cNvPr>
          <p:cNvSpPr>
            <a:spLocks noGrp="1"/>
          </p:cNvSpPr>
          <p:nvPr>
            <p:ph type="pic" sz="quarter" idx="13"/>
          </p:nvPr>
        </p:nvSpPr>
        <p:spPr/>
      </p:sp>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Picture Placeholder 120">
            <a:extLst>
              <a:ext uri="{FF2B5EF4-FFF2-40B4-BE49-F238E27FC236}">
                <a16:creationId xmlns:a16="http://schemas.microsoft.com/office/drawing/2014/main" id="{DD4E779B-A026-4A97-8151-104CEB260F6E}"/>
              </a:ext>
            </a:extLst>
          </p:cNvPr>
          <p:cNvSpPr>
            <a:spLocks noGrp="1"/>
          </p:cNvSpPr>
          <p:nvPr>
            <p:ph type="pic" sz="quarter" idx="10"/>
          </p:nvPr>
        </p:nvSpPr>
        <p:spPr/>
      </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4" name="Picture Placeholder 3">
            <a:extLst>
              <a:ext uri="{FF2B5EF4-FFF2-40B4-BE49-F238E27FC236}">
                <a16:creationId xmlns:a16="http://schemas.microsoft.com/office/drawing/2014/main" id="{01C7425B-1D4E-499F-BE17-F0928223DD47}"/>
              </a:ext>
            </a:extLst>
          </p:cNvPr>
          <p:cNvSpPr>
            <a:spLocks noGrp="1"/>
          </p:cNvSpPr>
          <p:nvPr>
            <p:ph type="pic" sz="quarter" idx="10"/>
          </p:nvPr>
        </p:nvSpPr>
        <p:spPr/>
      </p:sp>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0E5FC27A-37F8-4509-A732-D47E83CE4F2C}"/>
              </a:ext>
            </a:extLst>
          </p:cNvPr>
          <p:cNvSpPr>
            <a:spLocks noGrp="1"/>
          </p:cNvSpPr>
          <p:nvPr>
            <p:ph type="pic" sz="quarter" idx="10"/>
          </p:nvPr>
        </p:nvSpPr>
        <p:spPr/>
      </p:sp>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155470-3DEB-4468-A121-35E038E8736B}"/>
              </a:ext>
            </a:extLst>
          </p:cNvPr>
          <p:cNvSpPr>
            <a:spLocks noGrp="1"/>
          </p:cNvSpPr>
          <p:nvPr>
            <p:ph type="pic" sz="quarter" idx="10"/>
          </p:nvPr>
        </p:nvSpPr>
        <p:spPr/>
      </p:sp>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A24293-CF5C-4D71-A992-5FFC9AB457ED}"/>
              </a:ext>
            </a:extLst>
          </p:cNvPr>
          <p:cNvSpPr>
            <a:spLocks noGrp="1"/>
          </p:cNvSpPr>
          <p:nvPr>
            <p:ph type="pic" sz="quarter" idx="10"/>
          </p:nvPr>
        </p:nvSpPr>
        <p:spPr/>
      </p:sp>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5" name="Picture Placeholder 4">
            <a:extLst>
              <a:ext uri="{FF2B5EF4-FFF2-40B4-BE49-F238E27FC236}">
                <a16:creationId xmlns:a16="http://schemas.microsoft.com/office/drawing/2014/main" id="{7D78A847-CDF5-4503-AF5D-33C9E84343DF}"/>
              </a:ext>
            </a:extLst>
          </p:cNvPr>
          <p:cNvSpPr>
            <a:spLocks noGrp="1"/>
          </p:cNvSpPr>
          <p:nvPr>
            <p:ph type="pic" sz="quarter" idx="11"/>
          </p:nvPr>
        </p:nvSpPr>
        <p:spPr/>
      </p:sp>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DDD815-FC99-4B00-A34B-BA9AF3C71E05}"/>
              </a:ext>
            </a:extLst>
          </p:cNvPr>
          <p:cNvSpPr>
            <a:spLocks noGrp="1"/>
          </p:cNvSpPr>
          <p:nvPr>
            <p:ph type="pic" sz="quarter" idx="10"/>
          </p:nvPr>
        </p:nvSpPr>
        <p:spPr/>
      </p:sp>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8E905C3-0E1E-40BA-83E2-305C2B502399}"/>
              </a:ext>
            </a:extLst>
          </p:cNvPr>
          <p:cNvSpPr>
            <a:spLocks noGrp="1"/>
          </p:cNvSpPr>
          <p:nvPr>
            <p:ph type="pic" sz="quarter" idx="10"/>
          </p:nvPr>
        </p:nvSpPr>
        <p:spPr/>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 name="Picture Placeholder 3">
            <a:extLst>
              <a:ext uri="{FF2B5EF4-FFF2-40B4-BE49-F238E27FC236}">
                <a16:creationId xmlns:a16="http://schemas.microsoft.com/office/drawing/2014/main" id="{45911929-8370-4418-A0C8-BDEFB6A9B4E2}"/>
              </a:ext>
            </a:extLst>
          </p:cNvPr>
          <p:cNvSpPr>
            <a:spLocks noGrp="1"/>
          </p:cNvSpPr>
          <p:nvPr>
            <p:ph type="pic" sz="quarter" idx="10"/>
          </p:nvPr>
        </p:nvSpPr>
        <p:spPr/>
      </p:sp>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7ED893F6-2503-4FF6-B39B-4A63514047B9}"/>
              </a:ext>
            </a:extLst>
          </p:cNvPr>
          <p:cNvSpPr>
            <a:spLocks noGrp="1"/>
          </p:cNvSpPr>
          <p:nvPr>
            <p:ph type="pic" sz="quarter" idx="10"/>
          </p:nvPr>
        </p:nvSpPr>
        <p:spPr/>
      </p:sp>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Avana Dark">
      <a:dk1>
        <a:srgbClr val="FFFFFF"/>
      </a:dk1>
      <a:lt1>
        <a:srgbClr val="3F3F3F"/>
      </a:lt1>
      <a:dk2>
        <a:srgbClr val="000000"/>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13072</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238</cp:revision>
  <dcterms:created xsi:type="dcterms:W3CDTF">2019-10-24T03:47:43Z</dcterms:created>
  <dcterms:modified xsi:type="dcterms:W3CDTF">2020-06-26T10:42:31Z</dcterms:modified>
</cp:coreProperties>
</file>