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68" d="100"/>
          <a:sy n="68" d="100"/>
        </p:scale>
        <p:origin x="78" y="1020"/>
      </p:cViewPr>
      <p:guideLst>
        <p:guide pos="384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AAC83FD-E331-46CB-881E-1548EE087B25}"/>
              </a:ext>
            </a:extLst>
          </p:cNvPr>
          <p:cNvSpPr/>
          <p:nvPr userDrawn="1"/>
        </p:nvSpPr>
        <p:spPr>
          <a:xfrm>
            <a:off x="1207758" y="1128257"/>
            <a:ext cx="3794335" cy="3794334"/>
          </a:xfrm>
          <a:prstGeom prst="ellipse">
            <a:avLst/>
          </a:prstGeom>
          <a:gradFill>
            <a:gsLst>
              <a:gs pos="0">
                <a:schemeClr val="accent1"/>
              </a:gs>
              <a:gs pos="4700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 name="Rectangle 4">
            <a:extLst>
              <a:ext uri="{FF2B5EF4-FFF2-40B4-BE49-F238E27FC236}">
                <a16:creationId xmlns:a16="http://schemas.microsoft.com/office/drawing/2014/main" id="{E5CAE483-33AE-4612-9F60-6FD95BAE2C67}"/>
              </a:ext>
            </a:extLst>
          </p:cNvPr>
          <p:cNvSpPr/>
          <p:nvPr userDrawn="1"/>
        </p:nvSpPr>
        <p:spPr>
          <a:xfrm>
            <a:off x="6651298" y="1263281"/>
            <a:ext cx="1897167" cy="1897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6" name="Rectangle 5">
            <a:extLst>
              <a:ext uri="{FF2B5EF4-FFF2-40B4-BE49-F238E27FC236}">
                <a16:creationId xmlns:a16="http://schemas.microsoft.com/office/drawing/2014/main" id="{92D0D3A5-E9F6-4619-B232-ACEFA050B89A}"/>
              </a:ext>
            </a:extLst>
          </p:cNvPr>
          <p:cNvSpPr/>
          <p:nvPr userDrawn="1"/>
        </p:nvSpPr>
        <p:spPr>
          <a:xfrm>
            <a:off x="6899217" y="1562384"/>
            <a:ext cx="1897167" cy="18971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9" name="Rectangle 8">
            <a:extLst>
              <a:ext uri="{FF2B5EF4-FFF2-40B4-BE49-F238E27FC236}">
                <a16:creationId xmlns:a16="http://schemas.microsoft.com/office/drawing/2014/main" id="{69CF3DA4-C091-4655-A541-7502B0B53F0E}"/>
              </a:ext>
            </a:extLst>
          </p:cNvPr>
          <p:cNvSpPr/>
          <p:nvPr userDrawn="1"/>
        </p:nvSpPr>
        <p:spPr>
          <a:xfrm>
            <a:off x="7241047" y="1878578"/>
            <a:ext cx="1897167" cy="18971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0" name="Rectangle 9">
            <a:extLst>
              <a:ext uri="{FF2B5EF4-FFF2-40B4-BE49-F238E27FC236}">
                <a16:creationId xmlns:a16="http://schemas.microsoft.com/office/drawing/2014/main" id="{29B6FEDD-5478-441C-89B8-DBD61CF756BE}"/>
              </a:ext>
            </a:extLst>
          </p:cNvPr>
          <p:cNvSpPr/>
          <p:nvPr userDrawn="1"/>
        </p:nvSpPr>
        <p:spPr>
          <a:xfrm>
            <a:off x="7577182" y="2211864"/>
            <a:ext cx="1897167" cy="18971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1" name="Rectangle 10">
            <a:extLst>
              <a:ext uri="{FF2B5EF4-FFF2-40B4-BE49-F238E27FC236}">
                <a16:creationId xmlns:a16="http://schemas.microsoft.com/office/drawing/2014/main" id="{7E1CBD25-D9C7-4438-B486-5F99EE7B3226}"/>
              </a:ext>
            </a:extLst>
          </p:cNvPr>
          <p:cNvSpPr/>
          <p:nvPr userDrawn="1"/>
        </p:nvSpPr>
        <p:spPr>
          <a:xfrm>
            <a:off x="7913315" y="2545150"/>
            <a:ext cx="1897167" cy="18971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2" name="Rectangle 11">
            <a:extLst>
              <a:ext uri="{FF2B5EF4-FFF2-40B4-BE49-F238E27FC236}">
                <a16:creationId xmlns:a16="http://schemas.microsoft.com/office/drawing/2014/main" id="{221153D4-A21C-4291-A91D-FA278E85B6D4}"/>
              </a:ext>
            </a:extLst>
          </p:cNvPr>
          <p:cNvSpPr/>
          <p:nvPr userDrawn="1"/>
        </p:nvSpPr>
        <p:spPr>
          <a:xfrm>
            <a:off x="8249450" y="2878436"/>
            <a:ext cx="1897167" cy="18971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01398"/>
            <a:ext cx="10515600" cy="1325563"/>
          </a:xfrm>
        </p:spPr>
        <p:txBody>
          <a:bodyPr>
            <a:normAutofit/>
          </a:bodyPr>
          <a:lstStyle>
            <a:lvl1pPr algn="ctr">
              <a:defRPr sz="3600">
                <a:solidFill>
                  <a:schemeClr val="tx1"/>
                </a:solidFill>
              </a:defRPr>
            </a:lvl1pPr>
          </a:lstStyle>
          <a:p>
            <a:endParaRPr lang="en-ID"/>
          </a:p>
        </p:txBody>
      </p:sp>
      <p:grpSp>
        <p:nvGrpSpPr>
          <p:cNvPr id="91" name="Group 90">
            <a:extLst>
              <a:ext uri="{FF2B5EF4-FFF2-40B4-BE49-F238E27FC236}">
                <a16:creationId xmlns:a16="http://schemas.microsoft.com/office/drawing/2014/main" id="{25B64DFD-4992-4F50-8F8C-0CC7277BB551}"/>
              </a:ext>
            </a:extLst>
          </p:cNvPr>
          <p:cNvGrpSpPr/>
          <p:nvPr userDrawn="1"/>
        </p:nvGrpSpPr>
        <p:grpSpPr>
          <a:xfrm>
            <a:off x="5844217" y="3667019"/>
            <a:ext cx="288607" cy="884022"/>
            <a:chOff x="10467847" y="1855718"/>
            <a:chExt cx="288606" cy="884022"/>
          </a:xfrm>
        </p:grpSpPr>
        <p:sp>
          <p:nvSpPr>
            <p:cNvPr id="14" name="Oval 13">
              <a:extLst>
                <a:ext uri="{FF2B5EF4-FFF2-40B4-BE49-F238E27FC236}">
                  <a16:creationId xmlns:a16="http://schemas.microsoft.com/office/drawing/2014/main" id="{85AC890A-A1FD-4340-841E-0E27B6EBB6E6}"/>
                </a:ext>
              </a:extLst>
            </p:cNvPr>
            <p:cNvSpPr/>
            <p:nvPr userDrawn="1"/>
          </p:nvSpPr>
          <p:spPr>
            <a:xfrm>
              <a:off x="10467847"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6" name="Oval 15">
              <a:extLst>
                <a:ext uri="{FF2B5EF4-FFF2-40B4-BE49-F238E27FC236}">
                  <a16:creationId xmlns:a16="http://schemas.microsoft.com/office/drawing/2014/main" id="{9C307151-44F5-49AE-B4BE-3E5B068E7743}"/>
                </a:ext>
              </a:extLst>
            </p:cNvPr>
            <p:cNvSpPr/>
            <p:nvPr userDrawn="1"/>
          </p:nvSpPr>
          <p:spPr>
            <a:xfrm>
              <a:off x="10467847"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7" name="Oval 16">
              <a:extLst>
                <a:ext uri="{FF2B5EF4-FFF2-40B4-BE49-F238E27FC236}">
                  <a16:creationId xmlns:a16="http://schemas.microsoft.com/office/drawing/2014/main" id="{A201D452-F055-4B5D-90DE-4E6D4D8333DF}"/>
                </a:ext>
              </a:extLst>
            </p:cNvPr>
            <p:cNvSpPr/>
            <p:nvPr userDrawn="1"/>
          </p:nvSpPr>
          <p:spPr>
            <a:xfrm>
              <a:off x="10467847"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8" name="Oval 17">
              <a:extLst>
                <a:ext uri="{FF2B5EF4-FFF2-40B4-BE49-F238E27FC236}">
                  <a16:creationId xmlns:a16="http://schemas.microsoft.com/office/drawing/2014/main" id="{74580D6C-85CB-43B0-A9D7-32E179F74AE0}"/>
                </a:ext>
              </a:extLst>
            </p:cNvPr>
            <p:cNvSpPr/>
            <p:nvPr userDrawn="1"/>
          </p:nvSpPr>
          <p:spPr>
            <a:xfrm>
              <a:off x="10467847"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9" name="Oval 18">
              <a:extLst>
                <a:ext uri="{FF2B5EF4-FFF2-40B4-BE49-F238E27FC236}">
                  <a16:creationId xmlns:a16="http://schemas.microsoft.com/office/drawing/2014/main" id="{B12CF812-0B8A-437F-831F-6E4EA588AF21}"/>
                </a:ext>
              </a:extLst>
            </p:cNvPr>
            <p:cNvSpPr/>
            <p:nvPr userDrawn="1"/>
          </p:nvSpPr>
          <p:spPr>
            <a:xfrm>
              <a:off x="10467847"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0" name="Oval 19">
              <a:extLst>
                <a:ext uri="{FF2B5EF4-FFF2-40B4-BE49-F238E27FC236}">
                  <a16:creationId xmlns:a16="http://schemas.microsoft.com/office/drawing/2014/main" id="{9FFB3B5D-159C-4D27-B8E0-1CA195F0B488}"/>
                </a:ext>
              </a:extLst>
            </p:cNvPr>
            <p:cNvSpPr/>
            <p:nvPr userDrawn="1"/>
          </p:nvSpPr>
          <p:spPr>
            <a:xfrm>
              <a:off x="10467847"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3" name="Oval 42">
              <a:extLst>
                <a:ext uri="{FF2B5EF4-FFF2-40B4-BE49-F238E27FC236}">
                  <a16:creationId xmlns:a16="http://schemas.microsoft.com/office/drawing/2014/main" id="{C958ECD8-4905-4178-805D-9866052E81C1}"/>
                </a:ext>
              </a:extLst>
            </p:cNvPr>
            <p:cNvSpPr/>
            <p:nvPr userDrawn="1"/>
          </p:nvSpPr>
          <p:spPr>
            <a:xfrm>
              <a:off x="10548809"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4" name="Oval 43">
              <a:extLst>
                <a:ext uri="{FF2B5EF4-FFF2-40B4-BE49-F238E27FC236}">
                  <a16:creationId xmlns:a16="http://schemas.microsoft.com/office/drawing/2014/main" id="{F7F90A8A-F683-4B09-991A-E506B9B0219E}"/>
                </a:ext>
              </a:extLst>
            </p:cNvPr>
            <p:cNvSpPr/>
            <p:nvPr userDrawn="1"/>
          </p:nvSpPr>
          <p:spPr>
            <a:xfrm>
              <a:off x="10548809"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5" name="Oval 44">
              <a:extLst>
                <a:ext uri="{FF2B5EF4-FFF2-40B4-BE49-F238E27FC236}">
                  <a16:creationId xmlns:a16="http://schemas.microsoft.com/office/drawing/2014/main" id="{0950B128-99AD-480A-989C-5FA86670A95B}"/>
                </a:ext>
              </a:extLst>
            </p:cNvPr>
            <p:cNvSpPr/>
            <p:nvPr userDrawn="1"/>
          </p:nvSpPr>
          <p:spPr>
            <a:xfrm>
              <a:off x="10548809"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6" name="Oval 45">
              <a:extLst>
                <a:ext uri="{FF2B5EF4-FFF2-40B4-BE49-F238E27FC236}">
                  <a16:creationId xmlns:a16="http://schemas.microsoft.com/office/drawing/2014/main" id="{4321C406-C955-42BD-A8ED-51053F36F92E}"/>
                </a:ext>
              </a:extLst>
            </p:cNvPr>
            <p:cNvSpPr/>
            <p:nvPr userDrawn="1"/>
          </p:nvSpPr>
          <p:spPr>
            <a:xfrm>
              <a:off x="10548809"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7" name="Oval 46">
              <a:extLst>
                <a:ext uri="{FF2B5EF4-FFF2-40B4-BE49-F238E27FC236}">
                  <a16:creationId xmlns:a16="http://schemas.microsoft.com/office/drawing/2014/main" id="{0AFA6C32-F093-402C-AEC3-710D109733AA}"/>
                </a:ext>
              </a:extLst>
            </p:cNvPr>
            <p:cNvSpPr/>
            <p:nvPr userDrawn="1"/>
          </p:nvSpPr>
          <p:spPr>
            <a:xfrm>
              <a:off x="10548809"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8" name="Oval 47">
              <a:extLst>
                <a:ext uri="{FF2B5EF4-FFF2-40B4-BE49-F238E27FC236}">
                  <a16:creationId xmlns:a16="http://schemas.microsoft.com/office/drawing/2014/main" id="{0DA0ED37-6864-4672-8235-8BDF53201CC1}"/>
                </a:ext>
              </a:extLst>
            </p:cNvPr>
            <p:cNvSpPr/>
            <p:nvPr userDrawn="1"/>
          </p:nvSpPr>
          <p:spPr>
            <a:xfrm>
              <a:off x="10548809"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9" name="Oval 48">
              <a:extLst>
                <a:ext uri="{FF2B5EF4-FFF2-40B4-BE49-F238E27FC236}">
                  <a16:creationId xmlns:a16="http://schemas.microsoft.com/office/drawing/2014/main" id="{EA421447-219E-4CC5-9BB8-95F9BF801F29}"/>
                </a:ext>
              </a:extLst>
            </p:cNvPr>
            <p:cNvSpPr/>
            <p:nvPr userDrawn="1"/>
          </p:nvSpPr>
          <p:spPr>
            <a:xfrm>
              <a:off x="10629771"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0" name="Oval 49">
              <a:extLst>
                <a:ext uri="{FF2B5EF4-FFF2-40B4-BE49-F238E27FC236}">
                  <a16:creationId xmlns:a16="http://schemas.microsoft.com/office/drawing/2014/main" id="{E186E28C-64E4-486E-9CEC-45E180881B27}"/>
                </a:ext>
              </a:extLst>
            </p:cNvPr>
            <p:cNvSpPr/>
            <p:nvPr userDrawn="1"/>
          </p:nvSpPr>
          <p:spPr>
            <a:xfrm>
              <a:off x="10629771"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1" name="Oval 50">
              <a:extLst>
                <a:ext uri="{FF2B5EF4-FFF2-40B4-BE49-F238E27FC236}">
                  <a16:creationId xmlns:a16="http://schemas.microsoft.com/office/drawing/2014/main" id="{86D8E45D-0986-409F-A587-54D48C050FAA}"/>
                </a:ext>
              </a:extLst>
            </p:cNvPr>
            <p:cNvSpPr/>
            <p:nvPr userDrawn="1"/>
          </p:nvSpPr>
          <p:spPr>
            <a:xfrm>
              <a:off x="10629771"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2" name="Oval 51">
              <a:extLst>
                <a:ext uri="{FF2B5EF4-FFF2-40B4-BE49-F238E27FC236}">
                  <a16:creationId xmlns:a16="http://schemas.microsoft.com/office/drawing/2014/main" id="{B8BF4EDA-44E1-4BE4-B397-A1D5F2507086}"/>
                </a:ext>
              </a:extLst>
            </p:cNvPr>
            <p:cNvSpPr/>
            <p:nvPr userDrawn="1"/>
          </p:nvSpPr>
          <p:spPr>
            <a:xfrm>
              <a:off x="10629771"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3" name="Oval 52">
              <a:extLst>
                <a:ext uri="{FF2B5EF4-FFF2-40B4-BE49-F238E27FC236}">
                  <a16:creationId xmlns:a16="http://schemas.microsoft.com/office/drawing/2014/main" id="{8B219B5B-FE95-422C-A5E7-D0AE88EABF01}"/>
                </a:ext>
              </a:extLst>
            </p:cNvPr>
            <p:cNvSpPr/>
            <p:nvPr userDrawn="1"/>
          </p:nvSpPr>
          <p:spPr>
            <a:xfrm>
              <a:off x="10629771"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4" name="Oval 53">
              <a:extLst>
                <a:ext uri="{FF2B5EF4-FFF2-40B4-BE49-F238E27FC236}">
                  <a16:creationId xmlns:a16="http://schemas.microsoft.com/office/drawing/2014/main" id="{E414DB43-DE65-411F-9E94-E0808C779D0D}"/>
                </a:ext>
              </a:extLst>
            </p:cNvPr>
            <p:cNvSpPr/>
            <p:nvPr userDrawn="1"/>
          </p:nvSpPr>
          <p:spPr>
            <a:xfrm>
              <a:off x="10629771"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5" name="Oval 54">
              <a:extLst>
                <a:ext uri="{FF2B5EF4-FFF2-40B4-BE49-F238E27FC236}">
                  <a16:creationId xmlns:a16="http://schemas.microsoft.com/office/drawing/2014/main" id="{1AC8923B-2A13-4958-94EE-26A22C068538}"/>
                </a:ext>
              </a:extLst>
            </p:cNvPr>
            <p:cNvSpPr/>
            <p:nvPr userDrawn="1"/>
          </p:nvSpPr>
          <p:spPr>
            <a:xfrm>
              <a:off x="10710733"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6" name="Oval 55">
              <a:extLst>
                <a:ext uri="{FF2B5EF4-FFF2-40B4-BE49-F238E27FC236}">
                  <a16:creationId xmlns:a16="http://schemas.microsoft.com/office/drawing/2014/main" id="{E19C9C18-BB02-4907-86A8-F96BF4F655BC}"/>
                </a:ext>
              </a:extLst>
            </p:cNvPr>
            <p:cNvSpPr/>
            <p:nvPr userDrawn="1"/>
          </p:nvSpPr>
          <p:spPr>
            <a:xfrm>
              <a:off x="10710733"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7" name="Oval 56">
              <a:extLst>
                <a:ext uri="{FF2B5EF4-FFF2-40B4-BE49-F238E27FC236}">
                  <a16:creationId xmlns:a16="http://schemas.microsoft.com/office/drawing/2014/main" id="{BB6FAC36-096F-4006-B816-709755BA550C}"/>
                </a:ext>
              </a:extLst>
            </p:cNvPr>
            <p:cNvSpPr/>
            <p:nvPr userDrawn="1"/>
          </p:nvSpPr>
          <p:spPr>
            <a:xfrm>
              <a:off x="10710733"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8" name="Oval 57">
              <a:extLst>
                <a:ext uri="{FF2B5EF4-FFF2-40B4-BE49-F238E27FC236}">
                  <a16:creationId xmlns:a16="http://schemas.microsoft.com/office/drawing/2014/main" id="{C8F8A5A2-C047-4449-869C-AE2A0043E6B2}"/>
                </a:ext>
              </a:extLst>
            </p:cNvPr>
            <p:cNvSpPr/>
            <p:nvPr userDrawn="1"/>
          </p:nvSpPr>
          <p:spPr>
            <a:xfrm>
              <a:off x="10710733"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9" name="Oval 58">
              <a:extLst>
                <a:ext uri="{FF2B5EF4-FFF2-40B4-BE49-F238E27FC236}">
                  <a16:creationId xmlns:a16="http://schemas.microsoft.com/office/drawing/2014/main" id="{FD70449D-328E-4419-88A1-C678F2171884}"/>
                </a:ext>
              </a:extLst>
            </p:cNvPr>
            <p:cNvSpPr/>
            <p:nvPr userDrawn="1"/>
          </p:nvSpPr>
          <p:spPr>
            <a:xfrm>
              <a:off x="10710733"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0" name="Oval 59">
              <a:extLst>
                <a:ext uri="{FF2B5EF4-FFF2-40B4-BE49-F238E27FC236}">
                  <a16:creationId xmlns:a16="http://schemas.microsoft.com/office/drawing/2014/main" id="{E92580CC-7F37-45C8-A9E0-3EB29B1F857B}"/>
                </a:ext>
              </a:extLst>
            </p:cNvPr>
            <p:cNvSpPr/>
            <p:nvPr userDrawn="1"/>
          </p:nvSpPr>
          <p:spPr>
            <a:xfrm>
              <a:off x="10710733"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7" name="Oval 66">
              <a:extLst>
                <a:ext uri="{FF2B5EF4-FFF2-40B4-BE49-F238E27FC236}">
                  <a16:creationId xmlns:a16="http://schemas.microsoft.com/office/drawing/2014/main" id="{CAFE2138-2E74-4DA7-8967-6C058B332BA4}"/>
                </a:ext>
              </a:extLst>
            </p:cNvPr>
            <p:cNvSpPr/>
            <p:nvPr userDrawn="1"/>
          </p:nvSpPr>
          <p:spPr>
            <a:xfrm>
              <a:off x="10710733"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8" name="Oval 67">
              <a:extLst>
                <a:ext uri="{FF2B5EF4-FFF2-40B4-BE49-F238E27FC236}">
                  <a16:creationId xmlns:a16="http://schemas.microsoft.com/office/drawing/2014/main" id="{0FD317AA-BC01-4818-A35A-72A094A5A54F}"/>
                </a:ext>
              </a:extLst>
            </p:cNvPr>
            <p:cNvSpPr/>
            <p:nvPr userDrawn="1"/>
          </p:nvSpPr>
          <p:spPr>
            <a:xfrm>
              <a:off x="10710733"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9" name="Oval 68">
              <a:extLst>
                <a:ext uri="{FF2B5EF4-FFF2-40B4-BE49-F238E27FC236}">
                  <a16:creationId xmlns:a16="http://schemas.microsoft.com/office/drawing/2014/main" id="{762A4F42-5B75-4DB6-8FCE-EE0A64FF5EB9}"/>
                </a:ext>
              </a:extLst>
            </p:cNvPr>
            <p:cNvSpPr/>
            <p:nvPr userDrawn="1"/>
          </p:nvSpPr>
          <p:spPr>
            <a:xfrm>
              <a:off x="10710733"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0" name="Oval 69">
              <a:extLst>
                <a:ext uri="{FF2B5EF4-FFF2-40B4-BE49-F238E27FC236}">
                  <a16:creationId xmlns:a16="http://schemas.microsoft.com/office/drawing/2014/main" id="{F2DB3DA4-F0F1-44DC-A407-CF69C190B7DB}"/>
                </a:ext>
              </a:extLst>
            </p:cNvPr>
            <p:cNvSpPr/>
            <p:nvPr userDrawn="1"/>
          </p:nvSpPr>
          <p:spPr>
            <a:xfrm>
              <a:off x="10710733"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1" name="Oval 70">
              <a:extLst>
                <a:ext uri="{FF2B5EF4-FFF2-40B4-BE49-F238E27FC236}">
                  <a16:creationId xmlns:a16="http://schemas.microsoft.com/office/drawing/2014/main" id="{D26D8606-891C-47BB-819F-7DD028A69332}"/>
                </a:ext>
              </a:extLst>
            </p:cNvPr>
            <p:cNvSpPr/>
            <p:nvPr userDrawn="1"/>
          </p:nvSpPr>
          <p:spPr>
            <a:xfrm>
              <a:off x="10710733"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2" name="Oval 71">
              <a:extLst>
                <a:ext uri="{FF2B5EF4-FFF2-40B4-BE49-F238E27FC236}">
                  <a16:creationId xmlns:a16="http://schemas.microsoft.com/office/drawing/2014/main" id="{E091BFF0-152A-4984-B41C-76A12BE52852}"/>
                </a:ext>
              </a:extLst>
            </p:cNvPr>
            <p:cNvSpPr/>
            <p:nvPr userDrawn="1"/>
          </p:nvSpPr>
          <p:spPr>
            <a:xfrm>
              <a:off x="10710733"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3" name="Oval 72">
              <a:extLst>
                <a:ext uri="{FF2B5EF4-FFF2-40B4-BE49-F238E27FC236}">
                  <a16:creationId xmlns:a16="http://schemas.microsoft.com/office/drawing/2014/main" id="{6EA374E9-DE62-4F25-8CA1-6B44D7112D2D}"/>
                </a:ext>
              </a:extLst>
            </p:cNvPr>
            <p:cNvSpPr/>
            <p:nvPr userDrawn="1"/>
          </p:nvSpPr>
          <p:spPr>
            <a:xfrm>
              <a:off x="10629771"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4" name="Oval 73">
              <a:extLst>
                <a:ext uri="{FF2B5EF4-FFF2-40B4-BE49-F238E27FC236}">
                  <a16:creationId xmlns:a16="http://schemas.microsoft.com/office/drawing/2014/main" id="{AFD5A61A-B50B-42D0-9D39-03280D3BDA8D}"/>
                </a:ext>
              </a:extLst>
            </p:cNvPr>
            <p:cNvSpPr/>
            <p:nvPr userDrawn="1"/>
          </p:nvSpPr>
          <p:spPr>
            <a:xfrm>
              <a:off x="10629771"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5" name="Oval 74">
              <a:extLst>
                <a:ext uri="{FF2B5EF4-FFF2-40B4-BE49-F238E27FC236}">
                  <a16:creationId xmlns:a16="http://schemas.microsoft.com/office/drawing/2014/main" id="{C393726A-CDD0-47F2-ABB8-E081FA4F4DEE}"/>
                </a:ext>
              </a:extLst>
            </p:cNvPr>
            <p:cNvSpPr/>
            <p:nvPr userDrawn="1"/>
          </p:nvSpPr>
          <p:spPr>
            <a:xfrm>
              <a:off x="10629771"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6" name="Oval 75">
              <a:extLst>
                <a:ext uri="{FF2B5EF4-FFF2-40B4-BE49-F238E27FC236}">
                  <a16:creationId xmlns:a16="http://schemas.microsoft.com/office/drawing/2014/main" id="{BCC88EE1-930F-45F2-A0B9-7A5B46296FBE}"/>
                </a:ext>
              </a:extLst>
            </p:cNvPr>
            <p:cNvSpPr/>
            <p:nvPr userDrawn="1"/>
          </p:nvSpPr>
          <p:spPr>
            <a:xfrm>
              <a:off x="10629771"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7" name="Oval 76">
              <a:extLst>
                <a:ext uri="{FF2B5EF4-FFF2-40B4-BE49-F238E27FC236}">
                  <a16:creationId xmlns:a16="http://schemas.microsoft.com/office/drawing/2014/main" id="{86D50FA7-7358-4198-BF93-7DA7FAD2253D}"/>
                </a:ext>
              </a:extLst>
            </p:cNvPr>
            <p:cNvSpPr/>
            <p:nvPr userDrawn="1"/>
          </p:nvSpPr>
          <p:spPr>
            <a:xfrm>
              <a:off x="10629771"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8" name="Oval 77">
              <a:extLst>
                <a:ext uri="{FF2B5EF4-FFF2-40B4-BE49-F238E27FC236}">
                  <a16:creationId xmlns:a16="http://schemas.microsoft.com/office/drawing/2014/main" id="{0CEC6C25-F467-46E6-AECF-0B157C8B50FB}"/>
                </a:ext>
              </a:extLst>
            </p:cNvPr>
            <p:cNvSpPr/>
            <p:nvPr userDrawn="1"/>
          </p:nvSpPr>
          <p:spPr>
            <a:xfrm>
              <a:off x="10629771"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9" name="Oval 78">
              <a:extLst>
                <a:ext uri="{FF2B5EF4-FFF2-40B4-BE49-F238E27FC236}">
                  <a16:creationId xmlns:a16="http://schemas.microsoft.com/office/drawing/2014/main" id="{B3A9F02E-5114-420D-9BBB-37C34ED9799D}"/>
                </a:ext>
              </a:extLst>
            </p:cNvPr>
            <p:cNvSpPr/>
            <p:nvPr userDrawn="1"/>
          </p:nvSpPr>
          <p:spPr>
            <a:xfrm>
              <a:off x="10548809"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0" name="Oval 79">
              <a:extLst>
                <a:ext uri="{FF2B5EF4-FFF2-40B4-BE49-F238E27FC236}">
                  <a16:creationId xmlns:a16="http://schemas.microsoft.com/office/drawing/2014/main" id="{1366BAE7-3753-4000-A168-2D23CE4B8919}"/>
                </a:ext>
              </a:extLst>
            </p:cNvPr>
            <p:cNvSpPr/>
            <p:nvPr userDrawn="1"/>
          </p:nvSpPr>
          <p:spPr>
            <a:xfrm>
              <a:off x="10548809"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1" name="Oval 80">
              <a:extLst>
                <a:ext uri="{FF2B5EF4-FFF2-40B4-BE49-F238E27FC236}">
                  <a16:creationId xmlns:a16="http://schemas.microsoft.com/office/drawing/2014/main" id="{18C3BA32-2D92-4880-857D-9EEF14D3723E}"/>
                </a:ext>
              </a:extLst>
            </p:cNvPr>
            <p:cNvSpPr/>
            <p:nvPr userDrawn="1"/>
          </p:nvSpPr>
          <p:spPr>
            <a:xfrm>
              <a:off x="10548809"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2" name="Oval 81">
              <a:extLst>
                <a:ext uri="{FF2B5EF4-FFF2-40B4-BE49-F238E27FC236}">
                  <a16:creationId xmlns:a16="http://schemas.microsoft.com/office/drawing/2014/main" id="{E7A09B0E-717E-48D8-8ACE-2697DC20E4E0}"/>
                </a:ext>
              </a:extLst>
            </p:cNvPr>
            <p:cNvSpPr/>
            <p:nvPr userDrawn="1"/>
          </p:nvSpPr>
          <p:spPr>
            <a:xfrm>
              <a:off x="10548809"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3" name="Oval 82">
              <a:extLst>
                <a:ext uri="{FF2B5EF4-FFF2-40B4-BE49-F238E27FC236}">
                  <a16:creationId xmlns:a16="http://schemas.microsoft.com/office/drawing/2014/main" id="{D9568B8F-1856-42D4-8BE4-D35DACF81DE6}"/>
                </a:ext>
              </a:extLst>
            </p:cNvPr>
            <p:cNvSpPr/>
            <p:nvPr userDrawn="1"/>
          </p:nvSpPr>
          <p:spPr>
            <a:xfrm>
              <a:off x="10548809"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4" name="Oval 83">
              <a:extLst>
                <a:ext uri="{FF2B5EF4-FFF2-40B4-BE49-F238E27FC236}">
                  <a16:creationId xmlns:a16="http://schemas.microsoft.com/office/drawing/2014/main" id="{7FADD85B-0459-4FAD-9BCF-30D5384A8D68}"/>
                </a:ext>
              </a:extLst>
            </p:cNvPr>
            <p:cNvSpPr/>
            <p:nvPr userDrawn="1"/>
          </p:nvSpPr>
          <p:spPr>
            <a:xfrm>
              <a:off x="10548809"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5" name="Oval 84">
              <a:extLst>
                <a:ext uri="{FF2B5EF4-FFF2-40B4-BE49-F238E27FC236}">
                  <a16:creationId xmlns:a16="http://schemas.microsoft.com/office/drawing/2014/main" id="{076C9599-1143-407D-9C33-931676C561C4}"/>
                </a:ext>
              </a:extLst>
            </p:cNvPr>
            <p:cNvSpPr/>
            <p:nvPr userDrawn="1"/>
          </p:nvSpPr>
          <p:spPr>
            <a:xfrm>
              <a:off x="10467847"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6" name="Oval 85">
              <a:extLst>
                <a:ext uri="{FF2B5EF4-FFF2-40B4-BE49-F238E27FC236}">
                  <a16:creationId xmlns:a16="http://schemas.microsoft.com/office/drawing/2014/main" id="{173CEE7F-B4AB-41D7-9879-643B67A436D3}"/>
                </a:ext>
              </a:extLst>
            </p:cNvPr>
            <p:cNvSpPr/>
            <p:nvPr userDrawn="1"/>
          </p:nvSpPr>
          <p:spPr>
            <a:xfrm>
              <a:off x="10467847"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7" name="Oval 86">
              <a:extLst>
                <a:ext uri="{FF2B5EF4-FFF2-40B4-BE49-F238E27FC236}">
                  <a16:creationId xmlns:a16="http://schemas.microsoft.com/office/drawing/2014/main" id="{FDDD7EB8-939E-49F3-9E3C-9F296D3AA54D}"/>
                </a:ext>
              </a:extLst>
            </p:cNvPr>
            <p:cNvSpPr/>
            <p:nvPr userDrawn="1"/>
          </p:nvSpPr>
          <p:spPr>
            <a:xfrm>
              <a:off x="10467847"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8" name="Oval 87">
              <a:extLst>
                <a:ext uri="{FF2B5EF4-FFF2-40B4-BE49-F238E27FC236}">
                  <a16:creationId xmlns:a16="http://schemas.microsoft.com/office/drawing/2014/main" id="{8EFF5C2F-E69E-4CAA-B60A-5321B0BE103C}"/>
                </a:ext>
              </a:extLst>
            </p:cNvPr>
            <p:cNvSpPr/>
            <p:nvPr userDrawn="1"/>
          </p:nvSpPr>
          <p:spPr>
            <a:xfrm>
              <a:off x="10467847"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9" name="Oval 88">
              <a:extLst>
                <a:ext uri="{FF2B5EF4-FFF2-40B4-BE49-F238E27FC236}">
                  <a16:creationId xmlns:a16="http://schemas.microsoft.com/office/drawing/2014/main" id="{8DC90B8B-E1D6-47A3-8395-38A79978CC0A}"/>
                </a:ext>
              </a:extLst>
            </p:cNvPr>
            <p:cNvSpPr/>
            <p:nvPr userDrawn="1"/>
          </p:nvSpPr>
          <p:spPr>
            <a:xfrm>
              <a:off x="10467847"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90" name="Oval 89">
              <a:extLst>
                <a:ext uri="{FF2B5EF4-FFF2-40B4-BE49-F238E27FC236}">
                  <a16:creationId xmlns:a16="http://schemas.microsoft.com/office/drawing/2014/main" id="{C6EEB38C-DD3C-4240-AE8B-FEA2D4892D38}"/>
                </a:ext>
              </a:extLst>
            </p:cNvPr>
            <p:cNvSpPr/>
            <p:nvPr userDrawn="1"/>
          </p:nvSpPr>
          <p:spPr>
            <a:xfrm>
              <a:off x="10467847"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grpSp>
    </p:spTree>
    <p:extLst>
      <p:ext uri="{BB962C8B-B14F-4D97-AF65-F5344CB8AC3E}">
        <p14:creationId xmlns:p14="http://schemas.microsoft.com/office/powerpoint/2010/main" val="4883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609600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36701"/>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98562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9878"/>
            <a:ext cx="10515600" cy="1524000"/>
          </a:xfrm>
        </p:spPr>
        <p:txBody>
          <a:bodyPr>
            <a:normAutofit/>
          </a:bodyPr>
          <a:lstStyle>
            <a:lvl1pPr algn="l">
              <a:defRPr sz="3600">
                <a:solidFill>
                  <a:schemeClr val="tx1"/>
                </a:solidFill>
              </a:defRPr>
            </a:lvl1pPr>
          </a:lstStyle>
          <a:p>
            <a:endParaRPr lang="en-ID"/>
          </a:p>
        </p:txBody>
      </p:sp>
      <p:sp>
        <p:nvSpPr>
          <p:cNvPr id="71" name="Picture Placeholder 70">
            <a:extLst>
              <a:ext uri="{FF2B5EF4-FFF2-40B4-BE49-F238E27FC236}">
                <a16:creationId xmlns:a16="http://schemas.microsoft.com/office/drawing/2014/main" id="{2AE7271E-16AF-453D-83F3-BE4307B10EC1}"/>
              </a:ext>
            </a:extLst>
          </p:cNvPr>
          <p:cNvSpPr>
            <a:spLocks noGrp="1"/>
          </p:cNvSpPr>
          <p:nvPr>
            <p:ph type="pic" sz="quarter" idx="10"/>
          </p:nvPr>
        </p:nvSpPr>
        <p:spPr>
          <a:xfrm>
            <a:off x="7362377" y="140546"/>
            <a:ext cx="3904847" cy="6576910"/>
          </a:xfrm>
          <a:custGeom>
            <a:avLst/>
            <a:gdLst>
              <a:gd name="connsiteX0" fmla="*/ 3379657 w 3904846"/>
              <a:gd name="connsiteY0" fmla="*/ 5990921 h 6576910"/>
              <a:gd name="connsiteX1" fmla="*/ 3844046 w 3904846"/>
              <a:gd name="connsiteY1" fmla="*/ 5990921 h 6576910"/>
              <a:gd name="connsiteX2" fmla="*/ 3904846 w 3904846"/>
              <a:gd name="connsiteY2" fmla="*/ 6051722 h 6576910"/>
              <a:gd name="connsiteX3" fmla="*/ 3904846 w 3904846"/>
              <a:gd name="connsiteY3" fmla="*/ 6516110 h 6576910"/>
              <a:gd name="connsiteX4" fmla="*/ 3844046 w 3904846"/>
              <a:gd name="connsiteY4" fmla="*/ 6576910 h 6576910"/>
              <a:gd name="connsiteX5" fmla="*/ 3379657 w 3904846"/>
              <a:gd name="connsiteY5" fmla="*/ 6576910 h 6576910"/>
              <a:gd name="connsiteX6" fmla="*/ 3318857 w 3904846"/>
              <a:gd name="connsiteY6" fmla="*/ 6516110 h 6576910"/>
              <a:gd name="connsiteX7" fmla="*/ 3318857 w 3904846"/>
              <a:gd name="connsiteY7" fmla="*/ 6051722 h 6576910"/>
              <a:gd name="connsiteX8" fmla="*/ 3379657 w 3904846"/>
              <a:gd name="connsiteY8" fmla="*/ 5990921 h 6576910"/>
              <a:gd name="connsiteX9" fmla="*/ 2713999 w 3904846"/>
              <a:gd name="connsiteY9" fmla="*/ 5990921 h 6576910"/>
              <a:gd name="connsiteX10" fmla="*/ 3178388 w 3904846"/>
              <a:gd name="connsiteY10" fmla="*/ 5990921 h 6576910"/>
              <a:gd name="connsiteX11" fmla="*/ 3239188 w 3904846"/>
              <a:gd name="connsiteY11" fmla="*/ 6051722 h 6576910"/>
              <a:gd name="connsiteX12" fmla="*/ 3239188 w 3904846"/>
              <a:gd name="connsiteY12" fmla="*/ 6516110 h 6576910"/>
              <a:gd name="connsiteX13" fmla="*/ 3178388 w 3904846"/>
              <a:gd name="connsiteY13" fmla="*/ 6576910 h 6576910"/>
              <a:gd name="connsiteX14" fmla="*/ 2713999 w 3904846"/>
              <a:gd name="connsiteY14" fmla="*/ 6576910 h 6576910"/>
              <a:gd name="connsiteX15" fmla="*/ 2653199 w 3904846"/>
              <a:gd name="connsiteY15" fmla="*/ 6516110 h 6576910"/>
              <a:gd name="connsiteX16" fmla="*/ 2653199 w 3904846"/>
              <a:gd name="connsiteY16" fmla="*/ 6051722 h 6576910"/>
              <a:gd name="connsiteX17" fmla="*/ 2713999 w 3904846"/>
              <a:gd name="connsiteY17" fmla="*/ 5990921 h 6576910"/>
              <a:gd name="connsiteX18" fmla="*/ 2043098 w 3904846"/>
              <a:gd name="connsiteY18" fmla="*/ 5990921 h 6576910"/>
              <a:gd name="connsiteX19" fmla="*/ 2507487 w 3904846"/>
              <a:gd name="connsiteY19" fmla="*/ 5990921 h 6576910"/>
              <a:gd name="connsiteX20" fmla="*/ 2568287 w 3904846"/>
              <a:gd name="connsiteY20" fmla="*/ 6051722 h 6576910"/>
              <a:gd name="connsiteX21" fmla="*/ 2568287 w 3904846"/>
              <a:gd name="connsiteY21" fmla="*/ 6516110 h 6576910"/>
              <a:gd name="connsiteX22" fmla="*/ 2507487 w 3904846"/>
              <a:gd name="connsiteY22" fmla="*/ 6576910 h 6576910"/>
              <a:gd name="connsiteX23" fmla="*/ 2043098 w 3904846"/>
              <a:gd name="connsiteY23" fmla="*/ 6576910 h 6576910"/>
              <a:gd name="connsiteX24" fmla="*/ 1982298 w 3904846"/>
              <a:gd name="connsiteY24" fmla="*/ 6516110 h 6576910"/>
              <a:gd name="connsiteX25" fmla="*/ 1982298 w 3904846"/>
              <a:gd name="connsiteY25" fmla="*/ 6051722 h 6576910"/>
              <a:gd name="connsiteX26" fmla="*/ 2043098 w 3904846"/>
              <a:gd name="connsiteY26" fmla="*/ 5990921 h 6576910"/>
              <a:gd name="connsiteX27" fmla="*/ 1377440 w 3904846"/>
              <a:gd name="connsiteY27" fmla="*/ 5990921 h 6576910"/>
              <a:gd name="connsiteX28" fmla="*/ 1841829 w 3904846"/>
              <a:gd name="connsiteY28" fmla="*/ 5990921 h 6576910"/>
              <a:gd name="connsiteX29" fmla="*/ 1902629 w 3904846"/>
              <a:gd name="connsiteY29" fmla="*/ 6051722 h 6576910"/>
              <a:gd name="connsiteX30" fmla="*/ 1902629 w 3904846"/>
              <a:gd name="connsiteY30" fmla="*/ 6516110 h 6576910"/>
              <a:gd name="connsiteX31" fmla="*/ 1841829 w 3904846"/>
              <a:gd name="connsiteY31" fmla="*/ 6576910 h 6576910"/>
              <a:gd name="connsiteX32" fmla="*/ 1377440 w 3904846"/>
              <a:gd name="connsiteY32" fmla="*/ 6576910 h 6576910"/>
              <a:gd name="connsiteX33" fmla="*/ 1316640 w 3904846"/>
              <a:gd name="connsiteY33" fmla="*/ 6516110 h 6576910"/>
              <a:gd name="connsiteX34" fmla="*/ 1316640 w 3904846"/>
              <a:gd name="connsiteY34" fmla="*/ 6051722 h 6576910"/>
              <a:gd name="connsiteX35" fmla="*/ 1377440 w 3904846"/>
              <a:gd name="connsiteY35" fmla="*/ 5990921 h 6576910"/>
              <a:gd name="connsiteX36" fmla="*/ 726457 w 3904846"/>
              <a:gd name="connsiteY36" fmla="*/ 5990921 h 6576910"/>
              <a:gd name="connsiteX37" fmla="*/ 1190845 w 3904846"/>
              <a:gd name="connsiteY37" fmla="*/ 5990921 h 6576910"/>
              <a:gd name="connsiteX38" fmla="*/ 1251646 w 3904846"/>
              <a:gd name="connsiteY38" fmla="*/ 6051722 h 6576910"/>
              <a:gd name="connsiteX39" fmla="*/ 1251646 w 3904846"/>
              <a:gd name="connsiteY39" fmla="*/ 6516110 h 6576910"/>
              <a:gd name="connsiteX40" fmla="*/ 1191894 w 3904846"/>
              <a:gd name="connsiteY40" fmla="*/ 6576910 h 6576910"/>
              <a:gd name="connsiteX41" fmla="*/ 726457 w 3904846"/>
              <a:gd name="connsiteY41" fmla="*/ 6576910 h 6576910"/>
              <a:gd name="connsiteX42" fmla="*/ 665657 w 3904846"/>
              <a:gd name="connsiteY42" fmla="*/ 6516110 h 6576910"/>
              <a:gd name="connsiteX43" fmla="*/ 665657 w 3904846"/>
              <a:gd name="connsiteY43" fmla="*/ 6051722 h 6576910"/>
              <a:gd name="connsiteX44" fmla="*/ 726457 w 3904846"/>
              <a:gd name="connsiteY44" fmla="*/ 5990921 h 6576910"/>
              <a:gd name="connsiteX45" fmla="*/ 3379657 w 3904846"/>
              <a:gd name="connsiteY45" fmla="*/ 5331552 h 6576910"/>
              <a:gd name="connsiteX46" fmla="*/ 3844046 w 3904846"/>
              <a:gd name="connsiteY46" fmla="*/ 5331552 h 6576910"/>
              <a:gd name="connsiteX47" fmla="*/ 3904846 w 3904846"/>
              <a:gd name="connsiteY47" fmla="*/ 5392352 h 6576910"/>
              <a:gd name="connsiteX48" fmla="*/ 3904846 w 3904846"/>
              <a:gd name="connsiteY48" fmla="*/ 5856741 h 6576910"/>
              <a:gd name="connsiteX49" fmla="*/ 3844046 w 3904846"/>
              <a:gd name="connsiteY49" fmla="*/ 5917541 h 6576910"/>
              <a:gd name="connsiteX50" fmla="*/ 3379657 w 3904846"/>
              <a:gd name="connsiteY50" fmla="*/ 5917541 h 6576910"/>
              <a:gd name="connsiteX51" fmla="*/ 3318857 w 3904846"/>
              <a:gd name="connsiteY51" fmla="*/ 5856741 h 6576910"/>
              <a:gd name="connsiteX52" fmla="*/ 3318857 w 3904846"/>
              <a:gd name="connsiteY52" fmla="*/ 5392352 h 6576910"/>
              <a:gd name="connsiteX53" fmla="*/ 3379657 w 3904846"/>
              <a:gd name="connsiteY53" fmla="*/ 5331552 h 6576910"/>
              <a:gd name="connsiteX54" fmla="*/ 2043098 w 3904846"/>
              <a:gd name="connsiteY54" fmla="*/ 5331552 h 6576910"/>
              <a:gd name="connsiteX55" fmla="*/ 2507487 w 3904846"/>
              <a:gd name="connsiteY55" fmla="*/ 5331552 h 6576910"/>
              <a:gd name="connsiteX56" fmla="*/ 2568287 w 3904846"/>
              <a:gd name="connsiteY56" fmla="*/ 5392352 h 6576910"/>
              <a:gd name="connsiteX57" fmla="*/ 2568287 w 3904846"/>
              <a:gd name="connsiteY57" fmla="*/ 5856741 h 6576910"/>
              <a:gd name="connsiteX58" fmla="*/ 2507487 w 3904846"/>
              <a:gd name="connsiteY58" fmla="*/ 5917541 h 6576910"/>
              <a:gd name="connsiteX59" fmla="*/ 2043098 w 3904846"/>
              <a:gd name="connsiteY59" fmla="*/ 5917541 h 6576910"/>
              <a:gd name="connsiteX60" fmla="*/ 1982298 w 3904846"/>
              <a:gd name="connsiteY60" fmla="*/ 5856741 h 6576910"/>
              <a:gd name="connsiteX61" fmla="*/ 1982298 w 3904846"/>
              <a:gd name="connsiteY61" fmla="*/ 5392352 h 6576910"/>
              <a:gd name="connsiteX62" fmla="*/ 2043098 w 3904846"/>
              <a:gd name="connsiteY62" fmla="*/ 5331552 h 6576910"/>
              <a:gd name="connsiteX63" fmla="*/ 1377440 w 3904846"/>
              <a:gd name="connsiteY63" fmla="*/ 5331552 h 6576910"/>
              <a:gd name="connsiteX64" fmla="*/ 1841829 w 3904846"/>
              <a:gd name="connsiteY64" fmla="*/ 5331552 h 6576910"/>
              <a:gd name="connsiteX65" fmla="*/ 1902629 w 3904846"/>
              <a:gd name="connsiteY65" fmla="*/ 5392352 h 6576910"/>
              <a:gd name="connsiteX66" fmla="*/ 1902629 w 3904846"/>
              <a:gd name="connsiteY66" fmla="*/ 5856741 h 6576910"/>
              <a:gd name="connsiteX67" fmla="*/ 1841829 w 3904846"/>
              <a:gd name="connsiteY67" fmla="*/ 5917541 h 6576910"/>
              <a:gd name="connsiteX68" fmla="*/ 1377440 w 3904846"/>
              <a:gd name="connsiteY68" fmla="*/ 5917541 h 6576910"/>
              <a:gd name="connsiteX69" fmla="*/ 1316640 w 3904846"/>
              <a:gd name="connsiteY69" fmla="*/ 5856741 h 6576910"/>
              <a:gd name="connsiteX70" fmla="*/ 1316640 w 3904846"/>
              <a:gd name="connsiteY70" fmla="*/ 5392352 h 6576910"/>
              <a:gd name="connsiteX71" fmla="*/ 1377440 w 3904846"/>
              <a:gd name="connsiteY71" fmla="*/ 5331552 h 6576910"/>
              <a:gd name="connsiteX72" fmla="*/ 726457 w 3904846"/>
              <a:gd name="connsiteY72" fmla="*/ 5331552 h 6576910"/>
              <a:gd name="connsiteX73" fmla="*/ 1190845 w 3904846"/>
              <a:gd name="connsiteY73" fmla="*/ 5331552 h 6576910"/>
              <a:gd name="connsiteX74" fmla="*/ 1251646 w 3904846"/>
              <a:gd name="connsiteY74" fmla="*/ 5392352 h 6576910"/>
              <a:gd name="connsiteX75" fmla="*/ 1251646 w 3904846"/>
              <a:gd name="connsiteY75" fmla="*/ 5856741 h 6576910"/>
              <a:gd name="connsiteX76" fmla="*/ 1191894 w 3904846"/>
              <a:gd name="connsiteY76" fmla="*/ 5917541 h 6576910"/>
              <a:gd name="connsiteX77" fmla="*/ 726457 w 3904846"/>
              <a:gd name="connsiteY77" fmla="*/ 5917541 h 6576910"/>
              <a:gd name="connsiteX78" fmla="*/ 665657 w 3904846"/>
              <a:gd name="connsiteY78" fmla="*/ 5856741 h 6576910"/>
              <a:gd name="connsiteX79" fmla="*/ 665657 w 3904846"/>
              <a:gd name="connsiteY79" fmla="*/ 5392352 h 6576910"/>
              <a:gd name="connsiteX80" fmla="*/ 726457 w 3904846"/>
              <a:gd name="connsiteY80" fmla="*/ 5331552 h 6576910"/>
              <a:gd name="connsiteX81" fmla="*/ 60800 w 3904846"/>
              <a:gd name="connsiteY81" fmla="*/ 5331552 h 6576910"/>
              <a:gd name="connsiteX82" fmla="*/ 525188 w 3904846"/>
              <a:gd name="connsiteY82" fmla="*/ 5331552 h 6576910"/>
              <a:gd name="connsiteX83" fmla="*/ 585988 w 3904846"/>
              <a:gd name="connsiteY83" fmla="*/ 5392352 h 6576910"/>
              <a:gd name="connsiteX84" fmla="*/ 585988 w 3904846"/>
              <a:gd name="connsiteY84" fmla="*/ 5856741 h 6576910"/>
              <a:gd name="connsiteX85" fmla="*/ 526237 w 3904846"/>
              <a:gd name="connsiteY85" fmla="*/ 5917541 h 6576910"/>
              <a:gd name="connsiteX86" fmla="*/ 60800 w 3904846"/>
              <a:gd name="connsiteY86" fmla="*/ 5917541 h 6576910"/>
              <a:gd name="connsiteX87" fmla="*/ 0 w 3904846"/>
              <a:gd name="connsiteY87" fmla="*/ 5856741 h 6576910"/>
              <a:gd name="connsiteX88" fmla="*/ 0 w 3904846"/>
              <a:gd name="connsiteY88" fmla="*/ 5392352 h 6576910"/>
              <a:gd name="connsiteX89" fmla="*/ 60800 w 3904846"/>
              <a:gd name="connsiteY89" fmla="*/ 5331552 h 6576910"/>
              <a:gd name="connsiteX90" fmla="*/ 3379657 w 3904846"/>
              <a:gd name="connsiteY90" fmla="*/ 4674279 h 6576910"/>
              <a:gd name="connsiteX91" fmla="*/ 3844046 w 3904846"/>
              <a:gd name="connsiteY91" fmla="*/ 4674279 h 6576910"/>
              <a:gd name="connsiteX92" fmla="*/ 3904846 w 3904846"/>
              <a:gd name="connsiteY92" fmla="*/ 4735079 h 6576910"/>
              <a:gd name="connsiteX93" fmla="*/ 3904846 w 3904846"/>
              <a:gd name="connsiteY93" fmla="*/ 5199468 h 6576910"/>
              <a:gd name="connsiteX94" fmla="*/ 3844046 w 3904846"/>
              <a:gd name="connsiteY94" fmla="*/ 5260268 h 6576910"/>
              <a:gd name="connsiteX95" fmla="*/ 3379657 w 3904846"/>
              <a:gd name="connsiteY95" fmla="*/ 5260268 h 6576910"/>
              <a:gd name="connsiteX96" fmla="*/ 3318857 w 3904846"/>
              <a:gd name="connsiteY96" fmla="*/ 5199468 h 6576910"/>
              <a:gd name="connsiteX97" fmla="*/ 3318857 w 3904846"/>
              <a:gd name="connsiteY97" fmla="*/ 4735079 h 6576910"/>
              <a:gd name="connsiteX98" fmla="*/ 3379657 w 3904846"/>
              <a:gd name="connsiteY98" fmla="*/ 4674279 h 6576910"/>
              <a:gd name="connsiteX99" fmla="*/ 2713999 w 3904846"/>
              <a:gd name="connsiteY99" fmla="*/ 4674279 h 6576910"/>
              <a:gd name="connsiteX100" fmla="*/ 3178388 w 3904846"/>
              <a:gd name="connsiteY100" fmla="*/ 4674279 h 6576910"/>
              <a:gd name="connsiteX101" fmla="*/ 3239188 w 3904846"/>
              <a:gd name="connsiteY101" fmla="*/ 4735079 h 6576910"/>
              <a:gd name="connsiteX102" fmla="*/ 3239188 w 3904846"/>
              <a:gd name="connsiteY102" fmla="*/ 5199468 h 6576910"/>
              <a:gd name="connsiteX103" fmla="*/ 3178388 w 3904846"/>
              <a:gd name="connsiteY103" fmla="*/ 5260268 h 6576910"/>
              <a:gd name="connsiteX104" fmla="*/ 2713999 w 3904846"/>
              <a:gd name="connsiteY104" fmla="*/ 5260268 h 6576910"/>
              <a:gd name="connsiteX105" fmla="*/ 2653199 w 3904846"/>
              <a:gd name="connsiteY105" fmla="*/ 5199468 h 6576910"/>
              <a:gd name="connsiteX106" fmla="*/ 2653199 w 3904846"/>
              <a:gd name="connsiteY106" fmla="*/ 4735079 h 6576910"/>
              <a:gd name="connsiteX107" fmla="*/ 2713999 w 3904846"/>
              <a:gd name="connsiteY107" fmla="*/ 4674279 h 6576910"/>
              <a:gd name="connsiteX108" fmla="*/ 2043098 w 3904846"/>
              <a:gd name="connsiteY108" fmla="*/ 4674279 h 6576910"/>
              <a:gd name="connsiteX109" fmla="*/ 2507487 w 3904846"/>
              <a:gd name="connsiteY109" fmla="*/ 4674279 h 6576910"/>
              <a:gd name="connsiteX110" fmla="*/ 2568287 w 3904846"/>
              <a:gd name="connsiteY110" fmla="*/ 4735079 h 6576910"/>
              <a:gd name="connsiteX111" fmla="*/ 2568287 w 3904846"/>
              <a:gd name="connsiteY111" fmla="*/ 5199468 h 6576910"/>
              <a:gd name="connsiteX112" fmla="*/ 2507487 w 3904846"/>
              <a:gd name="connsiteY112" fmla="*/ 5260268 h 6576910"/>
              <a:gd name="connsiteX113" fmla="*/ 2043098 w 3904846"/>
              <a:gd name="connsiteY113" fmla="*/ 5260268 h 6576910"/>
              <a:gd name="connsiteX114" fmla="*/ 1982298 w 3904846"/>
              <a:gd name="connsiteY114" fmla="*/ 5199468 h 6576910"/>
              <a:gd name="connsiteX115" fmla="*/ 1982298 w 3904846"/>
              <a:gd name="connsiteY115" fmla="*/ 4735079 h 6576910"/>
              <a:gd name="connsiteX116" fmla="*/ 2043098 w 3904846"/>
              <a:gd name="connsiteY116" fmla="*/ 4674279 h 6576910"/>
              <a:gd name="connsiteX117" fmla="*/ 1377440 w 3904846"/>
              <a:gd name="connsiteY117" fmla="*/ 4674279 h 6576910"/>
              <a:gd name="connsiteX118" fmla="*/ 1841829 w 3904846"/>
              <a:gd name="connsiteY118" fmla="*/ 4674279 h 6576910"/>
              <a:gd name="connsiteX119" fmla="*/ 1902629 w 3904846"/>
              <a:gd name="connsiteY119" fmla="*/ 4735079 h 6576910"/>
              <a:gd name="connsiteX120" fmla="*/ 1902629 w 3904846"/>
              <a:gd name="connsiteY120" fmla="*/ 5199468 h 6576910"/>
              <a:gd name="connsiteX121" fmla="*/ 1841829 w 3904846"/>
              <a:gd name="connsiteY121" fmla="*/ 5260268 h 6576910"/>
              <a:gd name="connsiteX122" fmla="*/ 1377440 w 3904846"/>
              <a:gd name="connsiteY122" fmla="*/ 5260268 h 6576910"/>
              <a:gd name="connsiteX123" fmla="*/ 1316640 w 3904846"/>
              <a:gd name="connsiteY123" fmla="*/ 5199468 h 6576910"/>
              <a:gd name="connsiteX124" fmla="*/ 1316640 w 3904846"/>
              <a:gd name="connsiteY124" fmla="*/ 4735079 h 6576910"/>
              <a:gd name="connsiteX125" fmla="*/ 1377440 w 3904846"/>
              <a:gd name="connsiteY125" fmla="*/ 4674279 h 6576910"/>
              <a:gd name="connsiteX126" fmla="*/ 60800 w 3904846"/>
              <a:gd name="connsiteY126" fmla="*/ 4674279 h 6576910"/>
              <a:gd name="connsiteX127" fmla="*/ 525188 w 3904846"/>
              <a:gd name="connsiteY127" fmla="*/ 4674279 h 6576910"/>
              <a:gd name="connsiteX128" fmla="*/ 585988 w 3904846"/>
              <a:gd name="connsiteY128" fmla="*/ 4735079 h 6576910"/>
              <a:gd name="connsiteX129" fmla="*/ 585988 w 3904846"/>
              <a:gd name="connsiteY129" fmla="*/ 5199468 h 6576910"/>
              <a:gd name="connsiteX130" fmla="*/ 526237 w 3904846"/>
              <a:gd name="connsiteY130" fmla="*/ 5260268 h 6576910"/>
              <a:gd name="connsiteX131" fmla="*/ 60800 w 3904846"/>
              <a:gd name="connsiteY131" fmla="*/ 5260268 h 6576910"/>
              <a:gd name="connsiteX132" fmla="*/ 0 w 3904846"/>
              <a:gd name="connsiteY132" fmla="*/ 5199468 h 6576910"/>
              <a:gd name="connsiteX133" fmla="*/ 0 w 3904846"/>
              <a:gd name="connsiteY133" fmla="*/ 4735079 h 6576910"/>
              <a:gd name="connsiteX134" fmla="*/ 60800 w 3904846"/>
              <a:gd name="connsiteY134" fmla="*/ 4674279 h 6576910"/>
              <a:gd name="connsiteX135" fmla="*/ 2713999 w 3904846"/>
              <a:gd name="connsiteY135" fmla="*/ 3990801 h 6576910"/>
              <a:gd name="connsiteX136" fmla="*/ 3178388 w 3904846"/>
              <a:gd name="connsiteY136" fmla="*/ 3990801 h 6576910"/>
              <a:gd name="connsiteX137" fmla="*/ 3239188 w 3904846"/>
              <a:gd name="connsiteY137" fmla="*/ 4051601 h 6576910"/>
              <a:gd name="connsiteX138" fmla="*/ 3239188 w 3904846"/>
              <a:gd name="connsiteY138" fmla="*/ 4515990 h 6576910"/>
              <a:gd name="connsiteX139" fmla="*/ 3178388 w 3904846"/>
              <a:gd name="connsiteY139" fmla="*/ 4576790 h 6576910"/>
              <a:gd name="connsiteX140" fmla="*/ 2713999 w 3904846"/>
              <a:gd name="connsiteY140" fmla="*/ 4576790 h 6576910"/>
              <a:gd name="connsiteX141" fmla="*/ 2653199 w 3904846"/>
              <a:gd name="connsiteY141" fmla="*/ 4515990 h 6576910"/>
              <a:gd name="connsiteX142" fmla="*/ 2653199 w 3904846"/>
              <a:gd name="connsiteY142" fmla="*/ 4051601 h 6576910"/>
              <a:gd name="connsiteX143" fmla="*/ 2713999 w 3904846"/>
              <a:gd name="connsiteY143" fmla="*/ 3990801 h 6576910"/>
              <a:gd name="connsiteX144" fmla="*/ 1377440 w 3904846"/>
              <a:gd name="connsiteY144" fmla="*/ 3990801 h 6576910"/>
              <a:gd name="connsiteX145" fmla="*/ 1841829 w 3904846"/>
              <a:gd name="connsiteY145" fmla="*/ 3990801 h 6576910"/>
              <a:gd name="connsiteX146" fmla="*/ 1902629 w 3904846"/>
              <a:gd name="connsiteY146" fmla="*/ 4051601 h 6576910"/>
              <a:gd name="connsiteX147" fmla="*/ 1902629 w 3904846"/>
              <a:gd name="connsiteY147" fmla="*/ 4515990 h 6576910"/>
              <a:gd name="connsiteX148" fmla="*/ 1841829 w 3904846"/>
              <a:gd name="connsiteY148" fmla="*/ 4576790 h 6576910"/>
              <a:gd name="connsiteX149" fmla="*/ 1377440 w 3904846"/>
              <a:gd name="connsiteY149" fmla="*/ 4576790 h 6576910"/>
              <a:gd name="connsiteX150" fmla="*/ 1316640 w 3904846"/>
              <a:gd name="connsiteY150" fmla="*/ 4515990 h 6576910"/>
              <a:gd name="connsiteX151" fmla="*/ 1316640 w 3904846"/>
              <a:gd name="connsiteY151" fmla="*/ 4051601 h 6576910"/>
              <a:gd name="connsiteX152" fmla="*/ 1377440 w 3904846"/>
              <a:gd name="connsiteY152" fmla="*/ 3990801 h 6576910"/>
              <a:gd name="connsiteX153" fmla="*/ 726457 w 3904846"/>
              <a:gd name="connsiteY153" fmla="*/ 3990801 h 6576910"/>
              <a:gd name="connsiteX154" fmla="*/ 1190845 w 3904846"/>
              <a:gd name="connsiteY154" fmla="*/ 3990801 h 6576910"/>
              <a:gd name="connsiteX155" fmla="*/ 1251646 w 3904846"/>
              <a:gd name="connsiteY155" fmla="*/ 4051601 h 6576910"/>
              <a:gd name="connsiteX156" fmla="*/ 1251646 w 3904846"/>
              <a:gd name="connsiteY156" fmla="*/ 4515990 h 6576910"/>
              <a:gd name="connsiteX157" fmla="*/ 1191894 w 3904846"/>
              <a:gd name="connsiteY157" fmla="*/ 4576790 h 6576910"/>
              <a:gd name="connsiteX158" fmla="*/ 726457 w 3904846"/>
              <a:gd name="connsiteY158" fmla="*/ 4576790 h 6576910"/>
              <a:gd name="connsiteX159" fmla="*/ 665657 w 3904846"/>
              <a:gd name="connsiteY159" fmla="*/ 4515990 h 6576910"/>
              <a:gd name="connsiteX160" fmla="*/ 665657 w 3904846"/>
              <a:gd name="connsiteY160" fmla="*/ 4051601 h 6576910"/>
              <a:gd name="connsiteX161" fmla="*/ 726457 w 3904846"/>
              <a:gd name="connsiteY161" fmla="*/ 3990801 h 6576910"/>
              <a:gd name="connsiteX162" fmla="*/ 3379657 w 3904846"/>
              <a:gd name="connsiteY162" fmla="*/ 3308371 h 6576910"/>
              <a:gd name="connsiteX163" fmla="*/ 3844046 w 3904846"/>
              <a:gd name="connsiteY163" fmla="*/ 3308371 h 6576910"/>
              <a:gd name="connsiteX164" fmla="*/ 3904846 w 3904846"/>
              <a:gd name="connsiteY164" fmla="*/ 3369171 h 6576910"/>
              <a:gd name="connsiteX165" fmla="*/ 3904846 w 3904846"/>
              <a:gd name="connsiteY165" fmla="*/ 3833560 h 6576910"/>
              <a:gd name="connsiteX166" fmla="*/ 3844046 w 3904846"/>
              <a:gd name="connsiteY166" fmla="*/ 3894360 h 6576910"/>
              <a:gd name="connsiteX167" fmla="*/ 3379657 w 3904846"/>
              <a:gd name="connsiteY167" fmla="*/ 3894360 h 6576910"/>
              <a:gd name="connsiteX168" fmla="*/ 3318857 w 3904846"/>
              <a:gd name="connsiteY168" fmla="*/ 3833560 h 6576910"/>
              <a:gd name="connsiteX169" fmla="*/ 3318857 w 3904846"/>
              <a:gd name="connsiteY169" fmla="*/ 3369171 h 6576910"/>
              <a:gd name="connsiteX170" fmla="*/ 3379657 w 3904846"/>
              <a:gd name="connsiteY170" fmla="*/ 3308371 h 6576910"/>
              <a:gd name="connsiteX171" fmla="*/ 2713999 w 3904846"/>
              <a:gd name="connsiteY171" fmla="*/ 3308371 h 6576910"/>
              <a:gd name="connsiteX172" fmla="*/ 3178388 w 3904846"/>
              <a:gd name="connsiteY172" fmla="*/ 3308371 h 6576910"/>
              <a:gd name="connsiteX173" fmla="*/ 3239188 w 3904846"/>
              <a:gd name="connsiteY173" fmla="*/ 3369171 h 6576910"/>
              <a:gd name="connsiteX174" fmla="*/ 3239188 w 3904846"/>
              <a:gd name="connsiteY174" fmla="*/ 3833560 h 6576910"/>
              <a:gd name="connsiteX175" fmla="*/ 3178388 w 3904846"/>
              <a:gd name="connsiteY175" fmla="*/ 3894360 h 6576910"/>
              <a:gd name="connsiteX176" fmla="*/ 2713999 w 3904846"/>
              <a:gd name="connsiteY176" fmla="*/ 3894360 h 6576910"/>
              <a:gd name="connsiteX177" fmla="*/ 2653199 w 3904846"/>
              <a:gd name="connsiteY177" fmla="*/ 3833560 h 6576910"/>
              <a:gd name="connsiteX178" fmla="*/ 2653199 w 3904846"/>
              <a:gd name="connsiteY178" fmla="*/ 3369171 h 6576910"/>
              <a:gd name="connsiteX179" fmla="*/ 2713999 w 3904846"/>
              <a:gd name="connsiteY179" fmla="*/ 3308371 h 6576910"/>
              <a:gd name="connsiteX180" fmla="*/ 2043098 w 3904846"/>
              <a:gd name="connsiteY180" fmla="*/ 3308371 h 6576910"/>
              <a:gd name="connsiteX181" fmla="*/ 2507487 w 3904846"/>
              <a:gd name="connsiteY181" fmla="*/ 3308371 h 6576910"/>
              <a:gd name="connsiteX182" fmla="*/ 2568287 w 3904846"/>
              <a:gd name="connsiteY182" fmla="*/ 3369171 h 6576910"/>
              <a:gd name="connsiteX183" fmla="*/ 2568287 w 3904846"/>
              <a:gd name="connsiteY183" fmla="*/ 3833560 h 6576910"/>
              <a:gd name="connsiteX184" fmla="*/ 2507487 w 3904846"/>
              <a:gd name="connsiteY184" fmla="*/ 3894360 h 6576910"/>
              <a:gd name="connsiteX185" fmla="*/ 2043098 w 3904846"/>
              <a:gd name="connsiteY185" fmla="*/ 3894360 h 6576910"/>
              <a:gd name="connsiteX186" fmla="*/ 1982298 w 3904846"/>
              <a:gd name="connsiteY186" fmla="*/ 3833560 h 6576910"/>
              <a:gd name="connsiteX187" fmla="*/ 1982298 w 3904846"/>
              <a:gd name="connsiteY187" fmla="*/ 3369171 h 6576910"/>
              <a:gd name="connsiteX188" fmla="*/ 2043098 w 3904846"/>
              <a:gd name="connsiteY188" fmla="*/ 3308371 h 6576910"/>
              <a:gd name="connsiteX189" fmla="*/ 1377440 w 3904846"/>
              <a:gd name="connsiteY189" fmla="*/ 3308371 h 6576910"/>
              <a:gd name="connsiteX190" fmla="*/ 1841829 w 3904846"/>
              <a:gd name="connsiteY190" fmla="*/ 3308371 h 6576910"/>
              <a:gd name="connsiteX191" fmla="*/ 1902629 w 3904846"/>
              <a:gd name="connsiteY191" fmla="*/ 3369171 h 6576910"/>
              <a:gd name="connsiteX192" fmla="*/ 1902629 w 3904846"/>
              <a:gd name="connsiteY192" fmla="*/ 3833560 h 6576910"/>
              <a:gd name="connsiteX193" fmla="*/ 1841829 w 3904846"/>
              <a:gd name="connsiteY193" fmla="*/ 3894360 h 6576910"/>
              <a:gd name="connsiteX194" fmla="*/ 1377440 w 3904846"/>
              <a:gd name="connsiteY194" fmla="*/ 3894360 h 6576910"/>
              <a:gd name="connsiteX195" fmla="*/ 1316640 w 3904846"/>
              <a:gd name="connsiteY195" fmla="*/ 3833560 h 6576910"/>
              <a:gd name="connsiteX196" fmla="*/ 1316640 w 3904846"/>
              <a:gd name="connsiteY196" fmla="*/ 3369171 h 6576910"/>
              <a:gd name="connsiteX197" fmla="*/ 1377440 w 3904846"/>
              <a:gd name="connsiteY197" fmla="*/ 3308371 h 6576910"/>
              <a:gd name="connsiteX198" fmla="*/ 726457 w 3904846"/>
              <a:gd name="connsiteY198" fmla="*/ 3308371 h 6576910"/>
              <a:gd name="connsiteX199" fmla="*/ 1190845 w 3904846"/>
              <a:gd name="connsiteY199" fmla="*/ 3308371 h 6576910"/>
              <a:gd name="connsiteX200" fmla="*/ 1251646 w 3904846"/>
              <a:gd name="connsiteY200" fmla="*/ 3369171 h 6576910"/>
              <a:gd name="connsiteX201" fmla="*/ 1251646 w 3904846"/>
              <a:gd name="connsiteY201" fmla="*/ 3833560 h 6576910"/>
              <a:gd name="connsiteX202" fmla="*/ 1191894 w 3904846"/>
              <a:gd name="connsiteY202" fmla="*/ 3894360 h 6576910"/>
              <a:gd name="connsiteX203" fmla="*/ 726457 w 3904846"/>
              <a:gd name="connsiteY203" fmla="*/ 3894360 h 6576910"/>
              <a:gd name="connsiteX204" fmla="*/ 665657 w 3904846"/>
              <a:gd name="connsiteY204" fmla="*/ 3833560 h 6576910"/>
              <a:gd name="connsiteX205" fmla="*/ 665657 w 3904846"/>
              <a:gd name="connsiteY205" fmla="*/ 3369171 h 6576910"/>
              <a:gd name="connsiteX206" fmla="*/ 726457 w 3904846"/>
              <a:gd name="connsiteY206" fmla="*/ 3308371 h 6576910"/>
              <a:gd name="connsiteX207" fmla="*/ 60800 w 3904846"/>
              <a:gd name="connsiteY207" fmla="*/ 3308371 h 6576910"/>
              <a:gd name="connsiteX208" fmla="*/ 525188 w 3904846"/>
              <a:gd name="connsiteY208" fmla="*/ 3308371 h 6576910"/>
              <a:gd name="connsiteX209" fmla="*/ 585988 w 3904846"/>
              <a:gd name="connsiteY209" fmla="*/ 3369171 h 6576910"/>
              <a:gd name="connsiteX210" fmla="*/ 585988 w 3904846"/>
              <a:gd name="connsiteY210" fmla="*/ 3833560 h 6576910"/>
              <a:gd name="connsiteX211" fmla="*/ 526237 w 3904846"/>
              <a:gd name="connsiteY211" fmla="*/ 3894360 h 6576910"/>
              <a:gd name="connsiteX212" fmla="*/ 60800 w 3904846"/>
              <a:gd name="connsiteY212" fmla="*/ 3894360 h 6576910"/>
              <a:gd name="connsiteX213" fmla="*/ 0 w 3904846"/>
              <a:gd name="connsiteY213" fmla="*/ 3833560 h 6576910"/>
              <a:gd name="connsiteX214" fmla="*/ 0 w 3904846"/>
              <a:gd name="connsiteY214" fmla="*/ 3369171 h 6576910"/>
              <a:gd name="connsiteX215" fmla="*/ 60800 w 3904846"/>
              <a:gd name="connsiteY215" fmla="*/ 3308371 h 6576910"/>
              <a:gd name="connsiteX216" fmla="*/ 3379657 w 3904846"/>
              <a:gd name="connsiteY216" fmla="*/ 2658438 h 6576910"/>
              <a:gd name="connsiteX217" fmla="*/ 3844046 w 3904846"/>
              <a:gd name="connsiteY217" fmla="*/ 2658438 h 6576910"/>
              <a:gd name="connsiteX218" fmla="*/ 3904846 w 3904846"/>
              <a:gd name="connsiteY218" fmla="*/ 2719240 h 6576910"/>
              <a:gd name="connsiteX219" fmla="*/ 3904846 w 3904846"/>
              <a:gd name="connsiteY219" fmla="*/ 3183626 h 6576910"/>
              <a:gd name="connsiteX220" fmla="*/ 3844046 w 3904846"/>
              <a:gd name="connsiteY220" fmla="*/ 3244427 h 6576910"/>
              <a:gd name="connsiteX221" fmla="*/ 3379657 w 3904846"/>
              <a:gd name="connsiteY221" fmla="*/ 3244427 h 6576910"/>
              <a:gd name="connsiteX222" fmla="*/ 3318857 w 3904846"/>
              <a:gd name="connsiteY222" fmla="*/ 3183626 h 6576910"/>
              <a:gd name="connsiteX223" fmla="*/ 3318857 w 3904846"/>
              <a:gd name="connsiteY223" fmla="*/ 2719240 h 6576910"/>
              <a:gd name="connsiteX224" fmla="*/ 3379657 w 3904846"/>
              <a:gd name="connsiteY224" fmla="*/ 2658438 h 6576910"/>
              <a:gd name="connsiteX225" fmla="*/ 2043098 w 3904846"/>
              <a:gd name="connsiteY225" fmla="*/ 2658438 h 6576910"/>
              <a:gd name="connsiteX226" fmla="*/ 2507487 w 3904846"/>
              <a:gd name="connsiteY226" fmla="*/ 2658438 h 6576910"/>
              <a:gd name="connsiteX227" fmla="*/ 2568287 w 3904846"/>
              <a:gd name="connsiteY227" fmla="*/ 2719241 h 6576910"/>
              <a:gd name="connsiteX228" fmla="*/ 2568287 w 3904846"/>
              <a:gd name="connsiteY228" fmla="*/ 3183626 h 6576910"/>
              <a:gd name="connsiteX229" fmla="*/ 2507487 w 3904846"/>
              <a:gd name="connsiteY229" fmla="*/ 3244427 h 6576910"/>
              <a:gd name="connsiteX230" fmla="*/ 2043098 w 3904846"/>
              <a:gd name="connsiteY230" fmla="*/ 3244427 h 6576910"/>
              <a:gd name="connsiteX231" fmla="*/ 1982298 w 3904846"/>
              <a:gd name="connsiteY231" fmla="*/ 3183626 h 6576910"/>
              <a:gd name="connsiteX232" fmla="*/ 1982298 w 3904846"/>
              <a:gd name="connsiteY232" fmla="*/ 2719241 h 6576910"/>
              <a:gd name="connsiteX233" fmla="*/ 2043098 w 3904846"/>
              <a:gd name="connsiteY233" fmla="*/ 2658438 h 6576910"/>
              <a:gd name="connsiteX234" fmla="*/ 1377440 w 3904846"/>
              <a:gd name="connsiteY234" fmla="*/ 2658438 h 6576910"/>
              <a:gd name="connsiteX235" fmla="*/ 1841829 w 3904846"/>
              <a:gd name="connsiteY235" fmla="*/ 2658438 h 6576910"/>
              <a:gd name="connsiteX236" fmla="*/ 1902629 w 3904846"/>
              <a:gd name="connsiteY236" fmla="*/ 2719241 h 6576910"/>
              <a:gd name="connsiteX237" fmla="*/ 1902629 w 3904846"/>
              <a:gd name="connsiteY237" fmla="*/ 3183626 h 6576910"/>
              <a:gd name="connsiteX238" fmla="*/ 1841829 w 3904846"/>
              <a:gd name="connsiteY238" fmla="*/ 3244427 h 6576910"/>
              <a:gd name="connsiteX239" fmla="*/ 1377440 w 3904846"/>
              <a:gd name="connsiteY239" fmla="*/ 3244427 h 6576910"/>
              <a:gd name="connsiteX240" fmla="*/ 1316640 w 3904846"/>
              <a:gd name="connsiteY240" fmla="*/ 3183626 h 6576910"/>
              <a:gd name="connsiteX241" fmla="*/ 1316640 w 3904846"/>
              <a:gd name="connsiteY241" fmla="*/ 2719241 h 6576910"/>
              <a:gd name="connsiteX242" fmla="*/ 1377440 w 3904846"/>
              <a:gd name="connsiteY242" fmla="*/ 2658438 h 6576910"/>
              <a:gd name="connsiteX243" fmla="*/ 60800 w 3904846"/>
              <a:gd name="connsiteY243" fmla="*/ 2658438 h 6576910"/>
              <a:gd name="connsiteX244" fmla="*/ 525188 w 3904846"/>
              <a:gd name="connsiteY244" fmla="*/ 2658438 h 6576910"/>
              <a:gd name="connsiteX245" fmla="*/ 585988 w 3904846"/>
              <a:gd name="connsiteY245" fmla="*/ 2719241 h 6576910"/>
              <a:gd name="connsiteX246" fmla="*/ 585988 w 3904846"/>
              <a:gd name="connsiteY246" fmla="*/ 3183626 h 6576910"/>
              <a:gd name="connsiteX247" fmla="*/ 526237 w 3904846"/>
              <a:gd name="connsiteY247" fmla="*/ 3244427 h 6576910"/>
              <a:gd name="connsiteX248" fmla="*/ 60800 w 3904846"/>
              <a:gd name="connsiteY248" fmla="*/ 3244427 h 6576910"/>
              <a:gd name="connsiteX249" fmla="*/ 0 w 3904846"/>
              <a:gd name="connsiteY249" fmla="*/ 3183626 h 6576910"/>
              <a:gd name="connsiteX250" fmla="*/ 0 w 3904846"/>
              <a:gd name="connsiteY250" fmla="*/ 2719241 h 6576910"/>
              <a:gd name="connsiteX251" fmla="*/ 60800 w 3904846"/>
              <a:gd name="connsiteY251" fmla="*/ 2658438 h 6576910"/>
              <a:gd name="connsiteX252" fmla="*/ 1377440 w 3904846"/>
              <a:gd name="connsiteY252" fmla="*/ 1976009 h 6576910"/>
              <a:gd name="connsiteX253" fmla="*/ 1841829 w 3904846"/>
              <a:gd name="connsiteY253" fmla="*/ 1976009 h 6576910"/>
              <a:gd name="connsiteX254" fmla="*/ 1902629 w 3904846"/>
              <a:gd name="connsiteY254" fmla="*/ 2036807 h 6576910"/>
              <a:gd name="connsiteX255" fmla="*/ 1902629 w 3904846"/>
              <a:gd name="connsiteY255" fmla="*/ 2501198 h 6576910"/>
              <a:gd name="connsiteX256" fmla="*/ 1841829 w 3904846"/>
              <a:gd name="connsiteY256" fmla="*/ 2561998 h 6576910"/>
              <a:gd name="connsiteX257" fmla="*/ 1377440 w 3904846"/>
              <a:gd name="connsiteY257" fmla="*/ 2561998 h 6576910"/>
              <a:gd name="connsiteX258" fmla="*/ 1316640 w 3904846"/>
              <a:gd name="connsiteY258" fmla="*/ 2501198 h 6576910"/>
              <a:gd name="connsiteX259" fmla="*/ 1316640 w 3904846"/>
              <a:gd name="connsiteY259" fmla="*/ 2036807 h 6576910"/>
              <a:gd name="connsiteX260" fmla="*/ 1377440 w 3904846"/>
              <a:gd name="connsiteY260" fmla="*/ 1976009 h 6576910"/>
              <a:gd name="connsiteX261" fmla="*/ 726457 w 3904846"/>
              <a:gd name="connsiteY261" fmla="*/ 1976009 h 6576910"/>
              <a:gd name="connsiteX262" fmla="*/ 1190845 w 3904846"/>
              <a:gd name="connsiteY262" fmla="*/ 1976009 h 6576910"/>
              <a:gd name="connsiteX263" fmla="*/ 1251646 w 3904846"/>
              <a:gd name="connsiteY263" fmla="*/ 2036807 h 6576910"/>
              <a:gd name="connsiteX264" fmla="*/ 1251646 w 3904846"/>
              <a:gd name="connsiteY264" fmla="*/ 2501198 h 6576910"/>
              <a:gd name="connsiteX265" fmla="*/ 1191894 w 3904846"/>
              <a:gd name="connsiteY265" fmla="*/ 2561998 h 6576910"/>
              <a:gd name="connsiteX266" fmla="*/ 726457 w 3904846"/>
              <a:gd name="connsiteY266" fmla="*/ 2561998 h 6576910"/>
              <a:gd name="connsiteX267" fmla="*/ 665657 w 3904846"/>
              <a:gd name="connsiteY267" fmla="*/ 2501198 h 6576910"/>
              <a:gd name="connsiteX268" fmla="*/ 665657 w 3904846"/>
              <a:gd name="connsiteY268" fmla="*/ 2036807 h 6576910"/>
              <a:gd name="connsiteX269" fmla="*/ 726457 w 3904846"/>
              <a:gd name="connsiteY269" fmla="*/ 1976009 h 6576910"/>
              <a:gd name="connsiteX270" fmla="*/ 60800 w 3904846"/>
              <a:gd name="connsiteY270" fmla="*/ 1976009 h 6576910"/>
              <a:gd name="connsiteX271" fmla="*/ 525188 w 3904846"/>
              <a:gd name="connsiteY271" fmla="*/ 1976009 h 6576910"/>
              <a:gd name="connsiteX272" fmla="*/ 585988 w 3904846"/>
              <a:gd name="connsiteY272" fmla="*/ 2036807 h 6576910"/>
              <a:gd name="connsiteX273" fmla="*/ 585988 w 3904846"/>
              <a:gd name="connsiteY273" fmla="*/ 2501198 h 6576910"/>
              <a:gd name="connsiteX274" fmla="*/ 526237 w 3904846"/>
              <a:gd name="connsiteY274" fmla="*/ 2561998 h 6576910"/>
              <a:gd name="connsiteX275" fmla="*/ 60800 w 3904846"/>
              <a:gd name="connsiteY275" fmla="*/ 2561998 h 6576910"/>
              <a:gd name="connsiteX276" fmla="*/ 0 w 3904846"/>
              <a:gd name="connsiteY276" fmla="*/ 2501198 h 6576910"/>
              <a:gd name="connsiteX277" fmla="*/ 0 w 3904846"/>
              <a:gd name="connsiteY277" fmla="*/ 2036807 h 6576910"/>
              <a:gd name="connsiteX278" fmla="*/ 60800 w 3904846"/>
              <a:gd name="connsiteY278" fmla="*/ 1976009 h 6576910"/>
              <a:gd name="connsiteX279" fmla="*/ 3379657 w 3904846"/>
              <a:gd name="connsiteY279" fmla="*/ 1976008 h 6576910"/>
              <a:gd name="connsiteX280" fmla="*/ 3844046 w 3904846"/>
              <a:gd name="connsiteY280" fmla="*/ 1976008 h 6576910"/>
              <a:gd name="connsiteX281" fmla="*/ 3904846 w 3904846"/>
              <a:gd name="connsiteY281" fmla="*/ 2036807 h 6576910"/>
              <a:gd name="connsiteX282" fmla="*/ 3904846 w 3904846"/>
              <a:gd name="connsiteY282" fmla="*/ 2501197 h 6576910"/>
              <a:gd name="connsiteX283" fmla="*/ 3844046 w 3904846"/>
              <a:gd name="connsiteY283" fmla="*/ 2561998 h 6576910"/>
              <a:gd name="connsiteX284" fmla="*/ 3379657 w 3904846"/>
              <a:gd name="connsiteY284" fmla="*/ 2561998 h 6576910"/>
              <a:gd name="connsiteX285" fmla="*/ 3318857 w 3904846"/>
              <a:gd name="connsiteY285" fmla="*/ 2501197 h 6576910"/>
              <a:gd name="connsiteX286" fmla="*/ 3318857 w 3904846"/>
              <a:gd name="connsiteY286" fmla="*/ 2036807 h 6576910"/>
              <a:gd name="connsiteX287" fmla="*/ 3379657 w 3904846"/>
              <a:gd name="connsiteY287" fmla="*/ 1976008 h 6576910"/>
              <a:gd name="connsiteX288" fmla="*/ 2713999 w 3904846"/>
              <a:gd name="connsiteY288" fmla="*/ 1976008 h 6576910"/>
              <a:gd name="connsiteX289" fmla="*/ 3178388 w 3904846"/>
              <a:gd name="connsiteY289" fmla="*/ 1976008 h 6576910"/>
              <a:gd name="connsiteX290" fmla="*/ 3239188 w 3904846"/>
              <a:gd name="connsiteY290" fmla="*/ 2036807 h 6576910"/>
              <a:gd name="connsiteX291" fmla="*/ 3239188 w 3904846"/>
              <a:gd name="connsiteY291" fmla="*/ 2501197 h 6576910"/>
              <a:gd name="connsiteX292" fmla="*/ 3178388 w 3904846"/>
              <a:gd name="connsiteY292" fmla="*/ 2561998 h 6576910"/>
              <a:gd name="connsiteX293" fmla="*/ 2713999 w 3904846"/>
              <a:gd name="connsiteY293" fmla="*/ 2561998 h 6576910"/>
              <a:gd name="connsiteX294" fmla="*/ 2653199 w 3904846"/>
              <a:gd name="connsiteY294" fmla="*/ 2501197 h 6576910"/>
              <a:gd name="connsiteX295" fmla="*/ 2653199 w 3904846"/>
              <a:gd name="connsiteY295" fmla="*/ 2036807 h 6576910"/>
              <a:gd name="connsiteX296" fmla="*/ 2713999 w 3904846"/>
              <a:gd name="connsiteY296" fmla="*/ 1976008 h 6576910"/>
              <a:gd name="connsiteX297" fmla="*/ 2043098 w 3904846"/>
              <a:gd name="connsiteY297" fmla="*/ 1976008 h 6576910"/>
              <a:gd name="connsiteX298" fmla="*/ 2507487 w 3904846"/>
              <a:gd name="connsiteY298" fmla="*/ 1976008 h 6576910"/>
              <a:gd name="connsiteX299" fmla="*/ 2568287 w 3904846"/>
              <a:gd name="connsiteY299" fmla="*/ 2036807 h 6576910"/>
              <a:gd name="connsiteX300" fmla="*/ 2568287 w 3904846"/>
              <a:gd name="connsiteY300" fmla="*/ 2501197 h 6576910"/>
              <a:gd name="connsiteX301" fmla="*/ 2507487 w 3904846"/>
              <a:gd name="connsiteY301" fmla="*/ 2561998 h 6576910"/>
              <a:gd name="connsiteX302" fmla="*/ 2043098 w 3904846"/>
              <a:gd name="connsiteY302" fmla="*/ 2561998 h 6576910"/>
              <a:gd name="connsiteX303" fmla="*/ 1982298 w 3904846"/>
              <a:gd name="connsiteY303" fmla="*/ 2501197 h 6576910"/>
              <a:gd name="connsiteX304" fmla="*/ 1982298 w 3904846"/>
              <a:gd name="connsiteY304" fmla="*/ 2036807 h 6576910"/>
              <a:gd name="connsiteX305" fmla="*/ 2043098 w 3904846"/>
              <a:gd name="connsiteY305" fmla="*/ 1976008 h 6576910"/>
              <a:gd name="connsiteX306" fmla="*/ 1377440 w 3904846"/>
              <a:gd name="connsiteY306" fmla="*/ 1317690 h 6576910"/>
              <a:gd name="connsiteX307" fmla="*/ 1841829 w 3904846"/>
              <a:gd name="connsiteY307" fmla="*/ 1317690 h 6576910"/>
              <a:gd name="connsiteX308" fmla="*/ 1902629 w 3904846"/>
              <a:gd name="connsiteY308" fmla="*/ 1378490 h 6576910"/>
              <a:gd name="connsiteX309" fmla="*/ 1902629 w 3904846"/>
              <a:gd name="connsiteY309" fmla="*/ 1842878 h 6576910"/>
              <a:gd name="connsiteX310" fmla="*/ 1841829 w 3904846"/>
              <a:gd name="connsiteY310" fmla="*/ 1903678 h 6576910"/>
              <a:gd name="connsiteX311" fmla="*/ 1377440 w 3904846"/>
              <a:gd name="connsiteY311" fmla="*/ 1903678 h 6576910"/>
              <a:gd name="connsiteX312" fmla="*/ 1316640 w 3904846"/>
              <a:gd name="connsiteY312" fmla="*/ 1842878 h 6576910"/>
              <a:gd name="connsiteX313" fmla="*/ 1316640 w 3904846"/>
              <a:gd name="connsiteY313" fmla="*/ 1378490 h 6576910"/>
              <a:gd name="connsiteX314" fmla="*/ 1377440 w 3904846"/>
              <a:gd name="connsiteY314" fmla="*/ 1317690 h 6576910"/>
              <a:gd name="connsiteX315" fmla="*/ 726457 w 3904846"/>
              <a:gd name="connsiteY315" fmla="*/ 1317690 h 6576910"/>
              <a:gd name="connsiteX316" fmla="*/ 1190845 w 3904846"/>
              <a:gd name="connsiteY316" fmla="*/ 1317690 h 6576910"/>
              <a:gd name="connsiteX317" fmla="*/ 1251646 w 3904846"/>
              <a:gd name="connsiteY317" fmla="*/ 1378491 h 6576910"/>
              <a:gd name="connsiteX318" fmla="*/ 1251646 w 3904846"/>
              <a:gd name="connsiteY318" fmla="*/ 1842878 h 6576910"/>
              <a:gd name="connsiteX319" fmla="*/ 1191894 w 3904846"/>
              <a:gd name="connsiteY319" fmla="*/ 1903679 h 6576910"/>
              <a:gd name="connsiteX320" fmla="*/ 726457 w 3904846"/>
              <a:gd name="connsiteY320" fmla="*/ 1903679 h 6576910"/>
              <a:gd name="connsiteX321" fmla="*/ 665657 w 3904846"/>
              <a:gd name="connsiteY321" fmla="*/ 1842878 h 6576910"/>
              <a:gd name="connsiteX322" fmla="*/ 665657 w 3904846"/>
              <a:gd name="connsiteY322" fmla="*/ 1378491 h 6576910"/>
              <a:gd name="connsiteX323" fmla="*/ 726457 w 3904846"/>
              <a:gd name="connsiteY323" fmla="*/ 1317690 h 6576910"/>
              <a:gd name="connsiteX324" fmla="*/ 2043098 w 3904846"/>
              <a:gd name="connsiteY324" fmla="*/ 1317689 h 6576910"/>
              <a:gd name="connsiteX325" fmla="*/ 2507487 w 3904846"/>
              <a:gd name="connsiteY325" fmla="*/ 1317689 h 6576910"/>
              <a:gd name="connsiteX326" fmla="*/ 2568287 w 3904846"/>
              <a:gd name="connsiteY326" fmla="*/ 1378489 h 6576910"/>
              <a:gd name="connsiteX327" fmla="*/ 2568287 w 3904846"/>
              <a:gd name="connsiteY327" fmla="*/ 1842877 h 6576910"/>
              <a:gd name="connsiteX328" fmla="*/ 2507487 w 3904846"/>
              <a:gd name="connsiteY328" fmla="*/ 1903677 h 6576910"/>
              <a:gd name="connsiteX329" fmla="*/ 2043098 w 3904846"/>
              <a:gd name="connsiteY329" fmla="*/ 1903677 h 6576910"/>
              <a:gd name="connsiteX330" fmla="*/ 1982298 w 3904846"/>
              <a:gd name="connsiteY330" fmla="*/ 1842877 h 6576910"/>
              <a:gd name="connsiteX331" fmla="*/ 1982298 w 3904846"/>
              <a:gd name="connsiteY331" fmla="*/ 1378489 h 6576910"/>
              <a:gd name="connsiteX332" fmla="*/ 2043098 w 3904846"/>
              <a:gd name="connsiteY332" fmla="*/ 1317689 h 6576910"/>
              <a:gd name="connsiteX333" fmla="*/ 3379657 w 3904846"/>
              <a:gd name="connsiteY333" fmla="*/ 1317688 h 6576910"/>
              <a:gd name="connsiteX334" fmla="*/ 3844046 w 3904846"/>
              <a:gd name="connsiteY334" fmla="*/ 1317688 h 6576910"/>
              <a:gd name="connsiteX335" fmla="*/ 3904846 w 3904846"/>
              <a:gd name="connsiteY335" fmla="*/ 1378489 h 6576910"/>
              <a:gd name="connsiteX336" fmla="*/ 3904846 w 3904846"/>
              <a:gd name="connsiteY336" fmla="*/ 1842877 h 6576910"/>
              <a:gd name="connsiteX337" fmla="*/ 3844046 w 3904846"/>
              <a:gd name="connsiteY337" fmla="*/ 1903676 h 6576910"/>
              <a:gd name="connsiteX338" fmla="*/ 3379657 w 3904846"/>
              <a:gd name="connsiteY338" fmla="*/ 1903676 h 6576910"/>
              <a:gd name="connsiteX339" fmla="*/ 3318857 w 3904846"/>
              <a:gd name="connsiteY339" fmla="*/ 1842877 h 6576910"/>
              <a:gd name="connsiteX340" fmla="*/ 3318857 w 3904846"/>
              <a:gd name="connsiteY340" fmla="*/ 1378489 h 6576910"/>
              <a:gd name="connsiteX341" fmla="*/ 3379657 w 3904846"/>
              <a:gd name="connsiteY341" fmla="*/ 1317688 h 6576910"/>
              <a:gd name="connsiteX342" fmla="*/ 2713999 w 3904846"/>
              <a:gd name="connsiteY342" fmla="*/ 1317688 h 6576910"/>
              <a:gd name="connsiteX343" fmla="*/ 3178388 w 3904846"/>
              <a:gd name="connsiteY343" fmla="*/ 1317688 h 6576910"/>
              <a:gd name="connsiteX344" fmla="*/ 3239188 w 3904846"/>
              <a:gd name="connsiteY344" fmla="*/ 1378489 h 6576910"/>
              <a:gd name="connsiteX345" fmla="*/ 3239188 w 3904846"/>
              <a:gd name="connsiteY345" fmla="*/ 1842877 h 6576910"/>
              <a:gd name="connsiteX346" fmla="*/ 3178388 w 3904846"/>
              <a:gd name="connsiteY346" fmla="*/ 1903677 h 6576910"/>
              <a:gd name="connsiteX347" fmla="*/ 2713999 w 3904846"/>
              <a:gd name="connsiteY347" fmla="*/ 1903677 h 6576910"/>
              <a:gd name="connsiteX348" fmla="*/ 2653199 w 3904846"/>
              <a:gd name="connsiteY348" fmla="*/ 1842877 h 6576910"/>
              <a:gd name="connsiteX349" fmla="*/ 2653199 w 3904846"/>
              <a:gd name="connsiteY349" fmla="*/ 1378489 h 6576910"/>
              <a:gd name="connsiteX350" fmla="*/ 2713999 w 3904846"/>
              <a:gd name="connsiteY350" fmla="*/ 1317688 h 6576910"/>
              <a:gd name="connsiteX351" fmla="*/ 726457 w 3904846"/>
              <a:gd name="connsiteY351" fmla="*/ 658321 h 6576910"/>
              <a:gd name="connsiteX352" fmla="*/ 1190845 w 3904846"/>
              <a:gd name="connsiteY352" fmla="*/ 658321 h 6576910"/>
              <a:gd name="connsiteX353" fmla="*/ 1251646 w 3904846"/>
              <a:gd name="connsiteY353" fmla="*/ 719121 h 6576910"/>
              <a:gd name="connsiteX354" fmla="*/ 1251646 w 3904846"/>
              <a:gd name="connsiteY354" fmla="*/ 1183510 h 6576910"/>
              <a:gd name="connsiteX355" fmla="*/ 1191894 w 3904846"/>
              <a:gd name="connsiteY355" fmla="*/ 1245359 h 6576910"/>
              <a:gd name="connsiteX356" fmla="*/ 726457 w 3904846"/>
              <a:gd name="connsiteY356" fmla="*/ 1245359 h 6576910"/>
              <a:gd name="connsiteX357" fmla="*/ 665657 w 3904846"/>
              <a:gd name="connsiteY357" fmla="*/ 1184559 h 6576910"/>
              <a:gd name="connsiteX358" fmla="*/ 665657 w 3904846"/>
              <a:gd name="connsiteY358" fmla="*/ 719121 h 6576910"/>
              <a:gd name="connsiteX359" fmla="*/ 726457 w 3904846"/>
              <a:gd name="connsiteY359" fmla="*/ 658321 h 6576910"/>
              <a:gd name="connsiteX360" fmla="*/ 60800 w 3904846"/>
              <a:gd name="connsiteY360" fmla="*/ 658321 h 6576910"/>
              <a:gd name="connsiteX361" fmla="*/ 525188 w 3904846"/>
              <a:gd name="connsiteY361" fmla="*/ 658321 h 6576910"/>
              <a:gd name="connsiteX362" fmla="*/ 585988 w 3904846"/>
              <a:gd name="connsiteY362" fmla="*/ 719121 h 6576910"/>
              <a:gd name="connsiteX363" fmla="*/ 585988 w 3904846"/>
              <a:gd name="connsiteY363" fmla="*/ 1183511 h 6576910"/>
              <a:gd name="connsiteX364" fmla="*/ 526237 w 3904846"/>
              <a:gd name="connsiteY364" fmla="*/ 1245360 h 6576910"/>
              <a:gd name="connsiteX365" fmla="*/ 60800 w 3904846"/>
              <a:gd name="connsiteY365" fmla="*/ 1245360 h 6576910"/>
              <a:gd name="connsiteX366" fmla="*/ 0 w 3904846"/>
              <a:gd name="connsiteY366" fmla="*/ 1184559 h 6576910"/>
              <a:gd name="connsiteX367" fmla="*/ 0 w 3904846"/>
              <a:gd name="connsiteY367" fmla="*/ 719121 h 6576910"/>
              <a:gd name="connsiteX368" fmla="*/ 60800 w 3904846"/>
              <a:gd name="connsiteY368" fmla="*/ 658321 h 6576910"/>
              <a:gd name="connsiteX369" fmla="*/ 2713999 w 3904846"/>
              <a:gd name="connsiteY369" fmla="*/ 658320 h 6576910"/>
              <a:gd name="connsiteX370" fmla="*/ 3178388 w 3904846"/>
              <a:gd name="connsiteY370" fmla="*/ 658320 h 6576910"/>
              <a:gd name="connsiteX371" fmla="*/ 3239188 w 3904846"/>
              <a:gd name="connsiteY371" fmla="*/ 719120 h 6576910"/>
              <a:gd name="connsiteX372" fmla="*/ 3239188 w 3904846"/>
              <a:gd name="connsiteY372" fmla="*/ 1183509 h 6576910"/>
              <a:gd name="connsiteX373" fmla="*/ 3178388 w 3904846"/>
              <a:gd name="connsiteY373" fmla="*/ 1245358 h 6576910"/>
              <a:gd name="connsiteX374" fmla="*/ 2713999 w 3904846"/>
              <a:gd name="connsiteY374" fmla="*/ 1245358 h 6576910"/>
              <a:gd name="connsiteX375" fmla="*/ 2653199 w 3904846"/>
              <a:gd name="connsiteY375" fmla="*/ 1184557 h 6576910"/>
              <a:gd name="connsiteX376" fmla="*/ 2653199 w 3904846"/>
              <a:gd name="connsiteY376" fmla="*/ 719120 h 6576910"/>
              <a:gd name="connsiteX377" fmla="*/ 2713999 w 3904846"/>
              <a:gd name="connsiteY377" fmla="*/ 658320 h 6576910"/>
              <a:gd name="connsiteX378" fmla="*/ 2043098 w 3904846"/>
              <a:gd name="connsiteY378" fmla="*/ 658320 h 6576910"/>
              <a:gd name="connsiteX379" fmla="*/ 2507487 w 3904846"/>
              <a:gd name="connsiteY379" fmla="*/ 658320 h 6576910"/>
              <a:gd name="connsiteX380" fmla="*/ 2568287 w 3904846"/>
              <a:gd name="connsiteY380" fmla="*/ 719120 h 6576910"/>
              <a:gd name="connsiteX381" fmla="*/ 2568287 w 3904846"/>
              <a:gd name="connsiteY381" fmla="*/ 1183509 h 6576910"/>
              <a:gd name="connsiteX382" fmla="*/ 2507487 w 3904846"/>
              <a:gd name="connsiteY382" fmla="*/ 1245358 h 6576910"/>
              <a:gd name="connsiteX383" fmla="*/ 2043098 w 3904846"/>
              <a:gd name="connsiteY383" fmla="*/ 1245358 h 6576910"/>
              <a:gd name="connsiteX384" fmla="*/ 1982298 w 3904846"/>
              <a:gd name="connsiteY384" fmla="*/ 1184558 h 6576910"/>
              <a:gd name="connsiteX385" fmla="*/ 1982298 w 3904846"/>
              <a:gd name="connsiteY385" fmla="*/ 719120 h 6576910"/>
              <a:gd name="connsiteX386" fmla="*/ 2043098 w 3904846"/>
              <a:gd name="connsiteY386" fmla="*/ 658320 h 6576910"/>
              <a:gd name="connsiteX387" fmla="*/ 1377440 w 3904846"/>
              <a:gd name="connsiteY387" fmla="*/ 1 h 6576910"/>
              <a:gd name="connsiteX388" fmla="*/ 1841829 w 3904846"/>
              <a:gd name="connsiteY388" fmla="*/ 1 h 6576910"/>
              <a:gd name="connsiteX389" fmla="*/ 1902629 w 3904846"/>
              <a:gd name="connsiteY389" fmla="*/ 60801 h 6576910"/>
              <a:gd name="connsiteX390" fmla="*/ 1902629 w 3904846"/>
              <a:gd name="connsiteY390" fmla="*/ 525189 h 6576910"/>
              <a:gd name="connsiteX391" fmla="*/ 1841829 w 3904846"/>
              <a:gd name="connsiteY391" fmla="*/ 587038 h 6576910"/>
              <a:gd name="connsiteX392" fmla="*/ 1377440 w 3904846"/>
              <a:gd name="connsiteY392" fmla="*/ 587038 h 6576910"/>
              <a:gd name="connsiteX393" fmla="*/ 1316640 w 3904846"/>
              <a:gd name="connsiteY393" fmla="*/ 526238 h 6576910"/>
              <a:gd name="connsiteX394" fmla="*/ 1316640 w 3904846"/>
              <a:gd name="connsiteY394" fmla="*/ 60801 h 6576910"/>
              <a:gd name="connsiteX395" fmla="*/ 1377440 w 3904846"/>
              <a:gd name="connsiteY395" fmla="*/ 1 h 6576910"/>
              <a:gd name="connsiteX396" fmla="*/ 726457 w 3904846"/>
              <a:gd name="connsiteY396" fmla="*/ 1 h 6576910"/>
              <a:gd name="connsiteX397" fmla="*/ 1190845 w 3904846"/>
              <a:gd name="connsiteY397" fmla="*/ 1 h 6576910"/>
              <a:gd name="connsiteX398" fmla="*/ 1251646 w 3904846"/>
              <a:gd name="connsiteY398" fmla="*/ 60801 h 6576910"/>
              <a:gd name="connsiteX399" fmla="*/ 1251646 w 3904846"/>
              <a:gd name="connsiteY399" fmla="*/ 525189 h 6576910"/>
              <a:gd name="connsiteX400" fmla="*/ 1191894 w 3904846"/>
              <a:gd name="connsiteY400" fmla="*/ 587038 h 6576910"/>
              <a:gd name="connsiteX401" fmla="*/ 726457 w 3904846"/>
              <a:gd name="connsiteY401" fmla="*/ 587038 h 6576910"/>
              <a:gd name="connsiteX402" fmla="*/ 665657 w 3904846"/>
              <a:gd name="connsiteY402" fmla="*/ 526238 h 6576910"/>
              <a:gd name="connsiteX403" fmla="*/ 665657 w 3904846"/>
              <a:gd name="connsiteY403" fmla="*/ 60801 h 6576910"/>
              <a:gd name="connsiteX404" fmla="*/ 726457 w 3904846"/>
              <a:gd name="connsiteY404" fmla="*/ 1 h 6576910"/>
              <a:gd name="connsiteX405" fmla="*/ 3379657 w 3904846"/>
              <a:gd name="connsiteY405" fmla="*/ 0 h 6576910"/>
              <a:gd name="connsiteX406" fmla="*/ 3844046 w 3904846"/>
              <a:gd name="connsiteY406" fmla="*/ 0 h 6576910"/>
              <a:gd name="connsiteX407" fmla="*/ 3904846 w 3904846"/>
              <a:gd name="connsiteY407" fmla="*/ 60800 h 6576910"/>
              <a:gd name="connsiteX408" fmla="*/ 3904846 w 3904846"/>
              <a:gd name="connsiteY408" fmla="*/ 525188 h 6576910"/>
              <a:gd name="connsiteX409" fmla="*/ 3844046 w 3904846"/>
              <a:gd name="connsiteY409" fmla="*/ 587037 h 6576910"/>
              <a:gd name="connsiteX410" fmla="*/ 3379657 w 3904846"/>
              <a:gd name="connsiteY410" fmla="*/ 587037 h 6576910"/>
              <a:gd name="connsiteX411" fmla="*/ 3318857 w 3904846"/>
              <a:gd name="connsiteY411" fmla="*/ 526236 h 6576910"/>
              <a:gd name="connsiteX412" fmla="*/ 3318857 w 3904846"/>
              <a:gd name="connsiteY412" fmla="*/ 60800 h 6576910"/>
              <a:gd name="connsiteX413" fmla="*/ 3379657 w 3904846"/>
              <a:gd name="connsiteY413" fmla="*/ 0 h 6576910"/>
              <a:gd name="connsiteX414" fmla="*/ 2713999 w 3904846"/>
              <a:gd name="connsiteY414" fmla="*/ 0 h 6576910"/>
              <a:gd name="connsiteX415" fmla="*/ 3178388 w 3904846"/>
              <a:gd name="connsiteY415" fmla="*/ 0 h 6576910"/>
              <a:gd name="connsiteX416" fmla="*/ 3239188 w 3904846"/>
              <a:gd name="connsiteY416" fmla="*/ 60800 h 6576910"/>
              <a:gd name="connsiteX417" fmla="*/ 3239188 w 3904846"/>
              <a:gd name="connsiteY417" fmla="*/ 525188 h 6576910"/>
              <a:gd name="connsiteX418" fmla="*/ 3178388 w 3904846"/>
              <a:gd name="connsiteY418" fmla="*/ 587037 h 6576910"/>
              <a:gd name="connsiteX419" fmla="*/ 2713999 w 3904846"/>
              <a:gd name="connsiteY419" fmla="*/ 587037 h 6576910"/>
              <a:gd name="connsiteX420" fmla="*/ 2653199 w 3904846"/>
              <a:gd name="connsiteY420" fmla="*/ 526237 h 6576910"/>
              <a:gd name="connsiteX421" fmla="*/ 2653199 w 3904846"/>
              <a:gd name="connsiteY421" fmla="*/ 60800 h 6576910"/>
              <a:gd name="connsiteX422" fmla="*/ 2713999 w 3904846"/>
              <a:gd name="connsiteY422" fmla="*/ 0 h 6576910"/>
              <a:gd name="connsiteX423" fmla="*/ 2043098 w 3904846"/>
              <a:gd name="connsiteY423" fmla="*/ 0 h 6576910"/>
              <a:gd name="connsiteX424" fmla="*/ 2507487 w 3904846"/>
              <a:gd name="connsiteY424" fmla="*/ 0 h 6576910"/>
              <a:gd name="connsiteX425" fmla="*/ 2568287 w 3904846"/>
              <a:gd name="connsiteY425" fmla="*/ 60801 h 6576910"/>
              <a:gd name="connsiteX426" fmla="*/ 2568287 w 3904846"/>
              <a:gd name="connsiteY426" fmla="*/ 525188 h 6576910"/>
              <a:gd name="connsiteX427" fmla="*/ 2507487 w 3904846"/>
              <a:gd name="connsiteY427" fmla="*/ 587038 h 6576910"/>
              <a:gd name="connsiteX428" fmla="*/ 2043098 w 3904846"/>
              <a:gd name="connsiteY428" fmla="*/ 587038 h 6576910"/>
              <a:gd name="connsiteX429" fmla="*/ 1982298 w 3904846"/>
              <a:gd name="connsiteY429" fmla="*/ 526237 h 6576910"/>
              <a:gd name="connsiteX430" fmla="*/ 1982298 w 3904846"/>
              <a:gd name="connsiteY430" fmla="*/ 60801 h 6576910"/>
              <a:gd name="connsiteX431" fmla="*/ 2043098 w 3904846"/>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6" h="6576910">
                <a:moveTo>
                  <a:pt x="3379657" y="5990921"/>
                </a:moveTo>
                <a:lnTo>
                  <a:pt x="3844046" y="5990921"/>
                </a:lnTo>
                <a:cubicBezTo>
                  <a:pt x="3877591" y="5990921"/>
                  <a:pt x="3904846" y="6018176"/>
                  <a:pt x="3904846" y="6051722"/>
                </a:cubicBezTo>
                <a:lnTo>
                  <a:pt x="3904846" y="6516110"/>
                </a:lnTo>
                <a:cubicBezTo>
                  <a:pt x="3904846" y="6548606"/>
                  <a:pt x="3877591" y="6576910"/>
                  <a:pt x="3844046" y="6576910"/>
                </a:cubicBezTo>
                <a:lnTo>
                  <a:pt x="3379657" y="6576910"/>
                </a:lnTo>
                <a:cubicBezTo>
                  <a:pt x="3346112" y="6576910"/>
                  <a:pt x="3318857" y="6549655"/>
                  <a:pt x="3318857" y="6516110"/>
                </a:cubicBezTo>
                <a:lnTo>
                  <a:pt x="3318857" y="6051722"/>
                </a:lnTo>
                <a:cubicBezTo>
                  <a:pt x="3318857" y="6018176"/>
                  <a:pt x="3346112" y="5990921"/>
                  <a:pt x="3379657" y="5990921"/>
                </a:cubicBezTo>
                <a:close/>
                <a:moveTo>
                  <a:pt x="2713999" y="5990921"/>
                </a:moveTo>
                <a:lnTo>
                  <a:pt x="3178388" y="5990921"/>
                </a:lnTo>
                <a:cubicBezTo>
                  <a:pt x="3211933" y="5990921"/>
                  <a:pt x="3239188" y="6018176"/>
                  <a:pt x="3239188" y="6051722"/>
                </a:cubicBezTo>
                <a:lnTo>
                  <a:pt x="3239188" y="6516110"/>
                </a:lnTo>
                <a:cubicBezTo>
                  <a:pt x="3239188" y="6548606"/>
                  <a:pt x="3211933" y="6576910"/>
                  <a:pt x="3178388" y="6576910"/>
                </a:cubicBezTo>
                <a:lnTo>
                  <a:pt x="2713999" y="6576910"/>
                </a:lnTo>
                <a:cubicBezTo>
                  <a:pt x="2680454" y="6576910"/>
                  <a:pt x="2653199" y="6549655"/>
                  <a:pt x="2653199" y="6516110"/>
                </a:cubicBezTo>
                <a:lnTo>
                  <a:pt x="2653199" y="6051722"/>
                </a:lnTo>
                <a:cubicBezTo>
                  <a:pt x="2653199" y="6018176"/>
                  <a:pt x="2680454" y="5990921"/>
                  <a:pt x="2713999" y="5990921"/>
                </a:cubicBezTo>
                <a:close/>
                <a:moveTo>
                  <a:pt x="2043098" y="5990921"/>
                </a:moveTo>
                <a:lnTo>
                  <a:pt x="2507487" y="5990921"/>
                </a:lnTo>
                <a:cubicBezTo>
                  <a:pt x="2541032" y="5990921"/>
                  <a:pt x="2568287" y="6018176"/>
                  <a:pt x="2568287" y="6051722"/>
                </a:cubicBezTo>
                <a:lnTo>
                  <a:pt x="2568287" y="6516110"/>
                </a:lnTo>
                <a:cubicBezTo>
                  <a:pt x="2568287" y="6548606"/>
                  <a:pt x="2541032" y="6576910"/>
                  <a:pt x="2507487" y="6576910"/>
                </a:cubicBezTo>
                <a:lnTo>
                  <a:pt x="2043098" y="6576910"/>
                </a:lnTo>
                <a:cubicBezTo>
                  <a:pt x="2009553" y="6576910"/>
                  <a:pt x="1982298" y="6549655"/>
                  <a:pt x="1982298" y="6516110"/>
                </a:cubicBezTo>
                <a:lnTo>
                  <a:pt x="1982298" y="6051722"/>
                </a:lnTo>
                <a:cubicBezTo>
                  <a:pt x="1982298" y="6018176"/>
                  <a:pt x="2009553" y="5990921"/>
                  <a:pt x="2043098" y="5990921"/>
                </a:cubicBezTo>
                <a:close/>
                <a:moveTo>
                  <a:pt x="1377440" y="5990921"/>
                </a:moveTo>
                <a:lnTo>
                  <a:pt x="1841829" y="5990921"/>
                </a:lnTo>
                <a:cubicBezTo>
                  <a:pt x="1875374" y="5990921"/>
                  <a:pt x="1902629" y="6018176"/>
                  <a:pt x="1902629" y="6051722"/>
                </a:cubicBezTo>
                <a:lnTo>
                  <a:pt x="1902629" y="6516110"/>
                </a:lnTo>
                <a:cubicBezTo>
                  <a:pt x="1902629" y="6548606"/>
                  <a:pt x="1875374"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7" y="5331552"/>
                </a:moveTo>
                <a:lnTo>
                  <a:pt x="3844046" y="5331552"/>
                </a:lnTo>
                <a:cubicBezTo>
                  <a:pt x="3877591" y="5331552"/>
                  <a:pt x="3904846" y="5358807"/>
                  <a:pt x="3904846" y="5392352"/>
                </a:cubicBezTo>
                <a:lnTo>
                  <a:pt x="3904846" y="5856741"/>
                </a:lnTo>
                <a:cubicBezTo>
                  <a:pt x="3904846" y="5890286"/>
                  <a:pt x="3877591" y="5917541"/>
                  <a:pt x="3844046" y="5917541"/>
                </a:cubicBezTo>
                <a:lnTo>
                  <a:pt x="3379657" y="5917541"/>
                </a:lnTo>
                <a:cubicBezTo>
                  <a:pt x="3346112" y="5917541"/>
                  <a:pt x="3318857" y="5890286"/>
                  <a:pt x="3318857" y="5856741"/>
                </a:cubicBezTo>
                <a:lnTo>
                  <a:pt x="3318857" y="5392352"/>
                </a:lnTo>
                <a:cubicBezTo>
                  <a:pt x="3318857" y="5358807"/>
                  <a:pt x="3346112" y="5331552"/>
                  <a:pt x="3379657" y="5331552"/>
                </a:cubicBezTo>
                <a:close/>
                <a:moveTo>
                  <a:pt x="2043098" y="5331552"/>
                </a:moveTo>
                <a:lnTo>
                  <a:pt x="2507487" y="5331552"/>
                </a:lnTo>
                <a:cubicBezTo>
                  <a:pt x="2541032" y="5331552"/>
                  <a:pt x="2568287" y="5358807"/>
                  <a:pt x="2568287" y="5392352"/>
                </a:cubicBezTo>
                <a:lnTo>
                  <a:pt x="2568287" y="5856741"/>
                </a:lnTo>
                <a:cubicBezTo>
                  <a:pt x="2568287" y="5890286"/>
                  <a:pt x="2541032" y="5917541"/>
                  <a:pt x="2507487" y="5917541"/>
                </a:cubicBezTo>
                <a:lnTo>
                  <a:pt x="2043098" y="5917541"/>
                </a:lnTo>
                <a:cubicBezTo>
                  <a:pt x="2009553" y="5917541"/>
                  <a:pt x="1982298" y="5890286"/>
                  <a:pt x="1982298" y="5856741"/>
                </a:cubicBezTo>
                <a:lnTo>
                  <a:pt x="1982298" y="5392352"/>
                </a:lnTo>
                <a:cubicBezTo>
                  <a:pt x="1982298" y="5358807"/>
                  <a:pt x="2009553" y="5331552"/>
                  <a:pt x="2043098" y="5331552"/>
                </a:cubicBezTo>
                <a:close/>
                <a:moveTo>
                  <a:pt x="1377440" y="5331552"/>
                </a:moveTo>
                <a:lnTo>
                  <a:pt x="1841829" y="5331552"/>
                </a:lnTo>
                <a:cubicBezTo>
                  <a:pt x="1875374" y="5331552"/>
                  <a:pt x="1902629" y="5358807"/>
                  <a:pt x="1902629" y="5392352"/>
                </a:cubicBezTo>
                <a:lnTo>
                  <a:pt x="1902629" y="5856741"/>
                </a:lnTo>
                <a:cubicBezTo>
                  <a:pt x="1902629" y="5890286"/>
                  <a:pt x="1875374"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7" y="4674279"/>
                </a:moveTo>
                <a:lnTo>
                  <a:pt x="3844046" y="4674279"/>
                </a:lnTo>
                <a:cubicBezTo>
                  <a:pt x="3877591" y="4674279"/>
                  <a:pt x="3904846" y="4701534"/>
                  <a:pt x="3904846" y="4735079"/>
                </a:cubicBezTo>
                <a:lnTo>
                  <a:pt x="3904846" y="5199468"/>
                </a:lnTo>
                <a:cubicBezTo>
                  <a:pt x="3904846" y="5231964"/>
                  <a:pt x="3877591" y="5260268"/>
                  <a:pt x="3844046" y="5260268"/>
                </a:cubicBezTo>
                <a:lnTo>
                  <a:pt x="3379657" y="5260268"/>
                </a:lnTo>
                <a:cubicBezTo>
                  <a:pt x="3346112" y="5260268"/>
                  <a:pt x="3318857" y="5233013"/>
                  <a:pt x="3318857" y="5199468"/>
                </a:cubicBezTo>
                <a:lnTo>
                  <a:pt x="3318857" y="4735079"/>
                </a:lnTo>
                <a:cubicBezTo>
                  <a:pt x="3318857" y="4701534"/>
                  <a:pt x="3346112" y="4674279"/>
                  <a:pt x="3379657" y="4674279"/>
                </a:cubicBezTo>
                <a:close/>
                <a:moveTo>
                  <a:pt x="2713999" y="4674279"/>
                </a:moveTo>
                <a:lnTo>
                  <a:pt x="3178388" y="4674279"/>
                </a:lnTo>
                <a:cubicBezTo>
                  <a:pt x="3211933" y="4674279"/>
                  <a:pt x="3239188" y="4701534"/>
                  <a:pt x="3239188" y="4735079"/>
                </a:cubicBezTo>
                <a:lnTo>
                  <a:pt x="3239188" y="5199468"/>
                </a:lnTo>
                <a:cubicBezTo>
                  <a:pt x="3239188" y="5231964"/>
                  <a:pt x="3211933" y="5260268"/>
                  <a:pt x="3178388" y="5260268"/>
                </a:cubicBezTo>
                <a:lnTo>
                  <a:pt x="2713999" y="5260268"/>
                </a:lnTo>
                <a:cubicBezTo>
                  <a:pt x="2680454" y="5260268"/>
                  <a:pt x="2653199" y="5233013"/>
                  <a:pt x="2653199" y="5199468"/>
                </a:cubicBezTo>
                <a:lnTo>
                  <a:pt x="2653199" y="4735079"/>
                </a:lnTo>
                <a:cubicBezTo>
                  <a:pt x="2653199" y="4701534"/>
                  <a:pt x="2680454" y="4674279"/>
                  <a:pt x="2713999" y="4674279"/>
                </a:cubicBezTo>
                <a:close/>
                <a:moveTo>
                  <a:pt x="2043098" y="4674279"/>
                </a:moveTo>
                <a:lnTo>
                  <a:pt x="2507487" y="4674279"/>
                </a:lnTo>
                <a:cubicBezTo>
                  <a:pt x="2541032" y="4674279"/>
                  <a:pt x="2568287" y="4701534"/>
                  <a:pt x="2568287" y="4735079"/>
                </a:cubicBezTo>
                <a:lnTo>
                  <a:pt x="2568287" y="5199468"/>
                </a:lnTo>
                <a:cubicBezTo>
                  <a:pt x="2568287" y="5231964"/>
                  <a:pt x="2541032" y="5260268"/>
                  <a:pt x="2507487" y="5260268"/>
                </a:cubicBezTo>
                <a:lnTo>
                  <a:pt x="2043098" y="5260268"/>
                </a:lnTo>
                <a:cubicBezTo>
                  <a:pt x="2009553" y="5260268"/>
                  <a:pt x="1982298" y="5233013"/>
                  <a:pt x="1982298" y="5199468"/>
                </a:cubicBezTo>
                <a:lnTo>
                  <a:pt x="1982298" y="4735079"/>
                </a:lnTo>
                <a:cubicBezTo>
                  <a:pt x="1982298" y="4701534"/>
                  <a:pt x="2009553" y="4674279"/>
                  <a:pt x="2043098" y="4674279"/>
                </a:cubicBezTo>
                <a:close/>
                <a:moveTo>
                  <a:pt x="1377440" y="4674279"/>
                </a:moveTo>
                <a:lnTo>
                  <a:pt x="1841829" y="4674279"/>
                </a:lnTo>
                <a:cubicBezTo>
                  <a:pt x="1875374" y="4674279"/>
                  <a:pt x="1902629" y="4701534"/>
                  <a:pt x="1902629" y="4735079"/>
                </a:cubicBezTo>
                <a:lnTo>
                  <a:pt x="1902629" y="5199468"/>
                </a:lnTo>
                <a:cubicBezTo>
                  <a:pt x="1902629" y="5231964"/>
                  <a:pt x="1875374"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3999" y="3990801"/>
                </a:moveTo>
                <a:lnTo>
                  <a:pt x="3178388" y="3990801"/>
                </a:lnTo>
                <a:cubicBezTo>
                  <a:pt x="3211933" y="3990801"/>
                  <a:pt x="3239188" y="4018056"/>
                  <a:pt x="3239188" y="4051601"/>
                </a:cubicBezTo>
                <a:lnTo>
                  <a:pt x="3239188" y="4515990"/>
                </a:lnTo>
                <a:cubicBezTo>
                  <a:pt x="3239188" y="4549535"/>
                  <a:pt x="3211933" y="4576790"/>
                  <a:pt x="3178388" y="4576790"/>
                </a:cubicBezTo>
                <a:lnTo>
                  <a:pt x="2713999" y="4576790"/>
                </a:lnTo>
                <a:cubicBezTo>
                  <a:pt x="2680454" y="4576790"/>
                  <a:pt x="2653199" y="4549535"/>
                  <a:pt x="2653199" y="4515990"/>
                </a:cubicBezTo>
                <a:lnTo>
                  <a:pt x="2653199" y="4051601"/>
                </a:lnTo>
                <a:cubicBezTo>
                  <a:pt x="2653199" y="4018056"/>
                  <a:pt x="2680454" y="3990801"/>
                  <a:pt x="2713999" y="3990801"/>
                </a:cubicBezTo>
                <a:close/>
                <a:moveTo>
                  <a:pt x="1377440" y="3990801"/>
                </a:moveTo>
                <a:lnTo>
                  <a:pt x="1841829" y="3990801"/>
                </a:lnTo>
                <a:cubicBezTo>
                  <a:pt x="1875374" y="3990801"/>
                  <a:pt x="1902629" y="4018056"/>
                  <a:pt x="1902629" y="4051601"/>
                </a:cubicBezTo>
                <a:lnTo>
                  <a:pt x="1902629" y="4515990"/>
                </a:lnTo>
                <a:cubicBezTo>
                  <a:pt x="1902629" y="4549535"/>
                  <a:pt x="1875374"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7" y="3308371"/>
                </a:moveTo>
                <a:lnTo>
                  <a:pt x="3844046" y="3308371"/>
                </a:lnTo>
                <a:cubicBezTo>
                  <a:pt x="3877591" y="3308371"/>
                  <a:pt x="3904846" y="3335626"/>
                  <a:pt x="3904846" y="3369171"/>
                </a:cubicBezTo>
                <a:lnTo>
                  <a:pt x="3904846" y="3833560"/>
                </a:lnTo>
                <a:cubicBezTo>
                  <a:pt x="3904846" y="3867105"/>
                  <a:pt x="3877591" y="3894360"/>
                  <a:pt x="3844046" y="3894360"/>
                </a:cubicBezTo>
                <a:lnTo>
                  <a:pt x="3379657" y="3894360"/>
                </a:lnTo>
                <a:cubicBezTo>
                  <a:pt x="3346112" y="3894360"/>
                  <a:pt x="3318857" y="3867105"/>
                  <a:pt x="3318857" y="3833560"/>
                </a:cubicBezTo>
                <a:lnTo>
                  <a:pt x="3318857" y="3369171"/>
                </a:lnTo>
                <a:cubicBezTo>
                  <a:pt x="3318857" y="3335626"/>
                  <a:pt x="3346112" y="3308371"/>
                  <a:pt x="3379657" y="3308371"/>
                </a:cubicBezTo>
                <a:close/>
                <a:moveTo>
                  <a:pt x="2713999" y="3308371"/>
                </a:moveTo>
                <a:lnTo>
                  <a:pt x="3178388" y="3308371"/>
                </a:lnTo>
                <a:cubicBezTo>
                  <a:pt x="3211933" y="3308371"/>
                  <a:pt x="3239188" y="3335626"/>
                  <a:pt x="3239188" y="3369171"/>
                </a:cubicBezTo>
                <a:lnTo>
                  <a:pt x="3239188" y="3833560"/>
                </a:lnTo>
                <a:cubicBezTo>
                  <a:pt x="3239188" y="3867105"/>
                  <a:pt x="3211933" y="3894360"/>
                  <a:pt x="3178388" y="3894360"/>
                </a:cubicBezTo>
                <a:lnTo>
                  <a:pt x="2713999" y="3894360"/>
                </a:lnTo>
                <a:cubicBezTo>
                  <a:pt x="2680454" y="3894360"/>
                  <a:pt x="2653199" y="3867105"/>
                  <a:pt x="2653199" y="3833560"/>
                </a:cubicBezTo>
                <a:lnTo>
                  <a:pt x="2653199" y="3369171"/>
                </a:lnTo>
                <a:cubicBezTo>
                  <a:pt x="2653199" y="3335626"/>
                  <a:pt x="2680454" y="3308371"/>
                  <a:pt x="2713999" y="3308371"/>
                </a:cubicBezTo>
                <a:close/>
                <a:moveTo>
                  <a:pt x="2043098" y="3308371"/>
                </a:moveTo>
                <a:lnTo>
                  <a:pt x="2507487" y="3308371"/>
                </a:lnTo>
                <a:cubicBezTo>
                  <a:pt x="2541032" y="3308371"/>
                  <a:pt x="2568287" y="3335626"/>
                  <a:pt x="2568287" y="3369171"/>
                </a:cubicBezTo>
                <a:lnTo>
                  <a:pt x="2568287" y="3833560"/>
                </a:lnTo>
                <a:cubicBezTo>
                  <a:pt x="2568287" y="3867105"/>
                  <a:pt x="2541032" y="3894360"/>
                  <a:pt x="2507487" y="3894360"/>
                </a:cubicBezTo>
                <a:lnTo>
                  <a:pt x="2043098" y="3894360"/>
                </a:lnTo>
                <a:cubicBezTo>
                  <a:pt x="2009553" y="3894360"/>
                  <a:pt x="1982298" y="3867105"/>
                  <a:pt x="1982298" y="3833560"/>
                </a:cubicBezTo>
                <a:lnTo>
                  <a:pt x="1982298" y="3369171"/>
                </a:lnTo>
                <a:cubicBezTo>
                  <a:pt x="1982298" y="3335626"/>
                  <a:pt x="2009553" y="3308371"/>
                  <a:pt x="2043098" y="3308371"/>
                </a:cubicBezTo>
                <a:close/>
                <a:moveTo>
                  <a:pt x="1377440" y="3308371"/>
                </a:moveTo>
                <a:lnTo>
                  <a:pt x="1841829" y="3308371"/>
                </a:lnTo>
                <a:cubicBezTo>
                  <a:pt x="1875374" y="3308371"/>
                  <a:pt x="1902629" y="3335626"/>
                  <a:pt x="1902629" y="3369171"/>
                </a:cubicBezTo>
                <a:lnTo>
                  <a:pt x="1902629" y="3833560"/>
                </a:lnTo>
                <a:cubicBezTo>
                  <a:pt x="1902629" y="3867105"/>
                  <a:pt x="1875374"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7" y="2658438"/>
                </a:moveTo>
                <a:lnTo>
                  <a:pt x="3844046" y="2658438"/>
                </a:lnTo>
                <a:cubicBezTo>
                  <a:pt x="3877591" y="2658438"/>
                  <a:pt x="3904846" y="2685695"/>
                  <a:pt x="3904846" y="2719240"/>
                </a:cubicBezTo>
                <a:lnTo>
                  <a:pt x="3904846" y="3183626"/>
                </a:lnTo>
                <a:cubicBezTo>
                  <a:pt x="3904846" y="3217171"/>
                  <a:pt x="3877591" y="3244427"/>
                  <a:pt x="3844046" y="3244427"/>
                </a:cubicBezTo>
                <a:lnTo>
                  <a:pt x="3379657" y="3244427"/>
                </a:lnTo>
                <a:cubicBezTo>
                  <a:pt x="3346112" y="3244427"/>
                  <a:pt x="3318857" y="3217171"/>
                  <a:pt x="3318857" y="3183626"/>
                </a:cubicBezTo>
                <a:lnTo>
                  <a:pt x="3318857" y="2719240"/>
                </a:lnTo>
                <a:cubicBezTo>
                  <a:pt x="3318857" y="2685695"/>
                  <a:pt x="3346112" y="2658438"/>
                  <a:pt x="3379657" y="2658438"/>
                </a:cubicBezTo>
                <a:close/>
                <a:moveTo>
                  <a:pt x="2043098" y="2658438"/>
                </a:moveTo>
                <a:lnTo>
                  <a:pt x="2507487" y="2658438"/>
                </a:lnTo>
                <a:cubicBezTo>
                  <a:pt x="2541032" y="2658438"/>
                  <a:pt x="2568287" y="2685695"/>
                  <a:pt x="2568287" y="2719241"/>
                </a:cubicBezTo>
                <a:lnTo>
                  <a:pt x="2568287" y="3183626"/>
                </a:lnTo>
                <a:cubicBezTo>
                  <a:pt x="2568287" y="3217171"/>
                  <a:pt x="2541032" y="3244427"/>
                  <a:pt x="2507487" y="3244427"/>
                </a:cubicBezTo>
                <a:lnTo>
                  <a:pt x="2043098" y="3244427"/>
                </a:lnTo>
                <a:cubicBezTo>
                  <a:pt x="2009553" y="3244427"/>
                  <a:pt x="1982298" y="3217171"/>
                  <a:pt x="1982298" y="3183626"/>
                </a:cubicBezTo>
                <a:lnTo>
                  <a:pt x="1982298" y="2719241"/>
                </a:lnTo>
                <a:cubicBezTo>
                  <a:pt x="1982298" y="2685695"/>
                  <a:pt x="2009553" y="2658438"/>
                  <a:pt x="2043098" y="2658438"/>
                </a:cubicBezTo>
                <a:close/>
                <a:moveTo>
                  <a:pt x="1377440" y="2658438"/>
                </a:moveTo>
                <a:lnTo>
                  <a:pt x="1841829" y="2658438"/>
                </a:lnTo>
                <a:cubicBezTo>
                  <a:pt x="1875374" y="2658438"/>
                  <a:pt x="1902629" y="2685695"/>
                  <a:pt x="1902629" y="2719241"/>
                </a:cubicBezTo>
                <a:lnTo>
                  <a:pt x="1902629" y="3183626"/>
                </a:lnTo>
                <a:cubicBezTo>
                  <a:pt x="1902629" y="3217171"/>
                  <a:pt x="1875374"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4" y="1976009"/>
                  <a:pt x="1902629" y="2003262"/>
                  <a:pt x="1902629" y="2036807"/>
                </a:cubicBezTo>
                <a:lnTo>
                  <a:pt x="1902629" y="2501198"/>
                </a:lnTo>
                <a:cubicBezTo>
                  <a:pt x="1902629" y="2533694"/>
                  <a:pt x="1875374"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7" y="1976008"/>
                </a:moveTo>
                <a:lnTo>
                  <a:pt x="3844046" y="1976008"/>
                </a:lnTo>
                <a:cubicBezTo>
                  <a:pt x="3877591" y="1976008"/>
                  <a:pt x="3904846" y="2003262"/>
                  <a:pt x="3904846" y="2036807"/>
                </a:cubicBezTo>
                <a:lnTo>
                  <a:pt x="3904846" y="2501197"/>
                </a:lnTo>
                <a:cubicBezTo>
                  <a:pt x="3904846" y="2533694"/>
                  <a:pt x="3877591" y="2561998"/>
                  <a:pt x="3844046" y="2561998"/>
                </a:cubicBezTo>
                <a:lnTo>
                  <a:pt x="3379657" y="2561998"/>
                </a:lnTo>
                <a:cubicBezTo>
                  <a:pt x="3346112" y="2561998"/>
                  <a:pt x="3318857" y="2534743"/>
                  <a:pt x="3318857" y="2501197"/>
                </a:cubicBezTo>
                <a:lnTo>
                  <a:pt x="3318857" y="2036807"/>
                </a:lnTo>
                <a:cubicBezTo>
                  <a:pt x="3318857" y="2003262"/>
                  <a:pt x="3346112" y="1976008"/>
                  <a:pt x="3379657" y="1976008"/>
                </a:cubicBezTo>
                <a:close/>
                <a:moveTo>
                  <a:pt x="2713999" y="1976008"/>
                </a:moveTo>
                <a:lnTo>
                  <a:pt x="3178388" y="1976008"/>
                </a:lnTo>
                <a:cubicBezTo>
                  <a:pt x="3211933" y="1976008"/>
                  <a:pt x="3239188" y="2003262"/>
                  <a:pt x="3239188" y="2036807"/>
                </a:cubicBezTo>
                <a:lnTo>
                  <a:pt x="3239188" y="2501197"/>
                </a:lnTo>
                <a:cubicBezTo>
                  <a:pt x="3239188" y="2533694"/>
                  <a:pt x="3211933" y="2561998"/>
                  <a:pt x="3178388" y="2561998"/>
                </a:cubicBezTo>
                <a:lnTo>
                  <a:pt x="2713999" y="2561998"/>
                </a:lnTo>
                <a:cubicBezTo>
                  <a:pt x="2680454" y="2561998"/>
                  <a:pt x="2653199" y="2534743"/>
                  <a:pt x="2653199" y="2501197"/>
                </a:cubicBezTo>
                <a:lnTo>
                  <a:pt x="2653199" y="2036807"/>
                </a:lnTo>
                <a:cubicBezTo>
                  <a:pt x="2653199" y="2003262"/>
                  <a:pt x="2680454" y="1976008"/>
                  <a:pt x="2713999" y="1976008"/>
                </a:cubicBezTo>
                <a:close/>
                <a:moveTo>
                  <a:pt x="2043098" y="1976008"/>
                </a:moveTo>
                <a:lnTo>
                  <a:pt x="2507487" y="1976008"/>
                </a:lnTo>
                <a:cubicBezTo>
                  <a:pt x="2541032" y="1976008"/>
                  <a:pt x="2568287" y="2003262"/>
                  <a:pt x="2568287" y="2036807"/>
                </a:cubicBezTo>
                <a:lnTo>
                  <a:pt x="2568287" y="2501197"/>
                </a:lnTo>
                <a:cubicBezTo>
                  <a:pt x="2568287" y="2533694"/>
                  <a:pt x="2541032" y="2561998"/>
                  <a:pt x="2507487" y="2561998"/>
                </a:cubicBezTo>
                <a:lnTo>
                  <a:pt x="2043098" y="2561998"/>
                </a:lnTo>
                <a:cubicBezTo>
                  <a:pt x="2009553" y="2561998"/>
                  <a:pt x="1982298" y="2534744"/>
                  <a:pt x="1982298" y="2501197"/>
                </a:cubicBezTo>
                <a:lnTo>
                  <a:pt x="1982298" y="2036807"/>
                </a:lnTo>
                <a:cubicBezTo>
                  <a:pt x="1982298" y="2003262"/>
                  <a:pt x="2009553" y="1976008"/>
                  <a:pt x="2043098" y="1976008"/>
                </a:cubicBezTo>
                <a:close/>
                <a:moveTo>
                  <a:pt x="1377440" y="1317690"/>
                </a:moveTo>
                <a:lnTo>
                  <a:pt x="1841829" y="1317690"/>
                </a:lnTo>
                <a:cubicBezTo>
                  <a:pt x="1875374" y="1317690"/>
                  <a:pt x="1902629" y="1344945"/>
                  <a:pt x="1902629" y="1378490"/>
                </a:cubicBezTo>
                <a:lnTo>
                  <a:pt x="1902629" y="1842878"/>
                </a:lnTo>
                <a:cubicBezTo>
                  <a:pt x="1902629" y="1876423"/>
                  <a:pt x="1875374"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3379657" y="1317688"/>
                </a:moveTo>
                <a:lnTo>
                  <a:pt x="3844046" y="1317688"/>
                </a:lnTo>
                <a:cubicBezTo>
                  <a:pt x="3877591" y="1317688"/>
                  <a:pt x="3904846" y="1344943"/>
                  <a:pt x="3904846" y="1378489"/>
                </a:cubicBezTo>
                <a:lnTo>
                  <a:pt x="3904846" y="1842877"/>
                </a:lnTo>
                <a:cubicBezTo>
                  <a:pt x="3904846" y="1876421"/>
                  <a:pt x="3877591" y="1903676"/>
                  <a:pt x="3844046" y="1903676"/>
                </a:cubicBezTo>
                <a:lnTo>
                  <a:pt x="3379657" y="1903676"/>
                </a:lnTo>
                <a:cubicBezTo>
                  <a:pt x="3346112" y="1903676"/>
                  <a:pt x="3318857" y="1876421"/>
                  <a:pt x="3318857" y="1842877"/>
                </a:cubicBezTo>
                <a:lnTo>
                  <a:pt x="3318857" y="1378489"/>
                </a:lnTo>
                <a:cubicBezTo>
                  <a:pt x="3318857" y="1344943"/>
                  <a:pt x="3346112" y="1317688"/>
                  <a:pt x="3379657" y="1317688"/>
                </a:cubicBezTo>
                <a:close/>
                <a:moveTo>
                  <a:pt x="2713999" y="1317688"/>
                </a:moveTo>
                <a:lnTo>
                  <a:pt x="3178388" y="1317688"/>
                </a:lnTo>
                <a:cubicBezTo>
                  <a:pt x="3211933" y="1317688"/>
                  <a:pt x="3239188" y="1344943"/>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3"/>
                  <a:pt x="2680454" y="1317688"/>
                  <a:pt x="2713999"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3999" y="658320"/>
                </a:moveTo>
                <a:lnTo>
                  <a:pt x="3178388" y="658320"/>
                </a:lnTo>
                <a:cubicBezTo>
                  <a:pt x="3211933" y="658320"/>
                  <a:pt x="3239188" y="685574"/>
                  <a:pt x="3239188" y="719120"/>
                </a:cubicBezTo>
                <a:lnTo>
                  <a:pt x="3239188" y="1183509"/>
                </a:lnTo>
                <a:cubicBezTo>
                  <a:pt x="3239188" y="1217054"/>
                  <a:pt x="3211933" y="1245358"/>
                  <a:pt x="3178388" y="1245358"/>
                </a:cubicBezTo>
                <a:lnTo>
                  <a:pt x="2713999" y="1245358"/>
                </a:lnTo>
                <a:cubicBezTo>
                  <a:pt x="2680454" y="1245358"/>
                  <a:pt x="2653199" y="1218102"/>
                  <a:pt x="2653199" y="1184557"/>
                </a:cubicBezTo>
                <a:lnTo>
                  <a:pt x="2653199" y="719120"/>
                </a:lnTo>
                <a:cubicBezTo>
                  <a:pt x="2653199" y="685574"/>
                  <a:pt x="2680454" y="658320"/>
                  <a:pt x="2713999" y="658320"/>
                </a:cubicBezTo>
                <a:close/>
                <a:moveTo>
                  <a:pt x="2043098" y="658320"/>
                </a:moveTo>
                <a:lnTo>
                  <a:pt x="2507487" y="658320"/>
                </a:lnTo>
                <a:cubicBezTo>
                  <a:pt x="2541032" y="658320"/>
                  <a:pt x="2568287" y="685575"/>
                  <a:pt x="2568287" y="719120"/>
                </a:cubicBezTo>
                <a:lnTo>
                  <a:pt x="2568287" y="1183509"/>
                </a:lnTo>
                <a:cubicBezTo>
                  <a:pt x="2568287" y="1217055"/>
                  <a:pt x="2541032" y="1245358"/>
                  <a:pt x="2507487" y="1245358"/>
                </a:cubicBezTo>
                <a:lnTo>
                  <a:pt x="2043098" y="1245358"/>
                </a:lnTo>
                <a:cubicBezTo>
                  <a:pt x="2009553" y="1245358"/>
                  <a:pt x="1982298" y="1218102"/>
                  <a:pt x="1982298" y="1184558"/>
                </a:cubicBezTo>
                <a:lnTo>
                  <a:pt x="1982298" y="719120"/>
                </a:lnTo>
                <a:cubicBezTo>
                  <a:pt x="1982298" y="685575"/>
                  <a:pt x="2009553" y="658320"/>
                  <a:pt x="2043098" y="658320"/>
                </a:cubicBezTo>
                <a:close/>
                <a:moveTo>
                  <a:pt x="1377440" y="1"/>
                </a:moveTo>
                <a:lnTo>
                  <a:pt x="1841829" y="1"/>
                </a:lnTo>
                <a:cubicBezTo>
                  <a:pt x="1875374" y="1"/>
                  <a:pt x="1902629" y="27256"/>
                  <a:pt x="1902629" y="60801"/>
                </a:cubicBezTo>
                <a:lnTo>
                  <a:pt x="1902629" y="525189"/>
                </a:lnTo>
                <a:cubicBezTo>
                  <a:pt x="1902629" y="559782"/>
                  <a:pt x="1875374"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7" y="0"/>
                </a:moveTo>
                <a:lnTo>
                  <a:pt x="3844046" y="0"/>
                </a:lnTo>
                <a:cubicBezTo>
                  <a:pt x="3877591" y="0"/>
                  <a:pt x="3904846" y="27254"/>
                  <a:pt x="3904846" y="60800"/>
                </a:cubicBezTo>
                <a:lnTo>
                  <a:pt x="3904846" y="525188"/>
                </a:lnTo>
                <a:cubicBezTo>
                  <a:pt x="3904846" y="559781"/>
                  <a:pt x="3877591" y="587037"/>
                  <a:pt x="3844046" y="587037"/>
                </a:cubicBezTo>
                <a:lnTo>
                  <a:pt x="3379657" y="587037"/>
                </a:lnTo>
                <a:cubicBezTo>
                  <a:pt x="3346112" y="587037"/>
                  <a:pt x="3318857" y="559781"/>
                  <a:pt x="3318857" y="526236"/>
                </a:cubicBezTo>
                <a:lnTo>
                  <a:pt x="3318857" y="60800"/>
                </a:lnTo>
                <a:cubicBezTo>
                  <a:pt x="3318857" y="27254"/>
                  <a:pt x="3346112" y="0"/>
                  <a:pt x="3379657" y="0"/>
                </a:cubicBezTo>
                <a:close/>
                <a:moveTo>
                  <a:pt x="2713999" y="0"/>
                </a:moveTo>
                <a:lnTo>
                  <a:pt x="3178388" y="0"/>
                </a:lnTo>
                <a:cubicBezTo>
                  <a:pt x="3211933" y="0"/>
                  <a:pt x="3239188" y="27255"/>
                  <a:pt x="3239188" y="60800"/>
                </a:cubicBezTo>
                <a:lnTo>
                  <a:pt x="3239188" y="525188"/>
                </a:lnTo>
                <a:cubicBezTo>
                  <a:pt x="3239188" y="559781"/>
                  <a:pt x="3211933" y="587037"/>
                  <a:pt x="3178388" y="587037"/>
                </a:cubicBezTo>
                <a:lnTo>
                  <a:pt x="2713999" y="587037"/>
                </a:lnTo>
                <a:cubicBezTo>
                  <a:pt x="2680454" y="587037"/>
                  <a:pt x="2653199" y="559781"/>
                  <a:pt x="2653199" y="526237"/>
                </a:cubicBezTo>
                <a:lnTo>
                  <a:pt x="2653199" y="60800"/>
                </a:lnTo>
                <a:cubicBezTo>
                  <a:pt x="2653199" y="27255"/>
                  <a:pt x="2680454" y="0"/>
                  <a:pt x="2713999" y="0"/>
                </a:cubicBezTo>
                <a:close/>
                <a:moveTo>
                  <a:pt x="2043098" y="0"/>
                </a:moveTo>
                <a:lnTo>
                  <a:pt x="2507487" y="0"/>
                </a:lnTo>
                <a:cubicBezTo>
                  <a:pt x="2541032" y="0"/>
                  <a:pt x="2568287" y="27255"/>
                  <a:pt x="2568287" y="60801"/>
                </a:cubicBezTo>
                <a:lnTo>
                  <a:pt x="2568287" y="525188"/>
                </a:lnTo>
                <a:cubicBezTo>
                  <a:pt x="2568287" y="559781"/>
                  <a:pt x="2541032" y="587038"/>
                  <a:pt x="2507487" y="587038"/>
                </a:cubicBezTo>
                <a:lnTo>
                  <a:pt x="2043098" y="587038"/>
                </a:lnTo>
                <a:cubicBezTo>
                  <a:pt x="2009553" y="587038"/>
                  <a:pt x="1982298" y="559781"/>
                  <a:pt x="1982298" y="526237"/>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68349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69" name="Picture Placeholder 68">
            <a:extLst>
              <a:ext uri="{FF2B5EF4-FFF2-40B4-BE49-F238E27FC236}">
                <a16:creationId xmlns:a16="http://schemas.microsoft.com/office/drawing/2014/main" id="{CBB2E336-9961-428D-84F0-6A24DD2B998C}"/>
              </a:ext>
            </a:extLst>
          </p:cNvPr>
          <p:cNvSpPr>
            <a:spLocks noGrp="1"/>
          </p:cNvSpPr>
          <p:nvPr>
            <p:ph type="pic" sz="quarter" idx="10"/>
          </p:nvPr>
        </p:nvSpPr>
        <p:spPr>
          <a:xfrm>
            <a:off x="7362375" y="53465"/>
            <a:ext cx="3904847" cy="6576911"/>
          </a:xfrm>
          <a:custGeom>
            <a:avLst/>
            <a:gdLst>
              <a:gd name="connsiteX0" fmla="*/ 3379657 w 3904846"/>
              <a:gd name="connsiteY0" fmla="*/ 5990922 h 6576911"/>
              <a:gd name="connsiteX1" fmla="*/ 3844046 w 3904846"/>
              <a:gd name="connsiteY1" fmla="*/ 5990922 h 6576911"/>
              <a:gd name="connsiteX2" fmla="*/ 3904846 w 3904846"/>
              <a:gd name="connsiteY2" fmla="*/ 6051723 h 6576911"/>
              <a:gd name="connsiteX3" fmla="*/ 3904846 w 3904846"/>
              <a:gd name="connsiteY3" fmla="*/ 6516111 h 6576911"/>
              <a:gd name="connsiteX4" fmla="*/ 3844046 w 3904846"/>
              <a:gd name="connsiteY4" fmla="*/ 6576911 h 6576911"/>
              <a:gd name="connsiteX5" fmla="*/ 3379657 w 3904846"/>
              <a:gd name="connsiteY5" fmla="*/ 6576911 h 6576911"/>
              <a:gd name="connsiteX6" fmla="*/ 3318857 w 3904846"/>
              <a:gd name="connsiteY6" fmla="*/ 6516111 h 6576911"/>
              <a:gd name="connsiteX7" fmla="*/ 3318857 w 3904846"/>
              <a:gd name="connsiteY7" fmla="*/ 6051723 h 6576911"/>
              <a:gd name="connsiteX8" fmla="*/ 3379657 w 3904846"/>
              <a:gd name="connsiteY8" fmla="*/ 5990922 h 6576911"/>
              <a:gd name="connsiteX9" fmla="*/ 2043098 w 3904846"/>
              <a:gd name="connsiteY9" fmla="*/ 5990922 h 6576911"/>
              <a:gd name="connsiteX10" fmla="*/ 2507487 w 3904846"/>
              <a:gd name="connsiteY10" fmla="*/ 5990922 h 6576911"/>
              <a:gd name="connsiteX11" fmla="*/ 2568287 w 3904846"/>
              <a:gd name="connsiteY11" fmla="*/ 6051723 h 6576911"/>
              <a:gd name="connsiteX12" fmla="*/ 2568287 w 3904846"/>
              <a:gd name="connsiteY12" fmla="*/ 6516111 h 6576911"/>
              <a:gd name="connsiteX13" fmla="*/ 2507487 w 3904846"/>
              <a:gd name="connsiteY13" fmla="*/ 6576911 h 6576911"/>
              <a:gd name="connsiteX14" fmla="*/ 2043098 w 3904846"/>
              <a:gd name="connsiteY14" fmla="*/ 6576911 h 6576911"/>
              <a:gd name="connsiteX15" fmla="*/ 1982298 w 3904846"/>
              <a:gd name="connsiteY15" fmla="*/ 6516111 h 6576911"/>
              <a:gd name="connsiteX16" fmla="*/ 1982298 w 3904846"/>
              <a:gd name="connsiteY16" fmla="*/ 6051723 h 6576911"/>
              <a:gd name="connsiteX17" fmla="*/ 2043098 w 3904846"/>
              <a:gd name="connsiteY17" fmla="*/ 5990922 h 6576911"/>
              <a:gd name="connsiteX18" fmla="*/ 1377440 w 3904846"/>
              <a:gd name="connsiteY18" fmla="*/ 5990922 h 6576911"/>
              <a:gd name="connsiteX19" fmla="*/ 1841829 w 3904846"/>
              <a:gd name="connsiteY19" fmla="*/ 5990922 h 6576911"/>
              <a:gd name="connsiteX20" fmla="*/ 1902629 w 3904846"/>
              <a:gd name="connsiteY20" fmla="*/ 6051723 h 6576911"/>
              <a:gd name="connsiteX21" fmla="*/ 1902629 w 3904846"/>
              <a:gd name="connsiteY21" fmla="*/ 6516111 h 6576911"/>
              <a:gd name="connsiteX22" fmla="*/ 1841829 w 3904846"/>
              <a:gd name="connsiteY22" fmla="*/ 6576911 h 6576911"/>
              <a:gd name="connsiteX23" fmla="*/ 1377440 w 3904846"/>
              <a:gd name="connsiteY23" fmla="*/ 6576911 h 6576911"/>
              <a:gd name="connsiteX24" fmla="*/ 1316640 w 3904846"/>
              <a:gd name="connsiteY24" fmla="*/ 6516111 h 6576911"/>
              <a:gd name="connsiteX25" fmla="*/ 1316640 w 3904846"/>
              <a:gd name="connsiteY25" fmla="*/ 6051723 h 6576911"/>
              <a:gd name="connsiteX26" fmla="*/ 1377440 w 3904846"/>
              <a:gd name="connsiteY26" fmla="*/ 5990922 h 6576911"/>
              <a:gd name="connsiteX27" fmla="*/ 726458 w 3904846"/>
              <a:gd name="connsiteY27" fmla="*/ 5990922 h 6576911"/>
              <a:gd name="connsiteX28" fmla="*/ 1190845 w 3904846"/>
              <a:gd name="connsiteY28" fmla="*/ 5990922 h 6576911"/>
              <a:gd name="connsiteX29" fmla="*/ 1251646 w 3904846"/>
              <a:gd name="connsiteY29" fmla="*/ 6051723 h 6576911"/>
              <a:gd name="connsiteX30" fmla="*/ 1251646 w 3904846"/>
              <a:gd name="connsiteY30" fmla="*/ 6516111 h 6576911"/>
              <a:gd name="connsiteX31" fmla="*/ 1191894 w 3904846"/>
              <a:gd name="connsiteY31" fmla="*/ 6576911 h 6576911"/>
              <a:gd name="connsiteX32" fmla="*/ 726458 w 3904846"/>
              <a:gd name="connsiteY32" fmla="*/ 6576911 h 6576911"/>
              <a:gd name="connsiteX33" fmla="*/ 665657 w 3904846"/>
              <a:gd name="connsiteY33" fmla="*/ 6516111 h 6576911"/>
              <a:gd name="connsiteX34" fmla="*/ 665657 w 3904846"/>
              <a:gd name="connsiteY34" fmla="*/ 6051723 h 6576911"/>
              <a:gd name="connsiteX35" fmla="*/ 726458 w 3904846"/>
              <a:gd name="connsiteY35" fmla="*/ 5990922 h 6576911"/>
              <a:gd name="connsiteX36" fmla="*/ 3379657 w 3904846"/>
              <a:gd name="connsiteY36" fmla="*/ 5331553 h 6576911"/>
              <a:gd name="connsiteX37" fmla="*/ 3844046 w 3904846"/>
              <a:gd name="connsiteY37" fmla="*/ 5331553 h 6576911"/>
              <a:gd name="connsiteX38" fmla="*/ 3904846 w 3904846"/>
              <a:gd name="connsiteY38" fmla="*/ 5392354 h 6576911"/>
              <a:gd name="connsiteX39" fmla="*/ 3904846 w 3904846"/>
              <a:gd name="connsiteY39" fmla="*/ 5856742 h 6576911"/>
              <a:gd name="connsiteX40" fmla="*/ 3844046 w 3904846"/>
              <a:gd name="connsiteY40" fmla="*/ 5917543 h 6576911"/>
              <a:gd name="connsiteX41" fmla="*/ 3379657 w 3904846"/>
              <a:gd name="connsiteY41" fmla="*/ 5917543 h 6576911"/>
              <a:gd name="connsiteX42" fmla="*/ 3318857 w 3904846"/>
              <a:gd name="connsiteY42" fmla="*/ 5856742 h 6576911"/>
              <a:gd name="connsiteX43" fmla="*/ 3318857 w 3904846"/>
              <a:gd name="connsiteY43" fmla="*/ 5392354 h 6576911"/>
              <a:gd name="connsiteX44" fmla="*/ 3379657 w 3904846"/>
              <a:gd name="connsiteY44" fmla="*/ 5331553 h 6576911"/>
              <a:gd name="connsiteX45" fmla="*/ 2713999 w 3904846"/>
              <a:gd name="connsiteY45" fmla="*/ 5331553 h 6576911"/>
              <a:gd name="connsiteX46" fmla="*/ 3178388 w 3904846"/>
              <a:gd name="connsiteY46" fmla="*/ 5331553 h 6576911"/>
              <a:gd name="connsiteX47" fmla="*/ 3239188 w 3904846"/>
              <a:gd name="connsiteY47" fmla="*/ 5392354 h 6576911"/>
              <a:gd name="connsiteX48" fmla="*/ 3239188 w 3904846"/>
              <a:gd name="connsiteY48" fmla="*/ 5856742 h 6576911"/>
              <a:gd name="connsiteX49" fmla="*/ 3178388 w 3904846"/>
              <a:gd name="connsiteY49" fmla="*/ 5917543 h 6576911"/>
              <a:gd name="connsiteX50" fmla="*/ 2713999 w 3904846"/>
              <a:gd name="connsiteY50" fmla="*/ 5917543 h 6576911"/>
              <a:gd name="connsiteX51" fmla="*/ 2653199 w 3904846"/>
              <a:gd name="connsiteY51" fmla="*/ 5856742 h 6576911"/>
              <a:gd name="connsiteX52" fmla="*/ 2653199 w 3904846"/>
              <a:gd name="connsiteY52" fmla="*/ 5392354 h 6576911"/>
              <a:gd name="connsiteX53" fmla="*/ 2713999 w 3904846"/>
              <a:gd name="connsiteY53" fmla="*/ 5331553 h 6576911"/>
              <a:gd name="connsiteX54" fmla="*/ 2043098 w 3904846"/>
              <a:gd name="connsiteY54" fmla="*/ 5331553 h 6576911"/>
              <a:gd name="connsiteX55" fmla="*/ 2507487 w 3904846"/>
              <a:gd name="connsiteY55" fmla="*/ 5331553 h 6576911"/>
              <a:gd name="connsiteX56" fmla="*/ 2568287 w 3904846"/>
              <a:gd name="connsiteY56" fmla="*/ 5392354 h 6576911"/>
              <a:gd name="connsiteX57" fmla="*/ 2568287 w 3904846"/>
              <a:gd name="connsiteY57" fmla="*/ 5856742 h 6576911"/>
              <a:gd name="connsiteX58" fmla="*/ 2507487 w 3904846"/>
              <a:gd name="connsiteY58" fmla="*/ 5917543 h 6576911"/>
              <a:gd name="connsiteX59" fmla="*/ 2043098 w 3904846"/>
              <a:gd name="connsiteY59" fmla="*/ 5917543 h 6576911"/>
              <a:gd name="connsiteX60" fmla="*/ 1982298 w 3904846"/>
              <a:gd name="connsiteY60" fmla="*/ 5856742 h 6576911"/>
              <a:gd name="connsiteX61" fmla="*/ 1982298 w 3904846"/>
              <a:gd name="connsiteY61" fmla="*/ 5392354 h 6576911"/>
              <a:gd name="connsiteX62" fmla="*/ 2043098 w 3904846"/>
              <a:gd name="connsiteY62" fmla="*/ 5331553 h 6576911"/>
              <a:gd name="connsiteX63" fmla="*/ 1377440 w 3904846"/>
              <a:gd name="connsiteY63" fmla="*/ 5331553 h 6576911"/>
              <a:gd name="connsiteX64" fmla="*/ 1841829 w 3904846"/>
              <a:gd name="connsiteY64" fmla="*/ 5331553 h 6576911"/>
              <a:gd name="connsiteX65" fmla="*/ 1902629 w 3904846"/>
              <a:gd name="connsiteY65" fmla="*/ 5392354 h 6576911"/>
              <a:gd name="connsiteX66" fmla="*/ 1902629 w 3904846"/>
              <a:gd name="connsiteY66" fmla="*/ 5856742 h 6576911"/>
              <a:gd name="connsiteX67" fmla="*/ 1841829 w 3904846"/>
              <a:gd name="connsiteY67" fmla="*/ 5917543 h 6576911"/>
              <a:gd name="connsiteX68" fmla="*/ 1377440 w 3904846"/>
              <a:gd name="connsiteY68" fmla="*/ 5917543 h 6576911"/>
              <a:gd name="connsiteX69" fmla="*/ 1316640 w 3904846"/>
              <a:gd name="connsiteY69" fmla="*/ 5856742 h 6576911"/>
              <a:gd name="connsiteX70" fmla="*/ 1316640 w 3904846"/>
              <a:gd name="connsiteY70" fmla="*/ 5392354 h 6576911"/>
              <a:gd name="connsiteX71" fmla="*/ 1377440 w 3904846"/>
              <a:gd name="connsiteY71" fmla="*/ 5331553 h 6576911"/>
              <a:gd name="connsiteX72" fmla="*/ 60801 w 3904846"/>
              <a:gd name="connsiteY72" fmla="*/ 5331553 h 6576911"/>
              <a:gd name="connsiteX73" fmla="*/ 525189 w 3904846"/>
              <a:gd name="connsiteY73" fmla="*/ 5331553 h 6576911"/>
              <a:gd name="connsiteX74" fmla="*/ 585989 w 3904846"/>
              <a:gd name="connsiteY74" fmla="*/ 5392354 h 6576911"/>
              <a:gd name="connsiteX75" fmla="*/ 585989 w 3904846"/>
              <a:gd name="connsiteY75" fmla="*/ 5856742 h 6576911"/>
              <a:gd name="connsiteX76" fmla="*/ 526237 w 3904846"/>
              <a:gd name="connsiteY76" fmla="*/ 5917543 h 6576911"/>
              <a:gd name="connsiteX77" fmla="*/ 60801 w 3904846"/>
              <a:gd name="connsiteY77" fmla="*/ 5917543 h 6576911"/>
              <a:gd name="connsiteX78" fmla="*/ 0 w 3904846"/>
              <a:gd name="connsiteY78" fmla="*/ 5856742 h 6576911"/>
              <a:gd name="connsiteX79" fmla="*/ 0 w 3904846"/>
              <a:gd name="connsiteY79" fmla="*/ 5392354 h 6576911"/>
              <a:gd name="connsiteX80" fmla="*/ 60801 w 3904846"/>
              <a:gd name="connsiteY80" fmla="*/ 5331553 h 6576911"/>
              <a:gd name="connsiteX81" fmla="*/ 3379657 w 3904846"/>
              <a:gd name="connsiteY81" fmla="*/ 4674280 h 6576911"/>
              <a:gd name="connsiteX82" fmla="*/ 3844046 w 3904846"/>
              <a:gd name="connsiteY82" fmla="*/ 4674280 h 6576911"/>
              <a:gd name="connsiteX83" fmla="*/ 3904846 w 3904846"/>
              <a:gd name="connsiteY83" fmla="*/ 4735081 h 6576911"/>
              <a:gd name="connsiteX84" fmla="*/ 3904846 w 3904846"/>
              <a:gd name="connsiteY84" fmla="*/ 5199469 h 6576911"/>
              <a:gd name="connsiteX85" fmla="*/ 3844046 w 3904846"/>
              <a:gd name="connsiteY85" fmla="*/ 5260270 h 6576911"/>
              <a:gd name="connsiteX86" fmla="*/ 3379657 w 3904846"/>
              <a:gd name="connsiteY86" fmla="*/ 5260270 h 6576911"/>
              <a:gd name="connsiteX87" fmla="*/ 3318857 w 3904846"/>
              <a:gd name="connsiteY87" fmla="*/ 5199469 h 6576911"/>
              <a:gd name="connsiteX88" fmla="*/ 3318857 w 3904846"/>
              <a:gd name="connsiteY88" fmla="*/ 4735081 h 6576911"/>
              <a:gd name="connsiteX89" fmla="*/ 3379657 w 3904846"/>
              <a:gd name="connsiteY89" fmla="*/ 4674280 h 6576911"/>
              <a:gd name="connsiteX90" fmla="*/ 2713999 w 3904846"/>
              <a:gd name="connsiteY90" fmla="*/ 4674280 h 6576911"/>
              <a:gd name="connsiteX91" fmla="*/ 3178388 w 3904846"/>
              <a:gd name="connsiteY91" fmla="*/ 4674280 h 6576911"/>
              <a:gd name="connsiteX92" fmla="*/ 3239188 w 3904846"/>
              <a:gd name="connsiteY92" fmla="*/ 4735081 h 6576911"/>
              <a:gd name="connsiteX93" fmla="*/ 3239188 w 3904846"/>
              <a:gd name="connsiteY93" fmla="*/ 5199469 h 6576911"/>
              <a:gd name="connsiteX94" fmla="*/ 3178388 w 3904846"/>
              <a:gd name="connsiteY94" fmla="*/ 5260270 h 6576911"/>
              <a:gd name="connsiteX95" fmla="*/ 2713999 w 3904846"/>
              <a:gd name="connsiteY95" fmla="*/ 5260270 h 6576911"/>
              <a:gd name="connsiteX96" fmla="*/ 2653199 w 3904846"/>
              <a:gd name="connsiteY96" fmla="*/ 5199469 h 6576911"/>
              <a:gd name="connsiteX97" fmla="*/ 2653199 w 3904846"/>
              <a:gd name="connsiteY97" fmla="*/ 4735081 h 6576911"/>
              <a:gd name="connsiteX98" fmla="*/ 2713999 w 3904846"/>
              <a:gd name="connsiteY98" fmla="*/ 4674280 h 6576911"/>
              <a:gd name="connsiteX99" fmla="*/ 1377440 w 3904846"/>
              <a:gd name="connsiteY99" fmla="*/ 4674280 h 6576911"/>
              <a:gd name="connsiteX100" fmla="*/ 1841829 w 3904846"/>
              <a:gd name="connsiteY100" fmla="*/ 4674280 h 6576911"/>
              <a:gd name="connsiteX101" fmla="*/ 1902629 w 3904846"/>
              <a:gd name="connsiteY101" fmla="*/ 4735081 h 6576911"/>
              <a:gd name="connsiteX102" fmla="*/ 1902629 w 3904846"/>
              <a:gd name="connsiteY102" fmla="*/ 5199469 h 6576911"/>
              <a:gd name="connsiteX103" fmla="*/ 1841829 w 3904846"/>
              <a:gd name="connsiteY103" fmla="*/ 5260270 h 6576911"/>
              <a:gd name="connsiteX104" fmla="*/ 1377440 w 3904846"/>
              <a:gd name="connsiteY104" fmla="*/ 5260270 h 6576911"/>
              <a:gd name="connsiteX105" fmla="*/ 1316640 w 3904846"/>
              <a:gd name="connsiteY105" fmla="*/ 5199469 h 6576911"/>
              <a:gd name="connsiteX106" fmla="*/ 1316640 w 3904846"/>
              <a:gd name="connsiteY106" fmla="*/ 4735081 h 6576911"/>
              <a:gd name="connsiteX107" fmla="*/ 1377440 w 3904846"/>
              <a:gd name="connsiteY107" fmla="*/ 4674280 h 6576911"/>
              <a:gd name="connsiteX108" fmla="*/ 726458 w 3904846"/>
              <a:gd name="connsiteY108" fmla="*/ 4674280 h 6576911"/>
              <a:gd name="connsiteX109" fmla="*/ 1190845 w 3904846"/>
              <a:gd name="connsiteY109" fmla="*/ 4674280 h 6576911"/>
              <a:gd name="connsiteX110" fmla="*/ 1251646 w 3904846"/>
              <a:gd name="connsiteY110" fmla="*/ 4735081 h 6576911"/>
              <a:gd name="connsiteX111" fmla="*/ 1251646 w 3904846"/>
              <a:gd name="connsiteY111" fmla="*/ 5199469 h 6576911"/>
              <a:gd name="connsiteX112" fmla="*/ 1191894 w 3904846"/>
              <a:gd name="connsiteY112" fmla="*/ 5260270 h 6576911"/>
              <a:gd name="connsiteX113" fmla="*/ 726458 w 3904846"/>
              <a:gd name="connsiteY113" fmla="*/ 5260270 h 6576911"/>
              <a:gd name="connsiteX114" fmla="*/ 665657 w 3904846"/>
              <a:gd name="connsiteY114" fmla="*/ 5199469 h 6576911"/>
              <a:gd name="connsiteX115" fmla="*/ 665657 w 3904846"/>
              <a:gd name="connsiteY115" fmla="*/ 4735081 h 6576911"/>
              <a:gd name="connsiteX116" fmla="*/ 726458 w 3904846"/>
              <a:gd name="connsiteY116" fmla="*/ 4674280 h 6576911"/>
              <a:gd name="connsiteX117" fmla="*/ 60801 w 3904846"/>
              <a:gd name="connsiteY117" fmla="*/ 4674280 h 6576911"/>
              <a:gd name="connsiteX118" fmla="*/ 525189 w 3904846"/>
              <a:gd name="connsiteY118" fmla="*/ 4674280 h 6576911"/>
              <a:gd name="connsiteX119" fmla="*/ 585989 w 3904846"/>
              <a:gd name="connsiteY119" fmla="*/ 4735081 h 6576911"/>
              <a:gd name="connsiteX120" fmla="*/ 585989 w 3904846"/>
              <a:gd name="connsiteY120" fmla="*/ 5199469 h 6576911"/>
              <a:gd name="connsiteX121" fmla="*/ 526237 w 3904846"/>
              <a:gd name="connsiteY121" fmla="*/ 5260270 h 6576911"/>
              <a:gd name="connsiteX122" fmla="*/ 60801 w 3904846"/>
              <a:gd name="connsiteY122" fmla="*/ 5260270 h 6576911"/>
              <a:gd name="connsiteX123" fmla="*/ 0 w 3904846"/>
              <a:gd name="connsiteY123" fmla="*/ 5199469 h 6576911"/>
              <a:gd name="connsiteX124" fmla="*/ 0 w 3904846"/>
              <a:gd name="connsiteY124" fmla="*/ 4735081 h 6576911"/>
              <a:gd name="connsiteX125" fmla="*/ 60801 w 3904846"/>
              <a:gd name="connsiteY125" fmla="*/ 4674280 h 6576911"/>
              <a:gd name="connsiteX126" fmla="*/ 2713999 w 3904846"/>
              <a:gd name="connsiteY126" fmla="*/ 3990802 h 6576911"/>
              <a:gd name="connsiteX127" fmla="*/ 3178388 w 3904846"/>
              <a:gd name="connsiteY127" fmla="*/ 3990802 h 6576911"/>
              <a:gd name="connsiteX128" fmla="*/ 3239188 w 3904846"/>
              <a:gd name="connsiteY128" fmla="*/ 4051603 h 6576911"/>
              <a:gd name="connsiteX129" fmla="*/ 3239188 w 3904846"/>
              <a:gd name="connsiteY129" fmla="*/ 4515991 h 6576911"/>
              <a:gd name="connsiteX130" fmla="*/ 3178388 w 3904846"/>
              <a:gd name="connsiteY130" fmla="*/ 4576792 h 6576911"/>
              <a:gd name="connsiteX131" fmla="*/ 2713999 w 3904846"/>
              <a:gd name="connsiteY131" fmla="*/ 4576792 h 6576911"/>
              <a:gd name="connsiteX132" fmla="*/ 2653199 w 3904846"/>
              <a:gd name="connsiteY132" fmla="*/ 4515991 h 6576911"/>
              <a:gd name="connsiteX133" fmla="*/ 2653199 w 3904846"/>
              <a:gd name="connsiteY133" fmla="*/ 4051603 h 6576911"/>
              <a:gd name="connsiteX134" fmla="*/ 2713999 w 3904846"/>
              <a:gd name="connsiteY134" fmla="*/ 3990802 h 6576911"/>
              <a:gd name="connsiteX135" fmla="*/ 2043098 w 3904846"/>
              <a:gd name="connsiteY135" fmla="*/ 3990802 h 6576911"/>
              <a:gd name="connsiteX136" fmla="*/ 2507487 w 3904846"/>
              <a:gd name="connsiteY136" fmla="*/ 3990802 h 6576911"/>
              <a:gd name="connsiteX137" fmla="*/ 2568287 w 3904846"/>
              <a:gd name="connsiteY137" fmla="*/ 4051603 h 6576911"/>
              <a:gd name="connsiteX138" fmla="*/ 2568287 w 3904846"/>
              <a:gd name="connsiteY138" fmla="*/ 4515991 h 6576911"/>
              <a:gd name="connsiteX139" fmla="*/ 2507487 w 3904846"/>
              <a:gd name="connsiteY139" fmla="*/ 4576792 h 6576911"/>
              <a:gd name="connsiteX140" fmla="*/ 2043098 w 3904846"/>
              <a:gd name="connsiteY140" fmla="*/ 4576792 h 6576911"/>
              <a:gd name="connsiteX141" fmla="*/ 1982298 w 3904846"/>
              <a:gd name="connsiteY141" fmla="*/ 4515991 h 6576911"/>
              <a:gd name="connsiteX142" fmla="*/ 1982298 w 3904846"/>
              <a:gd name="connsiteY142" fmla="*/ 4051603 h 6576911"/>
              <a:gd name="connsiteX143" fmla="*/ 2043098 w 3904846"/>
              <a:gd name="connsiteY143" fmla="*/ 3990802 h 6576911"/>
              <a:gd name="connsiteX144" fmla="*/ 1377440 w 3904846"/>
              <a:gd name="connsiteY144" fmla="*/ 3990802 h 6576911"/>
              <a:gd name="connsiteX145" fmla="*/ 1841829 w 3904846"/>
              <a:gd name="connsiteY145" fmla="*/ 3990802 h 6576911"/>
              <a:gd name="connsiteX146" fmla="*/ 1902629 w 3904846"/>
              <a:gd name="connsiteY146" fmla="*/ 4051603 h 6576911"/>
              <a:gd name="connsiteX147" fmla="*/ 1902629 w 3904846"/>
              <a:gd name="connsiteY147" fmla="*/ 4515991 h 6576911"/>
              <a:gd name="connsiteX148" fmla="*/ 1841829 w 3904846"/>
              <a:gd name="connsiteY148" fmla="*/ 4576792 h 6576911"/>
              <a:gd name="connsiteX149" fmla="*/ 1377440 w 3904846"/>
              <a:gd name="connsiteY149" fmla="*/ 4576792 h 6576911"/>
              <a:gd name="connsiteX150" fmla="*/ 1316640 w 3904846"/>
              <a:gd name="connsiteY150" fmla="*/ 4515991 h 6576911"/>
              <a:gd name="connsiteX151" fmla="*/ 1316640 w 3904846"/>
              <a:gd name="connsiteY151" fmla="*/ 4051603 h 6576911"/>
              <a:gd name="connsiteX152" fmla="*/ 1377440 w 3904846"/>
              <a:gd name="connsiteY152" fmla="*/ 3990802 h 6576911"/>
              <a:gd name="connsiteX153" fmla="*/ 60801 w 3904846"/>
              <a:gd name="connsiteY153" fmla="*/ 3990802 h 6576911"/>
              <a:gd name="connsiteX154" fmla="*/ 525189 w 3904846"/>
              <a:gd name="connsiteY154" fmla="*/ 3990802 h 6576911"/>
              <a:gd name="connsiteX155" fmla="*/ 585989 w 3904846"/>
              <a:gd name="connsiteY155" fmla="*/ 4051603 h 6576911"/>
              <a:gd name="connsiteX156" fmla="*/ 585989 w 3904846"/>
              <a:gd name="connsiteY156" fmla="*/ 4515991 h 6576911"/>
              <a:gd name="connsiteX157" fmla="*/ 526237 w 3904846"/>
              <a:gd name="connsiteY157" fmla="*/ 4576792 h 6576911"/>
              <a:gd name="connsiteX158" fmla="*/ 60801 w 3904846"/>
              <a:gd name="connsiteY158" fmla="*/ 4576792 h 6576911"/>
              <a:gd name="connsiteX159" fmla="*/ 0 w 3904846"/>
              <a:gd name="connsiteY159" fmla="*/ 4515991 h 6576911"/>
              <a:gd name="connsiteX160" fmla="*/ 0 w 3904846"/>
              <a:gd name="connsiteY160" fmla="*/ 4051603 h 6576911"/>
              <a:gd name="connsiteX161" fmla="*/ 60801 w 3904846"/>
              <a:gd name="connsiteY161" fmla="*/ 3990802 h 6576911"/>
              <a:gd name="connsiteX162" fmla="*/ 3379657 w 3904846"/>
              <a:gd name="connsiteY162" fmla="*/ 3308372 h 6576911"/>
              <a:gd name="connsiteX163" fmla="*/ 3844046 w 3904846"/>
              <a:gd name="connsiteY163" fmla="*/ 3308372 h 6576911"/>
              <a:gd name="connsiteX164" fmla="*/ 3904846 w 3904846"/>
              <a:gd name="connsiteY164" fmla="*/ 3369173 h 6576911"/>
              <a:gd name="connsiteX165" fmla="*/ 3904846 w 3904846"/>
              <a:gd name="connsiteY165" fmla="*/ 3833561 h 6576911"/>
              <a:gd name="connsiteX166" fmla="*/ 3844046 w 3904846"/>
              <a:gd name="connsiteY166" fmla="*/ 3894362 h 6576911"/>
              <a:gd name="connsiteX167" fmla="*/ 3379657 w 3904846"/>
              <a:gd name="connsiteY167" fmla="*/ 3894362 h 6576911"/>
              <a:gd name="connsiteX168" fmla="*/ 3318857 w 3904846"/>
              <a:gd name="connsiteY168" fmla="*/ 3833561 h 6576911"/>
              <a:gd name="connsiteX169" fmla="*/ 3318857 w 3904846"/>
              <a:gd name="connsiteY169" fmla="*/ 3369173 h 6576911"/>
              <a:gd name="connsiteX170" fmla="*/ 3379657 w 3904846"/>
              <a:gd name="connsiteY170" fmla="*/ 3308372 h 6576911"/>
              <a:gd name="connsiteX171" fmla="*/ 2713999 w 3904846"/>
              <a:gd name="connsiteY171" fmla="*/ 3308372 h 6576911"/>
              <a:gd name="connsiteX172" fmla="*/ 3178388 w 3904846"/>
              <a:gd name="connsiteY172" fmla="*/ 3308372 h 6576911"/>
              <a:gd name="connsiteX173" fmla="*/ 3239188 w 3904846"/>
              <a:gd name="connsiteY173" fmla="*/ 3369173 h 6576911"/>
              <a:gd name="connsiteX174" fmla="*/ 3239188 w 3904846"/>
              <a:gd name="connsiteY174" fmla="*/ 3833561 h 6576911"/>
              <a:gd name="connsiteX175" fmla="*/ 3178388 w 3904846"/>
              <a:gd name="connsiteY175" fmla="*/ 3894362 h 6576911"/>
              <a:gd name="connsiteX176" fmla="*/ 2713999 w 3904846"/>
              <a:gd name="connsiteY176" fmla="*/ 3894362 h 6576911"/>
              <a:gd name="connsiteX177" fmla="*/ 2653199 w 3904846"/>
              <a:gd name="connsiteY177" fmla="*/ 3833561 h 6576911"/>
              <a:gd name="connsiteX178" fmla="*/ 2653199 w 3904846"/>
              <a:gd name="connsiteY178" fmla="*/ 3369173 h 6576911"/>
              <a:gd name="connsiteX179" fmla="*/ 2713999 w 3904846"/>
              <a:gd name="connsiteY179" fmla="*/ 3308372 h 6576911"/>
              <a:gd name="connsiteX180" fmla="*/ 1377440 w 3904846"/>
              <a:gd name="connsiteY180" fmla="*/ 3308372 h 6576911"/>
              <a:gd name="connsiteX181" fmla="*/ 1841829 w 3904846"/>
              <a:gd name="connsiteY181" fmla="*/ 3308372 h 6576911"/>
              <a:gd name="connsiteX182" fmla="*/ 1902629 w 3904846"/>
              <a:gd name="connsiteY182" fmla="*/ 3369173 h 6576911"/>
              <a:gd name="connsiteX183" fmla="*/ 1902629 w 3904846"/>
              <a:gd name="connsiteY183" fmla="*/ 3833561 h 6576911"/>
              <a:gd name="connsiteX184" fmla="*/ 1841829 w 3904846"/>
              <a:gd name="connsiteY184" fmla="*/ 3894362 h 6576911"/>
              <a:gd name="connsiteX185" fmla="*/ 1377440 w 3904846"/>
              <a:gd name="connsiteY185" fmla="*/ 3894362 h 6576911"/>
              <a:gd name="connsiteX186" fmla="*/ 1316640 w 3904846"/>
              <a:gd name="connsiteY186" fmla="*/ 3833561 h 6576911"/>
              <a:gd name="connsiteX187" fmla="*/ 1316640 w 3904846"/>
              <a:gd name="connsiteY187" fmla="*/ 3369173 h 6576911"/>
              <a:gd name="connsiteX188" fmla="*/ 1377440 w 3904846"/>
              <a:gd name="connsiteY188" fmla="*/ 3308372 h 6576911"/>
              <a:gd name="connsiteX189" fmla="*/ 726458 w 3904846"/>
              <a:gd name="connsiteY189" fmla="*/ 3308372 h 6576911"/>
              <a:gd name="connsiteX190" fmla="*/ 1190845 w 3904846"/>
              <a:gd name="connsiteY190" fmla="*/ 3308372 h 6576911"/>
              <a:gd name="connsiteX191" fmla="*/ 1251646 w 3904846"/>
              <a:gd name="connsiteY191" fmla="*/ 3369173 h 6576911"/>
              <a:gd name="connsiteX192" fmla="*/ 1251646 w 3904846"/>
              <a:gd name="connsiteY192" fmla="*/ 3833561 h 6576911"/>
              <a:gd name="connsiteX193" fmla="*/ 1191894 w 3904846"/>
              <a:gd name="connsiteY193" fmla="*/ 3894362 h 6576911"/>
              <a:gd name="connsiteX194" fmla="*/ 726458 w 3904846"/>
              <a:gd name="connsiteY194" fmla="*/ 3894362 h 6576911"/>
              <a:gd name="connsiteX195" fmla="*/ 665657 w 3904846"/>
              <a:gd name="connsiteY195" fmla="*/ 3833561 h 6576911"/>
              <a:gd name="connsiteX196" fmla="*/ 665657 w 3904846"/>
              <a:gd name="connsiteY196" fmla="*/ 3369173 h 6576911"/>
              <a:gd name="connsiteX197" fmla="*/ 726458 w 3904846"/>
              <a:gd name="connsiteY197" fmla="*/ 3308372 h 6576911"/>
              <a:gd name="connsiteX198" fmla="*/ 60801 w 3904846"/>
              <a:gd name="connsiteY198" fmla="*/ 3308372 h 6576911"/>
              <a:gd name="connsiteX199" fmla="*/ 525189 w 3904846"/>
              <a:gd name="connsiteY199" fmla="*/ 3308372 h 6576911"/>
              <a:gd name="connsiteX200" fmla="*/ 585989 w 3904846"/>
              <a:gd name="connsiteY200" fmla="*/ 3369173 h 6576911"/>
              <a:gd name="connsiteX201" fmla="*/ 585989 w 3904846"/>
              <a:gd name="connsiteY201" fmla="*/ 3833561 h 6576911"/>
              <a:gd name="connsiteX202" fmla="*/ 526237 w 3904846"/>
              <a:gd name="connsiteY202" fmla="*/ 3894362 h 6576911"/>
              <a:gd name="connsiteX203" fmla="*/ 60801 w 3904846"/>
              <a:gd name="connsiteY203" fmla="*/ 3894362 h 6576911"/>
              <a:gd name="connsiteX204" fmla="*/ 0 w 3904846"/>
              <a:gd name="connsiteY204" fmla="*/ 3833561 h 6576911"/>
              <a:gd name="connsiteX205" fmla="*/ 0 w 3904846"/>
              <a:gd name="connsiteY205" fmla="*/ 3369173 h 6576911"/>
              <a:gd name="connsiteX206" fmla="*/ 60801 w 3904846"/>
              <a:gd name="connsiteY206" fmla="*/ 3308372 h 6576911"/>
              <a:gd name="connsiteX207" fmla="*/ 3379657 w 3904846"/>
              <a:gd name="connsiteY207" fmla="*/ 2658438 h 6576911"/>
              <a:gd name="connsiteX208" fmla="*/ 3844046 w 3904846"/>
              <a:gd name="connsiteY208" fmla="*/ 2658438 h 6576911"/>
              <a:gd name="connsiteX209" fmla="*/ 3904846 w 3904846"/>
              <a:gd name="connsiteY209" fmla="*/ 2719240 h 6576911"/>
              <a:gd name="connsiteX210" fmla="*/ 3904846 w 3904846"/>
              <a:gd name="connsiteY210" fmla="*/ 3183627 h 6576911"/>
              <a:gd name="connsiteX211" fmla="*/ 3844046 w 3904846"/>
              <a:gd name="connsiteY211" fmla="*/ 3244428 h 6576911"/>
              <a:gd name="connsiteX212" fmla="*/ 3379657 w 3904846"/>
              <a:gd name="connsiteY212" fmla="*/ 3244428 h 6576911"/>
              <a:gd name="connsiteX213" fmla="*/ 3318857 w 3904846"/>
              <a:gd name="connsiteY213" fmla="*/ 3183627 h 6576911"/>
              <a:gd name="connsiteX214" fmla="*/ 3318857 w 3904846"/>
              <a:gd name="connsiteY214" fmla="*/ 2719240 h 6576911"/>
              <a:gd name="connsiteX215" fmla="*/ 3379657 w 3904846"/>
              <a:gd name="connsiteY215" fmla="*/ 2658438 h 6576911"/>
              <a:gd name="connsiteX216" fmla="*/ 2713999 w 3904846"/>
              <a:gd name="connsiteY216" fmla="*/ 2658438 h 6576911"/>
              <a:gd name="connsiteX217" fmla="*/ 3178388 w 3904846"/>
              <a:gd name="connsiteY217" fmla="*/ 2658438 h 6576911"/>
              <a:gd name="connsiteX218" fmla="*/ 3239188 w 3904846"/>
              <a:gd name="connsiteY218" fmla="*/ 2719240 h 6576911"/>
              <a:gd name="connsiteX219" fmla="*/ 3239188 w 3904846"/>
              <a:gd name="connsiteY219" fmla="*/ 3183627 h 6576911"/>
              <a:gd name="connsiteX220" fmla="*/ 3178388 w 3904846"/>
              <a:gd name="connsiteY220" fmla="*/ 3244428 h 6576911"/>
              <a:gd name="connsiteX221" fmla="*/ 2713999 w 3904846"/>
              <a:gd name="connsiteY221" fmla="*/ 3244428 h 6576911"/>
              <a:gd name="connsiteX222" fmla="*/ 2653199 w 3904846"/>
              <a:gd name="connsiteY222" fmla="*/ 3183627 h 6576911"/>
              <a:gd name="connsiteX223" fmla="*/ 2653199 w 3904846"/>
              <a:gd name="connsiteY223" fmla="*/ 2719240 h 6576911"/>
              <a:gd name="connsiteX224" fmla="*/ 2713999 w 3904846"/>
              <a:gd name="connsiteY224" fmla="*/ 2658438 h 6576911"/>
              <a:gd name="connsiteX225" fmla="*/ 2043098 w 3904846"/>
              <a:gd name="connsiteY225" fmla="*/ 2658438 h 6576911"/>
              <a:gd name="connsiteX226" fmla="*/ 2507487 w 3904846"/>
              <a:gd name="connsiteY226" fmla="*/ 2658438 h 6576911"/>
              <a:gd name="connsiteX227" fmla="*/ 2568287 w 3904846"/>
              <a:gd name="connsiteY227" fmla="*/ 2719240 h 6576911"/>
              <a:gd name="connsiteX228" fmla="*/ 2568287 w 3904846"/>
              <a:gd name="connsiteY228" fmla="*/ 3183627 h 6576911"/>
              <a:gd name="connsiteX229" fmla="*/ 2507487 w 3904846"/>
              <a:gd name="connsiteY229" fmla="*/ 3244428 h 6576911"/>
              <a:gd name="connsiteX230" fmla="*/ 2043098 w 3904846"/>
              <a:gd name="connsiteY230" fmla="*/ 3244428 h 6576911"/>
              <a:gd name="connsiteX231" fmla="*/ 1982298 w 3904846"/>
              <a:gd name="connsiteY231" fmla="*/ 3183627 h 6576911"/>
              <a:gd name="connsiteX232" fmla="*/ 1982298 w 3904846"/>
              <a:gd name="connsiteY232" fmla="*/ 2719240 h 6576911"/>
              <a:gd name="connsiteX233" fmla="*/ 2043098 w 3904846"/>
              <a:gd name="connsiteY233" fmla="*/ 2658438 h 6576911"/>
              <a:gd name="connsiteX234" fmla="*/ 1377440 w 3904846"/>
              <a:gd name="connsiteY234" fmla="*/ 2658438 h 6576911"/>
              <a:gd name="connsiteX235" fmla="*/ 1841829 w 3904846"/>
              <a:gd name="connsiteY235" fmla="*/ 2658438 h 6576911"/>
              <a:gd name="connsiteX236" fmla="*/ 1902629 w 3904846"/>
              <a:gd name="connsiteY236" fmla="*/ 2719240 h 6576911"/>
              <a:gd name="connsiteX237" fmla="*/ 1902629 w 3904846"/>
              <a:gd name="connsiteY237" fmla="*/ 3183627 h 6576911"/>
              <a:gd name="connsiteX238" fmla="*/ 1841829 w 3904846"/>
              <a:gd name="connsiteY238" fmla="*/ 3244428 h 6576911"/>
              <a:gd name="connsiteX239" fmla="*/ 1377440 w 3904846"/>
              <a:gd name="connsiteY239" fmla="*/ 3244428 h 6576911"/>
              <a:gd name="connsiteX240" fmla="*/ 1316640 w 3904846"/>
              <a:gd name="connsiteY240" fmla="*/ 3183627 h 6576911"/>
              <a:gd name="connsiteX241" fmla="*/ 1316640 w 3904846"/>
              <a:gd name="connsiteY241" fmla="*/ 2719240 h 6576911"/>
              <a:gd name="connsiteX242" fmla="*/ 1377440 w 3904846"/>
              <a:gd name="connsiteY242" fmla="*/ 2658438 h 6576911"/>
              <a:gd name="connsiteX243" fmla="*/ 726458 w 3904846"/>
              <a:gd name="connsiteY243" fmla="*/ 2658438 h 6576911"/>
              <a:gd name="connsiteX244" fmla="*/ 1190845 w 3904846"/>
              <a:gd name="connsiteY244" fmla="*/ 2658438 h 6576911"/>
              <a:gd name="connsiteX245" fmla="*/ 1251646 w 3904846"/>
              <a:gd name="connsiteY245" fmla="*/ 2719240 h 6576911"/>
              <a:gd name="connsiteX246" fmla="*/ 1251646 w 3904846"/>
              <a:gd name="connsiteY246" fmla="*/ 3183627 h 6576911"/>
              <a:gd name="connsiteX247" fmla="*/ 1191894 w 3904846"/>
              <a:gd name="connsiteY247" fmla="*/ 3244428 h 6576911"/>
              <a:gd name="connsiteX248" fmla="*/ 726458 w 3904846"/>
              <a:gd name="connsiteY248" fmla="*/ 3244428 h 6576911"/>
              <a:gd name="connsiteX249" fmla="*/ 665657 w 3904846"/>
              <a:gd name="connsiteY249" fmla="*/ 3183627 h 6576911"/>
              <a:gd name="connsiteX250" fmla="*/ 665657 w 3904846"/>
              <a:gd name="connsiteY250" fmla="*/ 2719240 h 6576911"/>
              <a:gd name="connsiteX251" fmla="*/ 726458 w 3904846"/>
              <a:gd name="connsiteY251" fmla="*/ 2658438 h 6576911"/>
              <a:gd name="connsiteX252" fmla="*/ 2713999 w 3904846"/>
              <a:gd name="connsiteY252" fmla="*/ 1976007 h 6576911"/>
              <a:gd name="connsiteX253" fmla="*/ 3178388 w 3904846"/>
              <a:gd name="connsiteY253" fmla="*/ 1976007 h 6576911"/>
              <a:gd name="connsiteX254" fmla="*/ 3239188 w 3904846"/>
              <a:gd name="connsiteY254" fmla="*/ 2036807 h 6576911"/>
              <a:gd name="connsiteX255" fmla="*/ 3239188 w 3904846"/>
              <a:gd name="connsiteY255" fmla="*/ 2501196 h 6576911"/>
              <a:gd name="connsiteX256" fmla="*/ 3178388 w 3904846"/>
              <a:gd name="connsiteY256" fmla="*/ 2561997 h 6576911"/>
              <a:gd name="connsiteX257" fmla="*/ 2713999 w 3904846"/>
              <a:gd name="connsiteY257" fmla="*/ 2561997 h 6576911"/>
              <a:gd name="connsiteX258" fmla="*/ 2653199 w 3904846"/>
              <a:gd name="connsiteY258" fmla="*/ 2501196 h 6576911"/>
              <a:gd name="connsiteX259" fmla="*/ 2653199 w 3904846"/>
              <a:gd name="connsiteY259" fmla="*/ 2036807 h 6576911"/>
              <a:gd name="connsiteX260" fmla="*/ 2713999 w 3904846"/>
              <a:gd name="connsiteY260" fmla="*/ 1976007 h 6576911"/>
              <a:gd name="connsiteX261" fmla="*/ 2043098 w 3904846"/>
              <a:gd name="connsiteY261" fmla="*/ 1976007 h 6576911"/>
              <a:gd name="connsiteX262" fmla="*/ 2507487 w 3904846"/>
              <a:gd name="connsiteY262" fmla="*/ 1976007 h 6576911"/>
              <a:gd name="connsiteX263" fmla="*/ 2568287 w 3904846"/>
              <a:gd name="connsiteY263" fmla="*/ 2036807 h 6576911"/>
              <a:gd name="connsiteX264" fmla="*/ 2568287 w 3904846"/>
              <a:gd name="connsiteY264" fmla="*/ 2501196 h 6576911"/>
              <a:gd name="connsiteX265" fmla="*/ 2507487 w 3904846"/>
              <a:gd name="connsiteY265" fmla="*/ 2561997 h 6576911"/>
              <a:gd name="connsiteX266" fmla="*/ 2043098 w 3904846"/>
              <a:gd name="connsiteY266" fmla="*/ 2561997 h 6576911"/>
              <a:gd name="connsiteX267" fmla="*/ 1982298 w 3904846"/>
              <a:gd name="connsiteY267" fmla="*/ 2501196 h 6576911"/>
              <a:gd name="connsiteX268" fmla="*/ 1982298 w 3904846"/>
              <a:gd name="connsiteY268" fmla="*/ 2036807 h 6576911"/>
              <a:gd name="connsiteX269" fmla="*/ 2043098 w 3904846"/>
              <a:gd name="connsiteY269" fmla="*/ 1976007 h 6576911"/>
              <a:gd name="connsiteX270" fmla="*/ 726458 w 3904846"/>
              <a:gd name="connsiteY270" fmla="*/ 1976007 h 6576911"/>
              <a:gd name="connsiteX271" fmla="*/ 1190845 w 3904846"/>
              <a:gd name="connsiteY271" fmla="*/ 1976007 h 6576911"/>
              <a:gd name="connsiteX272" fmla="*/ 1251646 w 3904846"/>
              <a:gd name="connsiteY272" fmla="*/ 2036807 h 6576911"/>
              <a:gd name="connsiteX273" fmla="*/ 1251646 w 3904846"/>
              <a:gd name="connsiteY273" fmla="*/ 2501196 h 6576911"/>
              <a:gd name="connsiteX274" fmla="*/ 1191894 w 3904846"/>
              <a:gd name="connsiteY274" fmla="*/ 2561997 h 6576911"/>
              <a:gd name="connsiteX275" fmla="*/ 726458 w 3904846"/>
              <a:gd name="connsiteY275" fmla="*/ 2561997 h 6576911"/>
              <a:gd name="connsiteX276" fmla="*/ 665657 w 3904846"/>
              <a:gd name="connsiteY276" fmla="*/ 2501196 h 6576911"/>
              <a:gd name="connsiteX277" fmla="*/ 665657 w 3904846"/>
              <a:gd name="connsiteY277" fmla="*/ 2036807 h 6576911"/>
              <a:gd name="connsiteX278" fmla="*/ 726458 w 3904846"/>
              <a:gd name="connsiteY278" fmla="*/ 1976007 h 6576911"/>
              <a:gd name="connsiteX279" fmla="*/ 60801 w 3904846"/>
              <a:gd name="connsiteY279" fmla="*/ 1976007 h 6576911"/>
              <a:gd name="connsiteX280" fmla="*/ 525189 w 3904846"/>
              <a:gd name="connsiteY280" fmla="*/ 1976007 h 6576911"/>
              <a:gd name="connsiteX281" fmla="*/ 585989 w 3904846"/>
              <a:gd name="connsiteY281" fmla="*/ 2036807 h 6576911"/>
              <a:gd name="connsiteX282" fmla="*/ 585989 w 3904846"/>
              <a:gd name="connsiteY282" fmla="*/ 2501196 h 6576911"/>
              <a:gd name="connsiteX283" fmla="*/ 526237 w 3904846"/>
              <a:gd name="connsiteY283" fmla="*/ 2561997 h 6576911"/>
              <a:gd name="connsiteX284" fmla="*/ 60801 w 3904846"/>
              <a:gd name="connsiteY284" fmla="*/ 2561997 h 6576911"/>
              <a:gd name="connsiteX285" fmla="*/ 0 w 3904846"/>
              <a:gd name="connsiteY285" fmla="*/ 2501196 h 6576911"/>
              <a:gd name="connsiteX286" fmla="*/ 0 w 3904846"/>
              <a:gd name="connsiteY286" fmla="*/ 2036807 h 6576911"/>
              <a:gd name="connsiteX287" fmla="*/ 60801 w 3904846"/>
              <a:gd name="connsiteY287" fmla="*/ 1976007 h 6576911"/>
              <a:gd name="connsiteX288" fmla="*/ 3379657 w 3904846"/>
              <a:gd name="connsiteY288" fmla="*/ 1317689 h 6576911"/>
              <a:gd name="connsiteX289" fmla="*/ 3844046 w 3904846"/>
              <a:gd name="connsiteY289" fmla="*/ 1317689 h 6576911"/>
              <a:gd name="connsiteX290" fmla="*/ 3904846 w 3904846"/>
              <a:gd name="connsiteY290" fmla="*/ 1378489 h 6576911"/>
              <a:gd name="connsiteX291" fmla="*/ 3904846 w 3904846"/>
              <a:gd name="connsiteY291" fmla="*/ 1842877 h 6576911"/>
              <a:gd name="connsiteX292" fmla="*/ 3844046 w 3904846"/>
              <a:gd name="connsiteY292" fmla="*/ 1903677 h 6576911"/>
              <a:gd name="connsiteX293" fmla="*/ 3379657 w 3904846"/>
              <a:gd name="connsiteY293" fmla="*/ 1903677 h 6576911"/>
              <a:gd name="connsiteX294" fmla="*/ 3318857 w 3904846"/>
              <a:gd name="connsiteY294" fmla="*/ 1842877 h 6576911"/>
              <a:gd name="connsiteX295" fmla="*/ 3318857 w 3904846"/>
              <a:gd name="connsiteY295" fmla="*/ 1378489 h 6576911"/>
              <a:gd name="connsiteX296" fmla="*/ 3379657 w 3904846"/>
              <a:gd name="connsiteY296" fmla="*/ 1317689 h 6576911"/>
              <a:gd name="connsiteX297" fmla="*/ 2713999 w 3904846"/>
              <a:gd name="connsiteY297" fmla="*/ 1317689 h 6576911"/>
              <a:gd name="connsiteX298" fmla="*/ 3178388 w 3904846"/>
              <a:gd name="connsiteY298" fmla="*/ 1317689 h 6576911"/>
              <a:gd name="connsiteX299" fmla="*/ 3239188 w 3904846"/>
              <a:gd name="connsiteY299" fmla="*/ 1378489 h 6576911"/>
              <a:gd name="connsiteX300" fmla="*/ 3239188 w 3904846"/>
              <a:gd name="connsiteY300" fmla="*/ 1842877 h 6576911"/>
              <a:gd name="connsiteX301" fmla="*/ 3178388 w 3904846"/>
              <a:gd name="connsiteY301" fmla="*/ 1903677 h 6576911"/>
              <a:gd name="connsiteX302" fmla="*/ 2713999 w 3904846"/>
              <a:gd name="connsiteY302" fmla="*/ 1903677 h 6576911"/>
              <a:gd name="connsiteX303" fmla="*/ 2653199 w 3904846"/>
              <a:gd name="connsiteY303" fmla="*/ 1842877 h 6576911"/>
              <a:gd name="connsiteX304" fmla="*/ 2653199 w 3904846"/>
              <a:gd name="connsiteY304" fmla="*/ 1378489 h 6576911"/>
              <a:gd name="connsiteX305" fmla="*/ 2713999 w 3904846"/>
              <a:gd name="connsiteY305" fmla="*/ 1317689 h 6576911"/>
              <a:gd name="connsiteX306" fmla="*/ 2043098 w 3904846"/>
              <a:gd name="connsiteY306" fmla="*/ 1317689 h 6576911"/>
              <a:gd name="connsiteX307" fmla="*/ 2507487 w 3904846"/>
              <a:gd name="connsiteY307" fmla="*/ 1317689 h 6576911"/>
              <a:gd name="connsiteX308" fmla="*/ 2568287 w 3904846"/>
              <a:gd name="connsiteY308" fmla="*/ 1378489 h 6576911"/>
              <a:gd name="connsiteX309" fmla="*/ 2568287 w 3904846"/>
              <a:gd name="connsiteY309" fmla="*/ 1842877 h 6576911"/>
              <a:gd name="connsiteX310" fmla="*/ 2507487 w 3904846"/>
              <a:gd name="connsiteY310" fmla="*/ 1903677 h 6576911"/>
              <a:gd name="connsiteX311" fmla="*/ 2043098 w 3904846"/>
              <a:gd name="connsiteY311" fmla="*/ 1903677 h 6576911"/>
              <a:gd name="connsiteX312" fmla="*/ 1982298 w 3904846"/>
              <a:gd name="connsiteY312" fmla="*/ 1842877 h 6576911"/>
              <a:gd name="connsiteX313" fmla="*/ 1982298 w 3904846"/>
              <a:gd name="connsiteY313" fmla="*/ 1378489 h 6576911"/>
              <a:gd name="connsiteX314" fmla="*/ 2043098 w 3904846"/>
              <a:gd name="connsiteY314" fmla="*/ 1317689 h 6576911"/>
              <a:gd name="connsiteX315" fmla="*/ 1377440 w 3904846"/>
              <a:gd name="connsiteY315" fmla="*/ 1317689 h 6576911"/>
              <a:gd name="connsiteX316" fmla="*/ 1841829 w 3904846"/>
              <a:gd name="connsiteY316" fmla="*/ 1317689 h 6576911"/>
              <a:gd name="connsiteX317" fmla="*/ 1902629 w 3904846"/>
              <a:gd name="connsiteY317" fmla="*/ 1378489 h 6576911"/>
              <a:gd name="connsiteX318" fmla="*/ 1902629 w 3904846"/>
              <a:gd name="connsiteY318" fmla="*/ 1842877 h 6576911"/>
              <a:gd name="connsiteX319" fmla="*/ 1841829 w 3904846"/>
              <a:gd name="connsiteY319" fmla="*/ 1903677 h 6576911"/>
              <a:gd name="connsiteX320" fmla="*/ 1377440 w 3904846"/>
              <a:gd name="connsiteY320" fmla="*/ 1903677 h 6576911"/>
              <a:gd name="connsiteX321" fmla="*/ 1316640 w 3904846"/>
              <a:gd name="connsiteY321" fmla="*/ 1842877 h 6576911"/>
              <a:gd name="connsiteX322" fmla="*/ 1316640 w 3904846"/>
              <a:gd name="connsiteY322" fmla="*/ 1378489 h 6576911"/>
              <a:gd name="connsiteX323" fmla="*/ 1377440 w 3904846"/>
              <a:gd name="connsiteY323" fmla="*/ 1317689 h 6576911"/>
              <a:gd name="connsiteX324" fmla="*/ 726458 w 3904846"/>
              <a:gd name="connsiteY324" fmla="*/ 1317689 h 6576911"/>
              <a:gd name="connsiteX325" fmla="*/ 1190845 w 3904846"/>
              <a:gd name="connsiteY325" fmla="*/ 1317689 h 6576911"/>
              <a:gd name="connsiteX326" fmla="*/ 1251646 w 3904846"/>
              <a:gd name="connsiteY326" fmla="*/ 1378490 h 6576911"/>
              <a:gd name="connsiteX327" fmla="*/ 1251646 w 3904846"/>
              <a:gd name="connsiteY327" fmla="*/ 1842877 h 6576911"/>
              <a:gd name="connsiteX328" fmla="*/ 1191894 w 3904846"/>
              <a:gd name="connsiteY328" fmla="*/ 1903677 h 6576911"/>
              <a:gd name="connsiteX329" fmla="*/ 726458 w 3904846"/>
              <a:gd name="connsiteY329" fmla="*/ 1903677 h 6576911"/>
              <a:gd name="connsiteX330" fmla="*/ 665657 w 3904846"/>
              <a:gd name="connsiteY330" fmla="*/ 1842877 h 6576911"/>
              <a:gd name="connsiteX331" fmla="*/ 665657 w 3904846"/>
              <a:gd name="connsiteY331" fmla="*/ 1378490 h 6576911"/>
              <a:gd name="connsiteX332" fmla="*/ 726458 w 3904846"/>
              <a:gd name="connsiteY332" fmla="*/ 1317689 h 6576911"/>
              <a:gd name="connsiteX333" fmla="*/ 3379657 w 3904846"/>
              <a:gd name="connsiteY333" fmla="*/ 658321 h 6576911"/>
              <a:gd name="connsiteX334" fmla="*/ 3844046 w 3904846"/>
              <a:gd name="connsiteY334" fmla="*/ 658321 h 6576911"/>
              <a:gd name="connsiteX335" fmla="*/ 3904846 w 3904846"/>
              <a:gd name="connsiteY335" fmla="*/ 719120 h 6576911"/>
              <a:gd name="connsiteX336" fmla="*/ 3904846 w 3904846"/>
              <a:gd name="connsiteY336" fmla="*/ 1183509 h 6576911"/>
              <a:gd name="connsiteX337" fmla="*/ 3844046 w 3904846"/>
              <a:gd name="connsiteY337" fmla="*/ 1245358 h 6576911"/>
              <a:gd name="connsiteX338" fmla="*/ 3379657 w 3904846"/>
              <a:gd name="connsiteY338" fmla="*/ 1245358 h 6576911"/>
              <a:gd name="connsiteX339" fmla="*/ 3318857 w 3904846"/>
              <a:gd name="connsiteY339" fmla="*/ 1184557 h 6576911"/>
              <a:gd name="connsiteX340" fmla="*/ 3318857 w 3904846"/>
              <a:gd name="connsiteY340" fmla="*/ 719120 h 6576911"/>
              <a:gd name="connsiteX341" fmla="*/ 3379657 w 3904846"/>
              <a:gd name="connsiteY341" fmla="*/ 658321 h 6576911"/>
              <a:gd name="connsiteX342" fmla="*/ 2713999 w 3904846"/>
              <a:gd name="connsiteY342" fmla="*/ 658321 h 6576911"/>
              <a:gd name="connsiteX343" fmla="*/ 3178388 w 3904846"/>
              <a:gd name="connsiteY343" fmla="*/ 658321 h 6576911"/>
              <a:gd name="connsiteX344" fmla="*/ 3239188 w 3904846"/>
              <a:gd name="connsiteY344" fmla="*/ 719120 h 6576911"/>
              <a:gd name="connsiteX345" fmla="*/ 3239188 w 3904846"/>
              <a:gd name="connsiteY345" fmla="*/ 1183509 h 6576911"/>
              <a:gd name="connsiteX346" fmla="*/ 3178388 w 3904846"/>
              <a:gd name="connsiteY346" fmla="*/ 1245358 h 6576911"/>
              <a:gd name="connsiteX347" fmla="*/ 2713999 w 3904846"/>
              <a:gd name="connsiteY347" fmla="*/ 1245358 h 6576911"/>
              <a:gd name="connsiteX348" fmla="*/ 2653199 w 3904846"/>
              <a:gd name="connsiteY348" fmla="*/ 1184558 h 6576911"/>
              <a:gd name="connsiteX349" fmla="*/ 2653199 w 3904846"/>
              <a:gd name="connsiteY349" fmla="*/ 719120 h 6576911"/>
              <a:gd name="connsiteX350" fmla="*/ 2713999 w 3904846"/>
              <a:gd name="connsiteY350" fmla="*/ 658321 h 6576911"/>
              <a:gd name="connsiteX351" fmla="*/ 1377440 w 3904846"/>
              <a:gd name="connsiteY351" fmla="*/ 658321 h 6576911"/>
              <a:gd name="connsiteX352" fmla="*/ 1841829 w 3904846"/>
              <a:gd name="connsiteY352" fmla="*/ 658321 h 6576911"/>
              <a:gd name="connsiteX353" fmla="*/ 1902629 w 3904846"/>
              <a:gd name="connsiteY353" fmla="*/ 719121 h 6576911"/>
              <a:gd name="connsiteX354" fmla="*/ 1902629 w 3904846"/>
              <a:gd name="connsiteY354" fmla="*/ 1183509 h 6576911"/>
              <a:gd name="connsiteX355" fmla="*/ 1841829 w 3904846"/>
              <a:gd name="connsiteY355" fmla="*/ 1245358 h 6576911"/>
              <a:gd name="connsiteX356" fmla="*/ 1377440 w 3904846"/>
              <a:gd name="connsiteY356" fmla="*/ 1245358 h 6576911"/>
              <a:gd name="connsiteX357" fmla="*/ 1316640 w 3904846"/>
              <a:gd name="connsiteY357" fmla="*/ 1184558 h 6576911"/>
              <a:gd name="connsiteX358" fmla="*/ 1316640 w 3904846"/>
              <a:gd name="connsiteY358" fmla="*/ 719121 h 6576911"/>
              <a:gd name="connsiteX359" fmla="*/ 1377440 w 3904846"/>
              <a:gd name="connsiteY359" fmla="*/ 658321 h 6576911"/>
              <a:gd name="connsiteX360" fmla="*/ 726458 w 3904846"/>
              <a:gd name="connsiteY360" fmla="*/ 658321 h 6576911"/>
              <a:gd name="connsiteX361" fmla="*/ 1190845 w 3904846"/>
              <a:gd name="connsiteY361" fmla="*/ 658321 h 6576911"/>
              <a:gd name="connsiteX362" fmla="*/ 1251646 w 3904846"/>
              <a:gd name="connsiteY362" fmla="*/ 719121 h 6576911"/>
              <a:gd name="connsiteX363" fmla="*/ 1251646 w 3904846"/>
              <a:gd name="connsiteY363" fmla="*/ 1183509 h 6576911"/>
              <a:gd name="connsiteX364" fmla="*/ 1191894 w 3904846"/>
              <a:gd name="connsiteY364" fmla="*/ 1245359 h 6576911"/>
              <a:gd name="connsiteX365" fmla="*/ 726458 w 3904846"/>
              <a:gd name="connsiteY365" fmla="*/ 1245359 h 6576911"/>
              <a:gd name="connsiteX366" fmla="*/ 665657 w 3904846"/>
              <a:gd name="connsiteY366" fmla="*/ 1184558 h 6576911"/>
              <a:gd name="connsiteX367" fmla="*/ 665657 w 3904846"/>
              <a:gd name="connsiteY367" fmla="*/ 719121 h 6576911"/>
              <a:gd name="connsiteX368" fmla="*/ 726458 w 3904846"/>
              <a:gd name="connsiteY368" fmla="*/ 658321 h 6576911"/>
              <a:gd name="connsiteX369" fmla="*/ 60801 w 3904846"/>
              <a:gd name="connsiteY369" fmla="*/ 658321 h 6576911"/>
              <a:gd name="connsiteX370" fmla="*/ 525189 w 3904846"/>
              <a:gd name="connsiteY370" fmla="*/ 658321 h 6576911"/>
              <a:gd name="connsiteX371" fmla="*/ 585989 w 3904846"/>
              <a:gd name="connsiteY371" fmla="*/ 719121 h 6576911"/>
              <a:gd name="connsiteX372" fmla="*/ 585989 w 3904846"/>
              <a:gd name="connsiteY372" fmla="*/ 1183509 h 6576911"/>
              <a:gd name="connsiteX373" fmla="*/ 526237 w 3904846"/>
              <a:gd name="connsiteY373" fmla="*/ 1245359 h 6576911"/>
              <a:gd name="connsiteX374" fmla="*/ 60801 w 3904846"/>
              <a:gd name="connsiteY374" fmla="*/ 1245359 h 6576911"/>
              <a:gd name="connsiteX375" fmla="*/ 0 w 3904846"/>
              <a:gd name="connsiteY375" fmla="*/ 1184558 h 6576911"/>
              <a:gd name="connsiteX376" fmla="*/ 0 w 3904846"/>
              <a:gd name="connsiteY376" fmla="*/ 719121 h 6576911"/>
              <a:gd name="connsiteX377" fmla="*/ 60801 w 3904846"/>
              <a:gd name="connsiteY377" fmla="*/ 658321 h 6576911"/>
              <a:gd name="connsiteX378" fmla="*/ 1377440 w 3904846"/>
              <a:gd name="connsiteY378" fmla="*/ 1 h 6576911"/>
              <a:gd name="connsiteX379" fmla="*/ 1841829 w 3904846"/>
              <a:gd name="connsiteY379" fmla="*/ 1 h 6576911"/>
              <a:gd name="connsiteX380" fmla="*/ 1902629 w 3904846"/>
              <a:gd name="connsiteY380" fmla="*/ 60801 h 6576911"/>
              <a:gd name="connsiteX381" fmla="*/ 1902629 w 3904846"/>
              <a:gd name="connsiteY381" fmla="*/ 525189 h 6576911"/>
              <a:gd name="connsiteX382" fmla="*/ 1841829 w 3904846"/>
              <a:gd name="connsiteY382" fmla="*/ 587039 h 6576911"/>
              <a:gd name="connsiteX383" fmla="*/ 1377440 w 3904846"/>
              <a:gd name="connsiteY383" fmla="*/ 587039 h 6576911"/>
              <a:gd name="connsiteX384" fmla="*/ 1316640 w 3904846"/>
              <a:gd name="connsiteY384" fmla="*/ 526238 h 6576911"/>
              <a:gd name="connsiteX385" fmla="*/ 1316640 w 3904846"/>
              <a:gd name="connsiteY385" fmla="*/ 60801 h 6576911"/>
              <a:gd name="connsiteX386" fmla="*/ 1377440 w 3904846"/>
              <a:gd name="connsiteY386" fmla="*/ 1 h 6576911"/>
              <a:gd name="connsiteX387" fmla="*/ 60801 w 3904846"/>
              <a:gd name="connsiteY387" fmla="*/ 1 h 6576911"/>
              <a:gd name="connsiteX388" fmla="*/ 525189 w 3904846"/>
              <a:gd name="connsiteY388" fmla="*/ 1 h 6576911"/>
              <a:gd name="connsiteX389" fmla="*/ 587039 w 3904846"/>
              <a:gd name="connsiteY389" fmla="*/ 60801 h 6576911"/>
              <a:gd name="connsiteX390" fmla="*/ 587039 w 3904846"/>
              <a:gd name="connsiteY390" fmla="*/ 525190 h 6576911"/>
              <a:gd name="connsiteX391" fmla="*/ 526238 w 3904846"/>
              <a:gd name="connsiteY391" fmla="*/ 587039 h 6576911"/>
              <a:gd name="connsiteX392" fmla="*/ 60801 w 3904846"/>
              <a:gd name="connsiteY392" fmla="*/ 587039 h 6576911"/>
              <a:gd name="connsiteX393" fmla="*/ 0 w 3904846"/>
              <a:gd name="connsiteY393" fmla="*/ 526238 h 6576911"/>
              <a:gd name="connsiteX394" fmla="*/ 0 w 3904846"/>
              <a:gd name="connsiteY394" fmla="*/ 60801 h 6576911"/>
              <a:gd name="connsiteX395" fmla="*/ 60801 w 3904846"/>
              <a:gd name="connsiteY395" fmla="*/ 1 h 6576911"/>
              <a:gd name="connsiteX396" fmla="*/ 2713999 w 3904846"/>
              <a:gd name="connsiteY396" fmla="*/ 0 h 6576911"/>
              <a:gd name="connsiteX397" fmla="*/ 3178388 w 3904846"/>
              <a:gd name="connsiteY397" fmla="*/ 0 h 6576911"/>
              <a:gd name="connsiteX398" fmla="*/ 3239188 w 3904846"/>
              <a:gd name="connsiteY398" fmla="*/ 60801 h 6576911"/>
              <a:gd name="connsiteX399" fmla="*/ 3239188 w 3904846"/>
              <a:gd name="connsiteY399" fmla="*/ 525189 h 6576911"/>
              <a:gd name="connsiteX400" fmla="*/ 3178388 w 3904846"/>
              <a:gd name="connsiteY400" fmla="*/ 587038 h 6576911"/>
              <a:gd name="connsiteX401" fmla="*/ 2713999 w 3904846"/>
              <a:gd name="connsiteY401" fmla="*/ 587038 h 6576911"/>
              <a:gd name="connsiteX402" fmla="*/ 2653199 w 3904846"/>
              <a:gd name="connsiteY402" fmla="*/ 526237 h 6576911"/>
              <a:gd name="connsiteX403" fmla="*/ 2653199 w 3904846"/>
              <a:gd name="connsiteY403" fmla="*/ 60801 h 6576911"/>
              <a:gd name="connsiteX404" fmla="*/ 2713999 w 3904846"/>
              <a:gd name="connsiteY404" fmla="*/ 0 h 6576911"/>
              <a:gd name="connsiteX405" fmla="*/ 2043098 w 3904846"/>
              <a:gd name="connsiteY405" fmla="*/ 0 h 6576911"/>
              <a:gd name="connsiteX406" fmla="*/ 2507487 w 3904846"/>
              <a:gd name="connsiteY406" fmla="*/ 0 h 6576911"/>
              <a:gd name="connsiteX407" fmla="*/ 2568287 w 3904846"/>
              <a:gd name="connsiteY407" fmla="*/ 60801 h 6576911"/>
              <a:gd name="connsiteX408" fmla="*/ 2568287 w 3904846"/>
              <a:gd name="connsiteY408" fmla="*/ 525189 h 6576911"/>
              <a:gd name="connsiteX409" fmla="*/ 2507487 w 3904846"/>
              <a:gd name="connsiteY409" fmla="*/ 587038 h 6576911"/>
              <a:gd name="connsiteX410" fmla="*/ 2043098 w 3904846"/>
              <a:gd name="connsiteY410" fmla="*/ 587038 h 6576911"/>
              <a:gd name="connsiteX411" fmla="*/ 1982298 w 3904846"/>
              <a:gd name="connsiteY411" fmla="*/ 526238 h 6576911"/>
              <a:gd name="connsiteX412" fmla="*/ 1982298 w 3904846"/>
              <a:gd name="connsiteY412" fmla="*/ 60801 h 6576911"/>
              <a:gd name="connsiteX413" fmla="*/ 2043098 w 3904846"/>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6" h="6576911">
                <a:moveTo>
                  <a:pt x="3379657" y="5990922"/>
                </a:moveTo>
                <a:lnTo>
                  <a:pt x="3844046" y="5990922"/>
                </a:lnTo>
                <a:cubicBezTo>
                  <a:pt x="3877591" y="5990922"/>
                  <a:pt x="3904846" y="6018177"/>
                  <a:pt x="3904846" y="6051723"/>
                </a:cubicBezTo>
                <a:lnTo>
                  <a:pt x="3904846" y="6516111"/>
                </a:lnTo>
                <a:cubicBezTo>
                  <a:pt x="3904846" y="6548607"/>
                  <a:pt x="3877591" y="6576911"/>
                  <a:pt x="3844046" y="6576911"/>
                </a:cubicBezTo>
                <a:lnTo>
                  <a:pt x="3379657" y="6576911"/>
                </a:lnTo>
                <a:cubicBezTo>
                  <a:pt x="3346112" y="6576911"/>
                  <a:pt x="3318857" y="6549656"/>
                  <a:pt x="3318857" y="6516111"/>
                </a:cubicBezTo>
                <a:lnTo>
                  <a:pt x="3318857" y="6051723"/>
                </a:lnTo>
                <a:cubicBezTo>
                  <a:pt x="3318857" y="6018177"/>
                  <a:pt x="3346112" y="5990922"/>
                  <a:pt x="3379657" y="5990922"/>
                </a:cubicBezTo>
                <a:close/>
                <a:moveTo>
                  <a:pt x="2043098" y="5990922"/>
                </a:moveTo>
                <a:lnTo>
                  <a:pt x="2507487" y="5990922"/>
                </a:lnTo>
                <a:cubicBezTo>
                  <a:pt x="2541032" y="5990922"/>
                  <a:pt x="2568287" y="6018177"/>
                  <a:pt x="2568287" y="6051723"/>
                </a:cubicBezTo>
                <a:lnTo>
                  <a:pt x="2568287" y="6516111"/>
                </a:lnTo>
                <a:cubicBezTo>
                  <a:pt x="2568287" y="6548607"/>
                  <a:pt x="2541032" y="6576911"/>
                  <a:pt x="2507487" y="6576911"/>
                </a:cubicBezTo>
                <a:lnTo>
                  <a:pt x="2043098" y="6576911"/>
                </a:lnTo>
                <a:cubicBezTo>
                  <a:pt x="2009553" y="6576911"/>
                  <a:pt x="1982298" y="6549656"/>
                  <a:pt x="1982298" y="6516111"/>
                </a:cubicBezTo>
                <a:lnTo>
                  <a:pt x="1982298" y="6051723"/>
                </a:lnTo>
                <a:cubicBezTo>
                  <a:pt x="1982298" y="6018177"/>
                  <a:pt x="2009553" y="5990922"/>
                  <a:pt x="2043098" y="5990922"/>
                </a:cubicBezTo>
                <a:close/>
                <a:moveTo>
                  <a:pt x="1377440" y="5990922"/>
                </a:moveTo>
                <a:lnTo>
                  <a:pt x="1841829" y="5990922"/>
                </a:lnTo>
                <a:cubicBezTo>
                  <a:pt x="1875374" y="5990922"/>
                  <a:pt x="1902629" y="6018177"/>
                  <a:pt x="1902629" y="6051723"/>
                </a:cubicBezTo>
                <a:lnTo>
                  <a:pt x="1902629" y="6516111"/>
                </a:lnTo>
                <a:cubicBezTo>
                  <a:pt x="1902629" y="6548607"/>
                  <a:pt x="1875374"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7" y="5331553"/>
                </a:moveTo>
                <a:lnTo>
                  <a:pt x="3844046" y="5331553"/>
                </a:lnTo>
                <a:cubicBezTo>
                  <a:pt x="3877591" y="5331553"/>
                  <a:pt x="3904846" y="5358808"/>
                  <a:pt x="3904846" y="5392354"/>
                </a:cubicBezTo>
                <a:lnTo>
                  <a:pt x="3904846" y="5856742"/>
                </a:lnTo>
                <a:cubicBezTo>
                  <a:pt x="3904846" y="5890288"/>
                  <a:pt x="3877591" y="5917543"/>
                  <a:pt x="3844046" y="5917543"/>
                </a:cubicBezTo>
                <a:lnTo>
                  <a:pt x="3379657" y="5917543"/>
                </a:lnTo>
                <a:cubicBezTo>
                  <a:pt x="3346112" y="5917543"/>
                  <a:pt x="3318857" y="5890288"/>
                  <a:pt x="3318857" y="5856742"/>
                </a:cubicBezTo>
                <a:lnTo>
                  <a:pt x="3318857" y="5392354"/>
                </a:lnTo>
                <a:cubicBezTo>
                  <a:pt x="3318857" y="5358808"/>
                  <a:pt x="3346112" y="5331553"/>
                  <a:pt x="3379657" y="5331553"/>
                </a:cubicBezTo>
                <a:close/>
                <a:moveTo>
                  <a:pt x="2713999" y="5331553"/>
                </a:moveTo>
                <a:lnTo>
                  <a:pt x="3178388" y="5331553"/>
                </a:lnTo>
                <a:cubicBezTo>
                  <a:pt x="3211933" y="5331553"/>
                  <a:pt x="3239188" y="5358808"/>
                  <a:pt x="3239188" y="5392354"/>
                </a:cubicBezTo>
                <a:lnTo>
                  <a:pt x="3239188" y="5856742"/>
                </a:lnTo>
                <a:cubicBezTo>
                  <a:pt x="3239188" y="5890288"/>
                  <a:pt x="3211933" y="5917543"/>
                  <a:pt x="3178388" y="5917543"/>
                </a:cubicBezTo>
                <a:lnTo>
                  <a:pt x="2713999" y="5917543"/>
                </a:lnTo>
                <a:cubicBezTo>
                  <a:pt x="2680454" y="5917543"/>
                  <a:pt x="2653199" y="5890288"/>
                  <a:pt x="2653199" y="5856742"/>
                </a:cubicBezTo>
                <a:lnTo>
                  <a:pt x="2653199" y="5392354"/>
                </a:lnTo>
                <a:cubicBezTo>
                  <a:pt x="2653199" y="5358808"/>
                  <a:pt x="2680454" y="5331553"/>
                  <a:pt x="2713999" y="5331553"/>
                </a:cubicBezTo>
                <a:close/>
                <a:moveTo>
                  <a:pt x="2043098" y="5331553"/>
                </a:moveTo>
                <a:lnTo>
                  <a:pt x="2507487" y="5331553"/>
                </a:lnTo>
                <a:cubicBezTo>
                  <a:pt x="2541032" y="5331553"/>
                  <a:pt x="2568287" y="5358808"/>
                  <a:pt x="2568287" y="5392354"/>
                </a:cubicBezTo>
                <a:lnTo>
                  <a:pt x="2568287" y="5856742"/>
                </a:lnTo>
                <a:cubicBezTo>
                  <a:pt x="2568287" y="5890288"/>
                  <a:pt x="2541032" y="5917543"/>
                  <a:pt x="2507487" y="5917543"/>
                </a:cubicBezTo>
                <a:lnTo>
                  <a:pt x="2043098" y="5917543"/>
                </a:lnTo>
                <a:cubicBezTo>
                  <a:pt x="2009553" y="5917543"/>
                  <a:pt x="1982298" y="5890288"/>
                  <a:pt x="1982298" y="5856742"/>
                </a:cubicBezTo>
                <a:lnTo>
                  <a:pt x="1982298" y="5392354"/>
                </a:lnTo>
                <a:cubicBezTo>
                  <a:pt x="1982298" y="5358808"/>
                  <a:pt x="2009553" y="5331553"/>
                  <a:pt x="2043098" y="5331553"/>
                </a:cubicBezTo>
                <a:close/>
                <a:moveTo>
                  <a:pt x="1377440" y="5331553"/>
                </a:moveTo>
                <a:lnTo>
                  <a:pt x="1841829" y="5331553"/>
                </a:lnTo>
                <a:cubicBezTo>
                  <a:pt x="1875374" y="5331553"/>
                  <a:pt x="1902629" y="5358808"/>
                  <a:pt x="1902629" y="5392354"/>
                </a:cubicBezTo>
                <a:lnTo>
                  <a:pt x="1902629" y="5856742"/>
                </a:lnTo>
                <a:cubicBezTo>
                  <a:pt x="1902629" y="5890288"/>
                  <a:pt x="1875374"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7" y="4674280"/>
                </a:moveTo>
                <a:lnTo>
                  <a:pt x="3844046" y="4674280"/>
                </a:lnTo>
                <a:cubicBezTo>
                  <a:pt x="3877591" y="4674280"/>
                  <a:pt x="3904846" y="4701535"/>
                  <a:pt x="3904846" y="4735081"/>
                </a:cubicBezTo>
                <a:lnTo>
                  <a:pt x="3904846" y="5199469"/>
                </a:lnTo>
                <a:cubicBezTo>
                  <a:pt x="3904846" y="5231966"/>
                  <a:pt x="3877591" y="5260270"/>
                  <a:pt x="3844046" y="5260270"/>
                </a:cubicBezTo>
                <a:lnTo>
                  <a:pt x="3379657" y="5260270"/>
                </a:lnTo>
                <a:cubicBezTo>
                  <a:pt x="3346112" y="5260270"/>
                  <a:pt x="3318857" y="5233015"/>
                  <a:pt x="3318857" y="5199469"/>
                </a:cubicBezTo>
                <a:lnTo>
                  <a:pt x="3318857" y="4735081"/>
                </a:lnTo>
                <a:cubicBezTo>
                  <a:pt x="3318857" y="4701535"/>
                  <a:pt x="3346112" y="4674280"/>
                  <a:pt x="3379657" y="4674280"/>
                </a:cubicBezTo>
                <a:close/>
                <a:moveTo>
                  <a:pt x="2713999" y="4674280"/>
                </a:moveTo>
                <a:lnTo>
                  <a:pt x="3178388" y="4674280"/>
                </a:lnTo>
                <a:cubicBezTo>
                  <a:pt x="3211933" y="4674280"/>
                  <a:pt x="3239188" y="4701535"/>
                  <a:pt x="3239188" y="4735081"/>
                </a:cubicBezTo>
                <a:lnTo>
                  <a:pt x="3239188" y="5199469"/>
                </a:lnTo>
                <a:cubicBezTo>
                  <a:pt x="3239188" y="5231966"/>
                  <a:pt x="3211933" y="5260270"/>
                  <a:pt x="3178388" y="5260270"/>
                </a:cubicBezTo>
                <a:lnTo>
                  <a:pt x="2713999" y="5260270"/>
                </a:lnTo>
                <a:cubicBezTo>
                  <a:pt x="2680454" y="5260270"/>
                  <a:pt x="2653199" y="5233015"/>
                  <a:pt x="2653199" y="5199469"/>
                </a:cubicBezTo>
                <a:lnTo>
                  <a:pt x="2653199" y="4735081"/>
                </a:lnTo>
                <a:cubicBezTo>
                  <a:pt x="2653199" y="4701535"/>
                  <a:pt x="2680454" y="4674280"/>
                  <a:pt x="2713999" y="4674280"/>
                </a:cubicBezTo>
                <a:close/>
                <a:moveTo>
                  <a:pt x="1377440" y="4674280"/>
                </a:moveTo>
                <a:lnTo>
                  <a:pt x="1841829" y="4674280"/>
                </a:lnTo>
                <a:cubicBezTo>
                  <a:pt x="1875374" y="4674280"/>
                  <a:pt x="1902629" y="4701535"/>
                  <a:pt x="1902629" y="4735081"/>
                </a:cubicBezTo>
                <a:lnTo>
                  <a:pt x="1902629" y="5199469"/>
                </a:lnTo>
                <a:cubicBezTo>
                  <a:pt x="1902629" y="5231966"/>
                  <a:pt x="1875374"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3999" y="3990802"/>
                </a:moveTo>
                <a:lnTo>
                  <a:pt x="3178388" y="3990802"/>
                </a:lnTo>
                <a:cubicBezTo>
                  <a:pt x="3211933" y="3990802"/>
                  <a:pt x="3239188" y="4018057"/>
                  <a:pt x="3239188" y="4051603"/>
                </a:cubicBezTo>
                <a:lnTo>
                  <a:pt x="3239188" y="4515991"/>
                </a:lnTo>
                <a:cubicBezTo>
                  <a:pt x="3239188" y="4549537"/>
                  <a:pt x="3211933" y="4576792"/>
                  <a:pt x="3178388" y="4576792"/>
                </a:cubicBezTo>
                <a:lnTo>
                  <a:pt x="2713999" y="4576792"/>
                </a:lnTo>
                <a:cubicBezTo>
                  <a:pt x="2680454" y="4576792"/>
                  <a:pt x="2653199" y="4549537"/>
                  <a:pt x="2653199" y="4515991"/>
                </a:cubicBezTo>
                <a:lnTo>
                  <a:pt x="2653199" y="4051603"/>
                </a:lnTo>
                <a:cubicBezTo>
                  <a:pt x="2653199" y="4018057"/>
                  <a:pt x="2680454" y="3990802"/>
                  <a:pt x="2713999" y="3990802"/>
                </a:cubicBezTo>
                <a:close/>
                <a:moveTo>
                  <a:pt x="2043098" y="3990802"/>
                </a:moveTo>
                <a:lnTo>
                  <a:pt x="2507487" y="3990802"/>
                </a:lnTo>
                <a:cubicBezTo>
                  <a:pt x="2541032" y="3990802"/>
                  <a:pt x="2568287" y="4018057"/>
                  <a:pt x="2568287" y="4051603"/>
                </a:cubicBezTo>
                <a:lnTo>
                  <a:pt x="2568287" y="4515991"/>
                </a:lnTo>
                <a:cubicBezTo>
                  <a:pt x="2568287" y="4549537"/>
                  <a:pt x="2541032" y="4576792"/>
                  <a:pt x="2507487" y="4576792"/>
                </a:cubicBezTo>
                <a:lnTo>
                  <a:pt x="2043098" y="4576792"/>
                </a:lnTo>
                <a:cubicBezTo>
                  <a:pt x="2009553" y="4576792"/>
                  <a:pt x="1982298" y="4549537"/>
                  <a:pt x="1982298" y="4515991"/>
                </a:cubicBezTo>
                <a:lnTo>
                  <a:pt x="1982298" y="4051603"/>
                </a:lnTo>
                <a:cubicBezTo>
                  <a:pt x="1982298" y="4018057"/>
                  <a:pt x="2009553" y="3990802"/>
                  <a:pt x="2043098" y="3990802"/>
                </a:cubicBezTo>
                <a:close/>
                <a:moveTo>
                  <a:pt x="1377440" y="3990802"/>
                </a:moveTo>
                <a:lnTo>
                  <a:pt x="1841829" y="3990802"/>
                </a:lnTo>
                <a:cubicBezTo>
                  <a:pt x="1875374" y="3990802"/>
                  <a:pt x="1902629" y="4018057"/>
                  <a:pt x="1902629" y="4051603"/>
                </a:cubicBezTo>
                <a:lnTo>
                  <a:pt x="1902629" y="4515991"/>
                </a:lnTo>
                <a:cubicBezTo>
                  <a:pt x="1902629" y="4549537"/>
                  <a:pt x="1875374"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7" y="3308372"/>
                </a:moveTo>
                <a:lnTo>
                  <a:pt x="3844046" y="3308372"/>
                </a:lnTo>
                <a:cubicBezTo>
                  <a:pt x="3877591" y="3308372"/>
                  <a:pt x="3904846" y="3335627"/>
                  <a:pt x="3904846" y="3369173"/>
                </a:cubicBezTo>
                <a:lnTo>
                  <a:pt x="3904846" y="3833561"/>
                </a:lnTo>
                <a:cubicBezTo>
                  <a:pt x="3904846" y="3867107"/>
                  <a:pt x="3877591" y="3894362"/>
                  <a:pt x="3844046" y="3894362"/>
                </a:cubicBezTo>
                <a:lnTo>
                  <a:pt x="3379657" y="3894362"/>
                </a:lnTo>
                <a:cubicBezTo>
                  <a:pt x="3346112" y="3894362"/>
                  <a:pt x="3318857" y="3867107"/>
                  <a:pt x="3318857" y="3833561"/>
                </a:cubicBezTo>
                <a:lnTo>
                  <a:pt x="3318857" y="3369173"/>
                </a:lnTo>
                <a:cubicBezTo>
                  <a:pt x="3318857" y="3335627"/>
                  <a:pt x="3346112" y="3308372"/>
                  <a:pt x="3379657" y="3308372"/>
                </a:cubicBezTo>
                <a:close/>
                <a:moveTo>
                  <a:pt x="2713999" y="3308372"/>
                </a:moveTo>
                <a:lnTo>
                  <a:pt x="3178388" y="3308372"/>
                </a:lnTo>
                <a:cubicBezTo>
                  <a:pt x="3211933" y="3308372"/>
                  <a:pt x="3239188" y="3335627"/>
                  <a:pt x="3239188" y="3369173"/>
                </a:cubicBezTo>
                <a:lnTo>
                  <a:pt x="3239188" y="3833561"/>
                </a:lnTo>
                <a:cubicBezTo>
                  <a:pt x="3239188" y="3867107"/>
                  <a:pt x="3211933" y="3894362"/>
                  <a:pt x="3178388" y="3894362"/>
                </a:cubicBezTo>
                <a:lnTo>
                  <a:pt x="2713999" y="3894362"/>
                </a:lnTo>
                <a:cubicBezTo>
                  <a:pt x="2680454" y="3894362"/>
                  <a:pt x="2653199" y="3867107"/>
                  <a:pt x="2653199" y="3833561"/>
                </a:cubicBezTo>
                <a:lnTo>
                  <a:pt x="2653199" y="3369173"/>
                </a:lnTo>
                <a:cubicBezTo>
                  <a:pt x="2653199" y="3335627"/>
                  <a:pt x="2680454" y="3308372"/>
                  <a:pt x="2713999" y="3308372"/>
                </a:cubicBezTo>
                <a:close/>
                <a:moveTo>
                  <a:pt x="1377440" y="3308372"/>
                </a:moveTo>
                <a:lnTo>
                  <a:pt x="1841829" y="3308372"/>
                </a:lnTo>
                <a:cubicBezTo>
                  <a:pt x="1875374" y="3308372"/>
                  <a:pt x="1902629" y="3335627"/>
                  <a:pt x="1902629" y="3369173"/>
                </a:cubicBezTo>
                <a:lnTo>
                  <a:pt x="1902629" y="3833561"/>
                </a:lnTo>
                <a:cubicBezTo>
                  <a:pt x="1902629" y="3867107"/>
                  <a:pt x="1875374"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7" y="2658438"/>
                </a:moveTo>
                <a:lnTo>
                  <a:pt x="3844046" y="2658438"/>
                </a:lnTo>
                <a:cubicBezTo>
                  <a:pt x="3877591" y="2658438"/>
                  <a:pt x="3904846" y="2685693"/>
                  <a:pt x="3904846" y="2719240"/>
                </a:cubicBezTo>
                <a:lnTo>
                  <a:pt x="3904846" y="3183627"/>
                </a:lnTo>
                <a:cubicBezTo>
                  <a:pt x="3904846" y="3217173"/>
                  <a:pt x="3877591" y="3244428"/>
                  <a:pt x="3844046" y="3244428"/>
                </a:cubicBezTo>
                <a:lnTo>
                  <a:pt x="3379657" y="3244428"/>
                </a:lnTo>
                <a:cubicBezTo>
                  <a:pt x="3346112" y="3244428"/>
                  <a:pt x="3318857" y="3217173"/>
                  <a:pt x="3318857" y="3183627"/>
                </a:cubicBezTo>
                <a:lnTo>
                  <a:pt x="3318857" y="2719240"/>
                </a:lnTo>
                <a:cubicBezTo>
                  <a:pt x="3318857" y="2685693"/>
                  <a:pt x="3346112" y="2658438"/>
                  <a:pt x="3379657" y="2658438"/>
                </a:cubicBezTo>
                <a:close/>
                <a:moveTo>
                  <a:pt x="2713999" y="2658438"/>
                </a:moveTo>
                <a:lnTo>
                  <a:pt x="3178388" y="2658438"/>
                </a:lnTo>
                <a:cubicBezTo>
                  <a:pt x="3211933" y="2658438"/>
                  <a:pt x="3239188" y="2685693"/>
                  <a:pt x="3239188" y="2719240"/>
                </a:cubicBezTo>
                <a:lnTo>
                  <a:pt x="3239188" y="3183627"/>
                </a:lnTo>
                <a:cubicBezTo>
                  <a:pt x="3239188" y="3217173"/>
                  <a:pt x="3211933" y="3244428"/>
                  <a:pt x="3178388" y="3244428"/>
                </a:cubicBezTo>
                <a:lnTo>
                  <a:pt x="2713999" y="3244428"/>
                </a:lnTo>
                <a:cubicBezTo>
                  <a:pt x="2680454" y="3244428"/>
                  <a:pt x="2653199" y="3217173"/>
                  <a:pt x="2653199" y="3183627"/>
                </a:cubicBezTo>
                <a:lnTo>
                  <a:pt x="2653199" y="2719240"/>
                </a:lnTo>
                <a:cubicBezTo>
                  <a:pt x="2653199" y="2685693"/>
                  <a:pt x="2680454" y="2658438"/>
                  <a:pt x="2713999" y="2658438"/>
                </a:cubicBezTo>
                <a:close/>
                <a:moveTo>
                  <a:pt x="2043098" y="2658438"/>
                </a:moveTo>
                <a:lnTo>
                  <a:pt x="2507487" y="2658438"/>
                </a:lnTo>
                <a:cubicBezTo>
                  <a:pt x="2541032" y="2658438"/>
                  <a:pt x="2568287" y="2685693"/>
                  <a:pt x="2568287" y="2719240"/>
                </a:cubicBezTo>
                <a:lnTo>
                  <a:pt x="2568287" y="3183627"/>
                </a:lnTo>
                <a:cubicBezTo>
                  <a:pt x="2568287" y="3217173"/>
                  <a:pt x="2541032" y="3244428"/>
                  <a:pt x="2507487" y="3244428"/>
                </a:cubicBezTo>
                <a:lnTo>
                  <a:pt x="2043098" y="3244428"/>
                </a:lnTo>
                <a:cubicBezTo>
                  <a:pt x="2009553" y="3244428"/>
                  <a:pt x="1982298" y="3217173"/>
                  <a:pt x="1982298" y="3183627"/>
                </a:cubicBezTo>
                <a:lnTo>
                  <a:pt x="1982298" y="2719240"/>
                </a:lnTo>
                <a:cubicBezTo>
                  <a:pt x="1982298" y="2685693"/>
                  <a:pt x="2009553" y="2658438"/>
                  <a:pt x="2043098" y="2658438"/>
                </a:cubicBezTo>
                <a:close/>
                <a:moveTo>
                  <a:pt x="1377440" y="2658438"/>
                </a:moveTo>
                <a:lnTo>
                  <a:pt x="1841829" y="2658438"/>
                </a:lnTo>
                <a:cubicBezTo>
                  <a:pt x="1875374" y="2658438"/>
                  <a:pt x="1902629" y="2685693"/>
                  <a:pt x="1902629" y="2719240"/>
                </a:cubicBezTo>
                <a:lnTo>
                  <a:pt x="1902629" y="3183627"/>
                </a:lnTo>
                <a:cubicBezTo>
                  <a:pt x="1902629" y="3217173"/>
                  <a:pt x="1875374"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3999" y="1976007"/>
                </a:moveTo>
                <a:lnTo>
                  <a:pt x="3178388" y="1976007"/>
                </a:lnTo>
                <a:cubicBezTo>
                  <a:pt x="3211933" y="1976007"/>
                  <a:pt x="3239188" y="2003262"/>
                  <a:pt x="3239188" y="2036807"/>
                </a:cubicBezTo>
                <a:lnTo>
                  <a:pt x="3239188" y="2501196"/>
                </a:lnTo>
                <a:cubicBezTo>
                  <a:pt x="3239188" y="2533693"/>
                  <a:pt x="3211933" y="2561997"/>
                  <a:pt x="3178388" y="2561997"/>
                </a:cubicBezTo>
                <a:lnTo>
                  <a:pt x="2713999" y="2561997"/>
                </a:lnTo>
                <a:cubicBezTo>
                  <a:pt x="2680454" y="2561997"/>
                  <a:pt x="2653199" y="2534742"/>
                  <a:pt x="2653199" y="2501196"/>
                </a:cubicBezTo>
                <a:lnTo>
                  <a:pt x="2653199" y="2036807"/>
                </a:lnTo>
                <a:cubicBezTo>
                  <a:pt x="2653199" y="2003262"/>
                  <a:pt x="2680454" y="1976007"/>
                  <a:pt x="2713999" y="1976007"/>
                </a:cubicBezTo>
                <a:close/>
                <a:moveTo>
                  <a:pt x="2043098" y="1976007"/>
                </a:moveTo>
                <a:lnTo>
                  <a:pt x="2507487" y="1976007"/>
                </a:lnTo>
                <a:cubicBezTo>
                  <a:pt x="2541032" y="1976007"/>
                  <a:pt x="2568287" y="2003262"/>
                  <a:pt x="2568287" y="2036807"/>
                </a:cubicBezTo>
                <a:lnTo>
                  <a:pt x="2568287" y="2501196"/>
                </a:lnTo>
                <a:cubicBezTo>
                  <a:pt x="2568287" y="2533693"/>
                  <a:pt x="2541032" y="2561997"/>
                  <a:pt x="2507487" y="2561997"/>
                </a:cubicBezTo>
                <a:lnTo>
                  <a:pt x="2043098" y="2561997"/>
                </a:lnTo>
                <a:cubicBezTo>
                  <a:pt x="2009553" y="2561997"/>
                  <a:pt x="1982298" y="2534742"/>
                  <a:pt x="1982298" y="2501196"/>
                </a:cubicBezTo>
                <a:lnTo>
                  <a:pt x="1982298" y="2036807"/>
                </a:lnTo>
                <a:cubicBezTo>
                  <a:pt x="1982298" y="2003262"/>
                  <a:pt x="2009553" y="1976007"/>
                  <a:pt x="2043098"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7" y="1317689"/>
                </a:moveTo>
                <a:lnTo>
                  <a:pt x="3844046" y="1317689"/>
                </a:lnTo>
                <a:cubicBezTo>
                  <a:pt x="3877591" y="1317689"/>
                  <a:pt x="3904846" y="1344943"/>
                  <a:pt x="3904846" y="1378489"/>
                </a:cubicBezTo>
                <a:lnTo>
                  <a:pt x="3904846" y="1842877"/>
                </a:lnTo>
                <a:cubicBezTo>
                  <a:pt x="3904846" y="1876422"/>
                  <a:pt x="3877591" y="1903677"/>
                  <a:pt x="3844046" y="1903677"/>
                </a:cubicBezTo>
                <a:lnTo>
                  <a:pt x="3379657" y="1903677"/>
                </a:lnTo>
                <a:cubicBezTo>
                  <a:pt x="3346112" y="1903677"/>
                  <a:pt x="3318857" y="1876422"/>
                  <a:pt x="3318857" y="1842877"/>
                </a:cubicBezTo>
                <a:lnTo>
                  <a:pt x="3318857" y="1378489"/>
                </a:lnTo>
                <a:cubicBezTo>
                  <a:pt x="3318857" y="1344943"/>
                  <a:pt x="3346112" y="1317689"/>
                  <a:pt x="3379657" y="1317689"/>
                </a:cubicBezTo>
                <a:close/>
                <a:moveTo>
                  <a:pt x="2713999" y="1317689"/>
                </a:moveTo>
                <a:lnTo>
                  <a:pt x="3178388" y="1317689"/>
                </a:lnTo>
                <a:cubicBezTo>
                  <a:pt x="3211933" y="1317689"/>
                  <a:pt x="3239188" y="1344944"/>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4"/>
                  <a:pt x="2680454" y="1317689"/>
                  <a:pt x="2713999" y="1317689"/>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1377440" y="1317689"/>
                </a:moveTo>
                <a:lnTo>
                  <a:pt x="1841829" y="1317689"/>
                </a:lnTo>
                <a:cubicBezTo>
                  <a:pt x="1875374" y="1317689"/>
                  <a:pt x="1902629" y="1344944"/>
                  <a:pt x="1902629" y="1378489"/>
                </a:cubicBezTo>
                <a:lnTo>
                  <a:pt x="1902629" y="1842877"/>
                </a:lnTo>
                <a:cubicBezTo>
                  <a:pt x="1902629" y="1876422"/>
                  <a:pt x="1875374"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7" y="658321"/>
                </a:moveTo>
                <a:lnTo>
                  <a:pt x="3844046" y="658321"/>
                </a:lnTo>
                <a:cubicBezTo>
                  <a:pt x="3877591" y="658321"/>
                  <a:pt x="3904846" y="685575"/>
                  <a:pt x="3904846" y="719120"/>
                </a:cubicBezTo>
                <a:lnTo>
                  <a:pt x="3904846" y="1183509"/>
                </a:lnTo>
                <a:cubicBezTo>
                  <a:pt x="3904846" y="1217055"/>
                  <a:pt x="3877591" y="1245358"/>
                  <a:pt x="3844046" y="1245358"/>
                </a:cubicBezTo>
                <a:lnTo>
                  <a:pt x="3379657" y="1245358"/>
                </a:lnTo>
                <a:cubicBezTo>
                  <a:pt x="3346112" y="1245358"/>
                  <a:pt x="3318857" y="1218102"/>
                  <a:pt x="3318857" y="1184557"/>
                </a:cubicBezTo>
                <a:lnTo>
                  <a:pt x="3318857" y="719120"/>
                </a:lnTo>
                <a:cubicBezTo>
                  <a:pt x="3318857" y="685575"/>
                  <a:pt x="3346112" y="658321"/>
                  <a:pt x="3379657" y="658321"/>
                </a:cubicBezTo>
                <a:close/>
                <a:moveTo>
                  <a:pt x="2713999" y="658321"/>
                </a:moveTo>
                <a:lnTo>
                  <a:pt x="3178388" y="658321"/>
                </a:lnTo>
                <a:cubicBezTo>
                  <a:pt x="3211933" y="658321"/>
                  <a:pt x="3239188" y="685575"/>
                  <a:pt x="3239188" y="719120"/>
                </a:cubicBezTo>
                <a:lnTo>
                  <a:pt x="3239188" y="1183509"/>
                </a:lnTo>
                <a:cubicBezTo>
                  <a:pt x="3239188" y="1217055"/>
                  <a:pt x="3211933" y="1245358"/>
                  <a:pt x="3178388" y="1245358"/>
                </a:cubicBezTo>
                <a:lnTo>
                  <a:pt x="2713999" y="1245358"/>
                </a:lnTo>
                <a:cubicBezTo>
                  <a:pt x="2680454" y="1245358"/>
                  <a:pt x="2653199" y="1218102"/>
                  <a:pt x="2653199" y="1184558"/>
                </a:cubicBezTo>
                <a:lnTo>
                  <a:pt x="2653199" y="719120"/>
                </a:lnTo>
                <a:cubicBezTo>
                  <a:pt x="2653199" y="685575"/>
                  <a:pt x="2680454" y="658321"/>
                  <a:pt x="2713999" y="658321"/>
                </a:cubicBezTo>
                <a:close/>
                <a:moveTo>
                  <a:pt x="1377440" y="658321"/>
                </a:moveTo>
                <a:lnTo>
                  <a:pt x="1841829" y="658321"/>
                </a:lnTo>
                <a:cubicBezTo>
                  <a:pt x="1875374" y="658321"/>
                  <a:pt x="1902629" y="685576"/>
                  <a:pt x="1902629" y="719121"/>
                </a:cubicBezTo>
                <a:lnTo>
                  <a:pt x="1902629" y="1183509"/>
                </a:lnTo>
                <a:cubicBezTo>
                  <a:pt x="1902629" y="1217055"/>
                  <a:pt x="1875374"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4" y="1"/>
                  <a:pt x="1902629" y="27255"/>
                  <a:pt x="1902629" y="60801"/>
                </a:cubicBezTo>
                <a:lnTo>
                  <a:pt x="1902629" y="525189"/>
                </a:lnTo>
                <a:cubicBezTo>
                  <a:pt x="1902629" y="559782"/>
                  <a:pt x="1875374"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3999" y="0"/>
                </a:moveTo>
                <a:lnTo>
                  <a:pt x="3178388" y="0"/>
                </a:lnTo>
                <a:cubicBezTo>
                  <a:pt x="3211933" y="0"/>
                  <a:pt x="3239188" y="27255"/>
                  <a:pt x="3239188" y="60801"/>
                </a:cubicBezTo>
                <a:lnTo>
                  <a:pt x="3239188" y="525189"/>
                </a:lnTo>
                <a:cubicBezTo>
                  <a:pt x="3239188" y="559782"/>
                  <a:pt x="3211933" y="587038"/>
                  <a:pt x="3178388" y="587038"/>
                </a:cubicBezTo>
                <a:lnTo>
                  <a:pt x="2713999" y="587038"/>
                </a:lnTo>
                <a:cubicBezTo>
                  <a:pt x="2680454" y="587038"/>
                  <a:pt x="2653199" y="559782"/>
                  <a:pt x="2653199" y="526237"/>
                </a:cubicBezTo>
                <a:lnTo>
                  <a:pt x="2653199" y="60801"/>
                </a:lnTo>
                <a:cubicBezTo>
                  <a:pt x="2653199" y="27255"/>
                  <a:pt x="2680454" y="0"/>
                  <a:pt x="2713999" y="0"/>
                </a:cubicBezTo>
                <a:close/>
                <a:moveTo>
                  <a:pt x="2043098" y="0"/>
                </a:moveTo>
                <a:lnTo>
                  <a:pt x="2507487" y="0"/>
                </a:lnTo>
                <a:cubicBezTo>
                  <a:pt x="2541032" y="0"/>
                  <a:pt x="2568287" y="27255"/>
                  <a:pt x="2568287" y="60801"/>
                </a:cubicBezTo>
                <a:lnTo>
                  <a:pt x="2568287" y="525189"/>
                </a:lnTo>
                <a:cubicBezTo>
                  <a:pt x="2568287" y="559782"/>
                  <a:pt x="2541032" y="587038"/>
                  <a:pt x="2507487" y="587038"/>
                </a:cubicBezTo>
                <a:lnTo>
                  <a:pt x="2043098" y="587038"/>
                </a:lnTo>
                <a:cubicBezTo>
                  <a:pt x="2009553" y="587038"/>
                  <a:pt x="1982298" y="559782"/>
                  <a:pt x="1982298" y="526238"/>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102516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12192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78211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D839D8FA-E682-4A90-A74A-97198D5A6346}"/>
              </a:ext>
            </a:extLst>
          </p:cNvPr>
          <p:cNvSpPr>
            <a:spLocks noGrp="1"/>
          </p:cNvSpPr>
          <p:nvPr>
            <p:ph type="pic" sz="quarter" idx="10"/>
          </p:nvPr>
        </p:nvSpPr>
        <p:spPr>
          <a:xfrm>
            <a:off x="20639" y="1843862"/>
            <a:ext cx="7511364" cy="4983052"/>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0 w 7511364"/>
              <a:gd name="connsiteY9" fmla="*/ 4235260 h 4983052"/>
              <a:gd name="connsiteX10" fmla="*/ 5734856 w 7511364"/>
              <a:gd name="connsiteY10" fmla="*/ 4235260 h 4983052"/>
              <a:gd name="connsiteX11" fmla="*/ 5812444 w 7511364"/>
              <a:gd name="connsiteY11" fmla="*/ 4312848 h 4983052"/>
              <a:gd name="connsiteX12" fmla="*/ 5812444 w 7511364"/>
              <a:gd name="connsiteY12" fmla="*/ 4905464 h 4983052"/>
              <a:gd name="connsiteX13" fmla="*/ 5734856 w 7511364"/>
              <a:gd name="connsiteY13" fmla="*/ 4983052 h 4983052"/>
              <a:gd name="connsiteX14" fmla="*/ 5142240 w 7511364"/>
              <a:gd name="connsiteY14" fmla="*/ 4983052 h 4983052"/>
              <a:gd name="connsiteX15" fmla="*/ 5064652 w 7511364"/>
              <a:gd name="connsiteY15" fmla="*/ 4905464 h 4983052"/>
              <a:gd name="connsiteX16" fmla="*/ 5064652 w 7511364"/>
              <a:gd name="connsiteY16" fmla="*/ 4312848 h 4983052"/>
              <a:gd name="connsiteX17" fmla="*/ 5142240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0" y="4235260"/>
                </a:moveTo>
                <a:lnTo>
                  <a:pt x="5734856" y="4235260"/>
                </a:lnTo>
                <a:cubicBezTo>
                  <a:pt x="5777663" y="4235260"/>
                  <a:pt x="5812444" y="4270041"/>
                  <a:pt x="5812444" y="4312848"/>
                </a:cubicBezTo>
                <a:lnTo>
                  <a:pt x="5812444" y="4905464"/>
                </a:lnTo>
                <a:cubicBezTo>
                  <a:pt x="5812444" y="4948271"/>
                  <a:pt x="5777663" y="4983052"/>
                  <a:pt x="5734856" y="4983052"/>
                </a:cubicBezTo>
                <a:lnTo>
                  <a:pt x="5142240" y="4983052"/>
                </a:lnTo>
                <a:cubicBezTo>
                  <a:pt x="5099433" y="4983052"/>
                  <a:pt x="5064652" y="4948271"/>
                  <a:pt x="5064652" y="4905464"/>
                </a:cubicBezTo>
                <a:lnTo>
                  <a:pt x="5064652" y="4312848"/>
                </a:lnTo>
                <a:cubicBezTo>
                  <a:pt x="5064652" y="4270041"/>
                  <a:pt x="5099433" y="4235260"/>
                  <a:pt x="5142240"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067116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29699" y="1343026"/>
            <a:ext cx="10515600" cy="1325563"/>
          </a:xfrm>
        </p:spPr>
        <p:txBody>
          <a:bodyPr>
            <a:normAutofit/>
          </a:bodyPr>
          <a:lstStyle>
            <a:lvl1pPr algn="l">
              <a:defRPr sz="3600">
                <a:solidFill>
                  <a:schemeClr val="tx1"/>
                </a:solidFill>
              </a:defRPr>
            </a:lvl1pPr>
          </a:lstStyle>
          <a:p>
            <a:endParaRPr lang="en-ID"/>
          </a:p>
        </p:txBody>
      </p:sp>
      <p:sp>
        <p:nvSpPr>
          <p:cNvPr id="35" name="Picture Placeholder 34">
            <a:extLst>
              <a:ext uri="{FF2B5EF4-FFF2-40B4-BE49-F238E27FC236}">
                <a16:creationId xmlns:a16="http://schemas.microsoft.com/office/drawing/2014/main" id="{38FF1B27-40E6-4BB6-AA62-FDA9C09C0182}"/>
              </a:ext>
            </a:extLst>
          </p:cNvPr>
          <p:cNvSpPr>
            <a:spLocks noGrp="1"/>
          </p:cNvSpPr>
          <p:nvPr>
            <p:ph type="pic" sz="quarter" idx="16"/>
          </p:nvPr>
        </p:nvSpPr>
        <p:spPr>
          <a:xfrm>
            <a:off x="466156" y="508146"/>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0" name="Picture Placeholder 49">
            <a:extLst>
              <a:ext uri="{FF2B5EF4-FFF2-40B4-BE49-F238E27FC236}">
                <a16:creationId xmlns:a16="http://schemas.microsoft.com/office/drawing/2014/main" id="{80286642-1FBF-4646-B053-916A0D19EE11}"/>
              </a:ext>
            </a:extLst>
          </p:cNvPr>
          <p:cNvSpPr>
            <a:spLocks noGrp="1"/>
          </p:cNvSpPr>
          <p:nvPr>
            <p:ph type="pic" sz="quarter" idx="17"/>
          </p:nvPr>
        </p:nvSpPr>
        <p:spPr>
          <a:xfrm>
            <a:off x="471828" y="3570298"/>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p>
            <a:endParaRPr lang="en-ID"/>
          </a:p>
        </p:txBody>
      </p:sp>
      <p:sp>
        <p:nvSpPr>
          <p:cNvPr id="52" name="Picture Placeholder 51">
            <a:extLst>
              <a:ext uri="{FF2B5EF4-FFF2-40B4-BE49-F238E27FC236}">
                <a16:creationId xmlns:a16="http://schemas.microsoft.com/office/drawing/2014/main" id="{7C04C591-FCBD-4F54-BA12-91E608615334}"/>
              </a:ext>
            </a:extLst>
          </p:cNvPr>
          <p:cNvSpPr>
            <a:spLocks noGrp="1"/>
          </p:cNvSpPr>
          <p:nvPr>
            <p:ph type="pic" sz="quarter" idx="18"/>
          </p:nvPr>
        </p:nvSpPr>
        <p:spPr>
          <a:xfrm>
            <a:off x="4181702" y="3599538"/>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4" name="Picture Placeholder 53">
            <a:extLst>
              <a:ext uri="{FF2B5EF4-FFF2-40B4-BE49-F238E27FC236}">
                <a16:creationId xmlns:a16="http://schemas.microsoft.com/office/drawing/2014/main" id="{9FD26CC0-CC77-4F76-A80D-7FA7A2E57A13}"/>
              </a:ext>
            </a:extLst>
          </p:cNvPr>
          <p:cNvSpPr>
            <a:spLocks noGrp="1"/>
          </p:cNvSpPr>
          <p:nvPr>
            <p:ph type="pic" sz="quarter" idx="19"/>
          </p:nvPr>
        </p:nvSpPr>
        <p:spPr>
          <a:xfrm>
            <a:off x="7909718" y="3570298"/>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lvl1pPr marL="0" indent="0">
              <a:buNone/>
              <a:defRPr/>
            </a:lvl1pPr>
          </a:lstStyle>
          <a:p>
            <a:endParaRPr lang="en-ID"/>
          </a:p>
        </p:txBody>
      </p:sp>
    </p:spTree>
    <p:extLst>
      <p:ext uri="{BB962C8B-B14F-4D97-AF65-F5344CB8AC3E}">
        <p14:creationId xmlns:p14="http://schemas.microsoft.com/office/powerpoint/2010/main" val="300020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521243" y="1343026"/>
            <a:ext cx="10515600" cy="1325563"/>
          </a:xfrm>
        </p:spPr>
        <p:txBody>
          <a:bodyPr>
            <a:normAutofit/>
          </a:bodyPr>
          <a:lstStyle>
            <a:lvl1pPr algn="l">
              <a:defRPr sz="3600">
                <a:solidFill>
                  <a:schemeClr val="tx1"/>
                </a:solidFill>
              </a:defRPr>
            </a:lvl1pPr>
          </a:lstStyle>
          <a:p>
            <a:endParaRPr lang="en-ID"/>
          </a:p>
        </p:txBody>
      </p:sp>
      <p:sp>
        <p:nvSpPr>
          <p:cNvPr id="37" name="Picture Placeholder 36">
            <a:extLst>
              <a:ext uri="{FF2B5EF4-FFF2-40B4-BE49-F238E27FC236}">
                <a16:creationId xmlns:a16="http://schemas.microsoft.com/office/drawing/2014/main" id="{226953E3-FB85-495C-A0CA-890A2DA2BAA0}"/>
              </a:ext>
            </a:extLst>
          </p:cNvPr>
          <p:cNvSpPr>
            <a:spLocks noGrp="1"/>
          </p:cNvSpPr>
          <p:nvPr>
            <p:ph type="pic" sz="quarter" idx="10"/>
          </p:nvPr>
        </p:nvSpPr>
        <p:spPr>
          <a:xfrm>
            <a:off x="190078" y="1075183"/>
            <a:ext cx="3347860" cy="4701504"/>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a:solidFill>
            <a:schemeClr val="bg2">
              <a:lumMod val="75000"/>
            </a:schemeClr>
          </a:solidFill>
        </p:spPr>
        <p:txBody>
          <a:bodyPr wrap="square">
            <a:noAutofit/>
          </a:bodyPr>
          <a:lstStyle/>
          <a:p>
            <a:endParaRPr lang="en-ID"/>
          </a:p>
        </p:txBody>
      </p:sp>
      <p:sp>
        <p:nvSpPr>
          <p:cNvPr id="38" name="Picture Placeholder 37">
            <a:extLst>
              <a:ext uri="{FF2B5EF4-FFF2-40B4-BE49-F238E27FC236}">
                <a16:creationId xmlns:a16="http://schemas.microsoft.com/office/drawing/2014/main" id="{10EAAD35-DF2D-46F5-AED3-8DB976921943}"/>
              </a:ext>
            </a:extLst>
          </p:cNvPr>
          <p:cNvSpPr>
            <a:spLocks noGrp="1"/>
          </p:cNvSpPr>
          <p:nvPr>
            <p:ph type="pic" sz="quarter" idx="11"/>
          </p:nvPr>
        </p:nvSpPr>
        <p:spPr>
          <a:xfrm>
            <a:off x="3719409" y="1075183"/>
            <a:ext cx="3347860" cy="4701504"/>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2 w 3347860"/>
              <a:gd name="connsiteY19" fmla="*/ 4096639 h 4701504"/>
              <a:gd name="connsiteX20" fmla="*/ 1309279 w 3347860"/>
              <a:gd name="connsiteY20" fmla="*/ 4159398 h 4701504"/>
              <a:gd name="connsiteX21" fmla="*/ 1309279 w 3347860"/>
              <a:gd name="connsiteY21" fmla="*/ 4638747 h 4701504"/>
              <a:gd name="connsiteX22" fmla="*/ 1246522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0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0 w 3347860"/>
              <a:gd name="connsiteY86" fmla="*/ 604866 h 4701504"/>
              <a:gd name="connsiteX87" fmla="*/ 1383941 w 3347860"/>
              <a:gd name="connsiteY87" fmla="*/ 543188 h 4701504"/>
              <a:gd name="connsiteX88" fmla="*/ 1383941 w 3347860"/>
              <a:gd name="connsiteY88" fmla="*/ 62759 h 4701504"/>
              <a:gd name="connsiteX89" fmla="*/ 1446700 w 3347860"/>
              <a:gd name="connsiteY89" fmla="*/ 0 h 4701504"/>
              <a:gd name="connsiteX90" fmla="*/ 767173 w 3347860"/>
              <a:gd name="connsiteY90" fmla="*/ 0 h 4701504"/>
              <a:gd name="connsiteX91" fmla="*/ 1246522 w 3347860"/>
              <a:gd name="connsiteY91" fmla="*/ 0 h 4701504"/>
              <a:gd name="connsiteX92" fmla="*/ 1309279 w 3347860"/>
              <a:gd name="connsiteY92" fmla="*/ 62758 h 4701504"/>
              <a:gd name="connsiteX93" fmla="*/ 1309279 w 3347860"/>
              <a:gd name="connsiteY93" fmla="*/ 542107 h 4701504"/>
              <a:gd name="connsiteX94" fmla="*/ 1246522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2" y="4096639"/>
                </a:lnTo>
                <a:cubicBezTo>
                  <a:pt x="1281146" y="4096639"/>
                  <a:pt x="1309279" y="4124773"/>
                  <a:pt x="1309279" y="4159398"/>
                </a:cubicBezTo>
                <a:lnTo>
                  <a:pt x="1309279" y="4638747"/>
                </a:lnTo>
                <a:cubicBezTo>
                  <a:pt x="1309279" y="4673371"/>
                  <a:pt x="1281146" y="4701504"/>
                  <a:pt x="1246522"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0" y="0"/>
                </a:moveTo>
                <a:lnTo>
                  <a:pt x="1926049" y="0"/>
                </a:lnTo>
                <a:cubicBezTo>
                  <a:pt x="1960674" y="0"/>
                  <a:pt x="1988806" y="28133"/>
                  <a:pt x="1988806" y="62759"/>
                </a:cubicBezTo>
                <a:lnTo>
                  <a:pt x="1988806" y="542107"/>
                </a:lnTo>
                <a:cubicBezTo>
                  <a:pt x="1988806" y="576733"/>
                  <a:pt x="1960674" y="604866"/>
                  <a:pt x="1926049" y="604866"/>
                </a:cubicBezTo>
                <a:lnTo>
                  <a:pt x="1446700" y="604866"/>
                </a:lnTo>
                <a:cubicBezTo>
                  <a:pt x="1412075" y="605948"/>
                  <a:pt x="1383941" y="577814"/>
                  <a:pt x="1383941" y="543188"/>
                </a:cubicBezTo>
                <a:lnTo>
                  <a:pt x="1383941" y="62759"/>
                </a:lnTo>
                <a:cubicBezTo>
                  <a:pt x="1383941" y="28133"/>
                  <a:pt x="1412075" y="0"/>
                  <a:pt x="1446700" y="0"/>
                </a:cubicBezTo>
                <a:close/>
                <a:moveTo>
                  <a:pt x="767173" y="0"/>
                </a:moveTo>
                <a:lnTo>
                  <a:pt x="1246522" y="0"/>
                </a:lnTo>
                <a:cubicBezTo>
                  <a:pt x="1281146" y="0"/>
                  <a:pt x="1309279" y="28133"/>
                  <a:pt x="1309279" y="62758"/>
                </a:cubicBezTo>
                <a:lnTo>
                  <a:pt x="1309279" y="542107"/>
                </a:lnTo>
                <a:cubicBezTo>
                  <a:pt x="1309279" y="576733"/>
                  <a:pt x="1281146" y="604866"/>
                  <a:pt x="1246522" y="604866"/>
                </a:cubicBezTo>
                <a:lnTo>
                  <a:pt x="768255" y="604866"/>
                </a:lnTo>
                <a:cubicBezTo>
                  <a:pt x="733629" y="605948"/>
                  <a:pt x="704414" y="577814"/>
                  <a:pt x="704414" y="543188"/>
                </a:cubicBezTo>
                <a:lnTo>
                  <a:pt x="704414" y="62758"/>
                </a:lnTo>
                <a:cubicBezTo>
                  <a:pt x="704414" y="28133"/>
                  <a:pt x="732548" y="0"/>
                  <a:pt x="76717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22082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692567" y="1343026"/>
            <a:ext cx="10515600" cy="1325563"/>
          </a:xfrm>
        </p:spPr>
        <p:txBody>
          <a:bodyPr>
            <a:normAutofit/>
          </a:bodyPr>
          <a:lstStyle>
            <a:lvl1pPr algn="l">
              <a:defRPr sz="3600">
                <a:solidFill>
                  <a:schemeClr val="tx1"/>
                </a:solidFill>
              </a:defRPr>
            </a:lvl1pPr>
          </a:lstStyle>
          <a:p>
            <a:endParaRPr lang="en-ID"/>
          </a:p>
        </p:txBody>
      </p:sp>
      <p:sp>
        <p:nvSpPr>
          <p:cNvPr id="24" name="Picture Placeholder 23">
            <a:extLst>
              <a:ext uri="{FF2B5EF4-FFF2-40B4-BE49-F238E27FC236}">
                <a16:creationId xmlns:a16="http://schemas.microsoft.com/office/drawing/2014/main" id="{E4F6A0A3-B2E2-4E6D-9644-46A5FDB2241F}"/>
              </a:ext>
            </a:extLst>
          </p:cNvPr>
          <p:cNvSpPr>
            <a:spLocks noGrp="1"/>
          </p:cNvSpPr>
          <p:nvPr>
            <p:ph type="pic" sz="quarter" idx="10"/>
          </p:nvPr>
        </p:nvSpPr>
        <p:spPr>
          <a:xfrm>
            <a:off x="1072785" y="658096"/>
            <a:ext cx="4720959" cy="5527222"/>
          </a:xfrm>
          <a:custGeom>
            <a:avLst/>
            <a:gdLst>
              <a:gd name="connsiteX0" fmla="*/ 3287177 w 4720958"/>
              <a:gd name="connsiteY0" fmla="*/ 4818572 h 5527222"/>
              <a:gd name="connsiteX1" fmla="*/ 3848773 w 4720958"/>
              <a:gd name="connsiteY1" fmla="*/ 4818572 h 5527222"/>
              <a:gd name="connsiteX2" fmla="*/ 3922299 w 4720958"/>
              <a:gd name="connsiteY2" fmla="*/ 4892100 h 5527222"/>
              <a:gd name="connsiteX3" fmla="*/ 3922299 w 4720958"/>
              <a:gd name="connsiteY3" fmla="*/ 5453696 h 5527222"/>
              <a:gd name="connsiteX4" fmla="*/ 3848773 w 4720958"/>
              <a:gd name="connsiteY4" fmla="*/ 5527222 h 5527222"/>
              <a:gd name="connsiteX5" fmla="*/ 3287177 w 4720958"/>
              <a:gd name="connsiteY5" fmla="*/ 5527222 h 5527222"/>
              <a:gd name="connsiteX6" fmla="*/ 3213649 w 4720958"/>
              <a:gd name="connsiteY6" fmla="*/ 5453696 h 5527222"/>
              <a:gd name="connsiteX7" fmla="*/ 3213649 w 4720958"/>
              <a:gd name="connsiteY7" fmla="*/ 4892100 h 5527222"/>
              <a:gd name="connsiteX8" fmla="*/ 3287177 w 4720958"/>
              <a:gd name="connsiteY8" fmla="*/ 4818572 h 5527222"/>
              <a:gd name="connsiteX9" fmla="*/ 2491053 w 4720958"/>
              <a:gd name="connsiteY9" fmla="*/ 4818572 h 5527222"/>
              <a:gd name="connsiteX10" fmla="*/ 3052650 w 4720958"/>
              <a:gd name="connsiteY10" fmla="*/ 4818572 h 5527222"/>
              <a:gd name="connsiteX11" fmla="*/ 3126178 w 4720958"/>
              <a:gd name="connsiteY11" fmla="*/ 4892100 h 5527222"/>
              <a:gd name="connsiteX12" fmla="*/ 3126178 w 4720958"/>
              <a:gd name="connsiteY12" fmla="*/ 5453696 h 5527222"/>
              <a:gd name="connsiteX13" fmla="*/ 3052650 w 4720958"/>
              <a:gd name="connsiteY13" fmla="*/ 5527222 h 5527222"/>
              <a:gd name="connsiteX14" fmla="*/ 2491053 w 4720958"/>
              <a:gd name="connsiteY14" fmla="*/ 5527222 h 5527222"/>
              <a:gd name="connsiteX15" fmla="*/ 2417526 w 4720958"/>
              <a:gd name="connsiteY15" fmla="*/ 5453696 h 5527222"/>
              <a:gd name="connsiteX16" fmla="*/ 2417526 w 4720958"/>
              <a:gd name="connsiteY16" fmla="*/ 4892100 h 5527222"/>
              <a:gd name="connsiteX17" fmla="*/ 2491053 w 4720958"/>
              <a:gd name="connsiteY17" fmla="*/ 4818572 h 5527222"/>
              <a:gd name="connsiteX18" fmla="*/ 898807 w 4720958"/>
              <a:gd name="connsiteY18" fmla="*/ 4818572 h 5527222"/>
              <a:gd name="connsiteX19" fmla="*/ 1460404 w 4720958"/>
              <a:gd name="connsiteY19" fmla="*/ 4818572 h 5527222"/>
              <a:gd name="connsiteX20" fmla="*/ 1533931 w 4720958"/>
              <a:gd name="connsiteY20" fmla="*/ 4892100 h 5527222"/>
              <a:gd name="connsiteX21" fmla="*/ 1533931 w 4720958"/>
              <a:gd name="connsiteY21" fmla="*/ 5453696 h 5527222"/>
              <a:gd name="connsiteX22" fmla="*/ 1460404 w 4720958"/>
              <a:gd name="connsiteY22" fmla="*/ 5527222 h 5527222"/>
              <a:gd name="connsiteX23" fmla="*/ 900076 w 4720958"/>
              <a:gd name="connsiteY23" fmla="*/ 5527222 h 5527222"/>
              <a:gd name="connsiteX24" fmla="*/ 825280 w 4720958"/>
              <a:gd name="connsiteY24" fmla="*/ 5453696 h 5527222"/>
              <a:gd name="connsiteX25" fmla="*/ 825280 w 4720958"/>
              <a:gd name="connsiteY25" fmla="*/ 4892100 h 5527222"/>
              <a:gd name="connsiteX26" fmla="*/ 898807 w 4720958"/>
              <a:gd name="connsiteY26" fmla="*/ 4818572 h 5527222"/>
              <a:gd name="connsiteX27" fmla="*/ 73528 w 4720958"/>
              <a:gd name="connsiteY27" fmla="*/ 4818572 h 5527222"/>
              <a:gd name="connsiteX28" fmla="*/ 635124 w 4720958"/>
              <a:gd name="connsiteY28" fmla="*/ 4818572 h 5527222"/>
              <a:gd name="connsiteX29" fmla="*/ 708652 w 4720958"/>
              <a:gd name="connsiteY29" fmla="*/ 4892100 h 5527222"/>
              <a:gd name="connsiteX30" fmla="*/ 708652 w 4720958"/>
              <a:gd name="connsiteY30" fmla="*/ 5453696 h 5527222"/>
              <a:gd name="connsiteX31" fmla="*/ 635124 w 4720958"/>
              <a:gd name="connsiteY31" fmla="*/ 5527222 h 5527222"/>
              <a:gd name="connsiteX32" fmla="*/ 73528 w 4720958"/>
              <a:gd name="connsiteY32" fmla="*/ 5527222 h 5527222"/>
              <a:gd name="connsiteX33" fmla="*/ 1 w 4720958"/>
              <a:gd name="connsiteY33" fmla="*/ 5453696 h 5527222"/>
              <a:gd name="connsiteX34" fmla="*/ 1 w 4720958"/>
              <a:gd name="connsiteY34" fmla="*/ 4892100 h 5527222"/>
              <a:gd name="connsiteX35" fmla="*/ 73528 w 4720958"/>
              <a:gd name="connsiteY35" fmla="*/ 4818572 h 5527222"/>
              <a:gd name="connsiteX36" fmla="*/ 4085836 w 4720958"/>
              <a:gd name="connsiteY36" fmla="*/ 4013576 h 5527222"/>
              <a:gd name="connsiteX37" fmla="*/ 4647432 w 4720958"/>
              <a:gd name="connsiteY37" fmla="*/ 4013576 h 5527222"/>
              <a:gd name="connsiteX38" fmla="*/ 4720958 w 4720958"/>
              <a:gd name="connsiteY38" fmla="*/ 4087103 h 5527222"/>
              <a:gd name="connsiteX39" fmla="*/ 4720958 w 4720958"/>
              <a:gd name="connsiteY39" fmla="*/ 4648700 h 5527222"/>
              <a:gd name="connsiteX40" fmla="*/ 4647432 w 4720958"/>
              <a:gd name="connsiteY40" fmla="*/ 4722226 h 5527222"/>
              <a:gd name="connsiteX41" fmla="*/ 4085836 w 4720958"/>
              <a:gd name="connsiteY41" fmla="*/ 4722226 h 5527222"/>
              <a:gd name="connsiteX42" fmla="*/ 4012308 w 4720958"/>
              <a:gd name="connsiteY42" fmla="*/ 4648700 h 5527222"/>
              <a:gd name="connsiteX43" fmla="*/ 4012308 w 4720958"/>
              <a:gd name="connsiteY43" fmla="*/ 4087103 h 5527222"/>
              <a:gd name="connsiteX44" fmla="*/ 4085836 w 4720958"/>
              <a:gd name="connsiteY44" fmla="*/ 4013576 h 5527222"/>
              <a:gd name="connsiteX45" fmla="*/ 73528 w 4720958"/>
              <a:gd name="connsiteY45" fmla="*/ 3208578 h 5527222"/>
              <a:gd name="connsiteX46" fmla="*/ 635124 w 4720958"/>
              <a:gd name="connsiteY46" fmla="*/ 3208578 h 5527222"/>
              <a:gd name="connsiteX47" fmla="*/ 708652 w 4720958"/>
              <a:gd name="connsiteY47" fmla="*/ 3282105 h 5527222"/>
              <a:gd name="connsiteX48" fmla="*/ 708652 w 4720958"/>
              <a:gd name="connsiteY48" fmla="*/ 3843702 h 5527222"/>
              <a:gd name="connsiteX49" fmla="*/ 635124 w 4720958"/>
              <a:gd name="connsiteY49" fmla="*/ 3917228 h 5527222"/>
              <a:gd name="connsiteX50" fmla="*/ 73528 w 4720958"/>
              <a:gd name="connsiteY50" fmla="*/ 3917228 h 5527222"/>
              <a:gd name="connsiteX51" fmla="*/ 0 w 4720958"/>
              <a:gd name="connsiteY51" fmla="*/ 3843702 h 5527222"/>
              <a:gd name="connsiteX52" fmla="*/ 0 w 4720958"/>
              <a:gd name="connsiteY52" fmla="*/ 3282105 h 5527222"/>
              <a:gd name="connsiteX53" fmla="*/ 73528 w 4720958"/>
              <a:gd name="connsiteY53" fmla="*/ 3208578 h 5527222"/>
              <a:gd name="connsiteX54" fmla="*/ 4085836 w 4720958"/>
              <a:gd name="connsiteY54" fmla="*/ 2422597 h 5527222"/>
              <a:gd name="connsiteX55" fmla="*/ 4647432 w 4720958"/>
              <a:gd name="connsiteY55" fmla="*/ 2422597 h 5527222"/>
              <a:gd name="connsiteX56" fmla="*/ 4720958 w 4720958"/>
              <a:gd name="connsiteY56" fmla="*/ 2496124 h 5527222"/>
              <a:gd name="connsiteX57" fmla="*/ 4720958 w 4720958"/>
              <a:gd name="connsiteY57" fmla="*/ 3057720 h 5527222"/>
              <a:gd name="connsiteX58" fmla="*/ 4647432 w 4720958"/>
              <a:gd name="connsiteY58" fmla="*/ 3131247 h 5527222"/>
              <a:gd name="connsiteX59" fmla="*/ 4085836 w 4720958"/>
              <a:gd name="connsiteY59" fmla="*/ 3131247 h 5527222"/>
              <a:gd name="connsiteX60" fmla="*/ 4012308 w 4720958"/>
              <a:gd name="connsiteY60" fmla="*/ 3057720 h 5527222"/>
              <a:gd name="connsiteX61" fmla="*/ 4012308 w 4720958"/>
              <a:gd name="connsiteY61" fmla="*/ 2496124 h 5527222"/>
              <a:gd name="connsiteX62" fmla="*/ 4085836 w 4720958"/>
              <a:gd name="connsiteY62" fmla="*/ 2422597 h 5527222"/>
              <a:gd name="connsiteX63" fmla="*/ 4085836 w 4720958"/>
              <a:gd name="connsiteY63" fmla="*/ 1617599 h 5527222"/>
              <a:gd name="connsiteX64" fmla="*/ 4647432 w 4720958"/>
              <a:gd name="connsiteY64" fmla="*/ 1617599 h 5527222"/>
              <a:gd name="connsiteX65" fmla="*/ 4720958 w 4720958"/>
              <a:gd name="connsiteY65" fmla="*/ 1691126 h 5527222"/>
              <a:gd name="connsiteX66" fmla="*/ 4720958 w 4720958"/>
              <a:gd name="connsiteY66" fmla="*/ 2252723 h 5527222"/>
              <a:gd name="connsiteX67" fmla="*/ 4647432 w 4720958"/>
              <a:gd name="connsiteY67" fmla="*/ 2326250 h 5527222"/>
              <a:gd name="connsiteX68" fmla="*/ 4085836 w 4720958"/>
              <a:gd name="connsiteY68" fmla="*/ 2326250 h 5527222"/>
              <a:gd name="connsiteX69" fmla="*/ 4012308 w 4720958"/>
              <a:gd name="connsiteY69" fmla="*/ 2252723 h 5527222"/>
              <a:gd name="connsiteX70" fmla="*/ 4012308 w 4720958"/>
              <a:gd name="connsiteY70" fmla="*/ 1691126 h 5527222"/>
              <a:gd name="connsiteX71" fmla="*/ 4085836 w 4720958"/>
              <a:gd name="connsiteY71" fmla="*/ 1617599 h 5527222"/>
              <a:gd name="connsiteX72" fmla="*/ 73528 w 4720958"/>
              <a:gd name="connsiteY72" fmla="*/ 1617599 h 5527222"/>
              <a:gd name="connsiteX73" fmla="*/ 635124 w 4720958"/>
              <a:gd name="connsiteY73" fmla="*/ 1617599 h 5527222"/>
              <a:gd name="connsiteX74" fmla="*/ 708652 w 4720958"/>
              <a:gd name="connsiteY74" fmla="*/ 1691126 h 5527222"/>
              <a:gd name="connsiteX75" fmla="*/ 708652 w 4720958"/>
              <a:gd name="connsiteY75" fmla="*/ 2252723 h 5527222"/>
              <a:gd name="connsiteX76" fmla="*/ 635124 w 4720958"/>
              <a:gd name="connsiteY76" fmla="*/ 2326250 h 5527222"/>
              <a:gd name="connsiteX77" fmla="*/ 73528 w 4720958"/>
              <a:gd name="connsiteY77" fmla="*/ 2326250 h 5527222"/>
              <a:gd name="connsiteX78" fmla="*/ 1 w 4720958"/>
              <a:gd name="connsiteY78" fmla="*/ 2252723 h 5527222"/>
              <a:gd name="connsiteX79" fmla="*/ 1 w 4720958"/>
              <a:gd name="connsiteY79" fmla="*/ 1691126 h 5527222"/>
              <a:gd name="connsiteX80" fmla="*/ 73528 w 4720958"/>
              <a:gd name="connsiteY80" fmla="*/ 1617599 h 5527222"/>
              <a:gd name="connsiteX81" fmla="*/ 898808 w 4720958"/>
              <a:gd name="connsiteY81" fmla="*/ 804997 h 5527222"/>
              <a:gd name="connsiteX82" fmla="*/ 3848774 w 4720958"/>
              <a:gd name="connsiteY82" fmla="*/ 804997 h 5527222"/>
              <a:gd name="connsiteX83" fmla="*/ 3922301 w 4720958"/>
              <a:gd name="connsiteY83" fmla="*/ 878524 h 5527222"/>
              <a:gd name="connsiteX84" fmla="*/ 3922301 w 4720958"/>
              <a:gd name="connsiteY84" fmla="*/ 4647431 h 5527222"/>
              <a:gd name="connsiteX85" fmla="*/ 3848774 w 4720958"/>
              <a:gd name="connsiteY85" fmla="*/ 4720958 h 5527222"/>
              <a:gd name="connsiteX86" fmla="*/ 900076 w 4720958"/>
              <a:gd name="connsiteY86" fmla="*/ 4720958 h 5527222"/>
              <a:gd name="connsiteX87" fmla="*/ 825280 w 4720958"/>
              <a:gd name="connsiteY87" fmla="*/ 4648698 h 5527222"/>
              <a:gd name="connsiteX88" fmla="*/ 825280 w 4720958"/>
              <a:gd name="connsiteY88" fmla="*/ 878524 h 5527222"/>
              <a:gd name="connsiteX89" fmla="*/ 898808 w 4720958"/>
              <a:gd name="connsiteY89" fmla="*/ 804997 h 5527222"/>
              <a:gd name="connsiteX90" fmla="*/ 73528 w 4720958"/>
              <a:gd name="connsiteY90" fmla="*/ 804997 h 5527222"/>
              <a:gd name="connsiteX91" fmla="*/ 635124 w 4720958"/>
              <a:gd name="connsiteY91" fmla="*/ 804997 h 5527222"/>
              <a:gd name="connsiteX92" fmla="*/ 708652 w 4720958"/>
              <a:gd name="connsiteY92" fmla="*/ 878524 h 5527222"/>
              <a:gd name="connsiteX93" fmla="*/ 708652 w 4720958"/>
              <a:gd name="connsiteY93" fmla="*/ 1440120 h 5527222"/>
              <a:gd name="connsiteX94" fmla="*/ 635124 w 4720958"/>
              <a:gd name="connsiteY94" fmla="*/ 1513647 h 5527222"/>
              <a:gd name="connsiteX95" fmla="*/ 73528 w 4720958"/>
              <a:gd name="connsiteY95" fmla="*/ 1513647 h 5527222"/>
              <a:gd name="connsiteX96" fmla="*/ 1 w 4720958"/>
              <a:gd name="connsiteY96" fmla="*/ 1441387 h 5527222"/>
              <a:gd name="connsiteX97" fmla="*/ 1 w 4720958"/>
              <a:gd name="connsiteY97" fmla="*/ 878524 h 5527222"/>
              <a:gd name="connsiteX98" fmla="*/ 73528 w 4720958"/>
              <a:gd name="connsiteY98" fmla="*/ 804997 h 5527222"/>
              <a:gd name="connsiteX99" fmla="*/ 2491053 w 4720958"/>
              <a:gd name="connsiteY99" fmla="*/ 1 h 5527222"/>
              <a:gd name="connsiteX100" fmla="*/ 3052650 w 4720958"/>
              <a:gd name="connsiteY100" fmla="*/ 1 h 5527222"/>
              <a:gd name="connsiteX101" fmla="*/ 3126178 w 4720958"/>
              <a:gd name="connsiteY101" fmla="*/ 73528 h 5527222"/>
              <a:gd name="connsiteX102" fmla="*/ 3126178 w 4720958"/>
              <a:gd name="connsiteY102" fmla="*/ 635125 h 5527222"/>
              <a:gd name="connsiteX103" fmla="*/ 3052650 w 4720958"/>
              <a:gd name="connsiteY103" fmla="*/ 708653 h 5527222"/>
              <a:gd name="connsiteX104" fmla="*/ 2491053 w 4720958"/>
              <a:gd name="connsiteY104" fmla="*/ 708653 h 5527222"/>
              <a:gd name="connsiteX105" fmla="*/ 2417526 w 4720958"/>
              <a:gd name="connsiteY105" fmla="*/ 636392 h 5527222"/>
              <a:gd name="connsiteX106" fmla="*/ 2417526 w 4720958"/>
              <a:gd name="connsiteY106" fmla="*/ 73528 h 5527222"/>
              <a:gd name="connsiteX107" fmla="*/ 2491053 w 4720958"/>
              <a:gd name="connsiteY107" fmla="*/ 1 h 5527222"/>
              <a:gd name="connsiteX108" fmla="*/ 1694930 w 4720958"/>
              <a:gd name="connsiteY108" fmla="*/ 1 h 5527222"/>
              <a:gd name="connsiteX109" fmla="*/ 2256527 w 4720958"/>
              <a:gd name="connsiteY109" fmla="*/ 1 h 5527222"/>
              <a:gd name="connsiteX110" fmla="*/ 2330054 w 4720958"/>
              <a:gd name="connsiteY110" fmla="*/ 73528 h 5527222"/>
              <a:gd name="connsiteX111" fmla="*/ 2330054 w 4720958"/>
              <a:gd name="connsiteY111" fmla="*/ 635125 h 5527222"/>
              <a:gd name="connsiteX112" fmla="*/ 2256527 w 4720958"/>
              <a:gd name="connsiteY112" fmla="*/ 708653 h 5527222"/>
              <a:gd name="connsiteX113" fmla="*/ 1694930 w 4720958"/>
              <a:gd name="connsiteY113" fmla="*/ 708653 h 5527222"/>
              <a:gd name="connsiteX114" fmla="*/ 1621403 w 4720958"/>
              <a:gd name="connsiteY114" fmla="*/ 636392 h 5527222"/>
              <a:gd name="connsiteX115" fmla="*/ 1621403 w 4720958"/>
              <a:gd name="connsiteY115" fmla="*/ 73528 h 5527222"/>
              <a:gd name="connsiteX116" fmla="*/ 1694930 w 4720958"/>
              <a:gd name="connsiteY116" fmla="*/ 1 h 5527222"/>
              <a:gd name="connsiteX117" fmla="*/ 73528 w 4720958"/>
              <a:gd name="connsiteY117" fmla="*/ 1 h 5527222"/>
              <a:gd name="connsiteX118" fmla="*/ 635125 w 4720958"/>
              <a:gd name="connsiteY118" fmla="*/ 1 h 5527222"/>
              <a:gd name="connsiteX119" fmla="*/ 709919 w 4720958"/>
              <a:gd name="connsiteY119" fmla="*/ 73528 h 5527222"/>
              <a:gd name="connsiteX120" fmla="*/ 709919 w 4720958"/>
              <a:gd name="connsiteY120" fmla="*/ 635125 h 5527222"/>
              <a:gd name="connsiteX121" fmla="*/ 636392 w 4720958"/>
              <a:gd name="connsiteY121" fmla="*/ 708653 h 5527222"/>
              <a:gd name="connsiteX122" fmla="*/ 73528 w 4720958"/>
              <a:gd name="connsiteY122" fmla="*/ 708653 h 5527222"/>
              <a:gd name="connsiteX123" fmla="*/ 1 w 4720958"/>
              <a:gd name="connsiteY123" fmla="*/ 636392 h 5527222"/>
              <a:gd name="connsiteX124" fmla="*/ 1 w 4720958"/>
              <a:gd name="connsiteY124" fmla="*/ 73528 h 5527222"/>
              <a:gd name="connsiteX125" fmla="*/ 73528 w 4720958"/>
              <a:gd name="connsiteY125" fmla="*/ 1 h 5527222"/>
              <a:gd name="connsiteX126" fmla="*/ 4085836 w 4720958"/>
              <a:gd name="connsiteY126" fmla="*/ 0 h 5527222"/>
              <a:gd name="connsiteX127" fmla="*/ 4647432 w 4720958"/>
              <a:gd name="connsiteY127" fmla="*/ 0 h 5527222"/>
              <a:gd name="connsiteX128" fmla="*/ 4720958 w 4720958"/>
              <a:gd name="connsiteY128" fmla="*/ 73528 h 5527222"/>
              <a:gd name="connsiteX129" fmla="*/ 4720958 w 4720958"/>
              <a:gd name="connsiteY129" fmla="*/ 635125 h 5527222"/>
              <a:gd name="connsiteX130" fmla="*/ 4647432 w 4720958"/>
              <a:gd name="connsiteY130" fmla="*/ 708652 h 5527222"/>
              <a:gd name="connsiteX131" fmla="*/ 4085836 w 4720958"/>
              <a:gd name="connsiteY131" fmla="*/ 708652 h 5527222"/>
              <a:gd name="connsiteX132" fmla="*/ 4012308 w 4720958"/>
              <a:gd name="connsiteY132" fmla="*/ 636392 h 5527222"/>
              <a:gd name="connsiteX133" fmla="*/ 4012308 w 4720958"/>
              <a:gd name="connsiteY133" fmla="*/ 73528 h 5527222"/>
              <a:gd name="connsiteX134" fmla="*/ 4085836 w 4720958"/>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8" h="5527222">
                <a:moveTo>
                  <a:pt x="3287177" y="4818572"/>
                </a:moveTo>
                <a:lnTo>
                  <a:pt x="3848773" y="4818572"/>
                </a:lnTo>
                <a:cubicBezTo>
                  <a:pt x="3889339" y="4818572"/>
                  <a:pt x="3922299" y="4851533"/>
                  <a:pt x="3922299" y="4892100"/>
                </a:cubicBezTo>
                <a:lnTo>
                  <a:pt x="3922299" y="5453696"/>
                </a:lnTo>
                <a:cubicBezTo>
                  <a:pt x="3922299" y="5494262"/>
                  <a:pt x="3889339" y="5527222"/>
                  <a:pt x="3848773" y="5527222"/>
                </a:cubicBezTo>
                <a:lnTo>
                  <a:pt x="3287177" y="5527222"/>
                </a:lnTo>
                <a:cubicBezTo>
                  <a:pt x="3246610" y="5527222"/>
                  <a:pt x="3213649" y="5494262"/>
                  <a:pt x="3213649" y="5453696"/>
                </a:cubicBezTo>
                <a:lnTo>
                  <a:pt x="3213649" y="4892100"/>
                </a:lnTo>
                <a:cubicBezTo>
                  <a:pt x="3213649" y="4851533"/>
                  <a:pt x="3246610" y="4818572"/>
                  <a:pt x="3287177" y="4818572"/>
                </a:cubicBezTo>
                <a:close/>
                <a:moveTo>
                  <a:pt x="2491053" y="4818572"/>
                </a:moveTo>
                <a:lnTo>
                  <a:pt x="3052650" y="4818572"/>
                </a:lnTo>
                <a:cubicBezTo>
                  <a:pt x="3093217" y="4818572"/>
                  <a:pt x="3126178" y="4851533"/>
                  <a:pt x="3126178" y="4892100"/>
                </a:cubicBezTo>
                <a:lnTo>
                  <a:pt x="3126178" y="5453696"/>
                </a:lnTo>
                <a:cubicBezTo>
                  <a:pt x="3126178" y="5494262"/>
                  <a:pt x="3093217" y="5527222"/>
                  <a:pt x="3052650" y="5527222"/>
                </a:cubicBezTo>
                <a:lnTo>
                  <a:pt x="2491053" y="5527222"/>
                </a:lnTo>
                <a:cubicBezTo>
                  <a:pt x="2451754" y="5527222"/>
                  <a:pt x="2417526" y="5494262"/>
                  <a:pt x="2417526" y="5453696"/>
                </a:cubicBezTo>
                <a:lnTo>
                  <a:pt x="2417526" y="4892100"/>
                </a:lnTo>
                <a:cubicBezTo>
                  <a:pt x="2417526" y="4851533"/>
                  <a:pt x="2450487" y="4818572"/>
                  <a:pt x="2491053" y="4818572"/>
                </a:cubicBezTo>
                <a:close/>
                <a:moveTo>
                  <a:pt x="898807" y="4818572"/>
                </a:moveTo>
                <a:lnTo>
                  <a:pt x="1460404" y="4818572"/>
                </a:lnTo>
                <a:cubicBezTo>
                  <a:pt x="1500971" y="4818572"/>
                  <a:pt x="1533931" y="4851533"/>
                  <a:pt x="1533931" y="4892100"/>
                </a:cubicBezTo>
                <a:lnTo>
                  <a:pt x="1533931" y="5453696"/>
                </a:lnTo>
                <a:cubicBezTo>
                  <a:pt x="1533931" y="5494262"/>
                  <a:pt x="1500971" y="5527222"/>
                  <a:pt x="1460404" y="5527222"/>
                </a:cubicBezTo>
                <a:lnTo>
                  <a:pt x="900076" y="5527222"/>
                </a:lnTo>
                <a:cubicBezTo>
                  <a:pt x="859509" y="5527222"/>
                  <a:pt x="825280" y="5494262"/>
                  <a:pt x="825280" y="5453696"/>
                </a:cubicBezTo>
                <a:lnTo>
                  <a:pt x="825280" y="4892100"/>
                </a:lnTo>
                <a:cubicBezTo>
                  <a:pt x="825280"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6" y="4013576"/>
                </a:moveTo>
                <a:lnTo>
                  <a:pt x="4647432" y="4013576"/>
                </a:lnTo>
                <a:cubicBezTo>
                  <a:pt x="4687998" y="4013576"/>
                  <a:pt x="4720958" y="4046536"/>
                  <a:pt x="4720958" y="4087103"/>
                </a:cubicBezTo>
                <a:lnTo>
                  <a:pt x="4720958" y="4648700"/>
                </a:lnTo>
                <a:cubicBezTo>
                  <a:pt x="4720958" y="4689265"/>
                  <a:pt x="4687998" y="4722226"/>
                  <a:pt x="4647432" y="4722226"/>
                </a:cubicBezTo>
                <a:lnTo>
                  <a:pt x="4085836" y="4722226"/>
                </a:lnTo>
                <a:cubicBezTo>
                  <a:pt x="4045269" y="4722226"/>
                  <a:pt x="4012308" y="4689265"/>
                  <a:pt x="4012308" y="4648700"/>
                </a:cubicBezTo>
                <a:lnTo>
                  <a:pt x="4012308" y="4087103"/>
                </a:lnTo>
                <a:cubicBezTo>
                  <a:pt x="4012308" y="4046536"/>
                  <a:pt x="4045269" y="4013576"/>
                  <a:pt x="4085836"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6" y="2422597"/>
                </a:moveTo>
                <a:lnTo>
                  <a:pt x="4647432" y="2422597"/>
                </a:lnTo>
                <a:cubicBezTo>
                  <a:pt x="4687998" y="2422597"/>
                  <a:pt x="4720958" y="2455557"/>
                  <a:pt x="4720958" y="2496124"/>
                </a:cubicBezTo>
                <a:lnTo>
                  <a:pt x="4720958" y="3057720"/>
                </a:lnTo>
                <a:cubicBezTo>
                  <a:pt x="4720958" y="3098286"/>
                  <a:pt x="4687998" y="3131247"/>
                  <a:pt x="4647432" y="3131247"/>
                </a:cubicBezTo>
                <a:lnTo>
                  <a:pt x="4085836" y="3131247"/>
                </a:lnTo>
                <a:cubicBezTo>
                  <a:pt x="4045269" y="3131247"/>
                  <a:pt x="4012308" y="3098286"/>
                  <a:pt x="4012308" y="3057720"/>
                </a:cubicBezTo>
                <a:lnTo>
                  <a:pt x="4012308" y="2496124"/>
                </a:lnTo>
                <a:cubicBezTo>
                  <a:pt x="4012308" y="2455557"/>
                  <a:pt x="4045269" y="2422597"/>
                  <a:pt x="4085836" y="2422597"/>
                </a:cubicBezTo>
                <a:close/>
                <a:moveTo>
                  <a:pt x="4085836" y="1617599"/>
                </a:moveTo>
                <a:lnTo>
                  <a:pt x="4647432" y="1617599"/>
                </a:lnTo>
                <a:cubicBezTo>
                  <a:pt x="4687998" y="1617599"/>
                  <a:pt x="4720958" y="1650559"/>
                  <a:pt x="4720958" y="1691126"/>
                </a:cubicBezTo>
                <a:lnTo>
                  <a:pt x="4720958" y="2252723"/>
                </a:lnTo>
                <a:cubicBezTo>
                  <a:pt x="4720958" y="2293288"/>
                  <a:pt x="4687998" y="2326250"/>
                  <a:pt x="4647432" y="2326250"/>
                </a:cubicBezTo>
                <a:lnTo>
                  <a:pt x="4085836" y="2326250"/>
                </a:lnTo>
                <a:cubicBezTo>
                  <a:pt x="4045269" y="2326250"/>
                  <a:pt x="4012308" y="2293288"/>
                  <a:pt x="4012308" y="2252723"/>
                </a:cubicBezTo>
                <a:lnTo>
                  <a:pt x="4012308" y="1691126"/>
                </a:lnTo>
                <a:cubicBezTo>
                  <a:pt x="4012308" y="1650559"/>
                  <a:pt x="4045269" y="1617599"/>
                  <a:pt x="4085836"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8" y="804997"/>
                </a:moveTo>
                <a:lnTo>
                  <a:pt x="3848774" y="804997"/>
                </a:lnTo>
                <a:cubicBezTo>
                  <a:pt x="3889341" y="804997"/>
                  <a:pt x="3922301" y="837958"/>
                  <a:pt x="3922301" y="878524"/>
                </a:cubicBezTo>
                <a:lnTo>
                  <a:pt x="3922301" y="4647431"/>
                </a:lnTo>
                <a:cubicBezTo>
                  <a:pt x="3922301" y="4687998"/>
                  <a:pt x="3889341" y="4720958"/>
                  <a:pt x="3848774" y="4720958"/>
                </a:cubicBezTo>
                <a:lnTo>
                  <a:pt x="900076" y="4720958"/>
                </a:lnTo>
                <a:cubicBezTo>
                  <a:pt x="859509" y="4722225"/>
                  <a:pt x="825280" y="4689265"/>
                  <a:pt x="825280" y="4648698"/>
                </a:cubicBezTo>
                <a:lnTo>
                  <a:pt x="825280" y="878524"/>
                </a:lnTo>
                <a:cubicBezTo>
                  <a:pt x="825280" y="837958"/>
                  <a:pt x="858241" y="804997"/>
                  <a:pt x="898808"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3" y="1"/>
                </a:moveTo>
                <a:lnTo>
                  <a:pt x="3052650" y="1"/>
                </a:lnTo>
                <a:cubicBezTo>
                  <a:pt x="3093217" y="1"/>
                  <a:pt x="3126178" y="32962"/>
                  <a:pt x="3126178" y="73528"/>
                </a:cubicBezTo>
                <a:lnTo>
                  <a:pt x="3126178" y="635125"/>
                </a:lnTo>
                <a:cubicBezTo>
                  <a:pt x="3126178" y="675692"/>
                  <a:pt x="3093217" y="708653"/>
                  <a:pt x="3052650" y="708653"/>
                </a:cubicBezTo>
                <a:lnTo>
                  <a:pt x="2491053" y="708653"/>
                </a:lnTo>
                <a:cubicBezTo>
                  <a:pt x="2451754" y="709919"/>
                  <a:pt x="2417526" y="676959"/>
                  <a:pt x="2417526" y="636392"/>
                </a:cubicBezTo>
                <a:lnTo>
                  <a:pt x="2417526" y="73528"/>
                </a:lnTo>
                <a:cubicBezTo>
                  <a:pt x="2417526" y="32962"/>
                  <a:pt x="2450487" y="1"/>
                  <a:pt x="2491053" y="1"/>
                </a:cubicBezTo>
                <a:close/>
                <a:moveTo>
                  <a:pt x="1694930" y="1"/>
                </a:moveTo>
                <a:lnTo>
                  <a:pt x="2256527" y="1"/>
                </a:lnTo>
                <a:cubicBezTo>
                  <a:pt x="2297093" y="1"/>
                  <a:pt x="2330054" y="32962"/>
                  <a:pt x="2330054" y="73528"/>
                </a:cubicBezTo>
                <a:lnTo>
                  <a:pt x="2330054" y="635125"/>
                </a:lnTo>
                <a:cubicBezTo>
                  <a:pt x="2330054" y="675692"/>
                  <a:pt x="2297093" y="708653"/>
                  <a:pt x="2256527" y="708653"/>
                </a:cubicBezTo>
                <a:lnTo>
                  <a:pt x="1694930" y="708653"/>
                </a:lnTo>
                <a:cubicBezTo>
                  <a:pt x="1654364" y="709919"/>
                  <a:pt x="1621403" y="676959"/>
                  <a:pt x="1621403" y="636392"/>
                </a:cubicBezTo>
                <a:lnTo>
                  <a:pt x="1621403" y="73528"/>
                </a:lnTo>
                <a:cubicBezTo>
                  <a:pt x="1621403" y="32962"/>
                  <a:pt x="1654364" y="1"/>
                  <a:pt x="1694930"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6" y="0"/>
                </a:moveTo>
                <a:lnTo>
                  <a:pt x="4647432" y="0"/>
                </a:lnTo>
                <a:cubicBezTo>
                  <a:pt x="4687998" y="0"/>
                  <a:pt x="4720958" y="32961"/>
                  <a:pt x="4720958" y="73528"/>
                </a:cubicBezTo>
                <a:lnTo>
                  <a:pt x="4720958" y="635125"/>
                </a:lnTo>
                <a:cubicBezTo>
                  <a:pt x="4720958" y="675691"/>
                  <a:pt x="4687998" y="708652"/>
                  <a:pt x="4647432" y="708652"/>
                </a:cubicBezTo>
                <a:lnTo>
                  <a:pt x="4085836" y="708652"/>
                </a:lnTo>
                <a:cubicBezTo>
                  <a:pt x="4045269" y="709919"/>
                  <a:pt x="4012308" y="676959"/>
                  <a:pt x="4012308" y="636392"/>
                </a:cubicBezTo>
                <a:lnTo>
                  <a:pt x="4012308" y="73528"/>
                </a:lnTo>
                <a:cubicBezTo>
                  <a:pt x="4012308" y="32961"/>
                  <a:pt x="4045269" y="0"/>
                  <a:pt x="40858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8780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6956" y="1343026"/>
            <a:ext cx="10515600" cy="1325563"/>
          </a:xfrm>
        </p:spPr>
        <p:txBody>
          <a:bodyPr>
            <a:normAutofit/>
          </a:bodyPr>
          <a:lstStyle>
            <a:lvl1pPr algn="l">
              <a:defRPr sz="3600">
                <a:solidFill>
                  <a:schemeClr val="tx1"/>
                </a:solidFill>
              </a:defRPr>
            </a:lvl1pPr>
          </a:lstStyle>
          <a:p>
            <a:endParaRPr lang="en-ID"/>
          </a:p>
        </p:txBody>
      </p:sp>
      <p:sp>
        <p:nvSpPr>
          <p:cNvPr id="61" name="Picture Placeholder 60">
            <a:extLst>
              <a:ext uri="{FF2B5EF4-FFF2-40B4-BE49-F238E27FC236}">
                <a16:creationId xmlns:a16="http://schemas.microsoft.com/office/drawing/2014/main" id="{B8554788-A959-44CC-B926-348A17BEEEBE}"/>
              </a:ext>
            </a:extLst>
          </p:cNvPr>
          <p:cNvSpPr>
            <a:spLocks noGrp="1"/>
          </p:cNvSpPr>
          <p:nvPr>
            <p:ph type="pic" sz="quarter" idx="10"/>
          </p:nvPr>
        </p:nvSpPr>
        <p:spPr>
          <a:xfrm>
            <a:off x="6080225" y="1461459"/>
            <a:ext cx="5563923" cy="3963254"/>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91436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490D2405-D011-4B0E-A2B9-5A1C29A3FE32}"/>
              </a:ext>
            </a:extLst>
          </p:cNvPr>
          <p:cNvSpPr>
            <a:spLocks noGrp="1"/>
          </p:cNvSpPr>
          <p:nvPr>
            <p:ph type="pic" sz="quarter" idx="10"/>
          </p:nvPr>
        </p:nvSpPr>
        <p:spPr>
          <a:xfrm>
            <a:off x="4937509" y="2307772"/>
            <a:ext cx="7131115" cy="4431887"/>
          </a:xfrm>
          <a:custGeom>
            <a:avLst/>
            <a:gdLst>
              <a:gd name="connsiteX0" fmla="*/ 6866463 w 7634513"/>
              <a:gd name="connsiteY0" fmla="*/ 3887776 h 4744742"/>
              <a:gd name="connsiteX1" fmla="*/ 7545598 w 7634513"/>
              <a:gd name="connsiteY1" fmla="*/ 3887776 h 4744742"/>
              <a:gd name="connsiteX2" fmla="*/ 7634513 w 7634513"/>
              <a:gd name="connsiteY2" fmla="*/ 3976692 h 4744742"/>
              <a:gd name="connsiteX3" fmla="*/ 7634513 w 7634513"/>
              <a:gd name="connsiteY3" fmla="*/ 4655827 h 4744742"/>
              <a:gd name="connsiteX4" fmla="*/ 7545598 w 7634513"/>
              <a:gd name="connsiteY4" fmla="*/ 4744742 h 4744742"/>
              <a:gd name="connsiteX5" fmla="*/ 6866463 w 7634513"/>
              <a:gd name="connsiteY5" fmla="*/ 4744742 h 4744742"/>
              <a:gd name="connsiteX6" fmla="*/ 6777547 w 7634513"/>
              <a:gd name="connsiteY6" fmla="*/ 4655827 h 4744742"/>
              <a:gd name="connsiteX7" fmla="*/ 6777547 w 7634513"/>
              <a:gd name="connsiteY7" fmla="*/ 3976692 h 4744742"/>
              <a:gd name="connsiteX8" fmla="*/ 6866463 w 7634513"/>
              <a:gd name="connsiteY8" fmla="*/ 3887776 h 4744742"/>
              <a:gd name="connsiteX9" fmla="*/ 5892986 w 7634513"/>
              <a:gd name="connsiteY9" fmla="*/ 3887776 h 4744742"/>
              <a:gd name="connsiteX10" fmla="*/ 6572121 w 7634513"/>
              <a:gd name="connsiteY10" fmla="*/ 3887776 h 4744742"/>
              <a:gd name="connsiteX11" fmla="*/ 6661036 w 7634513"/>
              <a:gd name="connsiteY11" fmla="*/ 3976692 h 4744742"/>
              <a:gd name="connsiteX12" fmla="*/ 6661036 w 7634513"/>
              <a:gd name="connsiteY12" fmla="*/ 4655827 h 4744742"/>
              <a:gd name="connsiteX13" fmla="*/ 6572121 w 7634513"/>
              <a:gd name="connsiteY13" fmla="*/ 4744742 h 4744742"/>
              <a:gd name="connsiteX14" fmla="*/ 5892986 w 7634513"/>
              <a:gd name="connsiteY14" fmla="*/ 4744742 h 4744742"/>
              <a:gd name="connsiteX15" fmla="*/ 5804070 w 7634513"/>
              <a:gd name="connsiteY15" fmla="*/ 4655827 h 4744742"/>
              <a:gd name="connsiteX16" fmla="*/ 5804070 w 7634513"/>
              <a:gd name="connsiteY16" fmla="*/ 3976692 h 4744742"/>
              <a:gd name="connsiteX17" fmla="*/ 5892986 w 7634513"/>
              <a:gd name="connsiteY17" fmla="*/ 3887776 h 4744742"/>
              <a:gd name="connsiteX18" fmla="*/ 3969027 w 7634513"/>
              <a:gd name="connsiteY18" fmla="*/ 3887776 h 4744742"/>
              <a:gd name="connsiteX19" fmla="*/ 4648162 w 7634513"/>
              <a:gd name="connsiteY19" fmla="*/ 3887776 h 4744742"/>
              <a:gd name="connsiteX20" fmla="*/ 4737077 w 7634513"/>
              <a:gd name="connsiteY20" fmla="*/ 3976692 h 4744742"/>
              <a:gd name="connsiteX21" fmla="*/ 4737077 w 7634513"/>
              <a:gd name="connsiteY21" fmla="*/ 4655827 h 4744742"/>
              <a:gd name="connsiteX22" fmla="*/ 4648162 w 7634513"/>
              <a:gd name="connsiteY22" fmla="*/ 4744742 h 4744742"/>
              <a:gd name="connsiteX23" fmla="*/ 3969027 w 7634513"/>
              <a:gd name="connsiteY23" fmla="*/ 4744742 h 4744742"/>
              <a:gd name="connsiteX24" fmla="*/ 3880111 w 7634513"/>
              <a:gd name="connsiteY24" fmla="*/ 4655827 h 4744742"/>
              <a:gd name="connsiteX25" fmla="*/ 3880111 w 7634513"/>
              <a:gd name="connsiteY25" fmla="*/ 3976692 h 4744742"/>
              <a:gd name="connsiteX26" fmla="*/ 3969027 w 7634513"/>
              <a:gd name="connsiteY26" fmla="*/ 3887776 h 4744742"/>
              <a:gd name="connsiteX27" fmla="*/ 2987885 w 7634513"/>
              <a:gd name="connsiteY27" fmla="*/ 3887776 h 4744742"/>
              <a:gd name="connsiteX28" fmla="*/ 3667019 w 7634513"/>
              <a:gd name="connsiteY28" fmla="*/ 3887776 h 4744742"/>
              <a:gd name="connsiteX29" fmla="*/ 3755935 w 7634513"/>
              <a:gd name="connsiteY29" fmla="*/ 3976692 h 4744742"/>
              <a:gd name="connsiteX30" fmla="*/ 3755935 w 7634513"/>
              <a:gd name="connsiteY30" fmla="*/ 4655827 h 4744742"/>
              <a:gd name="connsiteX31" fmla="*/ 3667019 w 7634513"/>
              <a:gd name="connsiteY31" fmla="*/ 4744742 h 4744742"/>
              <a:gd name="connsiteX32" fmla="*/ 2987885 w 7634513"/>
              <a:gd name="connsiteY32" fmla="*/ 4744742 h 4744742"/>
              <a:gd name="connsiteX33" fmla="*/ 2898969 w 7634513"/>
              <a:gd name="connsiteY33" fmla="*/ 4655827 h 4744742"/>
              <a:gd name="connsiteX34" fmla="*/ 2898969 w 7634513"/>
              <a:gd name="connsiteY34" fmla="*/ 3976692 h 4744742"/>
              <a:gd name="connsiteX35" fmla="*/ 2987885 w 7634513"/>
              <a:gd name="connsiteY35" fmla="*/ 3887776 h 4744742"/>
              <a:gd name="connsiteX36" fmla="*/ 1062393 w 7634513"/>
              <a:gd name="connsiteY36" fmla="*/ 3887776 h 4744742"/>
              <a:gd name="connsiteX37" fmla="*/ 1741528 w 7634513"/>
              <a:gd name="connsiteY37" fmla="*/ 3887776 h 4744742"/>
              <a:gd name="connsiteX38" fmla="*/ 1830444 w 7634513"/>
              <a:gd name="connsiteY38" fmla="*/ 3976692 h 4744742"/>
              <a:gd name="connsiteX39" fmla="*/ 1830444 w 7634513"/>
              <a:gd name="connsiteY39" fmla="*/ 4655827 h 4744742"/>
              <a:gd name="connsiteX40" fmla="*/ 1743061 w 7634513"/>
              <a:gd name="connsiteY40" fmla="*/ 4744742 h 4744742"/>
              <a:gd name="connsiteX41" fmla="*/ 1062393 w 7634513"/>
              <a:gd name="connsiteY41" fmla="*/ 4744742 h 4744742"/>
              <a:gd name="connsiteX42" fmla="*/ 973477 w 7634513"/>
              <a:gd name="connsiteY42" fmla="*/ 4655827 h 4744742"/>
              <a:gd name="connsiteX43" fmla="*/ 973477 w 7634513"/>
              <a:gd name="connsiteY43" fmla="*/ 3976692 h 4744742"/>
              <a:gd name="connsiteX44" fmla="*/ 1062393 w 7634513"/>
              <a:gd name="connsiteY44" fmla="*/ 3887776 h 4744742"/>
              <a:gd name="connsiteX45" fmla="*/ 6866463 w 7634513"/>
              <a:gd name="connsiteY45" fmla="*/ 2889770 h 4744742"/>
              <a:gd name="connsiteX46" fmla="*/ 7545598 w 7634513"/>
              <a:gd name="connsiteY46" fmla="*/ 2889770 h 4744742"/>
              <a:gd name="connsiteX47" fmla="*/ 7634513 w 7634513"/>
              <a:gd name="connsiteY47" fmla="*/ 2978686 h 4744742"/>
              <a:gd name="connsiteX48" fmla="*/ 7634513 w 7634513"/>
              <a:gd name="connsiteY48" fmla="*/ 3657821 h 4744742"/>
              <a:gd name="connsiteX49" fmla="*/ 7545598 w 7634513"/>
              <a:gd name="connsiteY49" fmla="*/ 3746736 h 4744742"/>
              <a:gd name="connsiteX50" fmla="*/ 6866463 w 7634513"/>
              <a:gd name="connsiteY50" fmla="*/ 3746736 h 4744742"/>
              <a:gd name="connsiteX51" fmla="*/ 6777547 w 7634513"/>
              <a:gd name="connsiteY51" fmla="*/ 3657821 h 4744742"/>
              <a:gd name="connsiteX52" fmla="*/ 6777547 w 7634513"/>
              <a:gd name="connsiteY52" fmla="*/ 2978686 h 4744742"/>
              <a:gd name="connsiteX53" fmla="*/ 6866463 w 7634513"/>
              <a:gd name="connsiteY53" fmla="*/ 2889770 h 4744742"/>
              <a:gd name="connsiteX54" fmla="*/ 88916 w 7634513"/>
              <a:gd name="connsiteY54" fmla="*/ 2889770 h 4744742"/>
              <a:gd name="connsiteX55" fmla="*/ 768051 w 7634513"/>
              <a:gd name="connsiteY55" fmla="*/ 2889770 h 4744742"/>
              <a:gd name="connsiteX56" fmla="*/ 856967 w 7634513"/>
              <a:gd name="connsiteY56" fmla="*/ 2978686 h 4744742"/>
              <a:gd name="connsiteX57" fmla="*/ 856967 w 7634513"/>
              <a:gd name="connsiteY57" fmla="*/ 3657821 h 4744742"/>
              <a:gd name="connsiteX58" fmla="*/ 769584 w 7634513"/>
              <a:gd name="connsiteY58" fmla="*/ 3746736 h 4744742"/>
              <a:gd name="connsiteX59" fmla="*/ 88916 w 7634513"/>
              <a:gd name="connsiteY59" fmla="*/ 3746736 h 4744742"/>
              <a:gd name="connsiteX60" fmla="*/ 0 w 7634513"/>
              <a:gd name="connsiteY60" fmla="*/ 3657821 h 4744742"/>
              <a:gd name="connsiteX61" fmla="*/ 0 w 7634513"/>
              <a:gd name="connsiteY61" fmla="*/ 2978686 h 4744742"/>
              <a:gd name="connsiteX62" fmla="*/ 88916 w 7634513"/>
              <a:gd name="connsiteY62" fmla="*/ 2889770 h 4744742"/>
              <a:gd name="connsiteX63" fmla="*/ 88916 w 7634513"/>
              <a:gd name="connsiteY63" fmla="*/ 1927024 h 4744742"/>
              <a:gd name="connsiteX64" fmla="*/ 768051 w 7634513"/>
              <a:gd name="connsiteY64" fmla="*/ 1927024 h 4744742"/>
              <a:gd name="connsiteX65" fmla="*/ 856967 w 7634513"/>
              <a:gd name="connsiteY65" fmla="*/ 2015940 h 4744742"/>
              <a:gd name="connsiteX66" fmla="*/ 856967 w 7634513"/>
              <a:gd name="connsiteY66" fmla="*/ 2695075 h 4744742"/>
              <a:gd name="connsiteX67" fmla="*/ 769584 w 7634513"/>
              <a:gd name="connsiteY67" fmla="*/ 2783991 h 4744742"/>
              <a:gd name="connsiteX68" fmla="*/ 88916 w 7634513"/>
              <a:gd name="connsiteY68" fmla="*/ 2783991 h 4744742"/>
              <a:gd name="connsiteX69" fmla="*/ 0 w 7634513"/>
              <a:gd name="connsiteY69" fmla="*/ 2695075 h 4744742"/>
              <a:gd name="connsiteX70" fmla="*/ 0 w 7634513"/>
              <a:gd name="connsiteY70" fmla="*/ 2015940 h 4744742"/>
              <a:gd name="connsiteX71" fmla="*/ 88916 w 7634513"/>
              <a:gd name="connsiteY71" fmla="*/ 1927024 h 4744742"/>
              <a:gd name="connsiteX72" fmla="*/ 6866463 w 7634513"/>
              <a:gd name="connsiteY72" fmla="*/ 962745 h 4744742"/>
              <a:gd name="connsiteX73" fmla="*/ 7545598 w 7634513"/>
              <a:gd name="connsiteY73" fmla="*/ 962745 h 4744742"/>
              <a:gd name="connsiteX74" fmla="*/ 7634513 w 7634513"/>
              <a:gd name="connsiteY74" fmla="*/ 1051661 h 4744742"/>
              <a:gd name="connsiteX75" fmla="*/ 7634513 w 7634513"/>
              <a:gd name="connsiteY75" fmla="*/ 1730796 h 4744742"/>
              <a:gd name="connsiteX76" fmla="*/ 7545598 w 7634513"/>
              <a:gd name="connsiteY76" fmla="*/ 1821245 h 4744742"/>
              <a:gd name="connsiteX77" fmla="*/ 6866463 w 7634513"/>
              <a:gd name="connsiteY77" fmla="*/ 1821245 h 4744742"/>
              <a:gd name="connsiteX78" fmla="*/ 6777547 w 7634513"/>
              <a:gd name="connsiteY78" fmla="*/ 1732329 h 4744742"/>
              <a:gd name="connsiteX79" fmla="*/ 6777547 w 7634513"/>
              <a:gd name="connsiteY79" fmla="*/ 1051661 h 4744742"/>
              <a:gd name="connsiteX80" fmla="*/ 6866463 w 7634513"/>
              <a:gd name="connsiteY80" fmla="*/ 962745 h 4744742"/>
              <a:gd name="connsiteX81" fmla="*/ 1062393 w 7634513"/>
              <a:gd name="connsiteY81" fmla="*/ 962745 h 4744742"/>
              <a:gd name="connsiteX82" fmla="*/ 6570588 w 7634513"/>
              <a:gd name="connsiteY82" fmla="*/ 962745 h 4744742"/>
              <a:gd name="connsiteX83" fmla="*/ 6659504 w 7634513"/>
              <a:gd name="connsiteY83" fmla="*/ 1051661 h 4744742"/>
              <a:gd name="connsiteX84" fmla="*/ 6659504 w 7634513"/>
              <a:gd name="connsiteY84" fmla="*/ 3656287 h 4744742"/>
              <a:gd name="connsiteX85" fmla="*/ 6572121 w 7634513"/>
              <a:gd name="connsiteY85" fmla="*/ 3746736 h 4744742"/>
              <a:gd name="connsiteX86" fmla="*/ 1062393 w 7634513"/>
              <a:gd name="connsiteY86" fmla="*/ 3746736 h 4744742"/>
              <a:gd name="connsiteX87" fmla="*/ 973477 w 7634513"/>
              <a:gd name="connsiteY87" fmla="*/ 3657820 h 4744742"/>
              <a:gd name="connsiteX88" fmla="*/ 973477 w 7634513"/>
              <a:gd name="connsiteY88" fmla="*/ 1051661 h 4744742"/>
              <a:gd name="connsiteX89" fmla="*/ 1062393 w 7634513"/>
              <a:gd name="connsiteY89" fmla="*/ 962745 h 4744742"/>
              <a:gd name="connsiteX90" fmla="*/ 5892986 w 7634513"/>
              <a:gd name="connsiteY90" fmla="*/ 0 h 4744742"/>
              <a:gd name="connsiteX91" fmla="*/ 6572121 w 7634513"/>
              <a:gd name="connsiteY91" fmla="*/ 0 h 4744742"/>
              <a:gd name="connsiteX92" fmla="*/ 6661036 w 7634513"/>
              <a:gd name="connsiteY92" fmla="*/ 88916 h 4744742"/>
              <a:gd name="connsiteX93" fmla="*/ 6661036 w 7634513"/>
              <a:gd name="connsiteY93" fmla="*/ 768050 h 4744742"/>
              <a:gd name="connsiteX94" fmla="*/ 6572121 w 7634513"/>
              <a:gd name="connsiteY94" fmla="*/ 858500 h 4744742"/>
              <a:gd name="connsiteX95" fmla="*/ 5892986 w 7634513"/>
              <a:gd name="connsiteY95" fmla="*/ 858500 h 4744742"/>
              <a:gd name="connsiteX96" fmla="*/ 5804070 w 7634513"/>
              <a:gd name="connsiteY96" fmla="*/ 769584 h 4744742"/>
              <a:gd name="connsiteX97" fmla="*/ 5804070 w 7634513"/>
              <a:gd name="connsiteY97" fmla="*/ 88916 h 4744742"/>
              <a:gd name="connsiteX98" fmla="*/ 5892986 w 7634513"/>
              <a:gd name="connsiteY98" fmla="*/ 0 h 4744742"/>
              <a:gd name="connsiteX99" fmla="*/ 4942504 w 7634513"/>
              <a:gd name="connsiteY99" fmla="*/ 0 h 4744742"/>
              <a:gd name="connsiteX100" fmla="*/ 5621639 w 7634513"/>
              <a:gd name="connsiteY100" fmla="*/ 0 h 4744742"/>
              <a:gd name="connsiteX101" fmla="*/ 5710554 w 7634513"/>
              <a:gd name="connsiteY101" fmla="*/ 88916 h 4744742"/>
              <a:gd name="connsiteX102" fmla="*/ 5710554 w 7634513"/>
              <a:gd name="connsiteY102" fmla="*/ 768050 h 4744742"/>
              <a:gd name="connsiteX103" fmla="*/ 5621639 w 7634513"/>
              <a:gd name="connsiteY103" fmla="*/ 858500 h 4744742"/>
              <a:gd name="connsiteX104" fmla="*/ 4942504 w 7634513"/>
              <a:gd name="connsiteY104" fmla="*/ 858500 h 4744742"/>
              <a:gd name="connsiteX105" fmla="*/ 4853588 w 7634513"/>
              <a:gd name="connsiteY105" fmla="*/ 769584 h 4744742"/>
              <a:gd name="connsiteX106" fmla="*/ 4853588 w 7634513"/>
              <a:gd name="connsiteY106" fmla="*/ 88916 h 4744742"/>
              <a:gd name="connsiteX107" fmla="*/ 4942504 w 7634513"/>
              <a:gd name="connsiteY107" fmla="*/ 0 h 4744742"/>
              <a:gd name="connsiteX108" fmla="*/ 2987885 w 7634513"/>
              <a:gd name="connsiteY108" fmla="*/ 0 h 4744742"/>
              <a:gd name="connsiteX109" fmla="*/ 3667019 w 7634513"/>
              <a:gd name="connsiteY109" fmla="*/ 0 h 4744742"/>
              <a:gd name="connsiteX110" fmla="*/ 3755935 w 7634513"/>
              <a:gd name="connsiteY110" fmla="*/ 88916 h 4744742"/>
              <a:gd name="connsiteX111" fmla="*/ 3755935 w 7634513"/>
              <a:gd name="connsiteY111" fmla="*/ 768050 h 4744742"/>
              <a:gd name="connsiteX112" fmla="*/ 3667019 w 7634513"/>
              <a:gd name="connsiteY112" fmla="*/ 858500 h 4744742"/>
              <a:gd name="connsiteX113" fmla="*/ 2987885 w 7634513"/>
              <a:gd name="connsiteY113" fmla="*/ 858500 h 4744742"/>
              <a:gd name="connsiteX114" fmla="*/ 2898969 w 7634513"/>
              <a:gd name="connsiteY114" fmla="*/ 769584 h 4744742"/>
              <a:gd name="connsiteX115" fmla="*/ 2898969 w 7634513"/>
              <a:gd name="connsiteY115" fmla="*/ 88916 h 4744742"/>
              <a:gd name="connsiteX116" fmla="*/ 2987885 w 7634513"/>
              <a:gd name="connsiteY116" fmla="*/ 0 h 4744742"/>
              <a:gd name="connsiteX117" fmla="*/ 2014407 w 7634513"/>
              <a:gd name="connsiteY117" fmla="*/ 0 h 4744742"/>
              <a:gd name="connsiteX118" fmla="*/ 2693542 w 7634513"/>
              <a:gd name="connsiteY118" fmla="*/ 0 h 4744742"/>
              <a:gd name="connsiteX119" fmla="*/ 2782458 w 7634513"/>
              <a:gd name="connsiteY119" fmla="*/ 88916 h 4744742"/>
              <a:gd name="connsiteX120" fmla="*/ 2782458 w 7634513"/>
              <a:gd name="connsiteY120" fmla="*/ 768050 h 4744742"/>
              <a:gd name="connsiteX121" fmla="*/ 2693542 w 7634513"/>
              <a:gd name="connsiteY121" fmla="*/ 858500 h 4744742"/>
              <a:gd name="connsiteX122" fmla="*/ 2014407 w 7634513"/>
              <a:gd name="connsiteY122" fmla="*/ 858500 h 4744742"/>
              <a:gd name="connsiteX123" fmla="*/ 1925491 w 7634513"/>
              <a:gd name="connsiteY123" fmla="*/ 769584 h 4744742"/>
              <a:gd name="connsiteX124" fmla="*/ 1925491 w 7634513"/>
              <a:gd name="connsiteY124" fmla="*/ 88916 h 4744742"/>
              <a:gd name="connsiteX125" fmla="*/ 2014407 w 7634513"/>
              <a:gd name="connsiteY125" fmla="*/ 0 h 4744742"/>
              <a:gd name="connsiteX126" fmla="*/ 1062393 w 7634513"/>
              <a:gd name="connsiteY126" fmla="*/ 0 h 4744742"/>
              <a:gd name="connsiteX127" fmla="*/ 1741528 w 7634513"/>
              <a:gd name="connsiteY127" fmla="*/ 0 h 4744742"/>
              <a:gd name="connsiteX128" fmla="*/ 1830444 w 7634513"/>
              <a:gd name="connsiteY128" fmla="*/ 88916 h 4744742"/>
              <a:gd name="connsiteX129" fmla="*/ 1830444 w 7634513"/>
              <a:gd name="connsiteY129" fmla="*/ 768050 h 4744742"/>
              <a:gd name="connsiteX130" fmla="*/ 1743061 w 7634513"/>
              <a:gd name="connsiteY130" fmla="*/ 858500 h 4744742"/>
              <a:gd name="connsiteX131" fmla="*/ 1062393 w 7634513"/>
              <a:gd name="connsiteY131" fmla="*/ 858500 h 4744742"/>
              <a:gd name="connsiteX132" fmla="*/ 973477 w 7634513"/>
              <a:gd name="connsiteY132" fmla="*/ 769584 h 4744742"/>
              <a:gd name="connsiteX133" fmla="*/ 973477 w 7634513"/>
              <a:gd name="connsiteY133" fmla="*/ 88916 h 4744742"/>
              <a:gd name="connsiteX134" fmla="*/ 1062393 w 7634513"/>
              <a:gd name="connsiteY134" fmla="*/ 0 h 4744742"/>
              <a:gd name="connsiteX135" fmla="*/ 88916 w 7634513"/>
              <a:gd name="connsiteY135" fmla="*/ 0 h 4744742"/>
              <a:gd name="connsiteX136" fmla="*/ 768051 w 7634513"/>
              <a:gd name="connsiteY136" fmla="*/ 0 h 4744742"/>
              <a:gd name="connsiteX137" fmla="*/ 858500 w 7634513"/>
              <a:gd name="connsiteY137" fmla="*/ 88916 h 4744742"/>
              <a:gd name="connsiteX138" fmla="*/ 858500 w 7634513"/>
              <a:gd name="connsiteY138" fmla="*/ 768050 h 4744742"/>
              <a:gd name="connsiteX139" fmla="*/ 769584 w 7634513"/>
              <a:gd name="connsiteY139" fmla="*/ 858500 h 4744742"/>
              <a:gd name="connsiteX140" fmla="*/ 88916 w 7634513"/>
              <a:gd name="connsiteY140" fmla="*/ 858500 h 4744742"/>
              <a:gd name="connsiteX141" fmla="*/ 0 w 7634513"/>
              <a:gd name="connsiteY141" fmla="*/ 769584 h 4744742"/>
              <a:gd name="connsiteX142" fmla="*/ 0 w 7634513"/>
              <a:gd name="connsiteY142" fmla="*/ 88916 h 4744742"/>
              <a:gd name="connsiteX143" fmla="*/ 88916 w 7634513"/>
              <a:gd name="connsiteY143" fmla="*/ 0 h 474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634513" h="4744742">
                <a:moveTo>
                  <a:pt x="6866463" y="3887776"/>
                </a:moveTo>
                <a:lnTo>
                  <a:pt x="7545598" y="3887776"/>
                </a:lnTo>
                <a:cubicBezTo>
                  <a:pt x="7594654" y="3887776"/>
                  <a:pt x="7634513" y="3927635"/>
                  <a:pt x="7634513" y="3976692"/>
                </a:cubicBezTo>
                <a:lnTo>
                  <a:pt x="7634513" y="4655827"/>
                </a:lnTo>
                <a:cubicBezTo>
                  <a:pt x="7634513" y="4704883"/>
                  <a:pt x="7594654" y="4744742"/>
                  <a:pt x="7545598" y="4744742"/>
                </a:cubicBezTo>
                <a:lnTo>
                  <a:pt x="6866463" y="4744742"/>
                </a:lnTo>
                <a:cubicBezTo>
                  <a:pt x="6817406" y="4744742"/>
                  <a:pt x="6777547" y="4704883"/>
                  <a:pt x="6777547" y="4655827"/>
                </a:cubicBezTo>
                <a:lnTo>
                  <a:pt x="6777547" y="3976692"/>
                </a:lnTo>
                <a:cubicBezTo>
                  <a:pt x="6777547" y="3927635"/>
                  <a:pt x="6817406" y="3887776"/>
                  <a:pt x="6866463" y="3887776"/>
                </a:cubicBezTo>
                <a:close/>
                <a:moveTo>
                  <a:pt x="5892986" y="3887776"/>
                </a:moveTo>
                <a:lnTo>
                  <a:pt x="6572121" y="3887776"/>
                </a:lnTo>
                <a:cubicBezTo>
                  <a:pt x="6621177" y="3887776"/>
                  <a:pt x="6661036" y="3927635"/>
                  <a:pt x="6661036" y="3976692"/>
                </a:cubicBezTo>
                <a:lnTo>
                  <a:pt x="6661036" y="4655827"/>
                </a:lnTo>
                <a:cubicBezTo>
                  <a:pt x="6661036" y="4704883"/>
                  <a:pt x="6621177" y="4744742"/>
                  <a:pt x="6572121" y="4744742"/>
                </a:cubicBezTo>
                <a:lnTo>
                  <a:pt x="5892986" y="4744742"/>
                </a:lnTo>
                <a:cubicBezTo>
                  <a:pt x="5843929" y="4744742"/>
                  <a:pt x="5804070" y="4704883"/>
                  <a:pt x="5804070" y="4655827"/>
                </a:cubicBezTo>
                <a:lnTo>
                  <a:pt x="5804070" y="3976692"/>
                </a:lnTo>
                <a:cubicBezTo>
                  <a:pt x="5804070" y="3927635"/>
                  <a:pt x="5843929" y="3887776"/>
                  <a:pt x="5892986" y="3887776"/>
                </a:cubicBezTo>
                <a:close/>
                <a:moveTo>
                  <a:pt x="3969027" y="3887776"/>
                </a:moveTo>
                <a:lnTo>
                  <a:pt x="4648162" y="3887776"/>
                </a:lnTo>
                <a:cubicBezTo>
                  <a:pt x="4697218" y="3887776"/>
                  <a:pt x="4737077" y="3927635"/>
                  <a:pt x="4737077" y="3976692"/>
                </a:cubicBezTo>
                <a:lnTo>
                  <a:pt x="4737077" y="4655827"/>
                </a:lnTo>
                <a:cubicBezTo>
                  <a:pt x="4737077" y="4704883"/>
                  <a:pt x="4697218" y="4744742"/>
                  <a:pt x="4648162" y="4744742"/>
                </a:cubicBezTo>
                <a:lnTo>
                  <a:pt x="3969027" y="4744742"/>
                </a:lnTo>
                <a:cubicBezTo>
                  <a:pt x="3919970" y="4744742"/>
                  <a:pt x="3880111" y="4704883"/>
                  <a:pt x="3880111" y="4655827"/>
                </a:cubicBezTo>
                <a:lnTo>
                  <a:pt x="3880111" y="3976692"/>
                </a:lnTo>
                <a:cubicBezTo>
                  <a:pt x="3880111" y="3927635"/>
                  <a:pt x="3919970" y="3887776"/>
                  <a:pt x="3969027" y="3887776"/>
                </a:cubicBezTo>
                <a:close/>
                <a:moveTo>
                  <a:pt x="2987885" y="3887776"/>
                </a:moveTo>
                <a:lnTo>
                  <a:pt x="3667019" y="3887776"/>
                </a:lnTo>
                <a:cubicBezTo>
                  <a:pt x="3716076" y="3887776"/>
                  <a:pt x="3755935" y="3927635"/>
                  <a:pt x="3755935" y="3976692"/>
                </a:cubicBezTo>
                <a:lnTo>
                  <a:pt x="3755935" y="4655827"/>
                </a:lnTo>
                <a:cubicBezTo>
                  <a:pt x="3755935" y="4704883"/>
                  <a:pt x="3716076" y="4744742"/>
                  <a:pt x="3667019" y="4744742"/>
                </a:cubicBezTo>
                <a:lnTo>
                  <a:pt x="2987885" y="4744742"/>
                </a:lnTo>
                <a:cubicBezTo>
                  <a:pt x="2938828" y="4744742"/>
                  <a:pt x="2898969" y="4704883"/>
                  <a:pt x="2898969" y="4655827"/>
                </a:cubicBezTo>
                <a:lnTo>
                  <a:pt x="2898969" y="3976692"/>
                </a:lnTo>
                <a:cubicBezTo>
                  <a:pt x="2898969" y="3927635"/>
                  <a:pt x="2938828" y="3887776"/>
                  <a:pt x="2987885" y="3887776"/>
                </a:cubicBezTo>
                <a:close/>
                <a:moveTo>
                  <a:pt x="1062393" y="3887776"/>
                </a:moveTo>
                <a:lnTo>
                  <a:pt x="1741528" y="3887776"/>
                </a:lnTo>
                <a:cubicBezTo>
                  <a:pt x="1790585" y="3887776"/>
                  <a:pt x="1830444" y="3927635"/>
                  <a:pt x="1830444" y="3976692"/>
                </a:cubicBezTo>
                <a:lnTo>
                  <a:pt x="1830444" y="4655827"/>
                </a:lnTo>
                <a:cubicBezTo>
                  <a:pt x="1831977" y="4704883"/>
                  <a:pt x="1792118" y="4744742"/>
                  <a:pt x="1743061" y="4744742"/>
                </a:cubicBezTo>
                <a:lnTo>
                  <a:pt x="1062393" y="4744742"/>
                </a:lnTo>
                <a:cubicBezTo>
                  <a:pt x="1013336" y="4744742"/>
                  <a:pt x="973477" y="4704883"/>
                  <a:pt x="973477" y="4655827"/>
                </a:cubicBezTo>
                <a:lnTo>
                  <a:pt x="973477" y="3976692"/>
                </a:lnTo>
                <a:cubicBezTo>
                  <a:pt x="973477" y="3927635"/>
                  <a:pt x="1013336" y="3887776"/>
                  <a:pt x="1062393" y="3887776"/>
                </a:cubicBezTo>
                <a:close/>
                <a:moveTo>
                  <a:pt x="6866463" y="2889770"/>
                </a:moveTo>
                <a:lnTo>
                  <a:pt x="7545598" y="2889770"/>
                </a:lnTo>
                <a:cubicBezTo>
                  <a:pt x="7594654" y="2889770"/>
                  <a:pt x="7634513" y="2929629"/>
                  <a:pt x="7634513" y="2978686"/>
                </a:cubicBezTo>
                <a:lnTo>
                  <a:pt x="7634513" y="3657821"/>
                </a:lnTo>
                <a:cubicBezTo>
                  <a:pt x="7634513" y="3705345"/>
                  <a:pt x="7594654" y="3746736"/>
                  <a:pt x="7545598" y="3746736"/>
                </a:cubicBezTo>
                <a:lnTo>
                  <a:pt x="6866463" y="3746736"/>
                </a:lnTo>
                <a:cubicBezTo>
                  <a:pt x="6817406" y="3746736"/>
                  <a:pt x="6777547" y="3706878"/>
                  <a:pt x="6777547" y="3657821"/>
                </a:cubicBezTo>
                <a:lnTo>
                  <a:pt x="6777547" y="2978686"/>
                </a:lnTo>
                <a:cubicBezTo>
                  <a:pt x="6777547" y="2929629"/>
                  <a:pt x="6817406" y="2889770"/>
                  <a:pt x="6866463" y="2889770"/>
                </a:cubicBezTo>
                <a:close/>
                <a:moveTo>
                  <a:pt x="88916" y="2889770"/>
                </a:moveTo>
                <a:lnTo>
                  <a:pt x="768051" y="2889770"/>
                </a:lnTo>
                <a:cubicBezTo>
                  <a:pt x="817108" y="2889770"/>
                  <a:pt x="856967" y="2929629"/>
                  <a:pt x="856967" y="2978686"/>
                </a:cubicBezTo>
                <a:lnTo>
                  <a:pt x="856967" y="3657821"/>
                </a:lnTo>
                <a:cubicBezTo>
                  <a:pt x="858500" y="3705345"/>
                  <a:pt x="818641" y="3746736"/>
                  <a:pt x="769584" y="3746736"/>
                </a:cubicBezTo>
                <a:lnTo>
                  <a:pt x="88916" y="3746736"/>
                </a:lnTo>
                <a:cubicBezTo>
                  <a:pt x="39859" y="3746736"/>
                  <a:pt x="0" y="3706878"/>
                  <a:pt x="0" y="3657821"/>
                </a:cubicBezTo>
                <a:lnTo>
                  <a:pt x="0" y="2978686"/>
                </a:lnTo>
                <a:cubicBezTo>
                  <a:pt x="0" y="2929629"/>
                  <a:pt x="39859" y="2889770"/>
                  <a:pt x="88916" y="2889770"/>
                </a:cubicBezTo>
                <a:close/>
                <a:moveTo>
                  <a:pt x="88916" y="1927024"/>
                </a:moveTo>
                <a:lnTo>
                  <a:pt x="768051" y="1927024"/>
                </a:lnTo>
                <a:cubicBezTo>
                  <a:pt x="817108" y="1927024"/>
                  <a:pt x="856967" y="1966883"/>
                  <a:pt x="856967" y="2015940"/>
                </a:cubicBezTo>
                <a:lnTo>
                  <a:pt x="856967" y="2695075"/>
                </a:lnTo>
                <a:cubicBezTo>
                  <a:pt x="858500" y="2744132"/>
                  <a:pt x="818641" y="2783991"/>
                  <a:pt x="769584" y="2783991"/>
                </a:cubicBezTo>
                <a:lnTo>
                  <a:pt x="88916" y="2783991"/>
                </a:lnTo>
                <a:cubicBezTo>
                  <a:pt x="39859" y="2783991"/>
                  <a:pt x="0" y="2744132"/>
                  <a:pt x="0" y="2695075"/>
                </a:cubicBezTo>
                <a:lnTo>
                  <a:pt x="0" y="2015940"/>
                </a:lnTo>
                <a:cubicBezTo>
                  <a:pt x="0" y="1966883"/>
                  <a:pt x="39859" y="1927024"/>
                  <a:pt x="88916" y="1927024"/>
                </a:cubicBezTo>
                <a:close/>
                <a:moveTo>
                  <a:pt x="6866463" y="962745"/>
                </a:moveTo>
                <a:lnTo>
                  <a:pt x="7545598" y="962745"/>
                </a:lnTo>
                <a:cubicBezTo>
                  <a:pt x="7594654" y="962745"/>
                  <a:pt x="7634513" y="1002604"/>
                  <a:pt x="7634513" y="1051661"/>
                </a:cubicBezTo>
                <a:lnTo>
                  <a:pt x="7634513" y="1730796"/>
                </a:lnTo>
                <a:cubicBezTo>
                  <a:pt x="7634513" y="1779853"/>
                  <a:pt x="7594654" y="1821245"/>
                  <a:pt x="7545598" y="1821245"/>
                </a:cubicBezTo>
                <a:lnTo>
                  <a:pt x="6866463" y="1821245"/>
                </a:lnTo>
                <a:cubicBezTo>
                  <a:pt x="6817406" y="1821245"/>
                  <a:pt x="6777547" y="1781386"/>
                  <a:pt x="6777547" y="1732329"/>
                </a:cubicBezTo>
                <a:lnTo>
                  <a:pt x="6777547" y="1051661"/>
                </a:lnTo>
                <a:cubicBezTo>
                  <a:pt x="6777547" y="1002604"/>
                  <a:pt x="6817406" y="962745"/>
                  <a:pt x="6866463" y="962745"/>
                </a:cubicBezTo>
                <a:close/>
                <a:moveTo>
                  <a:pt x="1062393" y="962745"/>
                </a:moveTo>
                <a:lnTo>
                  <a:pt x="6570588" y="962745"/>
                </a:lnTo>
                <a:cubicBezTo>
                  <a:pt x="6619645" y="962745"/>
                  <a:pt x="6659504" y="1002604"/>
                  <a:pt x="6659504" y="1051661"/>
                </a:cubicBezTo>
                <a:lnTo>
                  <a:pt x="6659504" y="3656287"/>
                </a:lnTo>
                <a:cubicBezTo>
                  <a:pt x="6661037" y="3705344"/>
                  <a:pt x="6621178" y="3746736"/>
                  <a:pt x="6572121" y="3746736"/>
                </a:cubicBezTo>
                <a:lnTo>
                  <a:pt x="1062393" y="3746736"/>
                </a:lnTo>
                <a:cubicBezTo>
                  <a:pt x="1013336" y="3746736"/>
                  <a:pt x="973477" y="3706878"/>
                  <a:pt x="973477" y="3657820"/>
                </a:cubicBezTo>
                <a:lnTo>
                  <a:pt x="973477" y="1051661"/>
                </a:lnTo>
                <a:cubicBezTo>
                  <a:pt x="973477" y="1002604"/>
                  <a:pt x="1013336" y="962745"/>
                  <a:pt x="1062393" y="962745"/>
                </a:cubicBezTo>
                <a:close/>
                <a:moveTo>
                  <a:pt x="5892986" y="0"/>
                </a:moveTo>
                <a:lnTo>
                  <a:pt x="6572121" y="0"/>
                </a:lnTo>
                <a:cubicBezTo>
                  <a:pt x="6621177" y="0"/>
                  <a:pt x="6661036" y="39859"/>
                  <a:pt x="6661036" y="88916"/>
                </a:cubicBezTo>
                <a:lnTo>
                  <a:pt x="6661036" y="768050"/>
                </a:lnTo>
                <a:cubicBezTo>
                  <a:pt x="6661036" y="818641"/>
                  <a:pt x="6621177" y="858500"/>
                  <a:pt x="6572121" y="858500"/>
                </a:cubicBezTo>
                <a:lnTo>
                  <a:pt x="5892986" y="858500"/>
                </a:lnTo>
                <a:cubicBezTo>
                  <a:pt x="5843929" y="858500"/>
                  <a:pt x="5804070" y="818641"/>
                  <a:pt x="5804070" y="769584"/>
                </a:cubicBezTo>
                <a:lnTo>
                  <a:pt x="5804070" y="88916"/>
                </a:lnTo>
                <a:cubicBezTo>
                  <a:pt x="5804070" y="39859"/>
                  <a:pt x="5843929" y="0"/>
                  <a:pt x="5892986" y="0"/>
                </a:cubicBezTo>
                <a:close/>
                <a:moveTo>
                  <a:pt x="4942504" y="0"/>
                </a:moveTo>
                <a:lnTo>
                  <a:pt x="5621639" y="0"/>
                </a:lnTo>
                <a:cubicBezTo>
                  <a:pt x="5670695" y="0"/>
                  <a:pt x="5710554" y="39859"/>
                  <a:pt x="5710554" y="88916"/>
                </a:cubicBezTo>
                <a:lnTo>
                  <a:pt x="5710554" y="768050"/>
                </a:lnTo>
                <a:cubicBezTo>
                  <a:pt x="5710554" y="818641"/>
                  <a:pt x="5670695" y="858500"/>
                  <a:pt x="5621639" y="858500"/>
                </a:cubicBezTo>
                <a:lnTo>
                  <a:pt x="4942504" y="858500"/>
                </a:lnTo>
                <a:cubicBezTo>
                  <a:pt x="4893447" y="858500"/>
                  <a:pt x="4853588" y="818641"/>
                  <a:pt x="4853588" y="769584"/>
                </a:cubicBezTo>
                <a:lnTo>
                  <a:pt x="4853588" y="88916"/>
                </a:lnTo>
                <a:cubicBezTo>
                  <a:pt x="4853588" y="39859"/>
                  <a:pt x="4893447" y="0"/>
                  <a:pt x="4942504" y="0"/>
                </a:cubicBezTo>
                <a:close/>
                <a:moveTo>
                  <a:pt x="2987885" y="0"/>
                </a:moveTo>
                <a:lnTo>
                  <a:pt x="3667019" y="0"/>
                </a:lnTo>
                <a:cubicBezTo>
                  <a:pt x="3716076" y="0"/>
                  <a:pt x="3755935" y="39859"/>
                  <a:pt x="3755935" y="88916"/>
                </a:cubicBezTo>
                <a:lnTo>
                  <a:pt x="3755935" y="768050"/>
                </a:lnTo>
                <a:cubicBezTo>
                  <a:pt x="3755935" y="818641"/>
                  <a:pt x="3716076" y="858500"/>
                  <a:pt x="3667019" y="858500"/>
                </a:cubicBezTo>
                <a:lnTo>
                  <a:pt x="2987885" y="858500"/>
                </a:lnTo>
                <a:cubicBezTo>
                  <a:pt x="2938828" y="858500"/>
                  <a:pt x="2898969" y="818641"/>
                  <a:pt x="2898969" y="769584"/>
                </a:cubicBezTo>
                <a:lnTo>
                  <a:pt x="2898969" y="88916"/>
                </a:lnTo>
                <a:cubicBezTo>
                  <a:pt x="2898969" y="39859"/>
                  <a:pt x="2938828" y="0"/>
                  <a:pt x="2987885" y="0"/>
                </a:cubicBezTo>
                <a:close/>
                <a:moveTo>
                  <a:pt x="2014407" y="0"/>
                </a:moveTo>
                <a:lnTo>
                  <a:pt x="2693542" y="0"/>
                </a:lnTo>
                <a:cubicBezTo>
                  <a:pt x="2742599" y="0"/>
                  <a:pt x="2782458" y="39859"/>
                  <a:pt x="2782458" y="88916"/>
                </a:cubicBezTo>
                <a:lnTo>
                  <a:pt x="2782458" y="768050"/>
                </a:lnTo>
                <a:cubicBezTo>
                  <a:pt x="2782458" y="818641"/>
                  <a:pt x="2742599" y="858500"/>
                  <a:pt x="2693542" y="858500"/>
                </a:cubicBezTo>
                <a:lnTo>
                  <a:pt x="2014407" y="858500"/>
                </a:lnTo>
                <a:cubicBezTo>
                  <a:pt x="1965350" y="858500"/>
                  <a:pt x="1925491" y="818641"/>
                  <a:pt x="1925491" y="769584"/>
                </a:cubicBezTo>
                <a:lnTo>
                  <a:pt x="1925491" y="88916"/>
                </a:lnTo>
                <a:cubicBezTo>
                  <a:pt x="1925491" y="39859"/>
                  <a:pt x="1965350" y="0"/>
                  <a:pt x="2014407" y="0"/>
                </a:cubicBezTo>
                <a:close/>
                <a:moveTo>
                  <a:pt x="1062393" y="0"/>
                </a:moveTo>
                <a:lnTo>
                  <a:pt x="1741528" y="0"/>
                </a:lnTo>
                <a:cubicBezTo>
                  <a:pt x="1790585" y="0"/>
                  <a:pt x="1830444" y="39859"/>
                  <a:pt x="1830444" y="88916"/>
                </a:cubicBezTo>
                <a:lnTo>
                  <a:pt x="1830444" y="768050"/>
                </a:lnTo>
                <a:cubicBezTo>
                  <a:pt x="1831977" y="818641"/>
                  <a:pt x="1792118" y="858500"/>
                  <a:pt x="1743061" y="858500"/>
                </a:cubicBezTo>
                <a:lnTo>
                  <a:pt x="1062393" y="858500"/>
                </a:lnTo>
                <a:cubicBezTo>
                  <a:pt x="1013336" y="858500"/>
                  <a:pt x="973477" y="818641"/>
                  <a:pt x="973477" y="769584"/>
                </a:cubicBezTo>
                <a:lnTo>
                  <a:pt x="973477" y="88916"/>
                </a:lnTo>
                <a:cubicBezTo>
                  <a:pt x="973477" y="39859"/>
                  <a:pt x="1013336" y="0"/>
                  <a:pt x="1062393" y="0"/>
                </a:cubicBezTo>
                <a:close/>
                <a:moveTo>
                  <a:pt x="88916" y="0"/>
                </a:moveTo>
                <a:lnTo>
                  <a:pt x="768051" y="0"/>
                </a:lnTo>
                <a:cubicBezTo>
                  <a:pt x="818641" y="0"/>
                  <a:pt x="858500" y="39859"/>
                  <a:pt x="858500" y="88916"/>
                </a:cubicBezTo>
                <a:lnTo>
                  <a:pt x="858500" y="768050"/>
                </a:lnTo>
                <a:cubicBezTo>
                  <a:pt x="858500" y="818641"/>
                  <a:pt x="818641" y="858500"/>
                  <a:pt x="769584" y="858500"/>
                </a:cubicBezTo>
                <a:lnTo>
                  <a:pt x="88916" y="858500"/>
                </a:lnTo>
                <a:cubicBezTo>
                  <a:pt x="39859" y="858500"/>
                  <a:pt x="0" y="818641"/>
                  <a:pt x="0" y="769584"/>
                </a:cubicBezTo>
                <a:lnTo>
                  <a:pt x="0" y="88916"/>
                </a:lnTo>
                <a:cubicBezTo>
                  <a:pt x="0" y="39859"/>
                  <a:pt x="39859" y="0"/>
                  <a:pt x="8891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58372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17563"/>
            <a:ext cx="10515600" cy="1529698"/>
          </a:xfrm>
        </p:spPr>
        <p:txBody>
          <a:bodyPr>
            <a:normAutofit/>
          </a:bodyPr>
          <a:lstStyle>
            <a:lvl1pPr algn="l">
              <a:defRPr sz="4800">
                <a:solidFill>
                  <a:schemeClr val="tx1"/>
                </a:solidFill>
              </a:defRPr>
            </a:lvl1pPr>
          </a:lstStyle>
          <a:p>
            <a:endParaRPr lang="en-ID"/>
          </a:p>
        </p:txBody>
      </p:sp>
    </p:spTree>
    <p:extLst>
      <p:ext uri="{BB962C8B-B14F-4D97-AF65-F5344CB8AC3E}">
        <p14:creationId xmlns:p14="http://schemas.microsoft.com/office/powerpoint/2010/main" val="599459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82695" y="1304927"/>
            <a:ext cx="10515600" cy="1325563"/>
          </a:xfrm>
        </p:spPr>
        <p:txBody>
          <a:bodyPr>
            <a:normAutofit/>
          </a:bodyPr>
          <a:lstStyle>
            <a:lvl1pPr algn="l">
              <a:defRPr sz="3600">
                <a:solidFill>
                  <a:schemeClr val="tx1"/>
                </a:solidFill>
              </a:defRPr>
            </a:lvl1pPr>
          </a:lstStyle>
          <a:p>
            <a:endParaRPr lang="en-ID"/>
          </a:p>
        </p:txBody>
      </p:sp>
      <p:sp>
        <p:nvSpPr>
          <p:cNvPr id="54" name="Picture Placeholder 53">
            <a:extLst>
              <a:ext uri="{FF2B5EF4-FFF2-40B4-BE49-F238E27FC236}">
                <a16:creationId xmlns:a16="http://schemas.microsoft.com/office/drawing/2014/main" id="{527C9F4A-8046-413E-BDB7-DE40B86AAE60}"/>
              </a:ext>
            </a:extLst>
          </p:cNvPr>
          <p:cNvSpPr>
            <a:spLocks noGrp="1"/>
          </p:cNvSpPr>
          <p:nvPr>
            <p:ph type="pic" sz="quarter" idx="10"/>
          </p:nvPr>
        </p:nvSpPr>
        <p:spPr>
          <a:xfrm>
            <a:off x="5097551" y="500237"/>
            <a:ext cx="3699247" cy="5969051"/>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6" y="5969051"/>
                  <a:pt x="5960" y="5938056"/>
                  <a:pt x="5960" y="5899907"/>
                </a:cubicBezTo>
                <a:lnTo>
                  <a:pt x="5960" y="5371788"/>
                </a:lnTo>
                <a:cubicBezTo>
                  <a:pt x="5960" y="5333640"/>
                  <a:pt x="36956"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4"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4"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4"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5" y="5204889"/>
                  <a:pt x="757009" y="5173893"/>
                  <a:pt x="757009" y="5135744"/>
                </a:cubicBezTo>
                <a:lnTo>
                  <a:pt x="757009" y="817809"/>
                </a:lnTo>
                <a:cubicBezTo>
                  <a:pt x="757009" y="779661"/>
                  <a:pt x="788005"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4" y="1"/>
                  <a:pt x="667599" y="30997"/>
                  <a:pt x="667599" y="69145"/>
                </a:cubicBezTo>
                <a:lnTo>
                  <a:pt x="667599" y="597264"/>
                </a:lnTo>
                <a:cubicBezTo>
                  <a:pt x="667599" y="636605"/>
                  <a:pt x="636604"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a:solidFill>
            <a:schemeClr val="bg2">
              <a:lumMod val="75000"/>
            </a:schemeClr>
          </a:solidFill>
        </p:spPr>
        <p:txBody>
          <a:bodyPr wrap="square">
            <a:noAutofit/>
          </a:bodyPr>
          <a:lstStyle/>
          <a:p>
            <a:endParaRPr lang="en-ID"/>
          </a:p>
        </p:txBody>
      </p:sp>
      <p:sp>
        <p:nvSpPr>
          <p:cNvPr id="55" name="Picture Placeholder 54">
            <a:extLst>
              <a:ext uri="{FF2B5EF4-FFF2-40B4-BE49-F238E27FC236}">
                <a16:creationId xmlns:a16="http://schemas.microsoft.com/office/drawing/2014/main" id="{AC57C808-91B2-4453-9134-2B0753801195}"/>
              </a:ext>
            </a:extLst>
          </p:cNvPr>
          <p:cNvSpPr>
            <a:spLocks noGrp="1"/>
          </p:cNvSpPr>
          <p:nvPr>
            <p:ph type="pic" sz="quarter" idx="11"/>
          </p:nvPr>
        </p:nvSpPr>
        <p:spPr>
          <a:xfrm>
            <a:off x="8888560" y="3522315"/>
            <a:ext cx="2920747" cy="2945781"/>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a:solidFill>
            <a:schemeClr val="bg2">
              <a:lumMod val="75000"/>
            </a:schemeClr>
          </a:solidFill>
        </p:spPr>
        <p:txBody>
          <a:bodyPr wrap="square">
            <a:noAutofit/>
          </a:bodyPr>
          <a:lstStyle/>
          <a:p>
            <a:endParaRPr lang="en-ID"/>
          </a:p>
        </p:txBody>
      </p:sp>
      <p:sp>
        <p:nvSpPr>
          <p:cNvPr id="56" name="Picture Placeholder 55">
            <a:extLst>
              <a:ext uri="{FF2B5EF4-FFF2-40B4-BE49-F238E27FC236}">
                <a16:creationId xmlns:a16="http://schemas.microsoft.com/office/drawing/2014/main" id="{D99E4519-4AA0-401C-B24C-E40F4CFE89B9}"/>
              </a:ext>
            </a:extLst>
          </p:cNvPr>
          <p:cNvSpPr>
            <a:spLocks noGrp="1"/>
          </p:cNvSpPr>
          <p:nvPr>
            <p:ph type="pic" sz="quarter" idx="12"/>
          </p:nvPr>
        </p:nvSpPr>
        <p:spPr>
          <a:xfrm>
            <a:off x="8888560" y="500237"/>
            <a:ext cx="2920747" cy="2913593"/>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126746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28" name="Picture Placeholder 27">
            <a:extLst>
              <a:ext uri="{FF2B5EF4-FFF2-40B4-BE49-F238E27FC236}">
                <a16:creationId xmlns:a16="http://schemas.microsoft.com/office/drawing/2014/main" id="{C90AE1E2-52D2-46B8-A3EF-FE3E0F6C9686}"/>
              </a:ext>
            </a:extLst>
          </p:cNvPr>
          <p:cNvSpPr>
            <a:spLocks noGrp="1"/>
          </p:cNvSpPr>
          <p:nvPr>
            <p:ph type="pic" sz="quarter" idx="10"/>
          </p:nvPr>
        </p:nvSpPr>
        <p:spPr>
          <a:xfrm>
            <a:off x="287660" y="986971"/>
            <a:ext cx="2071152" cy="4952092"/>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
        <p:nvSpPr>
          <p:cNvPr id="27" name="Picture Placeholder 26">
            <a:extLst>
              <a:ext uri="{FF2B5EF4-FFF2-40B4-BE49-F238E27FC236}">
                <a16:creationId xmlns:a16="http://schemas.microsoft.com/office/drawing/2014/main" id="{89D26EE9-D058-484E-8FC8-CC76F9441022}"/>
              </a:ext>
            </a:extLst>
          </p:cNvPr>
          <p:cNvSpPr>
            <a:spLocks noGrp="1"/>
          </p:cNvSpPr>
          <p:nvPr>
            <p:ph type="pic" sz="quarter" idx="11"/>
          </p:nvPr>
        </p:nvSpPr>
        <p:spPr>
          <a:xfrm>
            <a:off x="2431375" y="986971"/>
            <a:ext cx="2080227" cy="4952092"/>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6" y="712302"/>
                  <a:pt x="2080196" y="741792"/>
                  <a:pt x="2080196" y="778088"/>
                </a:cubicBezTo>
                <a:lnTo>
                  <a:pt x="2080196" y="4886306"/>
                </a:lnTo>
                <a:cubicBezTo>
                  <a:pt x="2081330" y="4922602"/>
                  <a:pt x="2051840"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a:solidFill>
            <a:schemeClr val="bg2">
              <a:lumMod val="75000"/>
            </a:schemeClr>
          </a:solidFill>
        </p:spPr>
        <p:txBody>
          <a:bodyPr wrap="square">
            <a:noAutofit/>
          </a:bodyPr>
          <a:lstStyle/>
          <a:p>
            <a:endParaRPr lang="en-ID"/>
          </a:p>
        </p:txBody>
      </p:sp>
      <p:sp>
        <p:nvSpPr>
          <p:cNvPr id="26" name="Picture Placeholder 25">
            <a:extLst>
              <a:ext uri="{FF2B5EF4-FFF2-40B4-BE49-F238E27FC236}">
                <a16:creationId xmlns:a16="http://schemas.microsoft.com/office/drawing/2014/main" id="{245F82F0-C919-4449-BC15-55EA5CFF7B07}"/>
              </a:ext>
            </a:extLst>
          </p:cNvPr>
          <p:cNvSpPr>
            <a:spLocks noGrp="1"/>
          </p:cNvSpPr>
          <p:nvPr>
            <p:ph type="pic" sz="quarter" idx="12"/>
          </p:nvPr>
        </p:nvSpPr>
        <p:spPr>
          <a:xfrm>
            <a:off x="4580759" y="986971"/>
            <a:ext cx="2075659" cy="4952092"/>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634674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1320800" y="1422400"/>
            <a:ext cx="7264400" cy="4521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1617714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42567" y="1304928"/>
            <a:ext cx="10515600" cy="1325563"/>
          </a:xfrm>
        </p:spPr>
        <p:txBody>
          <a:bodyPr>
            <a:normAutofit/>
          </a:bodyPr>
          <a:lstStyle>
            <a:lvl1pPr algn="l">
              <a:defRPr sz="36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6471555" y="1304926"/>
            <a:ext cx="6707188" cy="50419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3204896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1633085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6"/>
            <a:ext cx="12192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9101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50470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81839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8D5475-503D-48CC-B9EE-596EE7967BF3}"/>
              </a:ext>
            </a:extLst>
          </p:cNvPr>
          <p:cNvSpPr>
            <a:spLocks noGrp="1"/>
          </p:cNvSpPr>
          <p:nvPr>
            <p:ph type="pic" sz="quarter" idx="13"/>
          </p:nvPr>
        </p:nvSpPr>
        <p:spPr>
          <a:xfrm>
            <a:off x="4505994" y="2355226"/>
            <a:ext cx="3151215" cy="3314780"/>
          </a:xfrm>
          <a:prstGeom prst="roundRect">
            <a:avLst>
              <a:gd name="adj" fmla="val 5870"/>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86841" y="2814956"/>
            <a:ext cx="2665124" cy="2804794"/>
          </a:xfrm>
          <a:prstGeom prst="roundRect">
            <a:avLst>
              <a:gd name="adj" fmla="val 61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8" name="Picture Placeholder 9">
            <a:extLst>
              <a:ext uri="{FF2B5EF4-FFF2-40B4-BE49-F238E27FC236}">
                <a16:creationId xmlns:a16="http://schemas.microsoft.com/office/drawing/2014/main" id="{7F78FA1B-3C05-42A8-85C3-8A8E93E5BD2A}"/>
              </a:ext>
            </a:extLst>
          </p:cNvPr>
          <p:cNvSpPr>
            <a:spLocks noGrp="1"/>
          </p:cNvSpPr>
          <p:nvPr>
            <p:ph type="pic" sz="quarter" idx="14"/>
          </p:nvPr>
        </p:nvSpPr>
        <p:spPr>
          <a:xfrm>
            <a:off x="8011239" y="2814956"/>
            <a:ext cx="2665124" cy="2804794"/>
          </a:xfrm>
          <a:prstGeom prst="roundRect">
            <a:avLst>
              <a:gd name="adj" fmla="val 75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608381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1485900" y="1899512"/>
            <a:ext cx="3190875" cy="2749550"/>
          </a:xfrm>
          <a:custGeom>
            <a:avLst/>
            <a:gdLst>
              <a:gd name="connsiteX0" fmla="*/ 448742 w 2692400"/>
              <a:gd name="connsiteY0" fmla="*/ 0 h 2692400"/>
              <a:gd name="connsiteX1" fmla="*/ 2243658 w 2692400"/>
              <a:gd name="connsiteY1" fmla="*/ 0 h 2692400"/>
              <a:gd name="connsiteX2" fmla="*/ 2692400 w 2692400"/>
              <a:gd name="connsiteY2" fmla="*/ 448742 h 2692400"/>
              <a:gd name="connsiteX3" fmla="*/ 2692400 w 2692400"/>
              <a:gd name="connsiteY3" fmla="*/ 2243658 h 2692400"/>
              <a:gd name="connsiteX4" fmla="*/ 2243658 w 2692400"/>
              <a:gd name="connsiteY4" fmla="*/ 2692400 h 2692400"/>
              <a:gd name="connsiteX5" fmla="*/ 448742 w 2692400"/>
              <a:gd name="connsiteY5" fmla="*/ 2692400 h 2692400"/>
              <a:gd name="connsiteX6" fmla="*/ 0 w 2692400"/>
              <a:gd name="connsiteY6" fmla="*/ 2243658 h 2692400"/>
              <a:gd name="connsiteX7" fmla="*/ 0 w 2692400"/>
              <a:gd name="connsiteY7" fmla="*/ 448742 h 2692400"/>
              <a:gd name="connsiteX8" fmla="*/ 448742 w 2692400"/>
              <a:gd name="connsiteY8"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2400" h="2692400">
                <a:moveTo>
                  <a:pt x="448742" y="0"/>
                </a:moveTo>
                <a:lnTo>
                  <a:pt x="2243658" y="0"/>
                </a:lnTo>
                <a:cubicBezTo>
                  <a:pt x="2491491" y="0"/>
                  <a:pt x="2692400" y="200909"/>
                  <a:pt x="2692400" y="448742"/>
                </a:cubicBezTo>
                <a:lnTo>
                  <a:pt x="2692400" y="2243658"/>
                </a:lnTo>
                <a:cubicBezTo>
                  <a:pt x="2692400" y="2491491"/>
                  <a:pt x="2491491" y="2692400"/>
                  <a:pt x="2243658" y="2692400"/>
                </a:cubicBezTo>
                <a:lnTo>
                  <a:pt x="448742" y="2692400"/>
                </a:lnTo>
                <a:cubicBezTo>
                  <a:pt x="200909" y="2692400"/>
                  <a:pt x="0" y="2491491"/>
                  <a:pt x="0" y="2243658"/>
                </a:cubicBezTo>
                <a:lnTo>
                  <a:pt x="0" y="448742"/>
                </a:lnTo>
                <a:cubicBezTo>
                  <a:pt x="0" y="200909"/>
                  <a:pt x="200909" y="0"/>
                  <a:pt x="448742" y="0"/>
                </a:cubicBez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3858560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89"/>
            <a:ext cx="12192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5191843" y="1824540"/>
            <a:ext cx="1800000" cy="1800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558641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260771" y="1575531"/>
            <a:ext cx="10515600" cy="1325563"/>
          </a:xfrm>
        </p:spPr>
        <p:txBody>
          <a:bodyPr>
            <a:normAutofit/>
          </a:bodyPr>
          <a:lstStyle>
            <a:lvl1pPr algn="l">
              <a:defRPr sz="3600" u="none">
                <a:solidFill>
                  <a:schemeClr val="tx1"/>
                </a:solidFill>
              </a:defRPr>
            </a:lvl1pPr>
          </a:lstStyle>
          <a:p>
            <a:endParaRPr lang="en-ID"/>
          </a:p>
        </p:txBody>
      </p:sp>
      <p:sp>
        <p:nvSpPr>
          <p:cNvPr id="31" name="Picture Placeholder 30">
            <a:extLst>
              <a:ext uri="{FF2B5EF4-FFF2-40B4-BE49-F238E27FC236}">
                <a16:creationId xmlns:a16="http://schemas.microsoft.com/office/drawing/2014/main" id="{3A7DCF61-A359-418D-A5E6-F6E97F84DCD9}"/>
              </a:ext>
            </a:extLst>
          </p:cNvPr>
          <p:cNvSpPr>
            <a:spLocks noGrp="1"/>
          </p:cNvSpPr>
          <p:nvPr>
            <p:ph type="pic" sz="quarter" idx="10"/>
          </p:nvPr>
        </p:nvSpPr>
        <p:spPr>
          <a:xfrm>
            <a:off x="596935" y="732969"/>
            <a:ext cx="6144725" cy="5387124"/>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7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7"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36155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12192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89721"/>
            <a:ext cx="10515600" cy="1325563"/>
          </a:xfrm>
        </p:spPr>
        <p:txBody>
          <a:bodyPr>
            <a:normAutofit/>
          </a:bodyPr>
          <a:lstStyle>
            <a:lvl1pPr algn="ctr">
              <a:defRPr sz="4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5016000" y="2349000"/>
            <a:ext cx="2160000" cy="2160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15993946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876301"/>
            <a:ext cx="10515600" cy="1955800"/>
          </a:xfrm>
        </p:spPr>
        <p:txBody>
          <a:bodyPr>
            <a:normAutofit/>
          </a:bodyPr>
          <a:lstStyle>
            <a:lvl1pPr algn="ctr">
              <a:defRPr sz="4400">
                <a:solidFill>
                  <a:schemeClr val="tx1"/>
                </a:solidFill>
              </a:defRPr>
            </a:lvl1pPr>
          </a:lstStyle>
          <a:p>
            <a:endParaRPr lang="en-ID"/>
          </a:p>
        </p:txBody>
      </p:sp>
    </p:spTree>
    <p:extLst>
      <p:ext uri="{BB962C8B-B14F-4D97-AF65-F5344CB8AC3E}">
        <p14:creationId xmlns:p14="http://schemas.microsoft.com/office/powerpoint/2010/main" val="383822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278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12192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8814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66221"/>
            <a:ext cx="10515600" cy="1325563"/>
          </a:xfrm>
        </p:spPr>
        <p:txBody>
          <a:bodyPr>
            <a:normAutofit/>
          </a:bodyPr>
          <a:lstStyle>
            <a:lvl1pPr algn="ctr">
              <a:defRPr sz="4000">
                <a:solidFill>
                  <a:schemeClr val="tx1"/>
                </a:solidFill>
              </a:defRPr>
            </a:lvl1pPr>
          </a:lstStyle>
          <a:p>
            <a:endParaRPr lang="en-ID"/>
          </a:p>
        </p:txBody>
      </p:sp>
    </p:spTree>
    <p:extLst>
      <p:ext uri="{BB962C8B-B14F-4D97-AF65-F5344CB8AC3E}">
        <p14:creationId xmlns:p14="http://schemas.microsoft.com/office/powerpoint/2010/main" val="37434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36700" y="93475"/>
            <a:ext cx="4215381"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4" name="Picture Placeholder 53">
            <a:extLst>
              <a:ext uri="{FF2B5EF4-FFF2-40B4-BE49-F238E27FC236}">
                <a16:creationId xmlns:a16="http://schemas.microsoft.com/office/drawing/2014/main" id="{A1D08AD6-5BDB-464C-B7F5-FCF36A3B5CF6}"/>
              </a:ext>
            </a:extLst>
          </p:cNvPr>
          <p:cNvSpPr>
            <a:spLocks noGrp="1"/>
          </p:cNvSpPr>
          <p:nvPr>
            <p:ph type="pic" sz="quarter" idx="11"/>
          </p:nvPr>
        </p:nvSpPr>
        <p:spPr>
          <a:xfrm>
            <a:off x="112039" y="100800"/>
            <a:ext cx="5431271" cy="5208437"/>
          </a:xfrm>
          <a:custGeom>
            <a:avLst/>
            <a:gdLst>
              <a:gd name="connsiteX0" fmla="*/ 2491690 w 3381201"/>
              <a:gd name="connsiteY0" fmla="*/ 2810477 h 3242477"/>
              <a:gd name="connsiteX1" fmla="*/ 2779688 w 3381201"/>
              <a:gd name="connsiteY1" fmla="*/ 2810477 h 3242477"/>
              <a:gd name="connsiteX2" fmla="*/ 2851689 w 3381201"/>
              <a:gd name="connsiteY2" fmla="*/ 2882478 h 3242477"/>
              <a:gd name="connsiteX3" fmla="*/ 2851689 w 3381201"/>
              <a:gd name="connsiteY3" fmla="*/ 3170476 h 3242477"/>
              <a:gd name="connsiteX4" fmla="*/ 2779688 w 3381201"/>
              <a:gd name="connsiteY4" fmla="*/ 3242477 h 3242477"/>
              <a:gd name="connsiteX5" fmla="*/ 2491690 w 3381201"/>
              <a:gd name="connsiteY5" fmla="*/ 3242477 h 3242477"/>
              <a:gd name="connsiteX6" fmla="*/ 2419689 w 3381201"/>
              <a:gd name="connsiteY6" fmla="*/ 3170476 h 3242477"/>
              <a:gd name="connsiteX7" fmla="*/ 2419689 w 3381201"/>
              <a:gd name="connsiteY7" fmla="*/ 2882478 h 3242477"/>
              <a:gd name="connsiteX8" fmla="*/ 2491690 w 3381201"/>
              <a:gd name="connsiteY8" fmla="*/ 2810477 h 3242477"/>
              <a:gd name="connsiteX9" fmla="*/ 1501514 w 3381201"/>
              <a:gd name="connsiteY9" fmla="*/ 2810477 h 3242477"/>
              <a:gd name="connsiteX10" fmla="*/ 1789512 w 3381201"/>
              <a:gd name="connsiteY10" fmla="*/ 2810477 h 3242477"/>
              <a:gd name="connsiteX11" fmla="*/ 1861513 w 3381201"/>
              <a:gd name="connsiteY11" fmla="*/ 2882478 h 3242477"/>
              <a:gd name="connsiteX12" fmla="*/ 1861513 w 3381201"/>
              <a:gd name="connsiteY12" fmla="*/ 3170476 h 3242477"/>
              <a:gd name="connsiteX13" fmla="*/ 1789512 w 3381201"/>
              <a:gd name="connsiteY13" fmla="*/ 3242477 h 3242477"/>
              <a:gd name="connsiteX14" fmla="*/ 1501514 w 3381201"/>
              <a:gd name="connsiteY14" fmla="*/ 3242477 h 3242477"/>
              <a:gd name="connsiteX15" fmla="*/ 1429513 w 3381201"/>
              <a:gd name="connsiteY15" fmla="*/ 3170476 h 3242477"/>
              <a:gd name="connsiteX16" fmla="*/ 1429513 w 3381201"/>
              <a:gd name="connsiteY16" fmla="*/ 2882478 h 3242477"/>
              <a:gd name="connsiteX17" fmla="*/ 1501514 w 3381201"/>
              <a:gd name="connsiteY17" fmla="*/ 2810477 h 3242477"/>
              <a:gd name="connsiteX18" fmla="*/ 3021202 w 3381201"/>
              <a:gd name="connsiteY18" fmla="*/ 2318259 h 3242477"/>
              <a:gd name="connsiteX19" fmla="*/ 3309200 w 3381201"/>
              <a:gd name="connsiteY19" fmla="*/ 2318259 h 3242477"/>
              <a:gd name="connsiteX20" fmla="*/ 3381201 w 3381201"/>
              <a:gd name="connsiteY20" fmla="*/ 2390260 h 3242477"/>
              <a:gd name="connsiteX21" fmla="*/ 3381201 w 3381201"/>
              <a:gd name="connsiteY21" fmla="*/ 2678258 h 3242477"/>
              <a:gd name="connsiteX22" fmla="*/ 3309200 w 3381201"/>
              <a:gd name="connsiteY22" fmla="*/ 2750259 h 3242477"/>
              <a:gd name="connsiteX23" fmla="*/ 3021202 w 3381201"/>
              <a:gd name="connsiteY23" fmla="*/ 2750259 h 3242477"/>
              <a:gd name="connsiteX24" fmla="*/ 2949201 w 3381201"/>
              <a:gd name="connsiteY24" fmla="*/ 2678258 h 3242477"/>
              <a:gd name="connsiteX25" fmla="*/ 2949201 w 3381201"/>
              <a:gd name="connsiteY25" fmla="*/ 2390260 h 3242477"/>
              <a:gd name="connsiteX26" fmla="*/ 3021202 w 3381201"/>
              <a:gd name="connsiteY26" fmla="*/ 2318259 h 3242477"/>
              <a:gd name="connsiteX27" fmla="*/ 1962178 w 3381201"/>
              <a:gd name="connsiteY27" fmla="*/ 2312111 h 3242477"/>
              <a:gd name="connsiteX28" fmla="*/ 2250176 w 3381201"/>
              <a:gd name="connsiteY28" fmla="*/ 2312111 h 3242477"/>
              <a:gd name="connsiteX29" fmla="*/ 2322177 w 3381201"/>
              <a:gd name="connsiteY29" fmla="*/ 2384112 h 3242477"/>
              <a:gd name="connsiteX30" fmla="*/ 2322177 w 3381201"/>
              <a:gd name="connsiteY30" fmla="*/ 2672110 h 3242477"/>
              <a:gd name="connsiteX31" fmla="*/ 2250176 w 3381201"/>
              <a:gd name="connsiteY31" fmla="*/ 2744111 h 3242477"/>
              <a:gd name="connsiteX32" fmla="*/ 1962178 w 3381201"/>
              <a:gd name="connsiteY32" fmla="*/ 2744111 h 3242477"/>
              <a:gd name="connsiteX33" fmla="*/ 1890177 w 3381201"/>
              <a:gd name="connsiteY33" fmla="*/ 2672110 h 3242477"/>
              <a:gd name="connsiteX34" fmla="*/ 1890177 w 3381201"/>
              <a:gd name="connsiteY34" fmla="*/ 2384112 h 3242477"/>
              <a:gd name="connsiteX35" fmla="*/ 1962178 w 3381201"/>
              <a:gd name="connsiteY35" fmla="*/ 2312111 h 3242477"/>
              <a:gd name="connsiteX36" fmla="*/ 601514 w 3381201"/>
              <a:gd name="connsiteY36" fmla="*/ 2310398 h 3242477"/>
              <a:gd name="connsiteX37" fmla="*/ 889512 w 3381201"/>
              <a:gd name="connsiteY37" fmla="*/ 2310398 h 3242477"/>
              <a:gd name="connsiteX38" fmla="*/ 961513 w 3381201"/>
              <a:gd name="connsiteY38" fmla="*/ 2382399 h 3242477"/>
              <a:gd name="connsiteX39" fmla="*/ 961513 w 3381201"/>
              <a:gd name="connsiteY39" fmla="*/ 2670397 h 3242477"/>
              <a:gd name="connsiteX40" fmla="*/ 889512 w 3381201"/>
              <a:gd name="connsiteY40" fmla="*/ 2742398 h 3242477"/>
              <a:gd name="connsiteX41" fmla="*/ 601514 w 3381201"/>
              <a:gd name="connsiteY41" fmla="*/ 2742398 h 3242477"/>
              <a:gd name="connsiteX42" fmla="*/ 529513 w 3381201"/>
              <a:gd name="connsiteY42" fmla="*/ 2670397 h 3242477"/>
              <a:gd name="connsiteX43" fmla="*/ 529513 w 3381201"/>
              <a:gd name="connsiteY43" fmla="*/ 2382399 h 3242477"/>
              <a:gd name="connsiteX44" fmla="*/ 601514 w 3381201"/>
              <a:gd name="connsiteY44" fmla="*/ 2310398 h 3242477"/>
              <a:gd name="connsiteX45" fmla="*/ 2491690 w 3381201"/>
              <a:gd name="connsiteY45" fmla="*/ 1819893 h 3242477"/>
              <a:gd name="connsiteX46" fmla="*/ 2779688 w 3381201"/>
              <a:gd name="connsiteY46" fmla="*/ 1819893 h 3242477"/>
              <a:gd name="connsiteX47" fmla="*/ 2851689 w 3381201"/>
              <a:gd name="connsiteY47" fmla="*/ 1891894 h 3242477"/>
              <a:gd name="connsiteX48" fmla="*/ 2851689 w 3381201"/>
              <a:gd name="connsiteY48" fmla="*/ 2179892 h 3242477"/>
              <a:gd name="connsiteX49" fmla="*/ 2779688 w 3381201"/>
              <a:gd name="connsiteY49" fmla="*/ 2251893 h 3242477"/>
              <a:gd name="connsiteX50" fmla="*/ 2491690 w 3381201"/>
              <a:gd name="connsiteY50" fmla="*/ 2251893 h 3242477"/>
              <a:gd name="connsiteX51" fmla="*/ 2419689 w 3381201"/>
              <a:gd name="connsiteY51" fmla="*/ 2179892 h 3242477"/>
              <a:gd name="connsiteX52" fmla="*/ 2419689 w 3381201"/>
              <a:gd name="connsiteY52" fmla="*/ 1891894 h 3242477"/>
              <a:gd name="connsiteX53" fmla="*/ 2491690 w 3381201"/>
              <a:gd name="connsiteY53" fmla="*/ 1819893 h 3242477"/>
              <a:gd name="connsiteX54" fmla="*/ 72001 w 3381201"/>
              <a:gd name="connsiteY54" fmla="*/ 1812032 h 3242477"/>
              <a:gd name="connsiteX55" fmla="*/ 359999 w 3381201"/>
              <a:gd name="connsiteY55" fmla="*/ 1812032 h 3242477"/>
              <a:gd name="connsiteX56" fmla="*/ 432000 w 3381201"/>
              <a:gd name="connsiteY56" fmla="*/ 1884033 h 3242477"/>
              <a:gd name="connsiteX57" fmla="*/ 432000 w 3381201"/>
              <a:gd name="connsiteY57" fmla="*/ 2172031 h 3242477"/>
              <a:gd name="connsiteX58" fmla="*/ 359999 w 3381201"/>
              <a:gd name="connsiteY58" fmla="*/ 2244032 h 3242477"/>
              <a:gd name="connsiteX59" fmla="*/ 72001 w 3381201"/>
              <a:gd name="connsiteY59" fmla="*/ 2244032 h 3242477"/>
              <a:gd name="connsiteX60" fmla="*/ 0 w 3381201"/>
              <a:gd name="connsiteY60" fmla="*/ 2172031 h 3242477"/>
              <a:gd name="connsiteX61" fmla="*/ 0 w 3381201"/>
              <a:gd name="connsiteY61" fmla="*/ 1884033 h 3242477"/>
              <a:gd name="connsiteX62" fmla="*/ 72001 w 3381201"/>
              <a:gd name="connsiteY62" fmla="*/ 1812032 h 3242477"/>
              <a:gd name="connsiteX63" fmla="*/ 595843 w 3381201"/>
              <a:gd name="connsiteY63" fmla="*/ 442319 h 3242477"/>
              <a:gd name="connsiteX64" fmla="*/ 2263183 w 3381201"/>
              <a:gd name="connsiteY64" fmla="*/ 442319 h 3242477"/>
              <a:gd name="connsiteX65" fmla="*/ 2329513 w 3381201"/>
              <a:gd name="connsiteY65" fmla="*/ 508649 h 3242477"/>
              <a:gd name="connsiteX66" fmla="*/ 2329513 w 3381201"/>
              <a:gd name="connsiteY66" fmla="*/ 2175989 h 3242477"/>
              <a:gd name="connsiteX67" fmla="*/ 2263183 w 3381201"/>
              <a:gd name="connsiteY67" fmla="*/ 2242319 h 3242477"/>
              <a:gd name="connsiteX68" fmla="*/ 595843 w 3381201"/>
              <a:gd name="connsiteY68" fmla="*/ 2242319 h 3242477"/>
              <a:gd name="connsiteX69" fmla="*/ 529513 w 3381201"/>
              <a:gd name="connsiteY69" fmla="*/ 2175989 h 3242477"/>
              <a:gd name="connsiteX70" fmla="*/ 529513 w 3381201"/>
              <a:gd name="connsiteY70" fmla="*/ 508649 h 3242477"/>
              <a:gd name="connsiteX71" fmla="*/ 595843 w 3381201"/>
              <a:gd name="connsiteY71" fmla="*/ 442319 h 3242477"/>
              <a:gd name="connsiteX72" fmla="*/ 2491690 w 3381201"/>
              <a:gd name="connsiteY72" fmla="*/ 425176 h 3242477"/>
              <a:gd name="connsiteX73" fmla="*/ 2779688 w 3381201"/>
              <a:gd name="connsiteY73" fmla="*/ 425176 h 3242477"/>
              <a:gd name="connsiteX74" fmla="*/ 2851689 w 3381201"/>
              <a:gd name="connsiteY74" fmla="*/ 497177 h 3242477"/>
              <a:gd name="connsiteX75" fmla="*/ 2851689 w 3381201"/>
              <a:gd name="connsiteY75" fmla="*/ 785175 h 3242477"/>
              <a:gd name="connsiteX76" fmla="*/ 2779688 w 3381201"/>
              <a:gd name="connsiteY76" fmla="*/ 857176 h 3242477"/>
              <a:gd name="connsiteX77" fmla="*/ 2491690 w 3381201"/>
              <a:gd name="connsiteY77" fmla="*/ 857176 h 3242477"/>
              <a:gd name="connsiteX78" fmla="*/ 2419689 w 3381201"/>
              <a:gd name="connsiteY78" fmla="*/ 785175 h 3242477"/>
              <a:gd name="connsiteX79" fmla="*/ 2419689 w 3381201"/>
              <a:gd name="connsiteY79" fmla="*/ 497177 h 3242477"/>
              <a:gd name="connsiteX80" fmla="*/ 2491690 w 3381201"/>
              <a:gd name="connsiteY80" fmla="*/ 425176 h 3242477"/>
              <a:gd name="connsiteX81" fmla="*/ 72002 w 3381201"/>
              <a:gd name="connsiteY81" fmla="*/ 0 h 3242477"/>
              <a:gd name="connsiteX82" fmla="*/ 360000 w 3381201"/>
              <a:gd name="connsiteY82" fmla="*/ 0 h 3242477"/>
              <a:gd name="connsiteX83" fmla="*/ 432001 w 3381201"/>
              <a:gd name="connsiteY83" fmla="*/ 72001 h 3242477"/>
              <a:gd name="connsiteX84" fmla="*/ 432001 w 3381201"/>
              <a:gd name="connsiteY84" fmla="*/ 359999 h 3242477"/>
              <a:gd name="connsiteX85" fmla="*/ 360000 w 3381201"/>
              <a:gd name="connsiteY85" fmla="*/ 432000 h 3242477"/>
              <a:gd name="connsiteX86" fmla="*/ 72002 w 3381201"/>
              <a:gd name="connsiteY86" fmla="*/ 432000 h 3242477"/>
              <a:gd name="connsiteX87" fmla="*/ 1 w 3381201"/>
              <a:gd name="connsiteY87" fmla="*/ 359999 h 3242477"/>
              <a:gd name="connsiteX88" fmla="*/ 1 w 3381201"/>
              <a:gd name="connsiteY88" fmla="*/ 72001 h 3242477"/>
              <a:gd name="connsiteX89" fmla="*/ 72002 w 3381201"/>
              <a:gd name="connsiteY89" fmla="*/ 0 h 324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381201" h="3242477">
                <a:moveTo>
                  <a:pt x="2491690" y="2810477"/>
                </a:moveTo>
                <a:lnTo>
                  <a:pt x="2779688" y="2810477"/>
                </a:lnTo>
                <a:cubicBezTo>
                  <a:pt x="2819453" y="2810477"/>
                  <a:pt x="2851689" y="2842713"/>
                  <a:pt x="2851689" y="2882478"/>
                </a:cubicBezTo>
                <a:lnTo>
                  <a:pt x="2851689" y="3170476"/>
                </a:lnTo>
                <a:cubicBezTo>
                  <a:pt x="2851689" y="3210241"/>
                  <a:pt x="2819453" y="3242477"/>
                  <a:pt x="2779688" y="3242477"/>
                </a:cubicBezTo>
                <a:lnTo>
                  <a:pt x="2491690" y="3242477"/>
                </a:lnTo>
                <a:cubicBezTo>
                  <a:pt x="2451925" y="3242477"/>
                  <a:pt x="2419689" y="3210241"/>
                  <a:pt x="2419689" y="3170476"/>
                </a:cubicBezTo>
                <a:lnTo>
                  <a:pt x="2419689" y="2882478"/>
                </a:lnTo>
                <a:cubicBezTo>
                  <a:pt x="2419689" y="2842713"/>
                  <a:pt x="2451925" y="2810477"/>
                  <a:pt x="2491690" y="2810477"/>
                </a:cubicBezTo>
                <a:close/>
                <a:moveTo>
                  <a:pt x="1501514" y="2810477"/>
                </a:moveTo>
                <a:lnTo>
                  <a:pt x="1789512" y="2810477"/>
                </a:lnTo>
                <a:cubicBezTo>
                  <a:pt x="1829277" y="2810477"/>
                  <a:pt x="1861513" y="2842713"/>
                  <a:pt x="1861513" y="2882478"/>
                </a:cubicBezTo>
                <a:lnTo>
                  <a:pt x="1861513" y="3170476"/>
                </a:lnTo>
                <a:cubicBezTo>
                  <a:pt x="1861513" y="3210241"/>
                  <a:pt x="1829277" y="3242477"/>
                  <a:pt x="1789512" y="3242477"/>
                </a:cubicBezTo>
                <a:lnTo>
                  <a:pt x="1501514" y="3242477"/>
                </a:lnTo>
                <a:cubicBezTo>
                  <a:pt x="1461749" y="3242477"/>
                  <a:pt x="1429513" y="3210241"/>
                  <a:pt x="1429513" y="3170476"/>
                </a:cubicBezTo>
                <a:lnTo>
                  <a:pt x="1429513" y="2882478"/>
                </a:lnTo>
                <a:cubicBezTo>
                  <a:pt x="1429513" y="2842713"/>
                  <a:pt x="1461749" y="2810477"/>
                  <a:pt x="1501514" y="2810477"/>
                </a:cubicBezTo>
                <a:close/>
                <a:moveTo>
                  <a:pt x="3021202" y="2318259"/>
                </a:moveTo>
                <a:lnTo>
                  <a:pt x="3309200" y="2318259"/>
                </a:lnTo>
                <a:cubicBezTo>
                  <a:pt x="3348965" y="2318259"/>
                  <a:pt x="3381201" y="2350495"/>
                  <a:pt x="3381201" y="2390260"/>
                </a:cubicBezTo>
                <a:lnTo>
                  <a:pt x="3381201" y="2678258"/>
                </a:lnTo>
                <a:cubicBezTo>
                  <a:pt x="3381201" y="2718023"/>
                  <a:pt x="3348965" y="2750259"/>
                  <a:pt x="3309200" y="2750259"/>
                </a:cubicBezTo>
                <a:lnTo>
                  <a:pt x="3021202" y="2750259"/>
                </a:lnTo>
                <a:cubicBezTo>
                  <a:pt x="2981437" y="2750259"/>
                  <a:pt x="2949201" y="2718023"/>
                  <a:pt x="2949201" y="2678258"/>
                </a:cubicBezTo>
                <a:lnTo>
                  <a:pt x="2949201" y="2390260"/>
                </a:lnTo>
                <a:cubicBezTo>
                  <a:pt x="2949201" y="2350495"/>
                  <a:pt x="2981437" y="2318259"/>
                  <a:pt x="3021202" y="2318259"/>
                </a:cubicBezTo>
                <a:close/>
                <a:moveTo>
                  <a:pt x="1962178" y="2312111"/>
                </a:moveTo>
                <a:lnTo>
                  <a:pt x="2250176" y="2312111"/>
                </a:lnTo>
                <a:cubicBezTo>
                  <a:pt x="2289941" y="2312111"/>
                  <a:pt x="2322177" y="2344347"/>
                  <a:pt x="2322177" y="2384112"/>
                </a:cubicBezTo>
                <a:lnTo>
                  <a:pt x="2322177" y="2672110"/>
                </a:lnTo>
                <a:cubicBezTo>
                  <a:pt x="2322177" y="2711875"/>
                  <a:pt x="2289941" y="2744111"/>
                  <a:pt x="2250176" y="2744111"/>
                </a:cubicBezTo>
                <a:lnTo>
                  <a:pt x="1962178" y="2744111"/>
                </a:lnTo>
                <a:cubicBezTo>
                  <a:pt x="1922413" y="2744111"/>
                  <a:pt x="1890177" y="2711875"/>
                  <a:pt x="1890177" y="2672110"/>
                </a:cubicBezTo>
                <a:lnTo>
                  <a:pt x="1890177" y="2384112"/>
                </a:lnTo>
                <a:cubicBezTo>
                  <a:pt x="1890177" y="2344347"/>
                  <a:pt x="1922413" y="2312111"/>
                  <a:pt x="1962178" y="2312111"/>
                </a:cubicBezTo>
                <a:close/>
                <a:moveTo>
                  <a:pt x="601514" y="2310398"/>
                </a:moveTo>
                <a:lnTo>
                  <a:pt x="889512" y="2310398"/>
                </a:lnTo>
                <a:cubicBezTo>
                  <a:pt x="929277" y="2310398"/>
                  <a:pt x="961513" y="2342634"/>
                  <a:pt x="961513" y="2382399"/>
                </a:cubicBezTo>
                <a:lnTo>
                  <a:pt x="961513" y="2670397"/>
                </a:lnTo>
                <a:cubicBezTo>
                  <a:pt x="961513" y="2710162"/>
                  <a:pt x="929277" y="2742398"/>
                  <a:pt x="889512" y="2742398"/>
                </a:cubicBezTo>
                <a:lnTo>
                  <a:pt x="601514" y="2742398"/>
                </a:lnTo>
                <a:cubicBezTo>
                  <a:pt x="561749" y="2742398"/>
                  <a:pt x="529513" y="2710162"/>
                  <a:pt x="529513" y="2670397"/>
                </a:cubicBezTo>
                <a:lnTo>
                  <a:pt x="529513" y="2382399"/>
                </a:lnTo>
                <a:cubicBezTo>
                  <a:pt x="529513" y="2342634"/>
                  <a:pt x="561749" y="2310398"/>
                  <a:pt x="601514" y="2310398"/>
                </a:cubicBezTo>
                <a:close/>
                <a:moveTo>
                  <a:pt x="2491690" y="1819893"/>
                </a:moveTo>
                <a:lnTo>
                  <a:pt x="2779688" y="1819893"/>
                </a:lnTo>
                <a:cubicBezTo>
                  <a:pt x="2819453" y="1819893"/>
                  <a:pt x="2851689" y="1852129"/>
                  <a:pt x="2851689" y="1891894"/>
                </a:cubicBezTo>
                <a:lnTo>
                  <a:pt x="2851689" y="2179892"/>
                </a:lnTo>
                <a:cubicBezTo>
                  <a:pt x="2851689" y="2219657"/>
                  <a:pt x="2819453" y="2251893"/>
                  <a:pt x="2779688" y="2251893"/>
                </a:cubicBezTo>
                <a:lnTo>
                  <a:pt x="2491690" y="2251893"/>
                </a:lnTo>
                <a:cubicBezTo>
                  <a:pt x="2451925" y="2251893"/>
                  <a:pt x="2419689" y="2219657"/>
                  <a:pt x="2419689" y="2179892"/>
                </a:cubicBezTo>
                <a:lnTo>
                  <a:pt x="2419689" y="1891894"/>
                </a:lnTo>
                <a:cubicBezTo>
                  <a:pt x="2419689" y="1852129"/>
                  <a:pt x="2451925" y="1819893"/>
                  <a:pt x="2491690" y="1819893"/>
                </a:cubicBezTo>
                <a:close/>
                <a:moveTo>
                  <a:pt x="72001" y="1812032"/>
                </a:moveTo>
                <a:lnTo>
                  <a:pt x="359999" y="1812032"/>
                </a:lnTo>
                <a:cubicBezTo>
                  <a:pt x="399764" y="1812032"/>
                  <a:pt x="432000" y="1844268"/>
                  <a:pt x="432000" y="1884033"/>
                </a:cubicBezTo>
                <a:lnTo>
                  <a:pt x="432000" y="2172031"/>
                </a:lnTo>
                <a:cubicBezTo>
                  <a:pt x="432000" y="2211796"/>
                  <a:pt x="399764" y="2244032"/>
                  <a:pt x="359999" y="2244032"/>
                </a:cubicBezTo>
                <a:lnTo>
                  <a:pt x="72001" y="2244032"/>
                </a:lnTo>
                <a:cubicBezTo>
                  <a:pt x="32236" y="2244032"/>
                  <a:pt x="0" y="2211796"/>
                  <a:pt x="0" y="2172031"/>
                </a:cubicBezTo>
                <a:lnTo>
                  <a:pt x="0" y="1884033"/>
                </a:lnTo>
                <a:cubicBezTo>
                  <a:pt x="0" y="1844268"/>
                  <a:pt x="32236" y="1812032"/>
                  <a:pt x="72001" y="1812032"/>
                </a:cubicBezTo>
                <a:close/>
                <a:moveTo>
                  <a:pt x="595843" y="442319"/>
                </a:moveTo>
                <a:lnTo>
                  <a:pt x="2263183" y="442319"/>
                </a:lnTo>
                <a:cubicBezTo>
                  <a:pt x="2299816" y="442319"/>
                  <a:pt x="2329513" y="472016"/>
                  <a:pt x="2329513" y="508649"/>
                </a:cubicBezTo>
                <a:lnTo>
                  <a:pt x="2329513" y="2175989"/>
                </a:lnTo>
                <a:cubicBezTo>
                  <a:pt x="2329513" y="2212622"/>
                  <a:pt x="2299816" y="2242319"/>
                  <a:pt x="2263183" y="2242319"/>
                </a:cubicBezTo>
                <a:lnTo>
                  <a:pt x="595843" y="2242319"/>
                </a:lnTo>
                <a:cubicBezTo>
                  <a:pt x="559210" y="2242319"/>
                  <a:pt x="529513" y="2212622"/>
                  <a:pt x="529513" y="2175989"/>
                </a:cubicBezTo>
                <a:lnTo>
                  <a:pt x="529513" y="508649"/>
                </a:lnTo>
                <a:cubicBezTo>
                  <a:pt x="529513" y="472016"/>
                  <a:pt x="559210" y="442319"/>
                  <a:pt x="595843" y="442319"/>
                </a:cubicBezTo>
                <a:close/>
                <a:moveTo>
                  <a:pt x="2491690" y="425176"/>
                </a:moveTo>
                <a:lnTo>
                  <a:pt x="2779688" y="425176"/>
                </a:lnTo>
                <a:cubicBezTo>
                  <a:pt x="2819453" y="425176"/>
                  <a:pt x="2851689" y="457412"/>
                  <a:pt x="2851689" y="497177"/>
                </a:cubicBezTo>
                <a:lnTo>
                  <a:pt x="2851689" y="785175"/>
                </a:lnTo>
                <a:cubicBezTo>
                  <a:pt x="2851689" y="824940"/>
                  <a:pt x="2819453" y="857176"/>
                  <a:pt x="2779688" y="857176"/>
                </a:cubicBezTo>
                <a:lnTo>
                  <a:pt x="2491690" y="857176"/>
                </a:lnTo>
                <a:cubicBezTo>
                  <a:pt x="2451925" y="857176"/>
                  <a:pt x="2419689" y="824940"/>
                  <a:pt x="2419689" y="785175"/>
                </a:cubicBezTo>
                <a:lnTo>
                  <a:pt x="2419689" y="497177"/>
                </a:lnTo>
                <a:cubicBezTo>
                  <a:pt x="2419689" y="457412"/>
                  <a:pt x="2451925" y="425176"/>
                  <a:pt x="2491690" y="425176"/>
                </a:cubicBezTo>
                <a:close/>
                <a:moveTo>
                  <a:pt x="72002" y="0"/>
                </a:moveTo>
                <a:lnTo>
                  <a:pt x="360000" y="0"/>
                </a:lnTo>
                <a:cubicBezTo>
                  <a:pt x="399765" y="0"/>
                  <a:pt x="432001" y="32236"/>
                  <a:pt x="432001" y="72001"/>
                </a:cubicBezTo>
                <a:lnTo>
                  <a:pt x="432001" y="359999"/>
                </a:lnTo>
                <a:cubicBezTo>
                  <a:pt x="432001" y="399764"/>
                  <a:pt x="399765" y="432000"/>
                  <a:pt x="360000" y="432000"/>
                </a:cubicBezTo>
                <a:lnTo>
                  <a:pt x="72002" y="432000"/>
                </a:lnTo>
                <a:cubicBezTo>
                  <a:pt x="32237" y="432000"/>
                  <a:pt x="1" y="399764"/>
                  <a:pt x="1" y="359999"/>
                </a:cubicBezTo>
                <a:lnTo>
                  <a:pt x="1" y="72001"/>
                </a:lnTo>
                <a:cubicBezTo>
                  <a:pt x="1" y="32236"/>
                  <a:pt x="32237" y="0"/>
                  <a:pt x="72002"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5199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48EC-147B-47E1-B1BF-EE3A745DD6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C64C1-62C2-4BEC-8718-CFB96B317460}"/>
              </a:ext>
            </a:extLst>
          </p:cNvPr>
          <p:cNvSpPr>
            <a:spLocks noGrp="1"/>
          </p:cNvSpPr>
          <p:nvPr>
            <p:ph type="dt" sz="half" idx="10"/>
          </p:nvPr>
        </p:nvSpPr>
        <p:spPr/>
        <p:txBody>
          <a:bodyPr/>
          <a:lstStyle/>
          <a:p>
            <a:fld id="{00FECEC8-EB73-46A2-A361-7FD2D7E506BA}" type="datetimeFigureOut">
              <a:rPr lang="en-ID" smtClean="0"/>
              <a:t>26/06/2020</a:t>
            </a:fld>
            <a:endParaRPr lang="en-ID"/>
          </a:p>
        </p:txBody>
      </p:sp>
      <p:sp>
        <p:nvSpPr>
          <p:cNvPr id="4" name="Footer Placeholder 3">
            <a:extLst>
              <a:ext uri="{FF2B5EF4-FFF2-40B4-BE49-F238E27FC236}">
                <a16:creationId xmlns:a16="http://schemas.microsoft.com/office/drawing/2014/main" id="{D496C202-40C4-4980-B7FE-6974A7269AC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8F158D7-AF11-440E-A038-89F3C5282676}"/>
              </a:ext>
            </a:extLst>
          </p:cNvPr>
          <p:cNvSpPr>
            <a:spLocks noGrp="1"/>
          </p:cNvSpPr>
          <p:nvPr>
            <p:ph type="sldNum" sz="quarter" idx="12"/>
          </p:nvPr>
        </p:nvSpPr>
        <p:spPr/>
        <p:txBody>
          <a:bodyPr/>
          <a:lstStyle/>
          <a:p>
            <a:fld id="{C1F13282-96E0-4CEB-B7A5-B261C0C533AD}" type="slidenum">
              <a:rPr lang="en-ID" smtClean="0"/>
              <a:t>‹#›</a:t>
            </a:fld>
            <a:endParaRPr lang="en-ID"/>
          </a:p>
        </p:txBody>
      </p:sp>
    </p:spTree>
    <p:extLst>
      <p:ext uri="{BB962C8B-B14F-4D97-AF65-F5344CB8AC3E}">
        <p14:creationId xmlns:p14="http://schemas.microsoft.com/office/powerpoint/2010/main" val="390540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42257" y="2030446"/>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12446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8FB28-A3C3-4D6D-8767-F7EB56EAC7C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9AD6B11-0D85-416F-86CD-8CEFDE35B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1CABA8F-33BB-47BE-8815-A5B3F2D8C22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a:extLst>
              <a:ext uri="{FF2B5EF4-FFF2-40B4-BE49-F238E27FC236}">
                <a16:creationId xmlns:a16="http://schemas.microsoft.com/office/drawing/2014/main" id="{D16CFC96-C4C6-4DB2-ABC3-F325FFE053E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1345B7F-B27D-4E9C-859B-5E20CBA3C14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525354810"/>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7" r:id="rId3"/>
    <p:sldLayoutId id="2147483658" r:id="rId4"/>
    <p:sldLayoutId id="2147483665" r:id="rId5"/>
    <p:sldLayoutId id="2147483651" r:id="rId6"/>
    <p:sldLayoutId id="2147483680" r:id="rId7"/>
    <p:sldLayoutId id="2147483679" r:id="rId8"/>
    <p:sldLayoutId id="2147483659" r:id="rId9"/>
    <p:sldLayoutId id="2147483660" r:id="rId10"/>
    <p:sldLayoutId id="2147483661" r:id="rId11"/>
    <p:sldLayoutId id="2147483662" r:id="rId12"/>
    <p:sldLayoutId id="2147483663" r:id="rId13"/>
    <p:sldLayoutId id="2147483666" r:id="rId14"/>
    <p:sldLayoutId id="2147483667" r:id="rId15"/>
    <p:sldLayoutId id="2147483668" r:id="rId16"/>
    <p:sldLayoutId id="2147483669" r:id="rId17"/>
    <p:sldLayoutId id="2147483652" r:id="rId18"/>
    <p:sldLayoutId id="2147483670" r:id="rId19"/>
    <p:sldLayoutId id="2147483664" r:id="rId20"/>
    <p:sldLayoutId id="2147483654" r:id="rId21"/>
    <p:sldLayoutId id="2147483671" r:id="rId22"/>
    <p:sldLayoutId id="2147483672" r:id="rId23"/>
    <p:sldLayoutId id="2147483673" r:id="rId24"/>
    <p:sldLayoutId id="2147483674" r:id="rId25"/>
    <p:sldLayoutId id="2147483675" r:id="rId26"/>
    <p:sldLayoutId id="2147483676" r:id="rId27"/>
    <p:sldLayoutId id="2147483678" r:id="rId28"/>
    <p:sldLayoutId id="2147483677" r:id="rId29"/>
    <p:sldLayoutId id="2147483656" r:id="rId3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D8B4A2D-30CF-4B75-B31F-3F7A33B66429}"/>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838201" y="3806736"/>
            <a:ext cx="4449313" cy="400110"/>
          </a:xfrm>
          <a:prstGeom prst="rect">
            <a:avLst/>
          </a:prstGeom>
          <a:noFill/>
        </p:spPr>
        <p:txBody>
          <a:bodyPr wrap="square" rtlCol="0">
            <a:spAutoFit/>
          </a:bodyPr>
          <a:lstStyle/>
          <a:p>
            <a:r>
              <a:rPr lang="en-ID" sz="2000" spc="300">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9447895" y="72106"/>
            <a:ext cx="2667363" cy="2512207"/>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76744" y="5259309"/>
            <a:ext cx="1940469" cy="1522491"/>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932169" y="2689646"/>
            <a:ext cx="803028" cy="193087"/>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D414DA-2943-4E0A-A1E6-5C6D2E85960B}"/>
              </a:ext>
            </a:extLst>
          </p:cNvPr>
          <p:cNvSpPr>
            <a:spLocks noGrp="1"/>
          </p:cNvSpPr>
          <p:nvPr>
            <p:ph type="pic" sz="quarter" idx="10"/>
          </p:nvPr>
        </p:nvSpPr>
        <p:spPr/>
      </p:sp>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91610"/>
            <a:ext cx="12192000" cy="2433503"/>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23" name="Rectangle: Rounded Corners 22">
            <a:extLst>
              <a:ext uri="{FF2B5EF4-FFF2-40B4-BE49-F238E27FC236}">
                <a16:creationId xmlns:a16="http://schemas.microsoft.com/office/drawing/2014/main" id="{0F5F61AA-524C-4833-9781-2420C06D13A2}"/>
              </a:ext>
            </a:extLst>
          </p:cNvPr>
          <p:cNvSpPr/>
          <p:nvPr/>
        </p:nvSpPr>
        <p:spPr>
          <a:xfrm>
            <a:off x="53340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9939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86741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extBox 54">
            <a:extLst>
              <a:ext uri="{FF2B5EF4-FFF2-40B4-BE49-F238E27FC236}">
                <a16:creationId xmlns:a16="http://schemas.microsoft.com/office/drawing/2014/main" id="{068BE1CE-5D36-4382-A0C3-20ADCC7E15F3}"/>
              </a:ext>
            </a:extLst>
          </p:cNvPr>
          <p:cNvSpPr txBox="1"/>
          <p:nvPr/>
        </p:nvSpPr>
        <p:spPr>
          <a:xfrm>
            <a:off x="1579329"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685983" y="5168710"/>
            <a:ext cx="2148023" cy="338554"/>
          </a:xfrm>
          <a:prstGeom prst="rect">
            <a:avLst/>
          </a:prstGeom>
          <a:noFill/>
        </p:spPr>
        <p:txBody>
          <a:bodyPr wrap="square">
            <a:spAutoFit/>
          </a:bodyPr>
          <a:lstStyle/>
          <a:p>
            <a:pPr algn="ctr">
              <a:defRPr/>
            </a:pPr>
            <a:r>
              <a:rPr lang="en-US" sz="1600">
                <a:latin typeface="+mj-lt"/>
              </a:rPr>
              <a:t>Service One</a:t>
            </a:r>
            <a:endParaRPr lang="en-US" sz="20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4915337"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5021990" y="5168710"/>
            <a:ext cx="2148023" cy="338554"/>
          </a:xfrm>
          <a:prstGeom prst="rect">
            <a:avLst/>
          </a:prstGeom>
          <a:noFill/>
        </p:spPr>
        <p:txBody>
          <a:bodyPr wrap="square">
            <a:spAutoFit/>
          </a:bodyPr>
          <a:lstStyle/>
          <a:p>
            <a:pPr algn="ctr">
              <a:defRPr/>
            </a:pPr>
            <a:r>
              <a:rPr lang="en-US" sz="1600">
                <a:latin typeface="+mj-lt"/>
              </a:rPr>
              <a:t>Service Two</a:t>
            </a:r>
            <a:endParaRPr lang="en-US" sz="20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8260870"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8367522" y="5168710"/>
            <a:ext cx="2148023" cy="338554"/>
          </a:xfrm>
          <a:prstGeom prst="rect">
            <a:avLst/>
          </a:prstGeom>
          <a:noFill/>
        </p:spPr>
        <p:txBody>
          <a:bodyPr wrap="square">
            <a:spAutoFit/>
          </a:bodyPr>
          <a:lstStyle/>
          <a:p>
            <a:pPr algn="ctr">
              <a:defRPr/>
            </a:pPr>
            <a:r>
              <a:rPr lang="en-US" sz="1600">
                <a:latin typeface="+mj-lt"/>
              </a:rPr>
              <a:t>Service Three</a:t>
            </a:r>
            <a:endParaRPr lang="en-US" sz="20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122791" y="110017"/>
            <a:ext cx="2037680" cy="1598763"/>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5870277" y="471774"/>
            <a:ext cx="451449" cy="108551"/>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10533150" y="1954109"/>
            <a:ext cx="1587863" cy="1522491"/>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Rectangle 80">
            <a:extLst>
              <a:ext uri="{FF2B5EF4-FFF2-40B4-BE49-F238E27FC236}">
                <a16:creationId xmlns:a16="http://schemas.microsoft.com/office/drawing/2014/main" id="{84AF79FA-AD25-404E-A1D2-03EE61865F22}"/>
              </a:ext>
            </a:extLst>
          </p:cNvPr>
          <p:cNvSpPr/>
          <p:nvPr/>
        </p:nvSpPr>
        <p:spPr>
          <a:xfrm>
            <a:off x="2057610" y="1994973"/>
            <a:ext cx="8076780" cy="101925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9098647" y="3897094"/>
            <a:ext cx="674906" cy="674906"/>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5758547" y="3897094"/>
            <a:ext cx="674906" cy="674906"/>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2469968" y="3948615"/>
            <a:ext cx="571866" cy="571866"/>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626957" y="4050250"/>
            <a:ext cx="1451267" cy="646331"/>
          </a:xfrm>
          <a:prstGeom prst="rect">
            <a:avLst/>
          </a:prstGeom>
          <a:noFill/>
        </p:spPr>
        <p:txBody>
          <a:bodyPr wrap="square" rtlCol="0">
            <a:spAutoFit/>
          </a:bodyPr>
          <a:lstStyle/>
          <a:p>
            <a:r>
              <a:rPr lang="en-GB" sz="3600">
                <a:solidFill>
                  <a:schemeClr val="accent1"/>
                </a:solidFill>
                <a:latin typeface="+mj-lt"/>
              </a:rPr>
              <a:t>200+</a:t>
            </a:r>
            <a:endParaRPr lang="en-ID" sz="36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2512209" y="4050250"/>
            <a:ext cx="1451267" cy="646331"/>
          </a:xfrm>
          <a:prstGeom prst="rect">
            <a:avLst/>
          </a:prstGeom>
          <a:noFill/>
        </p:spPr>
        <p:txBody>
          <a:bodyPr wrap="square" rtlCol="0">
            <a:spAutoFit/>
          </a:bodyPr>
          <a:lstStyle/>
          <a:p>
            <a:r>
              <a:rPr lang="en-GB" sz="3600">
                <a:solidFill>
                  <a:schemeClr val="accent1"/>
                </a:solidFill>
                <a:latin typeface="+mj-lt"/>
              </a:rPr>
              <a:t>150+</a:t>
            </a:r>
            <a:endParaRPr lang="en-ID" sz="36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4124177" y="4050250"/>
            <a:ext cx="1451267" cy="646331"/>
          </a:xfrm>
          <a:prstGeom prst="rect">
            <a:avLst/>
          </a:prstGeom>
          <a:noFill/>
        </p:spPr>
        <p:txBody>
          <a:bodyPr wrap="square" rtlCol="0">
            <a:spAutoFit/>
          </a:bodyPr>
          <a:lstStyle/>
          <a:p>
            <a:r>
              <a:rPr lang="en-GB" sz="3600">
                <a:solidFill>
                  <a:schemeClr val="accent1"/>
                </a:solidFill>
                <a:latin typeface="+mj-lt"/>
              </a:rPr>
              <a:t>350+</a:t>
            </a:r>
            <a:endParaRPr lang="en-ID" sz="36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626958" y="4696581"/>
            <a:ext cx="2148023" cy="338554"/>
          </a:xfrm>
          <a:prstGeom prst="rect">
            <a:avLst/>
          </a:prstGeom>
          <a:noFill/>
        </p:spPr>
        <p:txBody>
          <a:bodyPr wrap="square">
            <a:spAutoFit/>
          </a:bodyPr>
          <a:lstStyle/>
          <a:p>
            <a:pPr>
              <a:defRPr/>
            </a:pPr>
            <a:r>
              <a:rPr lang="en-US" sz="16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2513581" y="4696580"/>
            <a:ext cx="2148023" cy="338554"/>
          </a:xfrm>
          <a:prstGeom prst="rect">
            <a:avLst/>
          </a:prstGeom>
          <a:noFill/>
        </p:spPr>
        <p:txBody>
          <a:bodyPr wrap="square">
            <a:spAutoFit/>
          </a:bodyPr>
          <a:lstStyle/>
          <a:p>
            <a:pPr>
              <a:defRPr/>
            </a:pPr>
            <a:r>
              <a:rPr lang="en-US" sz="16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4124178" y="4696580"/>
            <a:ext cx="2148023" cy="338554"/>
          </a:xfrm>
          <a:prstGeom prst="rect">
            <a:avLst/>
          </a:prstGeom>
          <a:noFill/>
        </p:spPr>
        <p:txBody>
          <a:bodyPr wrap="square">
            <a:spAutoFit/>
          </a:bodyPr>
          <a:lstStyle/>
          <a:p>
            <a:pPr>
              <a:defRPr/>
            </a:pPr>
            <a:r>
              <a:rPr lang="en-US" sz="16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626957" y="2309155"/>
            <a:ext cx="4762500" cy="1521057"/>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6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122791" y="5151197"/>
            <a:ext cx="2037680" cy="1598763"/>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782154" y="1364893"/>
            <a:ext cx="451449" cy="108551"/>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6532F706-6605-4FCF-8B5C-4E758F6ADAF8}"/>
              </a:ext>
            </a:extLst>
          </p:cNvPr>
          <p:cNvSpPr>
            <a:spLocks noGrp="1"/>
          </p:cNvSpPr>
          <p:nvPr>
            <p:ph type="pic" sz="quarter" idx="10"/>
          </p:nvPr>
        </p:nvSpPr>
        <p:spPr/>
      </p:sp>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7790994" y="634747"/>
            <a:ext cx="4122057" cy="2554545"/>
          </a:xfrm>
          <a:prstGeom prst="rect">
            <a:avLst/>
          </a:prstGeom>
        </p:spPr>
        <p:txBody>
          <a:bodyPr wrap="square">
            <a:spAutoFit/>
          </a:bodyPr>
          <a:lstStyle/>
          <a:p>
            <a:pPr algn="ctr"/>
            <a:r>
              <a:rPr lang="en-US" sz="3200">
                <a:latin typeface="+mj-lt"/>
              </a:rPr>
              <a:t>The entrepreneur always searches for change, responds to it, and exploits it as an opportunity.</a:t>
            </a:r>
            <a:endParaRPr lang="en-ID" sz="32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9423037" y="4243587"/>
            <a:ext cx="2667363" cy="2512207"/>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101237" y="97071"/>
            <a:ext cx="1611083" cy="1532903"/>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 name="Picture Placeholder 5">
            <a:extLst>
              <a:ext uri="{FF2B5EF4-FFF2-40B4-BE49-F238E27FC236}">
                <a16:creationId xmlns:a16="http://schemas.microsoft.com/office/drawing/2014/main" id="{0399DB7E-9515-4EC4-A592-03173E9212C7}"/>
              </a:ext>
            </a:extLst>
          </p:cNvPr>
          <p:cNvSpPr>
            <a:spLocks noGrp="1"/>
          </p:cNvSpPr>
          <p:nvPr>
            <p:ph type="pic" sz="quarter" idx="10"/>
          </p:nvPr>
        </p:nvSpPr>
        <p:spPr/>
      </p:sp>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9423037" y="4243587"/>
            <a:ext cx="2667363" cy="2512207"/>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101237" y="97071"/>
            <a:ext cx="1611083" cy="1532903"/>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4429695" y="2309156"/>
            <a:ext cx="6441507" cy="782394"/>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6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10128250" y="99666"/>
            <a:ext cx="1962151" cy="1848473"/>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4541634" y="1433761"/>
            <a:ext cx="451449" cy="108551"/>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FB1CEAFF-9E60-4BDD-8995-FA51835D2FF0}"/>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E359BA10-991C-40F9-9A4F-D20F4EAC9EA8}"/>
              </a:ext>
            </a:extLst>
          </p:cNvPr>
          <p:cNvSpPr>
            <a:spLocks noGrp="1"/>
          </p:cNvSpPr>
          <p:nvPr>
            <p:ph type="pic" sz="quarter" idx="17"/>
          </p:nvPr>
        </p:nvSpPr>
        <p:spPr/>
      </p:sp>
      <p:sp>
        <p:nvSpPr>
          <p:cNvPr id="10" name="Picture Placeholder 9">
            <a:extLst>
              <a:ext uri="{FF2B5EF4-FFF2-40B4-BE49-F238E27FC236}">
                <a16:creationId xmlns:a16="http://schemas.microsoft.com/office/drawing/2014/main" id="{FB8B50EB-4E50-4C40-BC9F-85BEC9D4FC42}"/>
              </a:ext>
            </a:extLst>
          </p:cNvPr>
          <p:cNvSpPr>
            <a:spLocks noGrp="1"/>
          </p:cNvSpPr>
          <p:nvPr>
            <p:ph type="pic" sz="quarter" idx="18"/>
          </p:nvPr>
        </p:nvSpPr>
        <p:spPr/>
      </p:sp>
      <p:sp>
        <p:nvSpPr>
          <p:cNvPr id="12" name="Picture Placeholder 11">
            <a:extLst>
              <a:ext uri="{FF2B5EF4-FFF2-40B4-BE49-F238E27FC236}">
                <a16:creationId xmlns:a16="http://schemas.microsoft.com/office/drawing/2014/main" id="{1846F48E-6A0F-41AF-BC12-1835CFEF34A4}"/>
              </a:ext>
            </a:extLst>
          </p:cNvPr>
          <p:cNvSpPr>
            <a:spLocks noGrp="1"/>
          </p:cNvSpPr>
          <p:nvPr>
            <p:ph type="pic" sz="quarter" idx="19"/>
          </p:nvPr>
        </p:nvSpPr>
        <p:spPr/>
      </p:sp>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56749" y="194099"/>
            <a:ext cx="2667363" cy="2512207"/>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100291" y="4243587"/>
            <a:ext cx="2667363" cy="2512207"/>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7521243" y="2309157"/>
            <a:ext cx="396272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40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7521243" y="3634719"/>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10516480" y="3637800"/>
            <a:ext cx="967493" cy="338554"/>
          </a:xfrm>
          <a:prstGeom prst="rect">
            <a:avLst/>
          </a:prstGeom>
          <a:noFill/>
        </p:spPr>
        <p:txBody>
          <a:bodyPr wrap="square" rtlCol="0" anchor="ctr">
            <a:spAutoFit/>
          </a:bodyPr>
          <a:lstStyle/>
          <a:p>
            <a:pPr algn="r"/>
            <a:r>
              <a:rPr lang="en-US" sz="16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7521242" y="4334348"/>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10516478" y="4337431"/>
            <a:ext cx="967493" cy="338554"/>
          </a:xfrm>
          <a:prstGeom prst="rect">
            <a:avLst/>
          </a:prstGeom>
          <a:noFill/>
        </p:spPr>
        <p:txBody>
          <a:bodyPr wrap="square" rtlCol="0" anchor="ctr">
            <a:spAutoFit/>
          </a:bodyPr>
          <a:lstStyle/>
          <a:p>
            <a:pPr algn="r"/>
            <a:r>
              <a:rPr lang="en-US" sz="16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7626509" y="402407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7626507" y="4024074"/>
            <a:ext cx="3086864"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2726C8E-8DBA-4D94-8A9B-9165BA138406}"/>
              </a:ext>
            </a:extLst>
          </p:cNvPr>
          <p:cNvSpPr/>
          <p:nvPr/>
        </p:nvSpPr>
        <p:spPr>
          <a:xfrm>
            <a:off x="7626507" y="4723703"/>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7626506" y="4723703"/>
            <a:ext cx="2614501"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06373EA-B271-419F-9F12-17B47C9EB4DC}"/>
              </a:ext>
            </a:extLst>
          </p:cNvPr>
          <p:cNvSpPr/>
          <p:nvPr/>
        </p:nvSpPr>
        <p:spPr>
          <a:xfrm>
            <a:off x="7626507" y="542333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7626506" y="5423332"/>
            <a:ext cx="2250188"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7521242" y="5033979"/>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10516478" y="5037060"/>
            <a:ext cx="967493" cy="338554"/>
          </a:xfrm>
          <a:prstGeom prst="rect">
            <a:avLst/>
          </a:prstGeom>
          <a:noFill/>
        </p:spPr>
        <p:txBody>
          <a:bodyPr wrap="square" rtlCol="0" anchor="ctr">
            <a:spAutoFit/>
          </a:bodyPr>
          <a:lstStyle/>
          <a:p>
            <a:pPr algn="r"/>
            <a:r>
              <a:rPr lang="en-US" sz="16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7626506" y="1431194"/>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2D04716C-4178-4245-A585-9265D41D4D63}"/>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3EAA3749-19A1-4A6B-9D17-AB4BDAED4C9D}"/>
              </a:ext>
            </a:extLst>
          </p:cNvPr>
          <p:cNvSpPr>
            <a:spLocks noGrp="1"/>
          </p:cNvSpPr>
          <p:nvPr>
            <p:ph type="pic" sz="quarter" idx="11"/>
          </p:nvPr>
        </p:nvSpPr>
        <p:spPr/>
      </p:sp>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55198" y="5179635"/>
            <a:ext cx="1858455" cy="1609544"/>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56749" y="194099"/>
            <a:ext cx="2667363" cy="2512207"/>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6692569" y="2255274"/>
            <a:ext cx="420209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40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6844967" y="397019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6844967" y="3970191"/>
            <a:ext cx="3171100"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6844967" y="3580836"/>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9840204" y="3583919"/>
            <a:ext cx="967493" cy="338554"/>
          </a:xfrm>
          <a:prstGeom prst="rect">
            <a:avLst/>
          </a:prstGeom>
          <a:noFill/>
        </p:spPr>
        <p:txBody>
          <a:bodyPr wrap="square" rtlCol="0" anchor="ctr">
            <a:spAutoFit/>
          </a:bodyPr>
          <a:lstStyle/>
          <a:p>
            <a:pPr algn="r"/>
            <a:r>
              <a:rPr lang="en-US" sz="16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6844966" y="4669822"/>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6844966" y="4669822"/>
            <a:ext cx="2685847"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6844966" y="4280467"/>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9840202" y="4283548"/>
            <a:ext cx="967493" cy="338554"/>
          </a:xfrm>
          <a:prstGeom prst="rect">
            <a:avLst/>
          </a:prstGeom>
          <a:noFill/>
        </p:spPr>
        <p:txBody>
          <a:bodyPr wrap="square" rtlCol="0" anchor="ctr">
            <a:spAutoFit/>
          </a:bodyPr>
          <a:lstStyle/>
          <a:p>
            <a:pPr algn="r"/>
            <a:r>
              <a:rPr lang="en-US" sz="16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6844966" y="536945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6844964" y="5369451"/>
            <a:ext cx="2311592"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6844966" y="4980096"/>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9840202" y="4983179"/>
            <a:ext cx="967493" cy="338554"/>
          </a:xfrm>
          <a:prstGeom prst="rect">
            <a:avLst/>
          </a:prstGeom>
          <a:noFill/>
        </p:spPr>
        <p:txBody>
          <a:bodyPr wrap="square" rtlCol="0" anchor="ctr">
            <a:spAutoFit/>
          </a:bodyPr>
          <a:lstStyle/>
          <a:p>
            <a:pPr algn="r"/>
            <a:r>
              <a:rPr lang="en-US" sz="16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6813705" y="1369091"/>
            <a:ext cx="451449" cy="108551"/>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6A5B90AA-28C4-49FA-A812-ABC0878C4D09}"/>
              </a:ext>
            </a:extLst>
          </p:cNvPr>
          <p:cNvSpPr>
            <a:spLocks noGrp="1"/>
          </p:cNvSpPr>
          <p:nvPr>
            <p:ph type="pic" sz="quarter" idx="10"/>
          </p:nvPr>
        </p:nvSpPr>
        <p:spPr/>
      </p:sp>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472847" y="838207"/>
            <a:ext cx="4191000" cy="2554545"/>
          </a:xfrm>
          <a:prstGeom prst="rect">
            <a:avLst/>
          </a:prstGeom>
        </p:spPr>
        <p:txBody>
          <a:bodyPr wrap="square">
            <a:spAutoFit/>
          </a:bodyPr>
          <a:lstStyle/>
          <a:p>
            <a:pPr algn="ctr"/>
            <a:r>
              <a:rPr lang="en-US" sz="3200">
                <a:latin typeface="+mj-lt"/>
              </a:rPr>
              <a:t>If people like you, they'll listen to you, but if they trust you, they'll do business with you.wm</a:t>
            </a:r>
            <a:endParaRPr lang="en-ID" sz="32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100105" y="4243587"/>
            <a:ext cx="2667363" cy="2512207"/>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10478045" y="97071"/>
            <a:ext cx="1611083" cy="1532903"/>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 name="Picture Placeholder 2">
            <a:extLst>
              <a:ext uri="{FF2B5EF4-FFF2-40B4-BE49-F238E27FC236}">
                <a16:creationId xmlns:a16="http://schemas.microsoft.com/office/drawing/2014/main" id="{6DF748A8-4808-4633-BE6A-FB76753783AB}"/>
              </a:ext>
            </a:extLst>
          </p:cNvPr>
          <p:cNvSpPr>
            <a:spLocks noGrp="1"/>
          </p:cNvSpPr>
          <p:nvPr>
            <p:ph type="pic" sz="quarter" idx="10"/>
          </p:nvPr>
        </p:nvSpPr>
        <p:spPr/>
      </p:sp>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9521263" y="156414"/>
            <a:ext cx="2667363" cy="2512207"/>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382694" y="2369345"/>
            <a:ext cx="414279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40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102614" y="5147627"/>
            <a:ext cx="1858455" cy="1609544"/>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534042" y="1364893"/>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4268A983-4E7C-420D-8382-5ABA1566D4D9}"/>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7487331D-A657-4862-B45A-00044A30B7B5}"/>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A933743E-7754-4613-9373-1AD40A86B5A4}"/>
              </a:ext>
            </a:extLst>
          </p:cNvPr>
          <p:cNvSpPr>
            <a:spLocks noGrp="1"/>
          </p:cNvSpPr>
          <p:nvPr>
            <p:ph type="pic" sz="quarter" idx="12"/>
          </p:nvPr>
        </p:nvSpPr>
        <p:spPr/>
      </p:sp>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119031" y="107953"/>
            <a:ext cx="1858455" cy="1256939"/>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100105" y="4243587"/>
            <a:ext cx="2667363" cy="2512207"/>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7062682" y="2327668"/>
            <a:ext cx="4167295"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10357798" y="5020627"/>
            <a:ext cx="1858455" cy="1609544"/>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7197469" y="1364893"/>
            <a:ext cx="451449" cy="108551"/>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1" name="Picture Placeholder 10">
            <a:extLst>
              <a:ext uri="{FF2B5EF4-FFF2-40B4-BE49-F238E27FC236}">
                <a16:creationId xmlns:a16="http://schemas.microsoft.com/office/drawing/2014/main" id="{4BA04C65-9C2D-4ECD-8FF8-8AC81849EB8D}"/>
              </a:ext>
            </a:extLst>
          </p:cNvPr>
          <p:cNvSpPr>
            <a:spLocks noGrp="1"/>
          </p:cNvSpPr>
          <p:nvPr>
            <p:ph type="pic" sz="quarter" idx="10"/>
          </p:nvPr>
        </p:nvSpPr>
        <p:spPr/>
      </p:sp>
      <p:sp>
        <p:nvSpPr>
          <p:cNvPr id="13" name="Picture Placeholder 12">
            <a:extLst>
              <a:ext uri="{FF2B5EF4-FFF2-40B4-BE49-F238E27FC236}">
                <a16:creationId xmlns:a16="http://schemas.microsoft.com/office/drawing/2014/main" id="{0B39AAE3-DDAC-4A05-9057-7E55D42E364E}"/>
              </a:ext>
            </a:extLst>
          </p:cNvPr>
          <p:cNvSpPr>
            <a:spLocks noGrp="1"/>
          </p:cNvSpPr>
          <p:nvPr>
            <p:ph type="pic" sz="quarter" idx="11"/>
          </p:nvPr>
        </p:nvSpPr>
        <p:spPr/>
      </p:sp>
      <p:sp>
        <p:nvSpPr>
          <p:cNvPr id="15" name="Picture Placeholder 14">
            <a:extLst>
              <a:ext uri="{FF2B5EF4-FFF2-40B4-BE49-F238E27FC236}">
                <a16:creationId xmlns:a16="http://schemas.microsoft.com/office/drawing/2014/main" id="{8CF7D1AA-8C06-4455-A79A-B9D6A44E7A5B}"/>
              </a:ext>
            </a:extLst>
          </p:cNvPr>
          <p:cNvSpPr>
            <a:spLocks noGrp="1"/>
          </p:cNvSpPr>
          <p:nvPr>
            <p:ph type="pic" sz="quarter" idx="12"/>
          </p:nvPr>
        </p:nvSpPr>
        <p:spPr/>
      </p:sp>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995" y="0"/>
            <a:ext cx="4283746" cy="6869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6" name="Picture Placeholder 5">
            <a:extLst>
              <a:ext uri="{FF2B5EF4-FFF2-40B4-BE49-F238E27FC236}">
                <a16:creationId xmlns:a16="http://schemas.microsoft.com/office/drawing/2014/main" id="{311C4E9D-F02A-4978-985B-800B14244E7B}"/>
              </a:ext>
            </a:extLst>
          </p:cNvPr>
          <p:cNvSpPr>
            <a:spLocks noGrp="1"/>
          </p:cNvSpPr>
          <p:nvPr>
            <p:ph type="pic" sz="quarter" idx="10"/>
          </p:nvPr>
        </p:nvSpPr>
        <p:spPr/>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14" name="Rectangle: Rounded Corners 13">
            <a:extLst>
              <a:ext uri="{FF2B5EF4-FFF2-40B4-BE49-F238E27FC236}">
                <a16:creationId xmlns:a16="http://schemas.microsoft.com/office/drawing/2014/main" id="{CDD2C41D-14C6-4FEC-A3E0-7BC10A86EF2D}"/>
              </a:ext>
            </a:extLst>
          </p:cNvPr>
          <p:cNvSpPr/>
          <p:nvPr/>
        </p:nvSpPr>
        <p:spPr>
          <a:xfrm>
            <a:off x="7062682" y="3470709"/>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7293403" y="3708241"/>
            <a:ext cx="594464" cy="594463"/>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91431" tIns="45716" rIns="91431" bIns="45716" anchor="ctr"/>
          <a:lstStyle/>
          <a:p>
            <a:endParaRPr lang="en-US"/>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7062682" y="4886355"/>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7291302" y="5100859"/>
            <a:ext cx="594463" cy="59446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91431" tIns="45716" rIns="91431" bIns="45716" anchor="ctr"/>
          <a:lstStyle/>
          <a:p>
            <a:endParaRPr lang="en-US"/>
          </a:p>
        </p:txBody>
      </p:sp>
      <p:sp>
        <p:nvSpPr>
          <p:cNvPr id="18" name="Rectangle 17">
            <a:extLst>
              <a:ext uri="{FF2B5EF4-FFF2-40B4-BE49-F238E27FC236}">
                <a16:creationId xmlns:a16="http://schemas.microsoft.com/office/drawing/2014/main" id="{975630AB-AE02-41A2-9AB7-E999821E1A64}"/>
              </a:ext>
            </a:extLst>
          </p:cNvPr>
          <p:cNvSpPr/>
          <p:nvPr/>
        </p:nvSpPr>
        <p:spPr>
          <a:xfrm>
            <a:off x="8197589" y="4924420"/>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8197587" y="5194663"/>
            <a:ext cx="3212448"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a:t>
            </a:r>
            <a:r>
              <a:rPr lang="en-US" sz="1400"/>
              <a:t>sed ultricies</a:t>
            </a:r>
            <a:endParaRPr lang="en-US" sz="1400" dirty="0"/>
          </a:p>
        </p:txBody>
      </p:sp>
      <p:sp>
        <p:nvSpPr>
          <p:cNvPr id="20" name="Rectangle 19">
            <a:extLst>
              <a:ext uri="{FF2B5EF4-FFF2-40B4-BE49-F238E27FC236}">
                <a16:creationId xmlns:a16="http://schemas.microsoft.com/office/drawing/2014/main" id="{677251BD-D22D-47D2-91E9-6BEFFA619968}"/>
              </a:ext>
            </a:extLst>
          </p:cNvPr>
          <p:cNvSpPr/>
          <p:nvPr/>
        </p:nvSpPr>
        <p:spPr>
          <a:xfrm>
            <a:off x="8197589" y="3498334"/>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8197586" y="3768576"/>
            <a:ext cx="3212449"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sed </a:t>
            </a:r>
            <a:r>
              <a:rPr lang="en-US" sz="1400" dirty="0" err="1"/>
              <a:t>ultricies</a:t>
            </a:r>
            <a:r>
              <a:rPr lang="en-US" sz="1400"/>
              <a:t>, </a:t>
            </a:r>
            <a:endParaRPr lang="en-US" sz="140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7062682" y="2307361"/>
            <a:ext cx="4477829" cy="886846"/>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 massa. Fusce posuere, magna sed </a:t>
            </a:r>
            <a:r>
              <a:rPr lang="en-US" sz="1200"/>
              <a:t>pulvinar ultricies purus lorem ipsum sit amet dolor consectetur </a:t>
            </a:r>
            <a:endParaRPr lang="en-US" sz="12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319" y="1104900"/>
            <a:ext cx="9525000" cy="5753100"/>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10213042" y="107953"/>
            <a:ext cx="1858455" cy="1256939"/>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7194489" y="1364893"/>
            <a:ext cx="451449" cy="108551"/>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3853008" y="1527784"/>
            <a:ext cx="1940469" cy="1522491"/>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56BB783-CD7B-49F4-AE0E-85A2F08A1626}"/>
              </a:ext>
            </a:extLst>
          </p:cNvPr>
          <p:cNvSpPr>
            <a:spLocks noGrp="1"/>
          </p:cNvSpPr>
          <p:nvPr>
            <p:ph type="pic" sz="quarter" idx="10"/>
          </p:nvPr>
        </p:nvSpPr>
        <p:spPr/>
      </p:sp>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12192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37" name="Rectangle 36">
            <a:extLst>
              <a:ext uri="{FF2B5EF4-FFF2-40B4-BE49-F238E27FC236}">
                <a16:creationId xmlns:a16="http://schemas.microsoft.com/office/drawing/2014/main" id="{F5B32939-ABBB-4AA1-B7A7-0F8EDE613ECF}"/>
              </a:ext>
            </a:extLst>
          </p:cNvPr>
          <p:cNvSpPr/>
          <p:nvPr/>
        </p:nvSpPr>
        <p:spPr>
          <a:xfrm>
            <a:off x="1586754" y="4845939"/>
            <a:ext cx="9018495" cy="1019253"/>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40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5870277" y="471774"/>
            <a:ext cx="451449" cy="108551"/>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37004" y="79606"/>
            <a:ext cx="2667363" cy="2512207"/>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9432643" y="817421"/>
            <a:ext cx="2667363" cy="2512207"/>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78293" y="5887174"/>
            <a:ext cx="1667411" cy="90607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10852361" y="5503421"/>
            <a:ext cx="1667411" cy="90607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 name="Picture Placeholder 6">
            <a:extLst>
              <a:ext uri="{FF2B5EF4-FFF2-40B4-BE49-F238E27FC236}">
                <a16:creationId xmlns:a16="http://schemas.microsoft.com/office/drawing/2014/main" id="{6D4E6847-FEF7-49B1-83F4-7035D77B8E42}"/>
              </a:ext>
            </a:extLst>
          </p:cNvPr>
          <p:cNvSpPr>
            <a:spLocks noGrp="1"/>
          </p:cNvSpPr>
          <p:nvPr>
            <p:ph type="pic" sz="quarter" idx="11"/>
          </p:nvPr>
        </p:nvSpPr>
        <p:spPr/>
      </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7641014" y="0"/>
            <a:ext cx="45509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7" name="Picture Placeholder 26">
            <a:extLst>
              <a:ext uri="{FF2B5EF4-FFF2-40B4-BE49-F238E27FC236}">
                <a16:creationId xmlns:a16="http://schemas.microsoft.com/office/drawing/2014/main" id="{4B84B6E3-401F-4FF7-94A9-DC55F94B175B}"/>
              </a:ext>
            </a:extLst>
          </p:cNvPr>
          <p:cNvSpPr>
            <a:spLocks noGrp="1"/>
          </p:cNvSpPr>
          <p:nvPr>
            <p:ph type="pic" sz="quarter" idx="10"/>
          </p:nvPr>
        </p:nvSpPr>
        <p:spPr/>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342567" y="1304927"/>
            <a:ext cx="10515600" cy="1325563"/>
          </a:xfrm>
        </p:spPr>
        <p:txBody>
          <a:bodyPr/>
          <a:lstStyle/>
          <a:p>
            <a:r>
              <a:rPr lang="en-ID"/>
              <a:t>Device Mock - Up</a:t>
            </a:r>
          </a:p>
        </p:txBody>
      </p:sp>
      <p:sp>
        <p:nvSpPr>
          <p:cNvPr id="5" name="Rectangle: Rounded Corners 4">
            <a:extLst>
              <a:ext uri="{FF2B5EF4-FFF2-40B4-BE49-F238E27FC236}">
                <a16:creationId xmlns:a16="http://schemas.microsoft.com/office/drawing/2014/main" id="{ABBCE8AC-4DE0-4110-B103-CE8F1341A227}"/>
              </a:ext>
            </a:extLst>
          </p:cNvPr>
          <p:cNvSpPr/>
          <p:nvPr/>
        </p:nvSpPr>
        <p:spPr>
          <a:xfrm>
            <a:off x="428397"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975041"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3548333"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DFA7C3A1-17C4-4F00-82B1-9D1160DD9701}"/>
              </a:ext>
            </a:extLst>
          </p:cNvPr>
          <p:cNvGrpSpPr/>
          <p:nvPr/>
        </p:nvGrpSpPr>
        <p:grpSpPr>
          <a:xfrm>
            <a:off x="894700" y="2870239"/>
            <a:ext cx="236817" cy="382551"/>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342547" y="3344230"/>
            <a:ext cx="1341120" cy="307777"/>
          </a:xfrm>
          <a:prstGeom prst="rect">
            <a:avLst/>
          </a:prstGeom>
          <a:noFill/>
        </p:spPr>
        <p:txBody>
          <a:bodyPr wrap="square" rtlCol="0">
            <a:spAutoFit/>
          </a:bodyPr>
          <a:lstStyle/>
          <a:p>
            <a:pPr algn="ctr"/>
            <a:r>
              <a:rPr lang="en-US" sz="1400">
                <a:solidFill>
                  <a:schemeClr val="bg2"/>
                </a:solidFill>
                <a:latin typeface="+mj-lt"/>
              </a:rPr>
              <a:t>Idea</a:t>
            </a:r>
            <a:endParaRPr lang="en-US" sz="140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889191" y="3344230"/>
            <a:ext cx="1341120" cy="307777"/>
          </a:xfrm>
          <a:prstGeom prst="rect">
            <a:avLst/>
          </a:prstGeom>
          <a:noFill/>
        </p:spPr>
        <p:txBody>
          <a:bodyPr wrap="square" rtlCol="0">
            <a:spAutoFit/>
          </a:bodyPr>
          <a:lstStyle/>
          <a:p>
            <a:pPr algn="ctr"/>
            <a:r>
              <a:rPr lang="en-US" sz="1400">
                <a:solidFill>
                  <a:schemeClr val="bg2"/>
                </a:solidFill>
                <a:latin typeface="+mj-lt"/>
              </a:rPr>
              <a:t>Target</a:t>
            </a:r>
            <a:endParaRPr lang="en-US" sz="140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3462483" y="3344230"/>
            <a:ext cx="1341120" cy="307777"/>
          </a:xfrm>
          <a:prstGeom prst="rect">
            <a:avLst/>
          </a:prstGeom>
          <a:noFill/>
        </p:spPr>
        <p:txBody>
          <a:bodyPr wrap="square" rtlCol="0">
            <a:spAutoFit/>
          </a:bodyPr>
          <a:lstStyle/>
          <a:p>
            <a:pPr algn="ctr"/>
            <a:r>
              <a:rPr lang="en-US" sz="1400">
                <a:solidFill>
                  <a:schemeClr val="bg2"/>
                </a:solidFill>
                <a:latin typeface="+mj-lt"/>
              </a:rPr>
              <a:t>Statistic</a:t>
            </a:r>
            <a:endParaRPr lang="en-US" sz="140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3975925" y="2933971"/>
            <a:ext cx="314239" cy="318819"/>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2380090" y="2890707"/>
            <a:ext cx="359325" cy="359780"/>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342546" y="4016784"/>
            <a:ext cx="4563055"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heart. I am alone</a:t>
            </a:r>
            <a:r>
              <a:rPr lang="en-US" sz="1400"/>
              <a:t>, and feel the charm.</a:t>
            </a:r>
            <a:endParaRPr lang="en-US" sz="140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97" y="1032099"/>
            <a:ext cx="8273143" cy="5587555"/>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130383" y="99719"/>
            <a:ext cx="1858455" cy="904332"/>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482382" y="1364893"/>
            <a:ext cx="451449" cy="108551"/>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6566956" y="1437449"/>
            <a:ext cx="1940469" cy="1522491"/>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FFE6B2-2FBB-4F04-B8B1-A6E2B95D4163}"/>
              </a:ext>
            </a:extLst>
          </p:cNvPr>
          <p:cNvSpPr>
            <a:spLocks noGrp="1"/>
          </p:cNvSpPr>
          <p:nvPr>
            <p:ph type="pic" sz="quarter" idx="10"/>
          </p:nvPr>
        </p:nvSpPr>
        <p:spPr/>
      </p:sp>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12192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10536778" y="5200033"/>
            <a:ext cx="1587863" cy="1522491"/>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24037" y="177082"/>
            <a:ext cx="2667363" cy="2512207"/>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10478045" y="97071"/>
            <a:ext cx="1611083" cy="1532903"/>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5870277" y="471774"/>
            <a:ext cx="451449" cy="108551"/>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742950" y="1760816"/>
            <a:ext cx="12096750" cy="2931488"/>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3663415" y="2699869"/>
            <a:ext cx="1053382" cy="1053382"/>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5862623" y="2699869"/>
            <a:ext cx="1053382" cy="1053382"/>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8047075" y="2699869"/>
            <a:ext cx="1053382" cy="1053382"/>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371846"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361927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5818485"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800293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1036835"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328426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5483474"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766792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415984" y="2699869"/>
            <a:ext cx="1053382" cy="1053382"/>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8337362" y="2976563"/>
            <a:ext cx="472810" cy="475940"/>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3953702" y="2978128"/>
            <a:ext cx="472810" cy="47281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6151345" y="2978128"/>
            <a:ext cx="475940" cy="472810"/>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706271" y="2978128"/>
            <a:ext cx="472810" cy="472810"/>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1085851"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48" name="Freeform: Shape 47">
            <a:extLst>
              <a:ext uri="{FF2B5EF4-FFF2-40B4-BE49-F238E27FC236}">
                <a16:creationId xmlns:a16="http://schemas.microsoft.com/office/drawing/2014/main" id="{B9FF41BA-F582-4E9D-A04C-6AE94C9BEFAE}"/>
              </a:ext>
            </a:extLst>
          </p:cNvPr>
          <p:cNvSpPr/>
          <p:nvPr/>
        </p:nvSpPr>
        <p:spPr>
          <a:xfrm>
            <a:off x="3524398"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51" name="Freeform: Shape 50">
            <a:extLst>
              <a:ext uri="{FF2B5EF4-FFF2-40B4-BE49-F238E27FC236}">
                <a16:creationId xmlns:a16="http://schemas.microsoft.com/office/drawing/2014/main" id="{346AF0F2-A50C-43D4-9466-737569C51A4E}"/>
              </a:ext>
            </a:extLst>
          </p:cNvPr>
          <p:cNvSpPr/>
          <p:nvPr/>
        </p:nvSpPr>
        <p:spPr>
          <a:xfrm>
            <a:off x="5962946"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85" name="Freeform: Shape 84">
            <a:extLst>
              <a:ext uri="{FF2B5EF4-FFF2-40B4-BE49-F238E27FC236}">
                <a16:creationId xmlns:a16="http://schemas.microsoft.com/office/drawing/2014/main" id="{6D948E26-74CF-4E12-9943-F61933796C8B}"/>
              </a:ext>
            </a:extLst>
          </p:cNvPr>
          <p:cNvSpPr/>
          <p:nvPr/>
        </p:nvSpPr>
        <p:spPr>
          <a:xfrm>
            <a:off x="8396654"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r>
              <a:rPr lang="en-US" sz="4500" kern="1200"/>
              <a:t> </a:t>
            </a:r>
            <a:endParaRPr lang="en-ID" sz="4500" kern="1200"/>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a:xfrm>
            <a:off x="838200" y="353220"/>
            <a:ext cx="10515600" cy="1325563"/>
          </a:xfrm>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1206339"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682913" y="2793250"/>
            <a:ext cx="1515372" cy="307777"/>
          </a:xfrm>
          <a:prstGeom prst="rect">
            <a:avLst/>
          </a:prstGeom>
          <a:noFill/>
        </p:spPr>
        <p:txBody>
          <a:bodyPr wrap="square" rtlCol="0" anchor="ctr">
            <a:spAutoFit/>
          </a:bodyPr>
          <a:lstStyle/>
          <a:p>
            <a:pPr algn="ctr"/>
            <a:r>
              <a:rPr lang="en-US" sz="140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3644886"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4121460" y="2793250"/>
            <a:ext cx="1515372" cy="307777"/>
          </a:xfrm>
          <a:prstGeom prst="rect">
            <a:avLst/>
          </a:prstGeom>
          <a:noFill/>
        </p:spPr>
        <p:txBody>
          <a:bodyPr wrap="square" rtlCol="0" anchor="ctr">
            <a:spAutoFit/>
          </a:bodyPr>
          <a:lstStyle/>
          <a:p>
            <a:pPr algn="ctr"/>
            <a:r>
              <a:rPr lang="en-US" sz="140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6083434"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6560008" y="2793250"/>
            <a:ext cx="1515372" cy="307777"/>
          </a:xfrm>
          <a:prstGeom prst="rect">
            <a:avLst/>
          </a:prstGeom>
          <a:noFill/>
        </p:spPr>
        <p:txBody>
          <a:bodyPr wrap="square" rtlCol="0" anchor="ctr">
            <a:spAutoFit/>
          </a:bodyPr>
          <a:lstStyle/>
          <a:p>
            <a:pPr algn="ctr"/>
            <a:r>
              <a:rPr lang="en-US" sz="140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8517142"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8993716" y="2793250"/>
            <a:ext cx="1515372" cy="307777"/>
          </a:xfrm>
          <a:prstGeom prst="rect">
            <a:avLst/>
          </a:prstGeom>
          <a:noFill/>
        </p:spPr>
        <p:txBody>
          <a:bodyPr wrap="square" rtlCol="0" anchor="ctr">
            <a:spAutoFit/>
          </a:bodyPr>
          <a:lstStyle/>
          <a:p>
            <a:pPr algn="ctr"/>
            <a:r>
              <a:rPr lang="en-US" sz="140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112806" y="96964"/>
            <a:ext cx="1962151" cy="2195379"/>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10478045" y="97071"/>
            <a:ext cx="1611083" cy="1532903"/>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5870277" y="471774"/>
            <a:ext cx="451449" cy="108551"/>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2267829" y="3239434"/>
            <a:ext cx="345540" cy="496614"/>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9466269" y="3203580"/>
            <a:ext cx="570268" cy="56832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4623347" y="3242880"/>
            <a:ext cx="511598" cy="48972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7062338" y="3242571"/>
            <a:ext cx="510712" cy="490340"/>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963084" y="25082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963084" y="31813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963084" y="3845984"/>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963084" y="4512733"/>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963084" y="518371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963084" y="585046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827616" y="1856317"/>
            <a:ext cx="27517" cy="4006851"/>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1093557" y="4049186"/>
            <a:ext cx="1234017" cy="1813983"/>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4801957" y="2657858"/>
            <a:ext cx="1234017" cy="3205311"/>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2327574" y="3384553"/>
            <a:ext cx="1234017" cy="2478617"/>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3459990" y="3242736"/>
            <a:ext cx="1240367" cy="2620433"/>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692743" y="4512736"/>
            <a:ext cx="1119717" cy="1350433"/>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5308092" y="4132875"/>
            <a:ext cx="1119717" cy="1730292"/>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4035721" y="4008967"/>
            <a:ext cx="1126067" cy="185420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937172" y="4132876"/>
            <a:ext cx="1119717" cy="173029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TextBox 18">
            <a:extLst>
              <a:ext uri="{FF2B5EF4-FFF2-40B4-BE49-F238E27FC236}">
                <a16:creationId xmlns:a16="http://schemas.microsoft.com/office/drawing/2014/main" id="{71835A4A-45D4-4CDF-82F0-10DE4410C1DF}"/>
              </a:ext>
            </a:extLst>
          </p:cNvPr>
          <p:cNvSpPr txBox="1"/>
          <p:nvPr/>
        </p:nvSpPr>
        <p:spPr>
          <a:xfrm>
            <a:off x="394125" y="5031962"/>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20%</a:t>
            </a:r>
            <a:endParaRPr lang="id-ID" sz="1067"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394127" y="4384978"/>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40%</a:t>
            </a:r>
            <a:endParaRPr lang="id-ID" sz="1067"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394125" y="3679535"/>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60%</a:t>
            </a:r>
            <a:endParaRPr lang="id-ID" sz="1067"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394125" y="3040679"/>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80%</a:t>
            </a:r>
            <a:endParaRPr lang="id-ID" sz="1067"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313974" y="2353099"/>
            <a:ext cx="537327" cy="256545"/>
          </a:xfrm>
          <a:prstGeom prst="rect">
            <a:avLst/>
          </a:prstGeom>
          <a:noFill/>
        </p:spPr>
        <p:txBody>
          <a:bodyPr wrap="none" rtlCol="0">
            <a:spAutoFit/>
          </a:bodyPr>
          <a:lstStyle/>
          <a:p>
            <a:pPr algn="r"/>
            <a:r>
              <a:rPr lang="en-US" sz="1067" dirty="0">
                <a:latin typeface="+mj-lt"/>
                <a:ea typeface="Raleway" panose="020B0003030101060003" pitchFamily="2" charset="0"/>
              </a:rPr>
              <a:t>100%</a:t>
            </a:r>
            <a:endParaRPr lang="id-ID" sz="1067"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617480"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2012</a:t>
            </a:r>
            <a:endParaRPr lang="id-ID" sz="1067"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9583455" y="3594905"/>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201</a:t>
            </a:r>
            <a:r>
              <a:rPr lang="id-ID" sz="2133" dirty="0">
                <a:solidFill>
                  <a:schemeClr val="tx1"/>
                </a:solidFill>
                <a:latin typeface="+mj-lt"/>
              </a:rPr>
              <a:t>3</a:t>
            </a:r>
            <a:endParaRPr lang="en-US" sz="2133"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10233035" y="3705819"/>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9581967" y="3936841"/>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9583455" y="4934016"/>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9</a:t>
            </a:r>
            <a:endParaRPr lang="en-US" sz="2133"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10233035" y="5044931"/>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9581967" y="5275950"/>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7162421" y="3594905"/>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a:t>
            </a:r>
            <a:r>
              <a:rPr lang="id-ID" sz="2133" dirty="0">
                <a:solidFill>
                  <a:schemeClr val="tx1"/>
                </a:solidFill>
                <a:latin typeface="+mj-lt"/>
              </a:rPr>
              <a:t>12</a:t>
            </a:r>
            <a:endParaRPr lang="en-US" sz="2133"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7857154" y="3705819"/>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7160931" y="3936841"/>
            <a:ext cx="1995727"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7162421" y="4934016"/>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5</a:t>
            </a:r>
            <a:endParaRPr lang="en-US" sz="2133"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7857154" y="5044931"/>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7160931" y="5275950"/>
            <a:ext cx="1964141"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6979475" y="3740291"/>
            <a:ext cx="180000" cy="180000"/>
          </a:xfrm>
          <a:prstGeom prst="roundRect">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9373640" y="3740291"/>
            <a:ext cx="180000" cy="180000"/>
          </a:xfrm>
          <a:prstGeom prst="roundRect">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6979475" y="5079403"/>
            <a:ext cx="180000" cy="180000"/>
          </a:xfrm>
          <a:prstGeom prst="roundRect">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9373640" y="5079403"/>
            <a:ext cx="180000" cy="180000"/>
          </a:xfrm>
          <a:prstGeom prst="roundRect">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1" name="TextBox 40">
            <a:extLst>
              <a:ext uri="{FF2B5EF4-FFF2-40B4-BE49-F238E27FC236}">
                <a16:creationId xmlns:a16="http://schemas.microsoft.com/office/drawing/2014/main" id="{B2DD4610-7783-442B-8CB9-AE0404188E67}"/>
              </a:ext>
            </a:extLst>
          </p:cNvPr>
          <p:cNvSpPr txBox="1"/>
          <p:nvPr/>
        </p:nvSpPr>
        <p:spPr>
          <a:xfrm>
            <a:off x="6819915" y="2133833"/>
            <a:ext cx="1936749" cy="420564"/>
          </a:xfrm>
          <a:prstGeom prst="rect">
            <a:avLst/>
          </a:prstGeom>
          <a:noFill/>
        </p:spPr>
        <p:txBody>
          <a:bodyPr wrap="none" rtlCol="0">
            <a:spAutoFit/>
          </a:bodyPr>
          <a:lstStyle/>
          <a:p>
            <a:r>
              <a:rPr lang="id-ID" sz="2133"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8406177" y="2455320"/>
            <a:ext cx="3382081"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6979475" y="2537347"/>
            <a:ext cx="1402948" cy="830997"/>
          </a:xfrm>
          <a:prstGeom prst="rect">
            <a:avLst/>
          </a:prstGeom>
          <a:noFill/>
        </p:spPr>
        <p:txBody>
          <a:bodyPr wrap="none" rtlCol="0">
            <a:spAutoFit/>
          </a:bodyPr>
          <a:lstStyle/>
          <a:p>
            <a:r>
              <a:rPr lang="en-US" sz="4800" dirty="0">
                <a:solidFill>
                  <a:schemeClr val="accent1"/>
                </a:solidFill>
                <a:latin typeface="+mj-lt"/>
              </a:rPr>
              <a:t>87%</a:t>
            </a:r>
            <a:endParaRPr lang="id-ID" sz="48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942688"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2013</a:t>
            </a:r>
            <a:endParaRPr lang="id-ID" sz="1067"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4088375"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2015</a:t>
            </a:r>
            <a:endParaRPr lang="id-ID" sz="1067"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5413581"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2019</a:t>
            </a:r>
            <a:endParaRPr lang="id-ID" sz="1067"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112806" y="96964"/>
            <a:ext cx="1962151" cy="2195379"/>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10478045" y="97071"/>
            <a:ext cx="1611083" cy="1532903"/>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5870277" y="471774"/>
            <a:ext cx="451449" cy="108551"/>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a:xfrm>
            <a:off x="838200" y="353220"/>
            <a:ext cx="10515600" cy="1325563"/>
          </a:xfrm>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6486169" y="5072209"/>
            <a:ext cx="760451" cy="764369"/>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6486169" y="3675144"/>
            <a:ext cx="760451" cy="764369"/>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6486169" y="2198189"/>
            <a:ext cx="760451" cy="764369"/>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TextBox 11">
            <a:extLst>
              <a:ext uri="{FF2B5EF4-FFF2-40B4-BE49-F238E27FC236}">
                <a16:creationId xmlns:a16="http://schemas.microsoft.com/office/drawing/2014/main" id="{8AA0FDAD-802B-4295-B7D6-8E538D400272}"/>
              </a:ext>
            </a:extLst>
          </p:cNvPr>
          <p:cNvSpPr txBox="1"/>
          <p:nvPr/>
        </p:nvSpPr>
        <p:spPr>
          <a:xfrm>
            <a:off x="969336" y="4750720"/>
            <a:ext cx="2000869" cy="420564"/>
          </a:xfrm>
          <a:prstGeom prst="rect">
            <a:avLst/>
          </a:prstGeom>
          <a:noFill/>
        </p:spPr>
        <p:txBody>
          <a:bodyPr wrap="none" rtlCol="0">
            <a:spAutoFit/>
          </a:bodyPr>
          <a:lstStyle/>
          <a:p>
            <a:r>
              <a:rPr lang="en-US" sz="2133" dirty="0">
                <a:latin typeface="+mj-lt"/>
              </a:rPr>
              <a:t>Chart Analysis</a:t>
            </a:r>
            <a:endParaRPr lang="id-ID" sz="16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925097" y="5161853"/>
            <a:ext cx="1976823" cy="830997"/>
          </a:xfrm>
          <a:prstGeom prst="rect">
            <a:avLst/>
          </a:prstGeom>
          <a:noFill/>
        </p:spPr>
        <p:txBody>
          <a:bodyPr wrap="square" rtlCol="0">
            <a:spAutoFit/>
          </a:bodyPr>
          <a:lstStyle/>
          <a:p>
            <a:r>
              <a:rPr lang="en-US" sz="4800" dirty="0">
                <a:solidFill>
                  <a:schemeClr val="accent1"/>
                </a:solidFill>
                <a:latin typeface="+mj-lt"/>
              </a:rPr>
              <a:t>$27M</a:t>
            </a:r>
            <a:endParaRPr lang="id-ID" sz="48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7374148" y="2113774"/>
            <a:ext cx="851515" cy="318100"/>
          </a:xfrm>
          <a:prstGeom prst="rect">
            <a:avLst/>
          </a:prstGeom>
          <a:noFill/>
        </p:spPr>
        <p:txBody>
          <a:bodyPr wrap="none" rtlCol="0">
            <a:spAutoFit/>
          </a:bodyPr>
          <a:lstStyle/>
          <a:p>
            <a:r>
              <a:rPr lang="en-US" sz="1467" dirty="0">
                <a:latin typeface="+mj-lt"/>
              </a:rPr>
              <a:t>Series 1</a:t>
            </a:r>
            <a:endParaRPr lang="id-ID" sz="1467"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7374148" y="3663502"/>
            <a:ext cx="851515" cy="318100"/>
          </a:xfrm>
          <a:prstGeom prst="rect">
            <a:avLst/>
          </a:prstGeom>
          <a:noFill/>
        </p:spPr>
        <p:txBody>
          <a:bodyPr wrap="none" rtlCol="0">
            <a:spAutoFit/>
          </a:bodyPr>
          <a:lstStyle/>
          <a:p>
            <a:r>
              <a:rPr lang="en-US" sz="1467" dirty="0">
                <a:latin typeface="+mj-lt"/>
              </a:rPr>
              <a:t>Series 2</a:t>
            </a:r>
            <a:endParaRPr lang="id-ID" sz="1467"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7374148" y="5067986"/>
            <a:ext cx="851515" cy="318100"/>
          </a:xfrm>
          <a:prstGeom prst="rect">
            <a:avLst/>
          </a:prstGeom>
          <a:noFill/>
        </p:spPr>
        <p:txBody>
          <a:bodyPr wrap="none" rtlCol="0">
            <a:spAutoFit/>
          </a:bodyPr>
          <a:lstStyle/>
          <a:p>
            <a:r>
              <a:rPr lang="en-US" sz="1467" dirty="0">
                <a:latin typeface="+mj-lt"/>
              </a:rPr>
              <a:t>Series 3</a:t>
            </a:r>
            <a:endParaRPr lang="id-ID" sz="1467"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719403" y="1988841"/>
          <a:ext cx="5242188" cy="2613323"/>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6629115" y="2387733"/>
            <a:ext cx="474556" cy="38528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6641990" y="3832922"/>
            <a:ext cx="448809" cy="448809"/>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6648537" y="5236535"/>
            <a:ext cx="435712" cy="435712"/>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761452" y="5082385"/>
            <a:ext cx="3200140"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7374144" y="2329647"/>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7374144" y="3871474"/>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7374144" y="5281680"/>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112806" y="96964"/>
            <a:ext cx="1962151" cy="2195379"/>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a:xfrm>
            <a:off x="838200" y="353220"/>
            <a:ext cx="10515600" cy="1325563"/>
          </a:xfrm>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647701" y="1889076"/>
            <a:ext cx="1749197" cy="400110"/>
          </a:xfrm>
          <a:prstGeom prst="rect">
            <a:avLst/>
          </a:prstGeom>
          <a:noFill/>
        </p:spPr>
        <p:txBody>
          <a:bodyPr wrap="none" rtlCol="0">
            <a:spAutoFit/>
          </a:bodyPr>
          <a:lstStyle/>
          <a:p>
            <a:r>
              <a:rPr lang="id-ID" sz="20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652698" y="2196547"/>
            <a:ext cx="1555234" cy="923330"/>
          </a:xfrm>
          <a:prstGeom prst="rect">
            <a:avLst/>
          </a:prstGeom>
          <a:noFill/>
        </p:spPr>
        <p:txBody>
          <a:bodyPr wrap="none" rtlCol="0">
            <a:spAutoFit/>
          </a:bodyPr>
          <a:lstStyle/>
          <a:p>
            <a:r>
              <a:rPr lang="id-ID" sz="540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737617" y="5474835"/>
            <a:ext cx="1805007" cy="375783"/>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3165459" y="5476270"/>
            <a:ext cx="1930589" cy="372913"/>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647701" y="4579818"/>
            <a:ext cx="1749197" cy="338554"/>
          </a:xfrm>
          <a:prstGeom prst="rect">
            <a:avLst/>
          </a:prstGeom>
          <a:noFill/>
        </p:spPr>
        <p:txBody>
          <a:bodyPr wrap="none" rtlCol="0">
            <a:spAutoFit/>
          </a:bodyPr>
          <a:lstStyle/>
          <a:p>
            <a:r>
              <a:rPr lang="id-ID" sz="16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646953" y="4912901"/>
            <a:ext cx="894797" cy="523220"/>
          </a:xfrm>
          <a:prstGeom prst="rect">
            <a:avLst/>
          </a:prstGeom>
          <a:noFill/>
        </p:spPr>
        <p:txBody>
          <a:bodyPr wrap="none" rtlCol="0">
            <a:spAutoFit/>
          </a:bodyPr>
          <a:lstStyle/>
          <a:p>
            <a:r>
              <a:rPr lang="id-ID" sz="28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3062119" y="4912901"/>
            <a:ext cx="894797" cy="523220"/>
          </a:xfrm>
          <a:prstGeom prst="rect">
            <a:avLst/>
          </a:prstGeom>
          <a:noFill/>
        </p:spPr>
        <p:txBody>
          <a:bodyPr wrap="none" rtlCol="0">
            <a:spAutoFit/>
          </a:bodyPr>
          <a:lstStyle/>
          <a:p>
            <a:r>
              <a:rPr lang="id-ID" sz="28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2215417" y="2159376"/>
            <a:ext cx="2635579"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a:t>
            </a:r>
            <a:endParaRPr lang="en-US" sz="12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646258" y="3007238"/>
            <a:ext cx="4204737" cy="1163845"/>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1200"/>
              <a:t>magna sed pulvinar ultricin.</a:t>
            </a:r>
            <a:r>
              <a:rPr lang="en-US" sz="12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5009253" y="1852611"/>
            <a:ext cx="6936092" cy="3383883"/>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a:solidFill>
                    <a:schemeClr val="bg2"/>
                  </a:solidFill>
                  <a:latin typeface="+mj-lt"/>
                </a:rPr>
                <a:t>2</a:t>
              </a:r>
              <a:r>
                <a:rPr lang="en-US" sz="1600">
                  <a:solidFill>
                    <a:schemeClr val="bg2"/>
                  </a:solidFill>
                  <a:latin typeface="+mj-lt"/>
                </a:rPr>
                <a:t>2</a:t>
              </a:r>
              <a:r>
                <a:rPr lang="id-ID" sz="1600">
                  <a:solidFill>
                    <a:schemeClr val="bg2"/>
                  </a:solidFill>
                  <a:latin typeface="+mj-lt"/>
                </a:rPr>
                <a:t>7k</a:t>
              </a:r>
              <a:endParaRPr lang="id-ID" sz="1600" dirty="0">
                <a:solidFill>
                  <a:schemeClr val="bg2"/>
                </a:solidFill>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5617533" y="5370386"/>
            <a:ext cx="1688553" cy="707886"/>
          </a:xfrm>
          <a:prstGeom prst="rect">
            <a:avLst/>
          </a:prstGeom>
          <a:noFill/>
        </p:spPr>
        <p:txBody>
          <a:bodyPr wrap="square" rtlCol="0">
            <a:spAutoFit/>
          </a:bodyPr>
          <a:lstStyle/>
          <a:p>
            <a:r>
              <a:rPr lang="en-US" sz="4000" dirty="0">
                <a:solidFill>
                  <a:schemeClr val="accent1"/>
                </a:solidFill>
                <a:latin typeface="+mj-lt"/>
              </a:rPr>
              <a:t>$27M</a:t>
            </a:r>
            <a:endParaRPr lang="id-ID" sz="4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7365092" y="5419406"/>
            <a:ext cx="4337947" cy="609847"/>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of my life</a:t>
            </a:r>
            <a:endParaRPr lang="en-US" sz="12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112806" y="96965"/>
            <a:ext cx="1962151" cy="1526587"/>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10478045" y="97071"/>
            <a:ext cx="1611083" cy="1532903"/>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5870277" y="471774"/>
            <a:ext cx="451449" cy="108551"/>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47039D-3F28-4825-8BC9-1BCC23A5C7ED}"/>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23E8C64A-A345-40A4-A7DB-FB809FAFF1F3}"/>
              </a:ext>
            </a:extLst>
          </p:cNvPr>
          <p:cNvSpPr>
            <a:spLocks noGrp="1"/>
          </p:cNvSpPr>
          <p:nvPr>
            <p:ph type="pic" sz="quarter" idx="13"/>
          </p:nvPr>
        </p:nvSpPr>
        <p:spPr/>
      </p:sp>
      <p:sp>
        <p:nvSpPr>
          <p:cNvPr id="15" name="Picture Placeholder 14">
            <a:extLst>
              <a:ext uri="{FF2B5EF4-FFF2-40B4-BE49-F238E27FC236}">
                <a16:creationId xmlns:a16="http://schemas.microsoft.com/office/drawing/2014/main" id="{72DFFD9E-A9C0-48FC-9E3C-DE22019B7EB8}"/>
              </a:ext>
            </a:extLst>
          </p:cNvPr>
          <p:cNvSpPr>
            <a:spLocks noGrp="1"/>
          </p:cNvSpPr>
          <p:nvPr>
            <p:ph type="pic" sz="quarter" idx="14"/>
          </p:nvPr>
        </p:nvSpPr>
        <p:spPr/>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8015289" y="2814956"/>
            <a:ext cx="2661075" cy="2804795"/>
          </a:xfrm>
          <a:prstGeom prst="roundRect">
            <a:avLst>
              <a:gd name="adj" fmla="val 9126"/>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4497746" y="2355227"/>
            <a:ext cx="3159463" cy="3314780"/>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486841" y="2814956"/>
            <a:ext cx="2665124" cy="2804795"/>
          </a:xfrm>
          <a:prstGeom prst="roundRect">
            <a:avLst>
              <a:gd name="adj" fmla="val 10663"/>
            </a:avLst>
          </a:prstGeom>
          <a:solidFill>
            <a:schemeClr val="tx2">
              <a:alpha val="65000"/>
            </a:schemeClr>
          </a:solidFill>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a:xfrm>
            <a:off x="838200" y="353220"/>
            <a:ext cx="10515600" cy="1325563"/>
          </a:xfrm>
        </p:spPr>
        <p:txBody>
          <a:bodyPr/>
          <a:lstStyle/>
          <a:p>
            <a:r>
              <a:rPr lang="en-ID"/>
              <a:t>Price List</a:t>
            </a:r>
          </a:p>
        </p:txBody>
      </p:sp>
      <p:sp>
        <p:nvSpPr>
          <p:cNvPr id="3" name="Rectangle: Top Corners Rounded 2">
            <a:extLst>
              <a:ext uri="{FF2B5EF4-FFF2-40B4-BE49-F238E27FC236}">
                <a16:creationId xmlns:a16="http://schemas.microsoft.com/office/drawing/2014/main" id="{E87B2F17-5484-40EA-89CC-828DE9DEB7B4}"/>
              </a:ext>
            </a:extLst>
          </p:cNvPr>
          <p:cNvSpPr/>
          <p:nvPr/>
        </p:nvSpPr>
        <p:spPr>
          <a:xfrm>
            <a:off x="8002992" y="1926481"/>
            <a:ext cx="2679681"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4496046" y="1599935"/>
            <a:ext cx="3164620" cy="158345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485139" y="1926481"/>
            <a:ext cx="2665124"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E11FB71-CC02-44ED-9F8E-F837AFD4E737}"/>
              </a:ext>
            </a:extLst>
          </p:cNvPr>
          <p:cNvSpPr txBox="1"/>
          <p:nvPr/>
        </p:nvSpPr>
        <p:spPr>
          <a:xfrm>
            <a:off x="2090178" y="2078039"/>
            <a:ext cx="1455047"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$35</a:t>
            </a:r>
            <a:endParaRPr lang="en-GB" sz="8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2312027" y="2785726"/>
            <a:ext cx="1011351"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855493" y="382603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9405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5269469" y="1873302"/>
            <a:ext cx="1617771"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$55</a:t>
            </a:r>
            <a:endParaRPr lang="en-GB" sz="8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5575259" y="2580989"/>
            <a:ext cx="1006192"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5132093" y="362171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5217168" y="3359346"/>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8595808" y="2078039"/>
            <a:ext cx="1494045"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$95</a:t>
            </a:r>
            <a:endParaRPr lang="en-GB" sz="8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8839253" y="2785726"/>
            <a:ext cx="1007155"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a:solidFill>
                  <a:schemeClr val="bg2"/>
                </a:solidFill>
                <a:ea typeface="Open Sans Light" pitchFamily="34"/>
                <a:cs typeface="Open Sans Light" pitchFamily="34"/>
              </a:rPr>
              <a:t>/ </a:t>
            </a:r>
            <a:r>
              <a:rPr lang="en-GB" sz="1200" dirty="0">
                <a:solidFill>
                  <a:schemeClr val="bg2"/>
                </a:solidFill>
                <a:ea typeface="Open Sans Light" pitchFamily="34"/>
                <a:cs typeface="Open Sans Light" pitchFamily="34"/>
              </a:rPr>
              <a:t>month</a:t>
            </a:r>
            <a:endParaRPr lang="en-US" sz="12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8395993" y="3812921"/>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84810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2553739"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5782032" y="5356039"/>
            <a:ext cx="627936" cy="62793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9106935"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720123"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5990518" y="5597883"/>
            <a:ext cx="234660" cy="144247"/>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9265521"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0FC2A56B-04F3-4035-B47B-CA3A9385F1FD}"/>
              </a:ext>
            </a:extLst>
          </p:cNvPr>
          <p:cNvGrpSpPr/>
          <p:nvPr/>
        </p:nvGrpSpPr>
        <p:grpSpPr>
          <a:xfrm>
            <a:off x="112806" y="96965"/>
            <a:ext cx="1962151" cy="1526587"/>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FC17893-50CD-46C6-8FC1-5EA1DD312F1F}"/>
              </a:ext>
            </a:extLst>
          </p:cNvPr>
          <p:cNvSpPr>
            <a:spLocks noGrp="1"/>
          </p:cNvSpPr>
          <p:nvPr>
            <p:ph type="pic" sz="quarter" idx="13"/>
          </p:nvPr>
        </p:nvSpPr>
        <p:spPr/>
      </p:sp>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24539"/>
            <a:ext cx="12192000" cy="4133463"/>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grpSp>
        <p:nvGrpSpPr>
          <p:cNvPr id="7" name="Group 6">
            <a:extLst>
              <a:ext uri="{FF2B5EF4-FFF2-40B4-BE49-F238E27FC236}">
                <a16:creationId xmlns:a16="http://schemas.microsoft.com/office/drawing/2014/main" id="{E57EF3CD-87B6-43D2-9F22-B6F3CFD17194}"/>
              </a:ext>
            </a:extLst>
          </p:cNvPr>
          <p:cNvGrpSpPr/>
          <p:nvPr/>
        </p:nvGrpSpPr>
        <p:grpSpPr>
          <a:xfrm>
            <a:off x="9894021" y="5753309"/>
            <a:ext cx="715235" cy="806156"/>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3894205" y="5763915"/>
            <a:ext cx="724327" cy="784943"/>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5269626" y="5871685"/>
            <a:ext cx="1647356" cy="569404"/>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7762724" y="5922127"/>
            <a:ext cx="1553715" cy="46851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657782" y="5885144"/>
            <a:ext cx="1625804" cy="542489"/>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3607803" y="3785752"/>
            <a:ext cx="1339127" cy="1138651"/>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4502465" y="4000498"/>
            <a:ext cx="3204699" cy="461665"/>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3061214" y="4373263"/>
            <a:ext cx="6087204" cy="696088"/>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40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5237432" y="5158813"/>
            <a:ext cx="1644667" cy="274152"/>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112806" y="96964"/>
            <a:ext cx="1962151" cy="2195379"/>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10478045" y="97071"/>
            <a:ext cx="1611083" cy="1532903"/>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5870277" y="471774"/>
            <a:ext cx="451449" cy="108551"/>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21" name="Picture Placeholder 120">
            <a:extLst>
              <a:ext uri="{FF2B5EF4-FFF2-40B4-BE49-F238E27FC236}">
                <a16:creationId xmlns:a16="http://schemas.microsoft.com/office/drawing/2014/main" id="{DD4E779B-A026-4A97-8151-104CEB260F6E}"/>
              </a:ext>
            </a:extLst>
          </p:cNvPr>
          <p:cNvSpPr>
            <a:spLocks noGrp="1"/>
          </p:cNvSpPr>
          <p:nvPr>
            <p:ph type="pic" sz="quarter" idx="10"/>
          </p:nvPr>
        </p:nvSpPr>
        <p:spPr/>
      </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56749" y="92502"/>
            <a:ext cx="2667363" cy="2512207"/>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01C7425B-1D4E-499F-BE17-F0928223DD47}"/>
              </a:ext>
            </a:extLst>
          </p:cNvPr>
          <p:cNvSpPr>
            <a:spLocks noGrp="1"/>
          </p:cNvSpPr>
          <p:nvPr>
            <p:ph type="pic" sz="quarter" idx="10"/>
          </p:nvPr>
        </p:nvSpPr>
        <p:spPr/>
      </p:sp>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7260773" y="2508938"/>
            <a:ext cx="3903847"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a:t>
            </a:r>
            <a:r>
              <a:rPr lang="en-US" sz="1400"/>
              <a:t>heart.</a:t>
            </a:r>
            <a:endParaRPr lang="en-US" sz="140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8501400" y="4576599"/>
            <a:ext cx="2350152" cy="307777"/>
          </a:xfrm>
          <a:prstGeom prst="rect">
            <a:avLst/>
          </a:prstGeom>
          <a:noFill/>
        </p:spPr>
        <p:txBody>
          <a:bodyPr wrap="square" rtlCol="0">
            <a:spAutoFit/>
          </a:bodyPr>
          <a:lstStyle/>
          <a:p>
            <a:r>
              <a:rPr lang="en-US" sz="140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8501400" y="4173572"/>
            <a:ext cx="2350152" cy="307777"/>
          </a:xfrm>
          <a:prstGeom prst="rect">
            <a:avLst/>
          </a:prstGeom>
          <a:noFill/>
        </p:spPr>
        <p:txBody>
          <a:bodyPr wrap="square" rtlCol="0">
            <a:spAutoFit/>
          </a:bodyPr>
          <a:lstStyle/>
          <a:p>
            <a:r>
              <a:rPr lang="en-US" sz="140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8501400" y="3770548"/>
            <a:ext cx="2350152" cy="307777"/>
          </a:xfrm>
          <a:prstGeom prst="rect">
            <a:avLst/>
          </a:prstGeom>
          <a:noFill/>
        </p:spPr>
        <p:txBody>
          <a:bodyPr wrap="square" rtlCol="0">
            <a:spAutoFit/>
          </a:bodyPr>
          <a:lstStyle/>
          <a:p>
            <a:r>
              <a:rPr lang="en-US" sz="140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7260773" y="3755159"/>
            <a:ext cx="1898759" cy="338554"/>
          </a:xfrm>
          <a:prstGeom prst="rect">
            <a:avLst/>
          </a:prstGeom>
          <a:noFill/>
        </p:spPr>
        <p:txBody>
          <a:bodyPr wrap="square" rtlCol="0">
            <a:spAutoFit/>
          </a:bodyPr>
          <a:lstStyle/>
          <a:p>
            <a:r>
              <a:rPr lang="en-GB" sz="1600" dirty="0">
                <a:latin typeface="+mj-lt"/>
              </a:rPr>
              <a:t>Telephone:</a:t>
            </a:r>
            <a:endParaRPr lang="en-ID" sz="16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7260773" y="4158186"/>
            <a:ext cx="1898759" cy="338554"/>
          </a:xfrm>
          <a:prstGeom prst="rect">
            <a:avLst/>
          </a:prstGeom>
          <a:noFill/>
        </p:spPr>
        <p:txBody>
          <a:bodyPr wrap="square" rtlCol="0">
            <a:spAutoFit/>
          </a:bodyPr>
          <a:lstStyle/>
          <a:p>
            <a:r>
              <a:rPr lang="en-GB" sz="1600" dirty="0">
                <a:latin typeface="+mj-lt"/>
              </a:rPr>
              <a:t>Website:</a:t>
            </a:r>
            <a:endParaRPr lang="en-ID" sz="16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7260773" y="4561212"/>
            <a:ext cx="1898759" cy="338554"/>
          </a:xfrm>
          <a:prstGeom prst="rect">
            <a:avLst/>
          </a:prstGeom>
          <a:noFill/>
        </p:spPr>
        <p:txBody>
          <a:bodyPr wrap="square" rtlCol="0">
            <a:spAutoFit/>
          </a:bodyPr>
          <a:lstStyle/>
          <a:p>
            <a:r>
              <a:rPr lang="en-GB" sz="1600" dirty="0">
                <a:latin typeface="+mj-lt"/>
              </a:rPr>
              <a:t>Address:</a:t>
            </a:r>
            <a:endParaRPr lang="en-ID" sz="16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8501402" y="4974160"/>
            <a:ext cx="2252351" cy="307777"/>
          </a:xfrm>
          <a:prstGeom prst="rect">
            <a:avLst/>
          </a:prstGeom>
          <a:noFill/>
        </p:spPr>
        <p:txBody>
          <a:bodyPr wrap="square" rtlCol="0">
            <a:spAutoFit/>
          </a:bodyPr>
          <a:lstStyle/>
          <a:p>
            <a:r>
              <a:rPr lang="en-US" sz="1400" dirty="0" err="1"/>
              <a:t>company@domain</a:t>
            </a:r>
            <a:endParaRPr lang="en-US" sz="140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7260773" y="4958771"/>
            <a:ext cx="1898759" cy="338554"/>
          </a:xfrm>
          <a:prstGeom prst="rect">
            <a:avLst/>
          </a:prstGeom>
          <a:noFill/>
        </p:spPr>
        <p:txBody>
          <a:bodyPr wrap="square" rtlCol="0">
            <a:spAutoFit/>
          </a:bodyPr>
          <a:lstStyle/>
          <a:p>
            <a:r>
              <a:rPr lang="en-GB" sz="1600" dirty="0">
                <a:latin typeface="+mj-lt"/>
              </a:rPr>
              <a:t>Email:</a:t>
            </a:r>
            <a:endParaRPr lang="en-ID" sz="16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3484783" y="2605497"/>
            <a:ext cx="556012" cy="834019"/>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10009206" y="-20652"/>
            <a:ext cx="1962151" cy="2195379"/>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10545456" y="5205238"/>
            <a:ext cx="1611083" cy="1532903"/>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7407510" y="1736937"/>
            <a:ext cx="451449" cy="108551"/>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0E5FC27A-37F8-4509-A732-D47E83CE4F2C}"/>
              </a:ext>
            </a:extLst>
          </p:cNvPr>
          <p:cNvSpPr>
            <a:spLocks noGrp="1"/>
          </p:cNvSpPr>
          <p:nvPr>
            <p:ph type="pic" sz="quarter" idx="10"/>
          </p:nvPr>
        </p:nvSpPr>
        <p:spPr/>
      </p:sp>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200"/>
            <a:ext cx="12192000" cy="4876800"/>
          </a:xfrm>
          <a:prstGeom prst="rect">
            <a:avLst/>
          </a:prstGeom>
          <a:solidFill>
            <a:schemeClr val="accent1">
              <a:lumMod val="50000"/>
              <a:alpha val="75000"/>
            </a:schemeClr>
          </a:solidFill>
        </p:spPr>
      </p:sp>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a:xfrm>
            <a:off x="838200" y="327820"/>
            <a:ext cx="10515600" cy="1325563"/>
          </a:xfrm>
        </p:spPr>
        <p:txBody>
          <a:bodyPr/>
          <a:lstStyle/>
          <a:p>
            <a:r>
              <a:rPr lang="en-ID"/>
              <a:t>Table Of Content</a:t>
            </a:r>
          </a:p>
        </p:txBody>
      </p:sp>
      <p:sp>
        <p:nvSpPr>
          <p:cNvPr id="3" name="Rectangle: Rounded Corners 2">
            <a:extLst>
              <a:ext uri="{FF2B5EF4-FFF2-40B4-BE49-F238E27FC236}">
                <a16:creationId xmlns:a16="http://schemas.microsoft.com/office/drawing/2014/main" id="{CDF64A1C-3FFD-4979-8DE3-EDD871C51ADA}"/>
              </a:ext>
            </a:extLst>
          </p:cNvPr>
          <p:cNvSpPr/>
          <p:nvPr/>
        </p:nvSpPr>
        <p:spPr>
          <a:xfrm>
            <a:off x="2222257"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5677550"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9132842"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9412146" y="2465589"/>
            <a:ext cx="278295" cy="41146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2434977" y="2470713"/>
            <a:ext cx="411463" cy="401220"/>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91431" tIns="45716" rIns="91431" bIns="45716" anchor="ctr"/>
          <a:lstStyle/>
          <a:p>
            <a:endParaRPr lang="en-US"/>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5890270" y="2480103"/>
            <a:ext cx="411463" cy="38243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2222257"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5677550"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9132842"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9423244" y="4789155"/>
            <a:ext cx="256099" cy="41146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5890270" y="4786595"/>
            <a:ext cx="411463" cy="41146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2463145" y="4801107"/>
            <a:ext cx="355123" cy="3995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
        <p:nvSpPr>
          <p:cNvPr id="15" name="TextBox 14">
            <a:extLst>
              <a:ext uri="{FF2B5EF4-FFF2-40B4-BE49-F238E27FC236}">
                <a16:creationId xmlns:a16="http://schemas.microsoft.com/office/drawing/2014/main" id="{B6A071A4-C888-4A0B-9F33-FCCEBFC9879B}"/>
              </a:ext>
            </a:extLst>
          </p:cNvPr>
          <p:cNvSpPr txBox="1"/>
          <p:nvPr/>
        </p:nvSpPr>
        <p:spPr>
          <a:xfrm>
            <a:off x="1116707" y="3432003"/>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1116707"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4572000" y="342682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4572000"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8027293" y="3421640"/>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8027293"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1116707" y="5739992"/>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1116707"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4572000" y="573481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4572000"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8027293" y="5729629"/>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8027293"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110057" y="5236157"/>
            <a:ext cx="1587863" cy="1522491"/>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10534470" y="2151528"/>
            <a:ext cx="1587863" cy="1522491"/>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5870277" y="47177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7155470-3DEB-4468-A121-35E038E8736B}"/>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9404353" y="4231882"/>
            <a:ext cx="2667363" cy="2512207"/>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105772" y="113609"/>
            <a:ext cx="1940469" cy="1522491"/>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1010103" y="2276726"/>
            <a:ext cx="803028" cy="193087"/>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A24293-CF5C-4D71-A992-5FFC9AB457ED}"/>
              </a:ext>
            </a:extLst>
          </p:cNvPr>
          <p:cNvSpPr>
            <a:spLocks noGrp="1"/>
          </p:cNvSpPr>
          <p:nvPr>
            <p:ph type="pic" sz="quarter" idx="10"/>
          </p:nvPr>
        </p:nvSpPr>
        <p:spPr/>
      </p:sp>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0"/>
            <a:ext cx="12192000" cy="6858000"/>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10562180" y="107335"/>
            <a:ext cx="1587863" cy="1522491"/>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74837" y="4274894"/>
            <a:ext cx="2667363" cy="2512207"/>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9202927" y="4499393"/>
            <a:ext cx="2914020" cy="2286339"/>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5991573" y="2626436"/>
            <a:ext cx="464037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40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5991576" y="1225926"/>
            <a:ext cx="451449" cy="108551"/>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7D78A847-CDF5-4503-AF5D-33C9E84343DF}"/>
              </a:ext>
            </a:extLst>
          </p:cNvPr>
          <p:cNvSpPr>
            <a:spLocks noGrp="1"/>
          </p:cNvSpPr>
          <p:nvPr>
            <p:ph type="pic" sz="quarter" idx="11"/>
          </p:nvPr>
        </p:nvSpPr>
        <p:spPr/>
      </p:sp>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DDD815-FC99-4B00-A34B-BA9AF3C71E05}"/>
              </a:ext>
            </a:extLst>
          </p:cNvPr>
          <p:cNvSpPr>
            <a:spLocks noGrp="1"/>
          </p:cNvSpPr>
          <p:nvPr>
            <p:ph type="pic" sz="quarter" idx="10"/>
          </p:nvPr>
        </p:nvSpPr>
        <p:spPr/>
      </p:sp>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6096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660517" y="3064677"/>
            <a:ext cx="4035475" cy="1988750"/>
          </a:xfrm>
          <a:prstGeom prst="rect">
            <a:avLst/>
          </a:prstGeom>
        </p:spPr>
        <p:txBody>
          <a:bodyPr wrap="square">
            <a:spAutoFit/>
          </a:bodyPr>
          <a:lstStyle/>
          <a:p>
            <a:pPr algn="just">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40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55118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55118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55118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EF04CE81-D477-484D-B5DA-EDD291CE38B1}"/>
              </a:ext>
            </a:extLst>
          </p:cNvPr>
          <p:cNvSpPr txBox="1"/>
          <p:nvPr/>
        </p:nvSpPr>
        <p:spPr>
          <a:xfrm>
            <a:off x="7032759" y="1403525"/>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7032761" y="1112165"/>
            <a:ext cx="2148023" cy="369332"/>
          </a:xfrm>
          <a:prstGeom prst="rect">
            <a:avLst/>
          </a:prstGeom>
          <a:noFill/>
        </p:spPr>
        <p:txBody>
          <a:bodyPr wrap="square">
            <a:spAutoFit/>
          </a:bodyPr>
          <a:lstStyle/>
          <a:p>
            <a:pPr>
              <a:defRPr/>
            </a:pPr>
            <a:r>
              <a:rPr lang="en-US">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7032759" y="3171941"/>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7032761" y="2880581"/>
            <a:ext cx="2148023" cy="369332"/>
          </a:xfrm>
          <a:prstGeom prst="rect">
            <a:avLst/>
          </a:prstGeom>
          <a:noFill/>
        </p:spPr>
        <p:txBody>
          <a:bodyPr wrap="square">
            <a:spAutoFit/>
          </a:bodyPr>
          <a:lstStyle/>
          <a:p>
            <a:pPr>
              <a:defRPr/>
            </a:pPr>
            <a:r>
              <a:rPr lang="en-US">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7032759" y="4964219"/>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7032761" y="4672860"/>
            <a:ext cx="2148023" cy="369332"/>
          </a:xfrm>
          <a:prstGeom prst="rect">
            <a:avLst/>
          </a:prstGeom>
          <a:noFill/>
        </p:spPr>
        <p:txBody>
          <a:bodyPr wrap="square">
            <a:spAutoFit/>
          </a:bodyPr>
          <a:lstStyle/>
          <a:p>
            <a:pPr>
              <a:defRPr/>
            </a:pPr>
            <a:r>
              <a:rPr lang="en-US">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764996" y="2179746"/>
            <a:ext cx="451449" cy="108551"/>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74837" y="4938629"/>
            <a:ext cx="2667363" cy="1848473"/>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93096" y="105641"/>
            <a:ext cx="2180339" cy="1256939"/>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5816938" y="1390828"/>
            <a:ext cx="558124" cy="518754"/>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5816938" y="3113426"/>
            <a:ext cx="558124" cy="5581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5855149" y="4936839"/>
            <a:ext cx="481702" cy="5419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8E905C3-0E1E-40BA-83E2-305C2B502399}"/>
              </a:ext>
            </a:extLst>
          </p:cNvPr>
          <p:cNvSpPr>
            <a:spLocks noGrp="1"/>
          </p:cNvSpPr>
          <p:nvPr>
            <p:ph type="pic" sz="quarter" idx="10"/>
          </p:nvPr>
        </p:nvSpPr>
        <p:spPr/>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6096000" y="0"/>
            <a:ext cx="6096003"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4" name="Rectangle 3">
            <a:extLst>
              <a:ext uri="{FF2B5EF4-FFF2-40B4-BE49-F238E27FC236}">
                <a16:creationId xmlns:a16="http://schemas.microsoft.com/office/drawing/2014/main" id="{547D0078-8009-4F8A-9574-20721603B129}"/>
              </a:ext>
            </a:extLst>
          </p:cNvPr>
          <p:cNvSpPr/>
          <p:nvPr/>
        </p:nvSpPr>
        <p:spPr>
          <a:xfrm>
            <a:off x="469900" y="2610392"/>
            <a:ext cx="4572000" cy="2259721"/>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6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67183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67183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67183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8CA19AB6-347A-45CD-951F-2AEA67231925}"/>
              </a:ext>
            </a:extLst>
          </p:cNvPr>
          <p:cNvSpPr txBox="1"/>
          <p:nvPr/>
        </p:nvSpPr>
        <p:spPr>
          <a:xfrm>
            <a:off x="8239259" y="1403525"/>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8239261" y="1112165"/>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8239259" y="3171941"/>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8239261" y="2880581"/>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8239259" y="4964219"/>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8239261" y="4672860"/>
            <a:ext cx="2148023" cy="369332"/>
          </a:xfrm>
          <a:prstGeom prst="rect">
            <a:avLst/>
          </a:prstGeom>
          <a:noFill/>
        </p:spPr>
        <p:txBody>
          <a:bodyPr wrap="square">
            <a:spAutoFit/>
          </a:bodyPr>
          <a:lstStyle/>
          <a:p>
            <a:pPr>
              <a:defRPr/>
            </a:pPr>
            <a:r>
              <a:rPr lang="en-US">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625113" y="1769430"/>
            <a:ext cx="451449" cy="108551"/>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9953108" y="67541"/>
            <a:ext cx="2180339" cy="1256939"/>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110319" y="5148449"/>
            <a:ext cx="2037680" cy="1598763"/>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7080243" y="1321593"/>
            <a:ext cx="444516" cy="65722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7097969" y="3063876"/>
            <a:ext cx="409064" cy="65722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6973889" y="4879184"/>
            <a:ext cx="657224" cy="6572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59151259-E4C6-4224-9DBB-1FAE31A20D7E}"/>
              </a:ext>
            </a:extLst>
          </p:cNvPr>
          <p:cNvGrpSpPr/>
          <p:nvPr/>
        </p:nvGrpSpPr>
        <p:grpSpPr>
          <a:xfrm rot="10800000">
            <a:off x="10041107" y="5173797"/>
            <a:ext cx="2037680" cy="1598763"/>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2536803" y="374191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2536803" y="5765094"/>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37" name="Group 36">
            <a:extLst>
              <a:ext uri="{FF2B5EF4-FFF2-40B4-BE49-F238E27FC236}">
                <a16:creationId xmlns:a16="http://schemas.microsoft.com/office/drawing/2014/main" id="{9D73CD85-94FC-493C-B1A2-908A1B408F86}"/>
              </a:ext>
            </a:extLst>
          </p:cNvPr>
          <p:cNvGrpSpPr/>
          <p:nvPr/>
        </p:nvGrpSpPr>
        <p:grpSpPr>
          <a:xfrm>
            <a:off x="11173160" y="122497"/>
            <a:ext cx="2037680" cy="1598763"/>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763A4F87-CD25-4769-9299-E99DCE660068}"/>
              </a:ext>
            </a:extLst>
          </p:cNvPr>
          <p:cNvGrpSpPr/>
          <p:nvPr/>
        </p:nvGrpSpPr>
        <p:grpSpPr>
          <a:xfrm>
            <a:off x="584021" y="41241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2021981" y="2866247"/>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1" name="TextBox 280">
            <a:extLst>
              <a:ext uri="{FF2B5EF4-FFF2-40B4-BE49-F238E27FC236}">
                <a16:creationId xmlns:a16="http://schemas.microsoft.com/office/drawing/2014/main" id="{7AB022D4-6F74-4FF7-BDE3-34B6FC2353BA}"/>
              </a:ext>
            </a:extLst>
          </p:cNvPr>
          <p:cNvSpPr txBox="1"/>
          <p:nvPr/>
        </p:nvSpPr>
        <p:spPr>
          <a:xfrm>
            <a:off x="690461" y="3168316"/>
            <a:ext cx="1238859" cy="400110"/>
          </a:xfrm>
          <a:prstGeom prst="rect">
            <a:avLst/>
          </a:prstGeom>
          <a:noFill/>
        </p:spPr>
        <p:txBody>
          <a:bodyPr wrap="square">
            <a:spAutoFit/>
          </a:bodyPr>
          <a:lstStyle/>
          <a:p>
            <a:pPr algn="ctr">
              <a:defRPr/>
            </a:pPr>
            <a:r>
              <a:rPr lang="en-US" sz="20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3274225" y="3090342"/>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3274226" y="2798983"/>
            <a:ext cx="2148023" cy="369332"/>
          </a:xfrm>
          <a:prstGeom prst="rect">
            <a:avLst/>
          </a:prstGeom>
          <a:noFill/>
        </p:spPr>
        <p:txBody>
          <a:bodyPr wrap="square">
            <a:spAutoFit/>
          </a:bodyPr>
          <a:lstStyle/>
          <a:p>
            <a:pPr>
              <a:defRPr/>
            </a:pPr>
            <a:r>
              <a:rPr lang="en-US">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2021981" y="4871730"/>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5" name="TextBox 284">
            <a:extLst>
              <a:ext uri="{FF2B5EF4-FFF2-40B4-BE49-F238E27FC236}">
                <a16:creationId xmlns:a16="http://schemas.microsoft.com/office/drawing/2014/main" id="{8746903D-CCC6-4061-8ADD-8C5C874FFC6C}"/>
              </a:ext>
            </a:extLst>
          </p:cNvPr>
          <p:cNvSpPr txBox="1"/>
          <p:nvPr/>
        </p:nvSpPr>
        <p:spPr>
          <a:xfrm>
            <a:off x="690461" y="5173797"/>
            <a:ext cx="1238859" cy="400110"/>
          </a:xfrm>
          <a:prstGeom prst="rect">
            <a:avLst/>
          </a:prstGeom>
          <a:noFill/>
        </p:spPr>
        <p:txBody>
          <a:bodyPr wrap="square">
            <a:spAutoFit/>
          </a:bodyPr>
          <a:lstStyle/>
          <a:p>
            <a:pPr algn="ctr">
              <a:defRPr/>
            </a:pPr>
            <a:r>
              <a:rPr lang="en-US" sz="20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3274225" y="5095823"/>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3274226" y="4804465"/>
            <a:ext cx="2148023" cy="369332"/>
          </a:xfrm>
          <a:prstGeom prst="rect">
            <a:avLst/>
          </a:prstGeom>
          <a:noFill/>
        </p:spPr>
        <p:txBody>
          <a:bodyPr wrap="square">
            <a:spAutoFit/>
          </a:bodyPr>
          <a:lstStyle/>
          <a:p>
            <a:pPr>
              <a:defRPr/>
            </a:pPr>
            <a:r>
              <a:rPr lang="en-US">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2345310" y="3105853"/>
            <a:ext cx="382988" cy="550436"/>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2261828" y="5110540"/>
            <a:ext cx="549952" cy="552028"/>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 name="Picture Placeholder 3">
            <a:extLst>
              <a:ext uri="{FF2B5EF4-FFF2-40B4-BE49-F238E27FC236}">
                <a16:creationId xmlns:a16="http://schemas.microsoft.com/office/drawing/2014/main" id="{45911929-8370-4418-A0C8-BDEFB6A9B4E2}"/>
              </a:ext>
            </a:extLst>
          </p:cNvPr>
          <p:cNvSpPr>
            <a:spLocks noGrp="1"/>
          </p:cNvSpPr>
          <p:nvPr>
            <p:ph type="pic" sz="quarter" idx="10"/>
          </p:nvPr>
        </p:nvSpPr>
        <p:spPr/>
      </p:sp>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2535103" y="-448355"/>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2535103" y="1574827"/>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2535103" y="350840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10041107" y="120885"/>
            <a:ext cx="2037680" cy="1598763"/>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78293" y="5887174"/>
            <a:ext cx="1667411" cy="90607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2020279" y="637761"/>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3" name="TextBox 252">
            <a:extLst>
              <a:ext uri="{FF2B5EF4-FFF2-40B4-BE49-F238E27FC236}">
                <a16:creationId xmlns:a16="http://schemas.microsoft.com/office/drawing/2014/main" id="{7EE60BD9-A62B-44DF-9CE9-4B0BBAE3BE1E}"/>
              </a:ext>
            </a:extLst>
          </p:cNvPr>
          <p:cNvSpPr txBox="1"/>
          <p:nvPr/>
        </p:nvSpPr>
        <p:spPr>
          <a:xfrm>
            <a:off x="663360" y="983531"/>
            <a:ext cx="1238859" cy="400110"/>
          </a:xfrm>
          <a:prstGeom prst="rect">
            <a:avLst/>
          </a:prstGeom>
          <a:noFill/>
        </p:spPr>
        <p:txBody>
          <a:bodyPr wrap="square">
            <a:spAutoFit/>
          </a:bodyPr>
          <a:lstStyle/>
          <a:p>
            <a:pPr algn="ctr">
              <a:defRPr/>
            </a:pPr>
            <a:r>
              <a:rPr lang="en-US" sz="20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3247124" y="905556"/>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3247125" y="614197"/>
            <a:ext cx="2148023" cy="369332"/>
          </a:xfrm>
          <a:prstGeom prst="rect">
            <a:avLst/>
          </a:prstGeom>
          <a:noFill/>
        </p:spPr>
        <p:txBody>
          <a:bodyPr wrap="square">
            <a:spAutoFit/>
          </a:bodyPr>
          <a:lstStyle/>
          <a:p>
            <a:pPr>
              <a:defRPr/>
            </a:pPr>
            <a:r>
              <a:rPr lang="en-US">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2020279" y="264324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7" name="TextBox 256">
            <a:extLst>
              <a:ext uri="{FF2B5EF4-FFF2-40B4-BE49-F238E27FC236}">
                <a16:creationId xmlns:a16="http://schemas.microsoft.com/office/drawing/2014/main" id="{766D8390-06F2-46CC-9A48-32EFEFAD3686}"/>
              </a:ext>
            </a:extLst>
          </p:cNvPr>
          <p:cNvSpPr txBox="1"/>
          <p:nvPr/>
        </p:nvSpPr>
        <p:spPr>
          <a:xfrm>
            <a:off x="663360" y="2989012"/>
            <a:ext cx="1238859" cy="400110"/>
          </a:xfrm>
          <a:prstGeom prst="rect">
            <a:avLst/>
          </a:prstGeom>
          <a:noFill/>
        </p:spPr>
        <p:txBody>
          <a:bodyPr wrap="square">
            <a:spAutoFit/>
          </a:bodyPr>
          <a:lstStyle/>
          <a:p>
            <a:pPr algn="ctr">
              <a:defRPr/>
            </a:pPr>
            <a:r>
              <a:rPr lang="en-US" sz="20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3247124" y="291103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3247125" y="2619680"/>
            <a:ext cx="2148023" cy="369332"/>
          </a:xfrm>
          <a:prstGeom prst="rect">
            <a:avLst/>
          </a:prstGeom>
          <a:noFill/>
        </p:spPr>
        <p:txBody>
          <a:bodyPr wrap="square">
            <a:spAutoFit/>
          </a:bodyPr>
          <a:lstStyle/>
          <a:p>
            <a:pPr>
              <a:defRPr/>
            </a:pPr>
            <a:r>
              <a:rPr lang="en-US">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2020279" y="468878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1" name="TextBox 260">
            <a:extLst>
              <a:ext uri="{FF2B5EF4-FFF2-40B4-BE49-F238E27FC236}">
                <a16:creationId xmlns:a16="http://schemas.microsoft.com/office/drawing/2014/main" id="{415E919F-86DC-4B83-BF24-F60FA1294AA0}"/>
              </a:ext>
            </a:extLst>
          </p:cNvPr>
          <p:cNvSpPr txBox="1"/>
          <p:nvPr/>
        </p:nvSpPr>
        <p:spPr>
          <a:xfrm>
            <a:off x="663360" y="5034552"/>
            <a:ext cx="1238859" cy="400110"/>
          </a:xfrm>
          <a:prstGeom prst="rect">
            <a:avLst/>
          </a:prstGeom>
          <a:noFill/>
        </p:spPr>
        <p:txBody>
          <a:bodyPr wrap="square">
            <a:spAutoFit/>
          </a:bodyPr>
          <a:lstStyle/>
          <a:p>
            <a:pPr algn="ctr">
              <a:defRPr/>
            </a:pPr>
            <a:r>
              <a:rPr lang="en-US" sz="20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3247124" y="495657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3247125" y="4665219"/>
            <a:ext cx="2148023" cy="369332"/>
          </a:xfrm>
          <a:prstGeom prst="rect">
            <a:avLst/>
          </a:prstGeom>
          <a:noFill/>
        </p:spPr>
        <p:txBody>
          <a:bodyPr wrap="square">
            <a:spAutoFit/>
          </a:bodyPr>
          <a:lstStyle/>
          <a:p>
            <a:pPr>
              <a:defRPr/>
            </a:pPr>
            <a:r>
              <a:rPr lang="en-US">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2302942" y="4971445"/>
            <a:ext cx="464322" cy="46432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2238852" y="857345"/>
            <a:ext cx="592502" cy="590478"/>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2277340" y="2899331"/>
            <a:ext cx="515524" cy="517470"/>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a:extLst>
              <a:ext uri="{FF2B5EF4-FFF2-40B4-BE49-F238E27FC236}">
                <a16:creationId xmlns:a16="http://schemas.microsoft.com/office/drawing/2014/main" id="{7ED893F6-2503-4FF6-B39B-4A63514047B9}"/>
              </a:ext>
            </a:extLst>
          </p:cNvPr>
          <p:cNvSpPr>
            <a:spLocks noGrp="1"/>
          </p:cNvSpPr>
          <p:nvPr>
            <p:ph type="pic" sz="quarter" idx="10"/>
          </p:nvPr>
        </p:nvSpPr>
        <p:spPr/>
      </p:sp>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Alami Dark">
      <a:dk1>
        <a:srgbClr val="FFFFFF"/>
      </a:dk1>
      <a:lt1>
        <a:srgbClr val="3C3C3C"/>
      </a:lt1>
      <a:dk2>
        <a:srgbClr val="313C41"/>
      </a:dk2>
      <a:lt2>
        <a:srgbClr val="FFFFFF"/>
      </a:lt2>
      <a:accent1>
        <a:srgbClr val="A3C951"/>
      </a:accent1>
      <a:accent2>
        <a:srgbClr val="A3C73A"/>
      </a:accent2>
      <a:accent3>
        <a:srgbClr val="729B25"/>
      </a:accent3>
      <a:accent4>
        <a:srgbClr val="2D6409"/>
      </a:accent4>
      <a:accent5>
        <a:srgbClr val="2C4A28"/>
      </a:accent5>
      <a:accent6>
        <a:srgbClr val="1A2819"/>
      </a:accent6>
      <a:hlink>
        <a:srgbClr val="0563C1"/>
      </a:hlink>
      <a:folHlink>
        <a:srgbClr val="954F72"/>
      </a:folHlink>
    </a:clrScheme>
    <a:fontScheme name="Custom 171">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13076</TotalTime>
  <Words>1532</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240</cp:revision>
  <dcterms:created xsi:type="dcterms:W3CDTF">2019-10-24T03:47:43Z</dcterms:created>
  <dcterms:modified xsi:type="dcterms:W3CDTF">2020-06-26T10:43:54Z</dcterms:modified>
</cp:coreProperties>
</file>